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44" r:id="rId1"/>
  </p:sldMasterIdLst>
  <p:notesMasterIdLst>
    <p:notesMasterId r:id="rId24"/>
  </p:notesMasterIdLst>
  <p:handoutMasterIdLst>
    <p:handoutMasterId r:id="rId25"/>
  </p:handoutMasterIdLst>
  <p:sldIdLst>
    <p:sldId id="258" r:id="rId2"/>
    <p:sldId id="263" r:id="rId3"/>
    <p:sldId id="265" r:id="rId4"/>
    <p:sldId id="266" r:id="rId5"/>
    <p:sldId id="267" r:id="rId6"/>
    <p:sldId id="269" r:id="rId7"/>
    <p:sldId id="268" r:id="rId8"/>
    <p:sldId id="275" r:id="rId9"/>
    <p:sldId id="276" r:id="rId10"/>
    <p:sldId id="277" r:id="rId11"/>
    <p:sldId id="278" r:id="rId12"/>
    <p:sldId id="285" r:id="rId13"/>
    <p:sldId id="286" r:id="rId14"/>
    <p:sldId id="279" r:id="rId15"/>
    <p:sldId id="271" r:id="rId16"/>
    <p:sldId id="272" r:id="rId17"/>
    <p:sldId id="281" r:id="rId18"/>
    <p:sldId id="282" r:id="rId19"/>
    <p:sldId id="283" r:id="rId20"/>
    <p:sldId id="280" r:id="rId21"/>
    <p:sldId id="284" r:id="rId22"/>
    <p:sldId id="262" r:id="rId23"/>
  </p:sldIdLst>
  <p:sldSz cx="9144000" cy="6858000" type="screen4x3"/>
  <p:notesSz cx="6881813" cy="9296400"/>
  <p:embeddedFontLst>
    <p:embeddedFont>
      <p:font typeface="Wingdings 2" panose="05020102010507070707" pitchFamily="18" charset="2"/>
      <p:regular r:id="rId26"/>
    </p:embeddedFont>
    <p:embeddedFont>
      <p:font typeface="Arial Black" panose="020B0A04020102020204" pitchFamily="34" charset="0"/>
      <p:bold r:id="rId27"/>
    </p:embeddedFont>
    <p:embeddedFont>
      <p:font typeface="Corbel" panose="020B0503020204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Wingdings 3" panose="05040102010807070707" pitchFamily="18" charset="2"/>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55F"/>
    <a:srgbClr val="06B0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68" autoAdjust="0"/>
  </p:normalViewPr>
  <p:slideViewPr>
    <p:cSldViewPr>
      <p:cViewPr>
        <p:scale>
          <a:sx n="79" d="100"/>
          <a:sy n="79" d="100"/>
        </p:scale>
        <p:origin x="106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1"/>
            <a:ext cx="2982119" cy="464820"/>
          </a:xfrm>
          <a:prstGeom prst="rect">
            <a:avLst/>
          </a:prstGeom>
        </p:spPr>
        <p:txBody>
          <a:bodyPr vert="horz" lIns="92446" tIns="46223" rIns="92446" bIns="46223" rtlCol="0"/>
          <a:lstStyle>
            <a:lvl1pPr algn="r">
              <a:defRPr sz="1200"/>
            </a:lvl1pPr>
          </a:lstStyle>
          <a:p>
            <a:fld id="{EC32CC9A-630C-4785-A045-6A47A2B7D175}" type="datetimeFigureOut">
              <a:rPr lang="en-US" smtClean="0"/>
              <a:t>3/11/2014</a:t>
            </a:fld>
            <a:endParaRPr lang="en-US" dirty="0"/>
          </a:p>
        </p:txBody>
      </p:sp>
      <p:sp>
        <p:nvSpPr>
          <p:cNvPr id="4" name="Footer Placeholder 3"/>
          <p:cNvSpPr>
            <a:spLocks noGrp="1"/>
          </p:cNvSpPr>
          <p:nvPr>
            <p:ph type="ftr" sz="quarter" idx="2"/>
          </p:nvPr>
        </p:nvSpPr>
        <p:spPr>
          <a:xfrm>
            <a:off x="1" y="8829968"/>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8"/>
            <a:ext cx="2982119" cy="464820"/>
          </a:xfrm>
          <a:prstGeom prst="rect">
            <a:avLst/>
          </a:prstGeom>
        </p:spPr>
        <p:txBody>
          <a:bodyPr vert="horz" lIns="92446" tIns="46223" rIns="92446" bIns="46223" rtlCol="0" anchor="b"/>
          <a:lstStyle>
            <a:lvl1pPr algn="r">
              <a:defRPr sz="1200"/>
            </a:lvl1pPr>
          </a:lstStyle>
          <a:p>
            <a:fld id="{A786DA3D-FAC5-449B-91B8-71CB3A93C9E0}" type="slidenum">
              <a:rPr lang="en-US" smtClean="0"/>
              <a:t>‹#›</a:t>
            </a:fld>
            <a:endParaRPr lang="en-US" dirty="0"/>
          </a:p>
        </p:txBody>
      </p:sp>
    </p:spTree>
    <p:extLst>
      <p:ext uri="{BB962C8B-B14F-4D97-AF65-F5344CB8AC3E}">
        <p14:creationId xmlns:p14="http://schemas.microsoft.com/office/powerpoint/2010/main" val="2171695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1"/>
            <a:ext cx="2982119" cy="464820"/>
          </a:xfrm>
          <a:prstGeom prst="rect">
            <a:avLst/>
          </a:prstGeom>
        </p:spPr>
        <p:txBody>
          <a:bodyPr vert="horz" lIns="92446" tIns="46223" rIns="92446" bIns="46223" rtlCol="0"/>
          <a:lstStyle>
            <a:lvl1pPr algn="r">
              <a:defRPr sz="1200"/>
            </a:lvl1pPr>
          </a:lstStyle>
          <a:p>
            <a:fld id="{6C71D135-96D3-457C-9AFB-D85987DFBC0C}" type="datetimeFigureOut">
              <a:rPr lang="en-US" smtClean="0"/>
              <a:t>3/11/2014</a:t>
            </a:fld>
            <a:endParaRPr lang="en-US" dirty="0"/>
          </a:p>
        </p:txBody>
      </p:sp>
      <p:sp>
        <p:nvSpPr>
          <p:cNvPr id="4" name="Slide Image Placeholder 3"/>
          <p:cNvSpPr>
            <a:spLocks noGrp="1" noRot="1" noChangeAspect="1"/>
          </p:cNvSpPr>
          <p:nvPr>
            <p:ph type="sldImg" idx="2"/>
          </p:nvPr>
        </p:nvSpPr>
        <p:spPr>
          <a:xfrm>
            <a:off x="1117600" y="696913"/>
            <a:ext cx="4648200" cy="3487737"/>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29968"/>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8"/>
            <a:ext cx="2982119" cy="464820"/>
          </a:xfrm>
          <a:prstGeom prst="rect">
            <a:avLst/>
          </a:prstGeom>
        </p:spPr>
        <p:txBody>
          <a:bodyPr vert="horz" lIns="92446" tIns="46223" rIns="92446" bIns="46223" rtlCol="0" anchor="b"/>
          <a:lstStyle>
            <a:lvl1pPr algn="r">
              <a:defRPr sz="1200"/>
            </a:lvl1pPr>
          </a:lstStyle>
          <a:p>
            <a:fld id="{C4D3148C-1406-4516-AD1E-95CCF324F174}" type="slidenum">
              <a:rPr lang="en-US" smtClean="0"/>
              <a:t>‹#›</a:t>
            </a:fld>
            <a:endParaRPr lang="en-US" dirty="0"/>
          </a:p>
        </p:txBody>
      </p:sp>
    </p:spTree>
    <p:extLst>
      <p:ext uri="{BB962C8B-B14F-4D97-AF65-F5344CB8AC3E}">
        <p14:creationId xmlns:p14="http://schemas.microsoft.com/office/powerpoint/2010/main" val="243323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afternoon and I want to thank the Alabama Asphalt Pavement Association for inviting me to speak today. I’m T. Carter Ross, vice president for communications for the National Asphalt Pavement Association. Before joining NAPA, I spent about 20 years in media and publishing, and I helped devise digital strategies for several trade newspapers in the radio and broadcasting fields.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we get started, can I get a quick show of hands: How many people here are on Facebook personally? And how many have a corporate presence on Facebook or other social media?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Okay … thanks. I may be covering some ground that you already know, but if you have questions at the end, I’d be happy to try to help answer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1</a:t>
            </a:fld>
            <a:endParaRPr lang="en-US" dirty="0"/>
          </a:p>
        </p:txBody>
      </p:sp>
    </p:spTree>
    <p:extLst>
      <p:ext uri="{BB962C8B-B14F-4D97-AF65-F5344CB8AC3E}">
        <p14:creationId xmlns:p14="http://schemas.microsoft.com/office/powerpoint/2010/main" val="174549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 think over that, I want to point out one other thing: Even if you don’t think there is a good business case for your company to be on Facebook, take a moment and check … because you may already be on Facebook.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are actual paving companies I found on Facebook by searching for a city name and the word paving or the phrase “and sons paving”. There were a number of other ones I could have pulled, and I’ve blacked out the names just to keep them anonymous.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Basically, when Facebook decided to add a location-based check-in feature to its mobile app, it collected a lot of information from telephone directories and other sources to create those locations. Companies have the ability to claim a place and then to flesh out the information there, or they can create a page that is then used by Facebook Places. Similarly Facebook loves to take the information people give it and try to build out a bigger picture of them, their friends, and their habits. That data is key to how Facebook makes its money, and so they try to do as much as they can with it without violating the privacy policies they’ve established. So if you have a handful of employees who use Facebook, and they list XYZ Paving as their employer, Facebook can see that there’s a group of people, all living around Mobile, for example, that work for the same company, it will connect that information with the other data it has to create a skeleton page for a company.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a best practice for reputation management, even if you don’t want to bother with Facebook, to check and see if you are represented on Facebook and if the information on the page is correct. It’s also worth occasionally googling your company to see if there are other places you’re appearing online unbeknownst to you.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10</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Then there’s a situation like this. If you don’t have an official Facebook page that you control, it’s possible that some well-meaning employee, not really thinking things through, may create a page himself to use as a hangout for coworkers or friends. You should really be the one in control of your company’s identity online. Even if you don’t plan to make active use of a social media outlet, especially Facebook, make sure that someone else isn’t trying to fill the void.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getting back to that business case for being on social media. The first reason to set up a Facebook Page is so that you can be the one who is in control your company’s image on Facebook.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11</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getting back to the business case, once you’ve decided that it does make sense to dedicate at least some attention to social media. The next step is figuring out where to go. What do you want to do? Based on the raw numbers, some degree of presence on Facebook and Twitter makes a lot sense. According to AASHTO’s 2013 State DOT Social Media Survey, 90% of state DOTs use both Twitter and Facebook to share information with the public.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use them for emergency alerts (particularly Twitter) and for sending other information to drivers. Al-DOT, however is not (yet) one of those agencies. But there are relevant public agencies in the state who are active on social media, including public works and other city agencies in Montgomery, Mobile, and Huntsville; as well as traffic reporters. Developers, big-box retailers, universities, and others are all present on social media, and even if Al-DOT isn’t active on social media it’s a good bet that Al-DOT staffers are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12</a:t>
            </a:fld>
            <a:endParaRPr lang="en-US" dirty="0"/>
          </a:p>
        </p:txBody>
      </p:sp>
    </p:spTree>
    <p:extLst>
      <p:ext uri="{BB962C8B-B14F-4D97-AF65-F5344CB8AC3E}">
        <p14:creationId xmlns:p14="http://schemas.microsoft.com/office/powerpoint/2010/main" val="325738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Each year more and more people in every age group start using social media. If you take the definition of “Millennial” as someone born since 1980 (everyone in the bottom two bars here), Experian’s research finds that pretty much all of them use a social network monthly. Add in the Generation X folk in the next bracket or so up, it’s still in the 90 percent plus range. You have to look to those people born in 1948 or earlier before monthly social media usage drops below 80 percent</a:t>
            </a:r>
            <a:r>
              <a:rPr lang="en-US" sz="1200" kern="1200" baseline="0" dirty="0" smtClean="0">
                <a:solidFill>
                  <a:schemeClr val="tx1"/>
                </a:solidFill>
                <a:effectLst/>
                <a:latin typeface="+mn-lt"/>
                <a:ea typeface="+mn-ea"/>
                <a:cs typeface="+mn-cs"/>
              </a:rPr>
              <a:t> of those surveyed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even if you aren’t using social media, it’s highly likely that people you do business with -- or will be doing business with in the coming years -- are.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13</a:t>
            </a:fld>
            <a:endParaRPr lang="en-US" dirty="0"/>
          </a:p>
        </p:txBody>
      </p:sp>
    </p:spTree>
    <p:extLst>
      <p:ext uri="{BB962C8B-B14F-4D97-AF65-F5344CB8AC3E}">
        <p14:creationId xmlns:p14="http://schemas.microsoft.com/office/powerpoint/2010/main" val="325738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since people are likely to look for you where they are, being on Facebook and Twitter makes a certain degree of sense. Pinterest and Instagram give you different ways to share pictures, for example of ongoing projects. It’s a softer sort of connection, but it draws attention to the good work you do. Similarly, YouTube is great for sharing informative videos or commercials. Google Plus is less heavily used, but it is another place that will show up in searches.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LinkedIn can be used two ways: To promote your company and to promote you. I’ll talk more about building your personal brand in a moment, but for companies it makes sense to set up a company page on LinkedIn that you can use in recruiting, to communicate with employees, and to promote your services or projects.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these social media outlets are free to use, so it’s worth signing up for an account and poking around. See what network or combination of networks appeals to you and fits your operations. Look at what your customers and competitors are doing.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14</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you’re ready to move beyond exploration, you need to figure out who in your company is responsible for keeping your social media profiles going. Decide how active you want things to be — is it one tweet or post a week? Is it several a day? You don’t have to be rigid, but having an idea of what you expect will help in figuring out the next question: Who’s going to do this? If you are a large company, do you have different accounts for different divisions? Or is all social media handled through a central office?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want to find someone you trust as a public face for your organization. If you have a marketing person or someone else who handles communications, that person is likely the one who is responsible for your social media presence or at least they will be overseeing and working with that person.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you know who is in charge of social media, and you’ve given them parameters for what you want to see posted, the next thing is finding the tools that can make managing social networks easier. This can range from making sure they have a robust smartphone that can be used to take pictures and make posts from the field to programs or apps like </a:t>
            </a:r>
            <a:r>
              <a:rPr lang="en-US" sz="1200" kern="1200" dirty="0" err="1" smtClean="0">
                <a:solidFill>
                  <a:schemeClr val="tx1"/>
                </a:solidFill>
                <a:effectLst/>
                <a:latin typeface="+mn-lt"/>
                <a:ea typeface="+mn-ea"/>
                <a:cs typeface="+mn-cs"/>
              </a:rPr>
              <a:t>HootSuite</a:t>
            </a:r>
            <a:r>
              <a:rPr lang="en-US" sz="1200" kern="1200" dirty="0" smtClean="0">
                <a:solidFill>
                  <a:schemeClr val="tx1"/>
                </a:solidFill>
                <a:effectLst/>
                <a:latin typeface="+mn-lt"/>
                <a:ea typeface="+mn-ea"/>
                <a:cs typeface="+mn-cs"/>
              </a:rPr>
              <a:t>, which make it easy to schedule posts ahead of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make sure you have a plan. Know what you want to see posted and who should be doing the posting, and communicated that broadly to the company.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like any part of business: You need the right people with the right tools to execute the right plan.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15</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Beyond a proactive plan for your own social media efforts, you also need to a social media policy for employees. If there’s an accident at a jobsite, you want to make sure everyone knows that it is not their job to post pictures to Facebook. At the same time, particularly if the incident occurs in a visible place, you may need to respond on social media. Just like a call from the local TV station, have a plan for how to respond if someone is making comments about your company online, and make sure employees know who to alert (and who is authorized to respond) if they see something posted about your company.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Which raises another issue. Some companies try to place limits about what employees say about their company online. This can be difficult to police effectively and in some jurisdictions may raise legal issues. I’m not an HR lawyer, and none of this is legal advice, but if you do develop a written social media guidelines as part of your employee handbook, it’s probably best to aim for something that balances a right to post with a shared responsibility to protect the company’s image and remind employees to use their best judgment. Having employees spread positive messages about your company through their networks can benefit you, but they should be able to tell the difference between appropriate and inappropriate sharing.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then there’s interaction with the public. For good and for bad, people post all sorts of things online. At some point an unhappy customer may post something unkind on your Facebook wall. Or a happy one may tweet something really nice. In either case, decide whether or not you need to respond, but do so is a reasoned way. Usually a brief, civil reply is best, and then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take any specifics to a private message.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16</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a lot of metaphors out there to describe social media, but one I think most people can get pretty quickly is that social media is like a cocktail party or a networking event. You want to show up, hopefully meet some interesting people, and, by the time it’s over, leave a good impression on the people you met.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mentioned this earlier, but it’s worth restating: When someone likes your page on Facebook or follows you on Twitter, they’ve invited you into their online home. Don’t be a bore who does nothing but shout sales pitches. There’s an old direct marketing formula that also applies to social media: 40-40-20. About 40 percent of what you post should be sharing of information; about 40 percent should be interaction; and only about 20 percent should be self-promotion.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Sometimes the lines aren’t perfectly clear, and that’s okay. A video of a paving crew in action can serve a promotional purpose, but it’s really part of that other 80 percent, either sparking interactions or sharing information. You can talk about advances in asphalt technology – </a:t>
            </a:r>
            <a:r>
              <a:rPr lang="en-US" sz="1200" kern="1200" dirty="0" err="1" smtClean="0">
                <a:solidFill>
                  <a:schemeClr val="tx1"/>
                </a:solidFill>
                <a:effectLst/>
                <a:latin typeface="+mn-lt"/>
                <a:ea typeface="+mn-ea"/>
                <a:cs typeface="+mn-cs"/>
              </a:rPr>
              <a:t>Thinlays</a:t>
            </a:r>
            <a:r>
              <a:rPr lang="en-US" sz="1200" kern="1200" dirty="0" smtClean="0">
                <a:solidFill>
                  <a:schemeClr val="tx1"/>
                </a:solidFill>
                <a:effectLst/>
                <a:latin typeface="+mn-lt"/>
                <a:ea typeface="+mn-ea"/>
                <a:cs typeface="+mn-cs"/>
              </a:rPr>
              <a:t>, warm mix, or high RAP/RAS mixes, for example – in way that informs people about the advantages of asphalt … as well as how you are putting them into practice.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also talk about important issues like highway funding. Most national (and many state and local) politicians are on social media. You can engage with them and highlight issues of concern to you through social media very easily, and hopefully spur your followers to also engage with lawmakers on these issues.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also should be personable online. Just like at a party, talking sports or the weather or other events can help break the ice and let’s a bit of the human side show through.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finally, listen. If people post comments on your page or you see something interesting on theirs, reply and, when it makes sense, keep the conversation moving forward.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17</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how do you decide if what you’re doing is working? You will rarely see a clear, direct line between social media efforts and sales. It’s a softer touch than that, and you have to have realistic goals and clear expectations. Is it that you expect to see a certain number of followers, or does it matter more who’s following you? If you have a few city engineers or pavement designers, maybe a few traffic reporters, among your followers, would you consider that a win? Or do you have to have several hundred followers and it doesn’t matter who they are. Again, it comes back to your business case as to what you want to achieve.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for metrics, there is a good deal of information built into social networks. Most of them put the number of Likes or Followers front and center, which gives you a blunt view of your reach. On Facebook pages, you can get a little more granular and see how people are responding to different posts, as well as track interactions over time. If you are pushing traffic from Twitter or Facebook to your website, you can see what sort of content does the best job of driving traffic.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all those bits of information have to be used to decide if the return you’re getting – in terms of followers or interactions or sales calls or whatever – is worth the time it takes. And if it isn’t readjust your efforts. Social media is like any other aspect of your business: you have to evaluate what’s working and what’s not, and be willing to make changes.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18</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Stepping aside from corporate use of social media for a moment, I’d also like to mention how you can use social media for your own professional purposes. The three biggest social media networks in terms of users right now are Facebook, Twitter, and LinkedIn. Facebook and Twitter are pretty straightforward in their utility, but LinkedIn is a bit different and its use is growing. I mentioned before that LinkedIn has company pages where you can promote what you do, but it also is a place to promote yourself. You post your job history, your skills, and other information, and people can use that as part of looking for experts or expertise.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Less frequently used are LinkedIn Groups. These are places where you can go for discussions, to ask questions, and to get leads about new technologies or ideas. Because these groups often have members from around the world, the discussions can get quite wide ranging and they can be quite informative. I’d invite everyone here to join the NAPA Users Group on LinkedIn (just search for National Asphalt Pavement Association under groups), and add your voice to the voices there.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Similarly, there is a road construction question-and-answer site that launched in 2012, IBuildRoads.com. People ask questions about problems they’ve encountered or technologies they’re curious about, and others offer their advice or ideas. It’s a good place to demonstrate your expertise and to benefit from others’ experiences.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19</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start today by defining the term “Social Media.”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“Social Media” or “social networking” encompasses Facebook, Twitter, Instagram, Pinterest, LinkedIn, and a wide range of networks and tools that barely existed a decade ago. The first real social network, Friendster, launched in 2002; LinkedIn and </a:t>
            </a:r>
            <a:r>
              <a:rPr lang="en-US" sz="1200" kern="1200" dirty="0" err="1" smtClean="0">
                <a:solidFill>
                  <a:schemeClr val="tx1"/>
                </a:solidFill>
                <a:effectLst/>
                <a:latin typeface="+mn-lt"/>
                <a:ea typeface="+mn-ea"/>
                <a:cs typeface="+mn-cs"/>
              </a:rPr>
              <a:t>MySpace</a:t>
            </a:r>
            <a:r>
              <a:rPr lang="en-US" sz="1200" kern="1200" dirty="0" smtClean="0">
                <a:solidFill>
                  <a:schemeClr val="tx1"/>
                </a:solidFill>
                <a:effectLst/>
                <a:latin typeface="+mn-lt"/>
                <a:ea typeface="+mn-ea"/>
                <a:cs typeface="+mn-cs"/>
              </a:rPr>
              <a:t> followed a year later in 2003. Ten years ago, in 2004, Facebook made its debut. New social media networks keep being developed and old ones reinvent themselves or fade away. It’s hardly a static medium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Beyond these sorts of websites, social media can also be used to refer to blogging, review sites, online video, and more -- anything that serves to create connections among people.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2</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to wrap things up, here are a few Dos and Don’ts. You want to have an idea of why you want undertake a social media campaign, and you need a plan for achieving it. You also need social media guidelines for employees, and they need to be well communicated.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that social media isn’t a megaphone. You need to listen and respond; it’s not a pure sell environment, you have to educate, inform, entertain and engage ... And sell.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experiment. There’s a lot of room to give things a try with social media, but you don’t have to do everything. If you find a particular network doesn’t work for you or isn’t reaching the people you want to reach, you don’t have to keep using it. It may, however, make sense to post a final note letting people know how to reach your website or how to otherwise contact you instead of just deleting the account. That helps ensure you have control of your profile or name, even if you aren’t using that account.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20</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you’re looking for more information about putting social media to use, the Asphalt Pavement Alliance has a video presentation and handout about social media marketing that free and accessible via the </a:t>
            </a:r>
            <a:r>
              <a:rPr lang="en-US" sz="1200" kern="1200" dirty="0" err="1" smtClean="0">
                <a:solidFill>
                  <a:schemeClr val="tx1"/>
                </a:solidFill>
                <a:effectLst/>
                <a:latin typeface="+mn-lt"/>
                <a:ea typeface="+mn-ea"/>
                <a:cs typeface="+mn-cs"/>
              </a:rPr>
              <a:t>AsphaltFACTS</a:t>
            </a:r>
            <a:r>
              <a:rPr lang="en-US" sz="1200" kern="1200" dirty="0" smtClean="0">
                <a:solidFill>
                  <a:schemeClr val="tx1"/>
                </a:solidFill>
                <a:effectLst/>
                <a:latin typeface="+mn-lt"/>
                <a:ea typeface="+mn-ea"/>
                <a:cs typeface="+mn-cs"/>
              </a:rPr>
              <a:t> website, just visit www.asphaltfacts.com/social-media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21</a:t>
            </a:fld>
            <a:endParaRPr lang="en-US" dirty="0"/>
          </a:p>
        </p:txBody>
      </p:sp>
    </p:spTree>
    <p:extLst>
      <p:ext uri="{BB962C8B-B14F-4D97-AF65-F5344CB8AC3E}">
        <p14:creationId xmlns:p14="http://schemas.microsoft.com/office/powerpoint/2010/main" val="3257384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thank you very much. I realize the reception will start soon, but if you have any questions, I’d be happy to try to answer them now, or my email address is up on the screen; please feel free to contact 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22</a:t>
            </a:fld>
            <a:endParaRPr lang="en-US" dirty="0"/>
          </a:p>
        </p:txBody>
      </p:sp>
    </p:spTree>
    <p:extLst>
      <p:ext uri="{BB962C8B-B14F-4D97-AF65-F5344CB8AC3E}">
        <p14:creationId xmlns:p14="http://schemas.microsoft.com/office/powerpoint/2010/main" val="325738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According to Experian Marketing Services, out of every hour Americans spent online in 2013, 16 minutes was spent using social networking sites. That’s about 26% of their time online. And if they use a smartphone, then the time spend on social media increases to greater than a third of the time they spend online.</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On average, Americans spend about 25 and 1/4 hours a month on social media, and about 14 and 3/4 of those hours – about three out of every five minutes spent with social media – is spent on Facebook.</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Looking at it another way, Facebook has 1.23 billion monthly active users worldwide. Now, only 19% of them are in the U.S. and Canada, but that still works out to nearly 234 million people, 67% of the population of those two countries, who are active users of Facebook each month. The uptake of Facebook as leveled off some in the U.S. over the past two years, but the number of users continues to grow.</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It’s a lot of numbers, but what does it mean for you?</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3</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Well, in simplest terms, social media or social networking is a simple way to keep in touch with friends, family, clients, colleagues, and the public at large. It’s also a rather fragmented space. There are a lot of apps and networks, and you reach different people in each of them in different ways.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image sums up most of the currently popular social media outlets quite well, illustrating how each is different and used in a different way. Twitter is generally quick news, Facebook is bit more about you, Foursquare is about where you are, Instagram is about photos … and so forth.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as the doughnut example illustrates, there are a ton of outlets and networks lumped together under the label of “social media” … and they are used by different people in different ways.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4</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you’re looking at how to use social media for business – whether you’re selling food or clothing or asphalt – you need to get an idea of where the people you want to reach are, and how they’re using those networks, and then figure out how that fits into your plans.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also important to remember that in most instances social networking is a two-way street. If someone likes your Facebook page, they’ve publically associated themselves with you and your company; they’re letting your posts appear in their newsfeed, and, unless they’ve set their privacy settings higher than most people bother to do, any interaction they have with you is visible to their friends.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it comes to marketing, social media is a form of permission marketing. People have to actively agree to associate with you -- like you on Facebook, follow you on Twitter, and so forth -- and they generally do so because they want something, usually information or some sort of connection or association. Sometimes, they’re looking for affirmation or a conversation. If you put an ad in the newspaper or on a billboard, people are just going to encounter as they go about their lives; with social media, they’ve sought you out for one reason or another ... you don’t want to disappoint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5</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how does this apply to an asphalt company? What can you do to draw in those connections and make them valuable to your company? First off it’s important to note that quantifying a return on investment with social media is difficult at best. It’s part of a broad marketing plan; not a standalone effort. Social media is a lot like attending an in-person networking event. You may leave with a new contact or idea, but not a signed contract. However, the impression or connection you make at that event could end up benefiting you in future months.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about that public face, having people see your company as a valuable part of the community who makes their lives better. If you have an open house, community service events, or other public outreach efforts, social media can help promote the event, as well as to share what happens during the event.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also give people a behind-the-scenes look at what goes on in an asphalt plant or at a paving project, which can be helpful in correcting misperceptions people may have about what actually goes on when asphalt is produced or placed.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can also be a way to get the word out about new technologies, such as warm mix or porous asphalt, and to correct misperceptions about the environmental impact of asphalt pavements or asphalt mix production.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6</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it’s not just a one-way medium. You can tell people about what you’re doing, but the hope is that others will share what you post, extending your reach and influence.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if you post project updates to Twitter or Facebook, or blog about projects and then share links to that blog entry, that’s the sort of information that can be helpful to the public and is something that DOTs, public works agencies, traffic reporters, and others. Do it regularly, and those folk are likely to follow you to stay up to date about projects, which keeps your name in front of people you want to reach.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also a valuable tool for human resources. If your employees like your company on Facebook, it’s a way to share information with them. And given how many people are on social media, posting that you are hiring or are looking for talent should be part of your strategy for building your workforce.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7</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what does it really mean for your business? Why should you care about all this Facebook or Twitter stuff. Well, as I said earlier, about 40% of Americans use Facebook every day. Are they all your customers? No. A lot of them aren’t looking for a business connection, they just want to share silly pictures. But even if not everyone is looking for information about asphalt, some of them are.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8</a:t>
            </a:fld>
            <a:endParaRPr lang="en-US" dirty="0"/>
          </a:p>
        </p:txBody>
      </p:sp>
    </p:spTree>
    <p:extLst>
      <p:ext uri="{BB962C8B-B14F-4D97-AF65-F5344CB8AC3E}">
        <p14:creationId xmlns:p14="http://schemas.microsoft.com/office/powerpoint/2010/main" val="299196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Social media is like any other part of your business: You shouldn’t invest heavily if there isn’t a good business case. You don’t buy a new paver just because it’s a new year; you buy one because you need it to get the work you have and the work you want to have done. It could because an existing one is too inefficient, or because a change in technology makes the new one that much better, but it’s not something done on a whim.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get a cold call from a sales guy at a local radio station or a billboard company. Are you going to buy an ad if you don’t think it will help your business? No. The same with social media, it has to fit in with your broader marketing efforts and with your overall business strategy.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don’t have to have answers to each of these questions, but you need to have an idea of where you’re going.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something that requires attention and resources. As I said earlier, social networks can be a valuable way to communicate with customers, regulators, employees, and your community, but make sure you are realistic about what expect to get out of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D3148C-1406-4516-AD1E-95CCF324F174}" type="slidenum">
              <a:rPr lang="en-US" smtClean="0"/>
              <a:t>9</a:t>
            </a:fld>
            <a:endParaRPr lang="en-US" dirty="0"/>
          </a:p>
        </p:txBody>
      </p:sp>
    </p:spTree>
    <p:extLst>
      <p:ext uri="{BB962C8B-B14F-4D97-AF65-F5344CB8AC3E}">
        <p14:creationId xmlns:p14="http://schemas.microsoft.com/office/powerpoint/2010/main" val="29919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B12BC77-080D-4FD2-A4B1-E6E93AA1AEF2}"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FE40C1-C21F-4191-AED3-EA38EBBE67A0}"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12BC77-080D-4FD2-A4B1-E6E93AA1AEF2}"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FE40C1-C21F-4191-AED3-EA38EBBE67A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12BC77-080D-4FD2-A4B1-E6E93AA1AEF2}" type="datetimeFigureOut">
              <a:rPr lang="en-US" smtClean="0"/>
              <a:t>3/11/2014</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EEFE40C1-C21F-4191-AED3-EA38EBBE6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12BC77-080D-4FD2-A4B1-E6E93AA1AEF2}"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FE40C1-C21F-4191-AED3-EA38EBBE6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12BC77-080D-4FD2-A4B1-E6E93AA1AEF2}"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FE40C1-C21F-4191-AED3-EA38EBBE67A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12BC77-080D-4FD2-A4B1-E6E93AA1AEF2}" type="datetimeFigureOut">
              <a:rPr lang="en-US" smtClean="0"/>
              <a:t>3/11/2014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FE40C1-C21F-4191-AED3-EA38EBBE6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B12BC77-080D-4FD2-A4B1-E6E93AA1AEF2}" type="datetimeFigureOut">
              <a:rPr lang="en-US" smtClean="0"/>
              <a:t>3/11/2014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FE40C1-C21F-4191-AED3-EA38EBBE6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12BC77-080D-4FD2-A4B1-E6E93AA1AEF2}" type="datetimeFigureOut">
              <a:rPr lang="en-US" smtClean="0"/>
              <a:t>3/11/2014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FE40C1-C21F-4191-AED3-EA38EBBE6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2BC77-080D-4FD2-A4B1-E6E93AA1AEF2}" type="datetimeFigureOut">
              <a:rPr lang="en-US" smtClean="0"/>
              <a:t>3/11/2014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FE40C1-C21F-4191-AED3-EA38EBBE67A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12BC77-080D-4FD2-A4B1-E6E93AA1AEF2}" type="datetimeFigureOut">
              <a:rPr lang="en-US" smtClean="0"/>
              <a:t>3/11/2014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FE40C1-C21F-4191-AED3-EA38EBBE67A0}"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B12BC77-080D-4FD2-A4B1-E6E93AA1AEF2}" type="datetimeFigureOut">
              <a:rPr lang="en-US" smtClean="0"/>
              <a:t>3/11/2014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EEFE40C1-C21F-4191-AED3-EA38EBBE67A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B12BC77-080D-4FD2-A4B1-E6E93AA1AEF2}" type="datetimeFigureOut">
              <a:rPr lang="en-US" smtClean="0"/>
              <a:t>3/11/2014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EFE40C1-C21F-4191-AED3-EA38EBBE67A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jpe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219200"/>
            <a:ext cx="7772400" cy="1470025"/>
          </a:xfrm>
        </p:spPr>
        <p:txBody>
          <a:bodyPr>
            <a:normAutofit fontScale="90000"/>
          </a:bodyPr>
          <a:lstStyle/>
          <a:p>
            <a:r>
              <a:rPr lang="en-US" b="1" dirty="0" smtClean="0">
                <a:effectLst/>
                <a:latin typeface="Arial Black" pitchFamily="34" charset="0"/>
              </a:rPr>
              <a:t>Social Media Marketing </a:t>
            </a:r>
            <a:r>
              <a:rPr lang="en-US" dirty="0" smtClean="0">
                <a:latin typeface="Arial Black" pitchFamily="34" charset="0"/>
              </a:rPr>
              <a:t>for Asphalt Companies</a:t>
            </a:r>
            <a:endParaRPr lang="en-US" dirty="0">
              <a:latin typeface="Arial Black" pitchFamily="34" charset="0"/>
            </a:endParaRPr>
          </a:p>
        </p:txBody>
      </p:sp>
      <p:sp>
        <p:nvSpPr>
          <p:cNvPr id="5" name="Subtitle 4"/>
          <p:cNvSpPr>
            <a:spLocks noGrp="1"/>
          </p:cNvSpPr>
          <p:nvPr>
            <p:ph type="subTitle" idx="1"/>
          </p:nvPr>
        </p:nvSpPr>
        <p:spPr>
          <a:xfrm>
            <a:off x="762000" y="3276600"/>
            <a:ext cx="6400800" cy="1752600"/>
          </a:xfrm>
        </p:spPr>
        <p:txBody>
          <a:bodyPr anchor="t">
            <a:normAutofit lnSpcReduction="10000"/>
          </a:bodyPr>
          <a:lstStyle/>
          <a:p>
            <a:pPr>
              <a:spcAft>
                <a:spcPts val="600"/>
              </a:spcAft>
            </a:pPr>
            <a:endParaRPr lang="en-US" sz="1700" dirty="0" smtClean="0">
              <a:solidFill>
                <a:schemeClr val="tx1"/>
              </a:solidFill>
              <a:latin typeface="Arial" pitchFamily="34" charset="0"/>
              <a:cs typeface="Arial" pitchFamily="34" charset="0"/>
            </a:endParaRPr>
          </a:p>
          <a:p>
            <a:pPr>
              <a:spcAft>
                <a:spcPts val="600"/>
              </a:spcAft>
            </a:pPr>
            <a:endParaRPr lang="en-US" sz="1700" dirty="0">
              <a:solidFill>
                <a:schemeClr val="tx1"/>
              </a:solidFill>
              <a:latin typeface="Arial" pitchFamily="34" charset="0"/>
              <a:cs typeface="Arial" pitchFamily="34" charset="0"/>
            </a:endParaRPr>
          </a:p>
          <a:p>
            <a:pPr>
              <a:spcAft>
                <a:spcPts val="600"/>
              </a:spcAft>
            </a:pPr>
            <a:endParaRPr lang="en-US" sz="1700" dirty="0" smtClean="0">
              <a:solidFill>
                <a:schemeClr val="tx1"/>
              </a:solidFill>
              <a:latin typeface="Arial" pitchFamily="34" charset="0"/>
              <a:cs typeface="Arial" pitchFamily="34" charset="0"/>
            </a:endParaRPr>
          </a:p>
          <a:p>
            <a:pPr>
              <a:spcAft>
                <a:spcPts val="600"/>
              </a:spcAft>
            </a:pPr>
            <a:r>
              <a:rPr lang="en-US" sz="1700" dirty="0" smtClean="0">
                <a:solidFill>
                  <a:schemeClr val="tx1"/>
                </a:solidFill>
                <a:latin typeface="Arial" pitchFamily="34" charset="0"/>
                <a:cs typeface="Arial" pitchFamily="34" charset="0"/>
              </a:rPr>
              <a:t>2014 Alabama Asphalt Pavement Conference</a:t>
            </a:r>
            <a:endParaRPr lang="en-US" sz="1700" dirty="0" smtClean="0">
              <a:solidFill>
                <a:schemeClr val="tx1"/>
              </a:solidFill>
              <a:effectLst/>
              <a:latin typeface="Arial" pitchFamily="34" charset="0"/>
              <a:cs typeface="Arial" pitchFamily="34" charset="0"/>
            </a:endParaRPr>
          </a:p>
          <a:p>
            <a:pPr>
              <a:spcAft>
                <a:spcPts val="600"/>
              </a:spcAft>
            </a:pPr>
            <a:r>
              <a:rPr lang="en-US" sz="1700" dirty="0" smtClean="0">
                <a:solidFill>
                  <a:schemeClr val="tx1"/>
                </a:solidFill>
                <a:effectLst/>
                <a:latin typeface="Arial" pitchFamily="34" charset="0"/>
                <a:cs typeface="Arial" pitchFamily="34" charset="0"/>
              </a:rPr>
              <a:t>T. Carter Ross, Vice President for Communications,</a:t>
            </a:r>
            <a:br>
              <a:rPr lang="en-US" sz="1700" dirty="0" smtClean="0">
                <a:solidFill>
                  <a:schemeClr val="tx1"/>
                </a:solidFill>
                <a:effectLst/>
                <a:latin typeface="Arial" pitchFamily="34" charset="0"/>
                <a:cs typeface="Arial" pitchFamily="34" charset="0"/>
              </a:rPr>
            </a:br>
            <a:r>
              <a:rPr lang="en-US" sz="1700" dirty="0" smtClean="0">
                <a:solidFill>
                  <a:schemeClr val="tx1"/>
                </a:solidFill>
                <a:effectLst/>
                <a:latin typeface="Arial" pitchFamily="34" charset="0"/>
                <a:cs typeface="Arial" pitchFamily="34" charset="0"/>
              </a:rPr>
              <a:t>National Asphalt Pavement Association, Lanham, Maryland</a:t>
            </a: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16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fontScale="90000"/>
          </a:bodyPr>
          <a:lstStyle/>
          <a:p>
            <a:pPr>
              <a:tabLst>
                <a:tab pos="7429500" algn="r"/>
              </a:tabLst>
            </a:pPr>
            <a:r>
              <a:rPr lang="en-US" dirty="0" smtClean="0">
                <a:latin typeface="Arial Black" pitchFamily="34" charset="0"/>
              </a:rPr>
              <a:t>You May Already</a:t>
            </a:r>
            <a:br>
              <a:rPr lang="en-US" dirty="0" smtClean="0">
                <a:latin typeface="Arial Black" pitchFamily="34" charset="0"/>
              </a:rPr>
            </a:br>
            <a:r>
              <a:rPr lang="en-US" dirty="0" smtClean="0">
                <a:latin typeface="Arial Black" pitchFamily="34" charset="0"/>
              </a:rPr>
              <a:t>	Be on Facebook</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2071687"/>
            <a:ext cx="3295650" cy="230036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4712" y="2057400"/>
            <a:ext cx="3560816" cy="2300287"/>
          </a:xfrm>
          <a:prstGeom prst="rect">
            <a:avLst/>
          </a:prstGeom>
        </p:spPr>
      </p:pic>
    </p:spTree>
    <p:extLst>
      <p:ext uri="{BB962C8B-B14F-4D97-AF65-F5344CB8AC3E}">
        <p14:creationId xmlns:p14="http://schemas.microsoft.com/office/powerpoint/2010/main" val="3074192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fontScale="90000"/>
          </a:bodyPr>
          <a:lstStyle/>
          <a:p>
            <a:pPr>
              <a:tabLst>
                <a:tab pos="7429500" algn="r"/>
              </a:tabLst>
            </a:pPr>
            <a:r>
              <a:rPr lang="en-US" dirty="0" smtClean="0">
                <a:latin typeface="Arial Black" pitchFamily="34" charset="0"/>
              </a:rPr>
              <a:t>You May Already</a:t>
            </a:r>
            <a:br>
              <a:rPr lang="en-US" dirty="0" smtClean="0">
                <a:latin typeface="Arial Black" pitchFamily="34" charset="0"/>
              </a:rPr>
            </a:br>
            <a:r>
              <a:rPr lang="en-US" dirty="0" smtClean="0">
                <a:latin typeface="Arial Black" pitchFamily="34" charset="0"/>
              </a:rPr>
              <a:t>	Be on Facebook</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727540"/>
            <a:ext cx="5756129" cy="4900012"/>
          </a:xfrm>
          <a:prstGeom prst="rect">
            <a:avLst/>
          </a:prstGeom>
          <a:ln w="28575" cmpd="sng">
            <a:solidFill>
              <a:schemeClr val="tx1"/>
            </a:solidFill>
          </a:ln>
        </p:spPr>
      </p:pic>
    </p:spTree>
    <p:extLst>
      <p:ext uri="{BB962C8B-B14F-4D97-AF65-F5344CB8AC3E}">
        <p14:creationId xmlns:p14="http://schemas.microsoft.com/office/powerpoint/2010/main" val="524751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76200"/>
            <a:ext cx="8934202" cy="1470025"/>
          </a:xfrm>
        </p:spPr>
        <p:txBody>
          <a:bodyPr anchor="ctr" anchorCtr="1">
            <a:normAutofit/>
          </a:bodyPr>
          <a:lstStyle/>
          <a:p>
            <a:pPr algn="ctr"/>
            <a:r>
              <a:rPr lang="en-US" sz="4500" dirty="0" smtClean="0">
                <a:latin typeface="Arial Black" pitchFamily="34" charset="0"/>
              </a:rPr>
              <a:t>Your Customers Are Social</a:t>
            </a:r>
            <a:endParaRPr lang="en-US" sz="4500"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png;base64,iVBORw0KGgoAAAANSUhEUgAAA8oAAARyCAYAAAB/UQyiAAAgAElEQVR4XrS9S8+tW3Md9O77+Sy3SdxzJxZKA2jgBEeRgv8AEh0SCUELJCOc2Ah+gDsIQc+kh7g7jq2QJkJY3EQDSzh2GtxaITSIxCU9bJ9935saY9SYNeZcz3r3e2x/62ifd63nMi9VNWvWqKo557PXr19/fXjk8/z588du895TnvlmIRcPnOU+e/bsBxXzR3n+fOexMn5o+Q8PaL/6cPXuvfKe0gY88/Xrzkq/d5Lt8XbfozHK3u+hnKe0zUy737+drbfPXbcpn/N30GD6rfdw7Z6Mqg/XYqVy8E99/1r/1dNg3vbC1Pfi8rr4rVvZNvPrbC/rGKKhAyoAfavxeD5/0rcf5SuWi+y/+jzjOml3Neby2vPnkLPpj76PHOR388J13bZhf898Ouliun3t/qCcRYOmFXjzAtwJfeW2mAZfDvrjepb1opmUz+08G1ZkX148F9+/fP3ygO+r392WZ89esJ7Pnz6QcG7X8+cvL+Uh5RXPvnhRPevxfd67kiG3ze3Ab/zD76TxixeSAV2HHpfc+Xn2Hf+57pZ/0uycFygIRYfQQZbVaTMoO+PAbaoaWeeXL18eXr169fD582d+f/ny5WozaGBe4Z5piGfx4bNVjvqia8l/9/OUdddrWiV9UKb7nvVlO9xGtO/Tp0+sF9/P8igf1W6/m+1Impz8TL7tY+t2HvnyrMovNtwbP0mTc67Ie6ApZNM0mz6JruAX2mI+VM+a1ur31Yf9/QIhu1W2Qwu0XTKivu5lfYUCQO1rXKkNQz/JN5475wO1a+YD6fTRjy7D/F86o8qfOUX9RP/NzxyXt/2etomW1xON5TV57ba5f67HPDnlh+3ucbrzRvLg58lLjmO07evDyxfQgaLDy/qLNuDaq/r74iWuFS3Bthrab+q6dFG9V89Cf0CF4B/ee1Xdw3PUq6BSfYdO9gdlocwZl/Vszx9oY44P01eyuNugqcc8fk2XlIdTFlM0XYbfs9zw/dC1uI4+4zrbWDRzHXj0Y8urn7s3rl6wD5IfvP+lynrz4mX9/cTfn+vf61f1GzoCtgbqLVqpf5/4+/XLV63HP2+63DSA/oH+hJi5vWAC79fQfQblUB/qzJ5DMed9+PBh13PFNVxDndaB796/J889tj613n34+px6D/1696GeKZ356dNn1gG6fa4ycB9lff78THXX59Nn/P7M995//NRtKsn88ozPf6gyUPbbDx/Zdj7DSerFw8cPdb/e/VT0B/khzWhvXWY5Hz+DppK6j3iITC6alLBhjgaBVvu6DamvLa+fP0tfW8+Z7x6nvm5ZMs1TtjAfrvdowhXvq72mg8e55f2UUY8JtgmEwMiF/ITeS5mz/sy2uT9uH2hu2pt3X10e5VN8cbl6TzJ16iG8B9sLOgzP7G2xPpbczbOyNx57VnaE3rfuAj9ybjOddc363XWqvfnxu8OfmV9cRj7jd9mGx4DybiBLYK4+pyK7fOi4+Ed5J5X9Y3U85bl7z5zXv/X7KX2dZ8bAP997Sj2P9et+f25b+Dh9bkFgCmeW5nLy7zlRXNV1D5im0jhB+VW9vpb1pxGd74xRrqvzzk4fXd+NUCmfhXRvCDplDVB+vPwx4k8jZgPiQqGsz+1PetrgoBKCoQSjJojr77o3oEjv3QLlc0zelg/5HSwk0AxFprIIAsIwwqT0vO49rwnz5JV5MEaTyxpghnvuE8r+2JNattP1EShXXav/Ncny/a6achkG9hWdXppGBw390+xIIMl+RJ9zYl1gUgifBqaBkuimxl2NEYPjXVY1Sbr/KdOilfiA754UYbj4ORi2mGxc38uXAjYeswnwlvwefbO84v6pFxZAYV93sCJjUwaV2+oy/B4Nq+Cx+4rrHz9+pOGV9HDb19hocCdZG1Dq8eE+XRnebhPKdDv8nNshI/DT4iG+4xrabIMSzybAvyfnHg+m4QmI/V4aZSM7t2OlzJTVZ4PlU8ZTD5w0SV6qP6/DQDFY0fwPMwB9TKCs9oo/5kvKpAEAgHLK3K6j8P4AWPAw2zW23Ohny6OeU/tGRg3cEyCL8jYo/ax5fcpfzicCtHLGuB6Pd8tNzn8GwOa1MNg+bkSLcezcjqndWEzaug2rz12R65Ds7GW/IMgF2IXPosBaodsXAMsAwcU/XH8FcMXnBGxf1kWMiTflO6EOw7t0vpWsAyBj3imhe1aOGgBCA2/Uheegl0Wf3cHiaeFL6SSOmxev+Ry+G5waKFP/F1iaj8o2aLA8pmwNnxo4hrN651PrwAJpAKw55igf1W7oH4B6qHI4kQhu4dBrx4/l6JR/0AOgWHIEx4SAK54H8LQ+4bUGkfz+IGchaIlZNXVzjgvUZzoAJIM5lmEBZlySwxE8cn0AnYu2PWZWW+p59DflHH2onrAvz0tOTqCMNgAovyjwj3LMQ8zZLgtAGZ+PBM4N+Bo0Auh+/iK6fAQgKl784bv3BMuFqfn7D96/JSj+XA63eoSA893b9wWAiz8fAJClL8BDzylf4JyDZijwB3qoT6r7ZbX1M8HngLbscwJl9O/UDflszrkpg5yHW3FBVNAOtJu6uNoNGwnvuuyUn1YzHJPohy02y14+u8YF+YxxIWdKAvIYPEt3gzeUH8he2xD8Dpq0LnYZbs/ZvyYgnT5+xm2zHZI09vPi0+h740uWT5qNbSL6jtPBOm4w6QDlqXveP3k84z/B8rTnfP4AyvIi1/Dl/3eD4l1d+S5pffHMze3twmmgPP703J0J/1vR7T1icVv+DlRTuamO8Wb73Ssj9qntPp+7Ms7tncazj9X1lHtPA6CrZ5fduDaA9yjtGCIDqq/eU5/2ah6n5y1If4zWZ1kQ+QQPI29tWPWYON9bxhrwzBExTkPuNP7NsynP8jOAJeVo8w42vxfIMgINgJF990SZtMcrC9A0OHIbrQhMg3lvxkAqqezbKfsy0Nnb1aSsxxHVzwWE8B3A2MoOSvsrZggYSmFIG/TYIDItHbHGX04ODf6pKIMgrvNynF7QEO+7zqSr+3E1NmXoDyhJ2UrebxkAxzhm+W0Yua9uByfLMrpkRAIkTPQKoEP3FW3Fx/Lj62kQuz2+l3/9XPJY30UJg3IbN+iPJ0lM5v48f/GKE6rLSXm2IUg6BlCmHGDCrWsw0NXOBlQHrTDRoq8wmO3pVoTZ0aZpr9uRfOBUeYf3p37KcYMyaLgW+PN3Rxwod22447vBsZ+TjIwR5d9+z+3b5CXA0i6LAzRTLuWtp3Zr+g1QHN5WZKdBUQeOtmdVv/T4zHvVbpieLQjnfMjrsFKbrmWzLsPG7c5xg2uqO+X41Ol71o3rzLqTZuq3yntR8iejLcscgHxFSwWlByiz/22wZj1+d8B/9tWaR4b8yP8AN13fMz/GGFPpaMsCgaB8G4nz3DKFV1Ai5Rkyv3QB6mu+rH7Tvh1HGOSG+qMBK+46CgyQVgHMAr8vGUGmY6lKfF03wHYB5XKIECwL7L5+3c4++BwRLYZOJZDuFhRQpsOo51noTrpO+Rzi2G2Al15/1gATIPl5AVGOoYoi3sgBgF9H0F42uHKQ0HOieWZ9ZMPeY9A0Y5DyoHsC8hcFEPEBCFxy0MAzjfjCbARqqWMtS4jq73Il2cE4e0ldWrK8OdY68opryEbq9sGp+KqAnPUSAM2P3rxaQJfzRdHs0+cPCygXkWMISJY+kXbS8Xagsd09DAFQ3V6AUfAP11DujT4EgO6smU8f5czw+6C56fGhosAvX796+MMCsQL9cmi8LSCNNqA9HxD1RVS5fqMsXgMABtitBr37WOUVcH6PMHG9DxD+uer/XO+9Q5SZkWSV+/59OTGK7u8LLFsfffr0UUJaH0YyA5AZHHNs9Vwn/mbWFaLTGEsKDOTcy1EWDhWX7Uwoj9lNDps+qRMAktMRRznp+RW2j+vGO6yvuetnrMsNRkG3U+dg7v2y5o8RDzoBOC0LpLsdfD/QrqLFGtAZ0U3dBVDuT163M9L9ckTZz9qJQR5lnf2dPLGOhFSQDuOkvHrHjtZpxzhuXQ9tkphXYtBIXi7a8gOA8lncCaR/+P3bN26vnBPxU97BM/nefL8FMC5P+m28C2cZT633seduHQX3I8xZznVf9pps9E5/DoTKG1fXznKuwe9VuVYI5+S2t/1xB4Ce3SOh9/p+r2+mD7ydp9GndNKmcw+yjbee2KAwN/tLxn328UomdN8tc/3nZDk9OuV5A8ott7sxOxNyXnedLu/821RdKbI5+PPZm/YcguT+C/9oIoGycnQgec/UP0xfnoW72wDKNNg6JdITqumZxqcnB6cBL34e7TKAW31pMOky08A8+Xb2P58923KPVjnJmtZZN76zLDoZ2oMcgFnlTpRfukFGlRwT19Fm6xA9MxHmK5omsJfBtUf2L2Um6Iz7CZTd3tRjM+nALtmzAdbYaYcOjGbRpcFa0AbXX74CEps0cRsAbAejOAImjh7ZKDUtYMT5e+qQ89rO44lwnmPhjBKjPQY6V2WY/+mcStk75SzbKP4oopZG3fnM1VzwmP7d6x8jw/KlSLQ+5/wko3YHylcyvtF6Fbc7nYdejwPl1HHJfwFApcA6g8W6V2VP33Jc3QDlAmUw4E6DMvvgsWtwZAdDRpM19iZDAuXBoXPqHZfl8jeDNFx/as8A5VueYvSMq5BzXTQazwNmkT9knAxtAFmAXMiyI7wvX3xlavWrAsAAy4gYo90r1brexzUAaKRVOwr6HBlCBMgC0wDSipLO/K2xCudg/evmPqv6TAfz103/CmdoLwHJewDQSTP1Tz2GzMI2t7w6Mmpg4t/Wj5LZ4jtBTxr+MvDNZzrHnr9aevVTR+X8zrPSn3jWIBnvImLsyBjotH/SaYE5UynpHkOOmFE/0cs3S0rQQcmSU79B9+Zvp4K77S+KiZ+/FDCs8SGHqyLgoKCcCZon4HTE9c+fBSyZ+eLoIeb1IsdyyIPK1VFHgz1fmaagyccCuK+qjLfv3gXA+0JwjufeEeQWAC7QS8dnpY7rvWpDeTsAkj+8/8RIMPT+B0bpK+qNZz4A4NV9pHFX+wG+8ftT/cP7Tt1G3wC0QUNErz3nwdlBB3WAZGe4kZ+h90avq30eewDlCVaHbwK0ritlKvXKArCkbYHRzrA7xwLTwesjHTLg3FMxVIOBco4RPS+QS0DZ9sXZP8WG9zRoA2XX63ZnX7pR6918NkHuRJzPiKz64kjwVjZoQj2s8XBVP68lr8ibeT5pPWXP+NbrOS+coPkW4Gdb8vsFUL6KJh/jH0MxDFPfvbp2++bTr5yGi3+fk1xev/eOar1NN3VrTqB8lvOUVjsKlANqL2dPXbexkmXfq3c3kO635vb9W3D8lL7lMzlp+/otnb/Vpvsg/cq4GL5cv3fZhwCtGB9j8z/iIDlSqh+Xn1vQn8ps5snH5KzvdQOTnmNM3qa1jlGofj1FTgBynP6LCeNcv2s5vdfnaVuPnl5/y5GEyT0ij/gOg+c08DixIkIRQNn1nnLlfuH6AhsHcFty0XxbsuMZTYVvBqv74TKT5tl3T3ym9T7mBgSe4xvRbaY7wVDuCHBOuFPfTMJqi+hlICdjf49anWPj7IN5cW+MXtF48a9pSx511JR9u8gcwHWm8QW43egTQN/62W332nKnYC691/X7eUfaUYfTnx3BxTV70lcaYrXJ/cN9O8rOeWK1IyZNXHMkPdubEUVEMA3AnGJt3juigN9qg9ZumrZXOv1qbPg5GHzu15Q5Drec89D2LMv3rmTj1MqnXGJsnroW5c9a53HynI7k872ko9q3O56Xw/JsVNPwSi+kThzgylgqAe/I4KwfvjH2joiyAcrQftqZdJ1ojwCw7NF0xu5pzbkG2TzKtqRcXpfjpRATGauRMKC+kefIgvq8Uu0rFZogti4gjgfg+7p0MgAcnGRYQ4znESVG5Bh+s1e9RvkF86kFyvCu1isDnAEQ9/4A1FWty3GPQBlAfJdTzAOLL9Fmj8McY+Y5Df5YFvKsUNGpu/yegXLyz/Q26LGechTM7eGKytYDBjIGPQIcAtQCIKoBjl7raZYPg52TmhwJ/F3/AJrdDkTk3V/+RdpoZcyk7oX8OuIOnn0pUAgwrfcmBZ3v1D8AUPAH/wDiVZgAL9qFSLt1wDhklAUzc2qOGaV+I33e0WHPBaRXRO/QNnyYnl2A9z0i0Ugx6WvUzR1hdhQb9MN8+AFrirEOutOyMU6+r2jzVzovXjx8//1bVlV4mjTH+6juQ3XoE+hWcvG+LqDLWH8MMK0sA5EAa6ItR2g30spX//0Q59UBRganeG/Snsduw3U7Zg3OHGhCHajTdoIBmTN/Ur4ta/j7GbSD44LOFjhluKCfINpA1u9a1yUwZN86Mr3kuR0BTu8+dQzl10tSAiwzW6/V3tS1g2kJ/w6ypc9GD+L31uZ4XplAAvm7g1DvKz1cPPRYt75cetNzNtoe8uh3/DfnR+v3BMpXz59LY5JXatUA7cs1yt8CvBnVcIFpOPjaH+fvZoSFsfxDyswy9N41gJniZxL8IfXMs7epcVkOlN8o/8ei2468jDff5VyR4rafj4PjfP40uHzv3jNzf6fQbRu2nq8J5Hzuis/nBHkjtA2ETh7RKXsJIhuQRBrpDX9jsj/blAYg3kse7M/a4LrmLRN92us3/NyNDE+uqmei1akA85ldvpRKlA3MZ9PoTCUwETe0JdPsVfr0cQDolm68+DHGgWlG47/T7GAzXbUd15zinMY+N+/AqG1Qnh7ZJYfhsEu9dfLQIHjoukdB9n6izn0M5bjYyg7ADgMAEyHus/8wqreI8nALIMw8yIgn3vXElUDO7U8w7zYnwDr7lxMIsgCyLtd/jnlHkTlZUaL2jI+bMdug0xG2LJe0aFIaKHv9q9e5nTphjFwZNu4zN6ppx8ICTU3SVcZhtCc9XFbS3d8z/VzXxmDNNqScSJYzSj/6/Wl6dAzrMWTPMaffyceTXqmfrvTw2jApImqLxo5CtjF/NT4hynJi7N75kxY7kMXdcQxL9wytUsefcmha5Fg4+29DKvVijv/dcNpir4ueHqdJvxPEuW1u74BnjPEwvBlFu97MTOXPuknXZ7nOyLTBGwAy++aw7CYDnXnSadYAqnj2BdYMF2gC+AWAe1WRRm66BbCL6HE/x8266h+AMsEw/0EWDZD1vtJ1Fa0j/xmlxhym/SCcQYI2kmedukw5wHplL8HpMdtDdUXj1hhByi3ATrWRdO50f2egGBxkxhc3cmqA6vG5nqOsNYjryCylEWCrwYLlHGUYKGPjJ5eJda9cr1x8ABAWEMT8Ncsj3B9nHDjDBc8j+kuexHIHtoFgt2jX8wawkuUdDgq1a9ZfOzV8yXk7ndlOAHpmcPWa516yMmtplbpt2xzyavnSnKt10e4zIrXWsZ97gy3rDss9APKrynxBGnX1TsCtAdx7RLHBl2oXorwAtNIRivZ++KjfSJUGrRE5RrQZEWOkaX9urx0AMvQv6vpU6ddwCqAsbvSFNb4Ah1jf22POUVWbAqkbpJMiU6Oj3SyDsxv4e7FJlQFab1JFv0HbL3TKZjmO+HY1lkPz+9RdjC73+9ZxBu6PAWXYJADoWZ6/E2xT7gc7TNR8Iug5ZqBa/HvJfTsW0oZxOblWOeuyvK22dCaG8Y6dVZ4fWgFvUX2Nw4msb/q7wTet08WXfU7MfukZg36P0j26rHEw+ttPTfmH8/S777473b5T8p1vV0D5my/9gAduDLEf8O4oryuwmEbNFDr1PU6KMwK8T8Yq78rQ8HUZDo9FG6+jp3p/J8KtQfQ4OD7psgbCQdtvGXhuy5VBZo/bFbvO5694fLbpsXeuaJJESuMHynD7HMRMnl21wY9j/BmIp6IYmg1QPoHkcp21seL3r/o45Q1IvW7X8NzRXUxKV7w5+5j0OGVW7ydgtvJ1RBEpslK+Z33QDScoxURKfrUiP3mfzo1sC0aLjQj3b08Flsf6pO3Z/wGH48CYdMqdxvfkW/Tfd8lmFL1n5yUPj/IXRqfWkSUwuzcWbsqG9uj6TCf/TePARlCOEctPAmWPkQTheIcbsPWGNaeckh9OnegBsSZnTP7N/9F5E4ecKIvGoyMxbi/+Mv0xUgtNJ5eX45ptbXrYSHV7OVW2IZ00ctQ63zU/cu2X9bTKn5T4BIOWB9fjsu/NAUmTU0eq3Y5Mz7h+6hxz0uUsn4b54fzBM069Jg9afZ26xmMQz296NY2yBkO3umfA8rOO1p3luK1a2rGvb05DbvTini7v9p5/Xa7EVBHoK7ovmQl5yedwf8DGbUTZ/fF+A8mzNMYsL1m2dzTeZKONQcooedJRwJWay9h8A1bpEkYFDZTrO8AwIscvsckWUqkLkb16hWixgJrugy5Iw8a+EpJ40MnRZF0TCCdYPjeL5AZeipaiz0jDxedDRzvHETAbEOaYRCr1Mr4BlhEFZ7+AAMcpY9p/jpR5xuAKOJk3jLJ2ZFEUm8ix+ZN85lgHSKrnVsp2ZNLgWaQWOxsmZSDHh8a6+k6QA5q0vBkkg4bOfhBQBuKOpQlFL+tlz0vMqKl0akaLuc9S8aA8G6CBZQUOaIIyyAkzbgY0j30CMOyUWL3rCB9k5owmopxPlea85pDiC6LBeA6OzZfl4P2EtbXciRrro5WO/p6At8Bx5UZz/XFVhQwrpFXDgfK+ds0uKXx4hw26sKlk3cc7WFeMZz7WCx/egxvoU0WN6++7AtSQQKRZix+KyMOeQPsQbaZOoPxBZwr8uE8GtNblX3v3cM/lpqPXLKdeskx4rGqauaUXIrOmNcby6ch+DDQ7CgyQjOewuZiDAUpL3mXYINnzjPloebTecbr52CQqx0DUmwho3EoervQs6Ri6yFFvjYXBSqbVagciyEwzB2sQTd4drB5LqY/PNdmmu59VO3bwm8D7nCf1+xosT/1PA8qUkx8KlNNrm9/dsT/O33OSvZ10Hy/9W8/v3v8pa967Bspzf0/NuGrNXSMJg/vihds+/9A+Blg60fRRVBoa92rJ9pwA0e/c0vlpbbjiz2NGpRXZ/bbqzpTb7UDDG8jxPldvKTYGpHslZ2lk9etd9i4nfvfKMF126J31pZn+7H5f8f+ciK/owPcxATdYPWl0lj8T59Dsiva7jOxgmSusDATlXl0bZNmY4XQSUVQqpbpGwNNA2Rt2jTzdOpg8GYp/DbQP3rFPEVF23Vd6SX3d1/2qr2N4ZBR5Hweqn8c5OY2z5ekKKPPhaJvLGmNoIvOnHCX9T9nIfl3xN0Gw7g+QzLFrWVhlUI7GE43rAMubwQ8zBxM5oiygOYBHAGNOtP371DPK9NCaRxpiWJ8GQNzHP6HMOn2Bz9BgiGOhbHicEV/3Jw2T1K+83g+xPzQkZzOkczycspPRgzy+JyMBTpfGu6f8J70lDrfZQTlmcR9pl/ponklQoeseB6nzDAIfz4Y65dntydRr7CHAWjguxkjDs+kAS/k523lfPxaI6FTN2X12sgXQDmecqK9T/9W8cdIU5AXVSDOq/6H3GHWi0UnXZWDGDtEqf5+xb9+bje1Uxj5mrFvmvcg2gd45DGGOk6a/0qkBF7TOz1FctB9yYjD7skDH6xqXXl/MNOlSc2uNMaPE2pBLwzberd+gGXlb77zu5QPUIw2CbfFwHXEDdY+5lF/rEo8P3xvaDj9wDRtbEXwV+HGqtjf24ru9gZ+NYQLHBhS8jdENx0s7McjX4O3u0JKjw+Mfzxp8mWcop1akqrwuM497wzs59tGG0cfYQRkptbNm3SAZc956rsHxcr45Qt/rkD32TH9ETzXPd3YBNrhskfQY/NIyis3SPmITLadhO926nbmWe9Ic64XBA29eWED1Ux1dCKD95s2bRSsCoGoj9DXa9AEnD1Q9nwoMK8pbAJcODd3D+mGU/e49jptCpPZZgVssJhdARkQZUWsA5OdIw66y//Dth4cXlSn0/fe1zrmix2jfB2zEhXXWvWsbhhayy9BmpGU728dOAwHlGdt7hsboR89RKbfWI44qW49fgTDPT6PzZn27QfmeNaq07mxbgkrvLk15bl5nRFl6Yw+SUc/RQTJOj9SFBL0NfNcYdOp1T4gck3DKNlDGcwmWrW99LellR6bu6Y7b7LE4ANgAfI9c+50E4Segznlk6U/q5Iw671HiU9ckUE4euLzZJHOXiM3u8TzyQ4DyaYD+OIHyvcnxFHIrF12/BrJnWSeenPtPA3xuw2NtXIzuh6Xw5jPG5FWPTvCXAH6fvO+14er6aSzdKIy6kLSxcjWNgzrbq1d9veqVoz55L43qK+NVdfcbbWhdvU/DnX7IAcNjLE1K3D26uK/nEUu7ktiP9xm6GKDbGDg39ZhSTmCVNH6s7nOsuZ8JyE6a23i5N2au7vua6DTGjerr6G0zBM+k0ZS8dDngASY57YaqySx3kk6e0xghvzuK0WDNNNra220wXYZ/1xF1G7Juc44/lasJ/zQCsx/ZLr5/KpJu+5KLuH+CWPfbE2zeT52Wfb4Zj00n8xfrEEnD8PYieuSJIXcxnXEw9EpwfI4TlJGgFHX6WkaRfT3bbe31uiJa+DCNDuV1aiYmWqT8nYbp0isEkXN0FMow3zM1kRLbMkZaNWHMcxtB+5ibOcPRbNGrN6DriPKtXCiSsgH1QybNF9eXbct78330vEHa1h8aTXba7PsY0HDpdFP2Nwb96MEZW5aJtf0tZDfApV7XeEXZjmKs9w5ZT76nwbL0CYFfg/le82k5F+hRfxDlUh0T/SWvIdPxnlOZJYO9QzxgJTwc3DF/HGA+FxQgAxHLZXg1LYc+p8E9RDQddn7sQLmrXC/lGm3qwd7Rlm1uUJdjncAYZ65TDBCRgXNKxzAByDLyC9iEDbrqOlOsq0/cdAuAmZsmamxwx2qcc4z7fR4vdqc2AGYEmim+ihrP+cfSzxxjPA5qnCeps4Zm7WBr54SjqZYHltO89w7reNd8QMo1gVubRFoAACAASURBVDJFAJFKGfr4cKdsALW14dTIPIFvL48wrwGU0+CPIbCiqNLbOm4OY8yAG2nWAGFut/pXoNlTe70H+udn5nKsN9U50iurpDdUQxl8jiC515TDMUFrsPvZy3UsC8S+SGdHC6j7epOp3iQNNGGf2x7y+AR4zXEKmhqYEehWZBh8Bw1WmjrXhbfc90aK3AgMUUE4Pnk0VoFi6IB6F1F2tOz7Ar5o19t3AsWgI8439gZd0EXf170P5QjB/Y9Mma6Nv96+5Vrld3UPOBjD+n0D6E91fJTHiZxdO8BCH5DCrXE0Z9UvnocTQbQuHQ35isg5+Rt8pnzCidrpwijLkd3U2ylXaYvlTtApO6ZpOlfQtwSfbAfkkfpOm1slUN6ErX94bsdcmbz2GJBczDzC+lruFLUN/Rc6do7RGr27AeVG7AmU3b58d53HzJtKb5e+3Xl5087e6Ox8fgH/DkycUWi3Iecl6ybbr1n/Pr5vo/apt7LsbY3yY8D33r0/SbCcSvlKSJ4KhK1wrsqQfbuDTXvqr97LZ9dEfxR8ZVQuQzEm4xMoXtjZq2SVebZTt7O+277sjXvqs6gOSivbtL272oJBKCCzGw0Q8cfb596kEZ2COfxXOR7vi2cXQBkNXlG+TGfi+17zcwuUd7rsUZk0pLOty9DuSG5SWkDyGih74GYaqd+9koGTPng2U47PKHKOwVNe+W5EeK/KlkyJ3reAjdzuB+ijq2c12WZdCVjNUz9Db3A973OKcz1yjik/56Ofxks742DJSBvU2YZMq/U4SceEPdHq43Av+5Lr6nzd8kAgeSeSbNB3pcNwLQFdfuck3Qa03821yb4mQDARK64f7Gh6Gq0pu+gh1inikyAx5Ul5FuPwcD1+B+VlPbnmemT4eiOq9V4/CMNfRt0rGS9tIKROS55fAXPzxPe254Opi26tL/1cRqbdV7fTBqeMDq3L1CQ7R7hIxvblMxkFd19OHZK02vTGBtZi19uITrrPYf+0LCQYFFA+5wNHWT3GXZb6WINgAdM5p3MH/15X6R2nBzhlP865cYwV6Vbu2QzDG/0NwIv0URlNs2ESALvKa2BfeskAOEGto4EGylC/t88p7ZUR69ZZThU2r8bIcoqqe7ZH9pOHKMub/Yy+m/WreX5x6kNPanpf4AmgkbTpXel5bEvdQeT4de0E/7qGMIY6gAqlD6C5nE5MrUYadUeKXwNQAyRz/THWGWvdMQA1PlzLzB2tFV3mOuTewZq06dRq7pq9xg1oemtzEMb1WfXmCRzVa8z0xlzsVxvoBp0cZ2HbkG88FkigmfTqKKGPhlJq9WxEBaAAoGxdKr7vqbGboV9lIgLpNGaUVVtcaVOuvofgZ/KVstrrhTnuu0+WI9CXgIy8qk22GhRT3gk+NT6Nr+04ATuWjodz33or1z9jHTh22UZAtgRA63AzywIbSFZB2Niqs3DQvyVXpjkjf3rPa9lBFzoF6YhWxBOAEvMzN9Dq0wO4u3SVabqDVuASUqCxozXPMq4yPvTxTKAEdrHGTtXYpOt9Rbg/VjtwxjGufcHO1nUNBHlbkWTM90y7rh2ukVb+rt49P3aeWsY4YlqPLLnruRFlnfNfAmUerwY+GvQ1bXDNxw1+qrTvnGc9DhIom8ans8igWfOKemIAm0DOZZnvuSN2rlW23si/bg94kLaK9S8dIKfDp2UYqdu2Yfh8LGUwiM4I+AbqKVsKlGQKtsD/OBjTMcBlJXC4dPq1eaN3dl1LHX2kaLvfi3YRTda9kRY/k3SOuxrjawmC78gxkXPVSWv/XkD5KYD3fOYp79xI/sWFc3I/f5+v3Lt/tYu0BOu2UpWx39h36dyNjnMAXvXL7XpqfxK0j6Gxg4LT4Mh6s56n0syAyH81qAf4eiAObRb87aoFlNzee33+Vjs3496GZ2xc4venX6DLAJUb+hO4w1AYT2MqPCsvG8FXYMl9P42+W35qLR0hRoCXK75vIGMz5AecD80FVK1IUJ53RnR/tdZpNgHipHwBmPx8jtHsV6YZ+xkeGQBvd5Sn8rVTIyeU9lgmYHIbJFOK8JyyyYm6jCAqVdrnA/r8vmXiXIecYMhrkpG2mxEaRUuv5XJkdDZJGbpovGW/T9lbKe4RYdc63QFM90BrRhGkxDta3s4Lt828kVxe73qOe456pqy6btExd0SedEuUj8nVwJn99XFfbeBx45o2QmwMLPlaTqBTZ6bumN2qTU+DT/FfG+Pgns9Jdl+RupgTKdcPElRPujwiTsMb7TK96AeD00dLtfEL48v9IB/qPstb+k7RCbcVz+IfDEScqcq+VxjOxo5lzL9TTiT3s8nLgM0BW6/Q//awr0hVG7Rcx1j9O9e55jjSMzto6aWcbMqpk2nkpzFxAGnypHUSI3q9cRPKclpjyqM2SFKBp5HoaOh53fLkzYs4BkKEYOwgEkgZ7vTDmfMGlJu+0o0BLrxOEW1q/YO5S2XYUdoROMD1nvd3g0rrw60/cgyc6Xn53tU45VE87l+nR6pOyR/WCM/YxcG+ucM/dq0WyAU4xvFNjhyjjNdIj65oHM8nfva5ADCcZdBdot/rFwKqPFII5QA0N4jGfQA0OOs9btAspz2zXbFbNft2OBOd6rzkvoUrbRTSjg53vbzNpQVC8Mnx48i6d7SdsjEOBVqsK5Da6zI1D3X2AfAinY09p9R1bfo0z2NMPy+noSKiSuUFvwmeuywCzXa28Kg68gw06qOUiMWLUpUa/KaWigAMW7+jv7UwhZlTfKZ2uEYaPGjtqC52Gs8lRdAF0FGjOyr6Wg4QrPPF52W1F/eUZsskeR6h94Gpzb18p6P/jDLHOdS47xMDmLLM45lKNoumrA8uF6ZVa/0xlr7g7GSgX4Bc7lJdf5EejVRr0Asp0yCVUtN1dBPAKTbuQvlYQvyhU43R5HcfsLsz3tXGXu9L3N9+/77OSFY0GmckM3Omzx/nUVDMHhidqbE4kVDLVcqQ7SXowpQXOrIaFEvwtDyItkOndXsM69QK7T5Nu67o53XCrtMg0vpBsiyHnjKelHqP+6Z92nK2V9x2/EWdaA/lGr8B3FYUdnSt5/7RHROlxbVcC+0xJJCqrcRpUzkjkKTYAeIVYGT7GkimrtMY7HHTNHCdqx0BqJX9IxxmUG09ano5Um3wa52SuoXv2AkQkWrxAX2caPmiQc8Dqm/0gfX6VT3q3zHP1QD5msa0K7j6ez731PceK9OMz2dOIzs7nffOcp8KlKeMPSrmVBjdv07jvtdOX7/XdvXzIkp6SZwxEG77uANpM/Wxeqdte/1nm7dJ7Ygg5wC9qmspHBteAQqznqSBabI22zqOkpi+u88XQLkL9Jl5a6Mh0ntAgyYjD4CJKHoAu0/5zrrWEeQFmCIF+QR8V/J8JRunc8JGdo6pPVkfeq76D0XRk2SCq5SD00jxb68NNg9oKG3G/W3KuJ0B7sMVIOTkVO3y5iA0Glr5e1KBwYdPAuWTLufZyKfR7fXIySuUMUBxnCS7zFl+JlVWAGDG+BmNTj6aD5Yf1t+Tu59LmrtNSSvcv4pW39CggfLZ/jQQEhinDHjIQaZflEGtz0RhvJEY2xdpujQS2gFy1R/1l4gmhmQbai2LSa8EbKeMcrz02Fwy27/dLxuuqNfji3JaYFgfOxMm9ZUAgfJF83O1E9clixW5qIiFDVMZmrkxk4C8DZuXdZ4q286dbue8aumHXT+fvFfZs9GQ5Ywws4HuzTtN3nu6dQivb36O6awXc5V5xs2RWjAMqt029A+Aiv1sQ2a1a/eHdPW4OEbr3iYZ8/scMgYHolfcqmebF6YSGTJyAqZx5DoMJiQz4zAhLQjyYSXbUFpvtW5wVM31jSNKTwrweM4fQ/iMeuztvweaky6kGI0uOX0QXWWbe9Mn1C0nkeQP0V8kgbyG3DKlWvehu7lTNcAzIsFVRkaNKecFnqXXOEL66CeA817y0vLOSCRlaHRnnuF7LM0eeTsyuhABvvnEso/U3zweqdfwphFK+nRECuPWhrkBDzvbHwNIvC/w3Hqr+Y53ENHkkULQA7ELOdK3Afb4brGaEdpI3dZYh3MMSFlHa1Fn05kwuru1DOc6zAdwXJgOGEuMLCPHvcrA/Zl75+xdykHxEWuK7TRG1BkLx1JfKuPmNoiBdHWAaHzYDx+rxTrH0a6ocS5D6Ig0eBTROzgR8MHRS5Ac0A67Ub+qXbTfY80xosdVFoAwnEDepIs7V9c/RKGZrl3yYTANgEwQXbRm9L4cF2/f6zxhguHqMHilBPPWlWuszHIhsX7G+2kTKNKudcvQ7Xy6wdS5UZ6dIAKdoccOUGR54/gOx6B54/I9/tWm8Ujitx2wnk9S7xkwZ1vXxl727rBEpy1P2VO3WpltSn3ke00Q6aDoz3a/y/HYO/uX9DDanPxRg3S1ZQPcRqbFv4mU731ZdgfnIfFZ/Zi5w9dU9q0siI6YB/3uzgvz5iw3naB3adedf9JmXn9SAHmfJE1+/fXk7e/5d3/y+pfKvgW3OS+fk/Rte7Su4Smf01jPd85yLzBjGAyXFsmiybdo5npNv2nX/V6c4HCPrEtxPWb8XRlzFGYLVXQ4n8X8fMVnrrXBQDkm3hMo0mp144/uuVwDnjS2hiZtpERE1ormlmdKSW1GbPUmrfM9erXuRAolz7cpbMm/2/7uTpGTdtn2kyf4bYMP3w2OaRx3ZBfXcj0OZb+VafY9Ad+pC5jA2cDgaky4bvTTRvm2UVeACp77HMCLMgUDRoRbHKf3Fuc/1rpW9NHpd47GZRsHVMrAHuAFmsxYN9+2cdwpyUsGYsK2rkHb/K757zISGKdcJN8spwl+r+TLtHV/Xa95jPXJmkhU+8s663LkpTMFKkrqCcvRZNJ7AWWt/Vo8sNC08F6NkVM2DGjSoMF3bzKDv4zY1hEjbHu1d62dpqnYWQvQ5j2W8BzfD6A8fJosiHHK6OitXJ+XBuhubM3EO84SrSGU8az01SWHm97ZQd1jYxBZFjR9mkFXen2uCZBmH3Vv5jeObw+JRjZnG+ELYRpvj6mMPrtsl0i90GMso9apR0/Vu9c3QPNQzT18QM+5c9LhHBNX+tv8vQHKmDsAFqjXOqWcVUW0lrvhuv6ccx05UCQrdex5fEiOb7cv24kOnjLASDuMOJyT2zoQZFbaM/HCw5saqwRd9T9EkV9hvTHWFdc9punWd6RLY5rk+cd4j8BaZxizPAA0Amg7sAA7u4w1J8X8s8DyGSyoRl5kdtEqMFC+Oc+55/WOoJvK6LszGmyo+x7A3fnB6UE20tEfACnLBf4yKtx5zJYFb8qF38jxMkBG6QDHOmpIwAVVil+KOONjHeN6pLOx5lh9Qnq7j8F606CdmxKSIF8e3ryCHpODAtfV/jlSCzyyEe6MB5TLzbcI9uv7m17i0SAVZfnUgZQ5AbzqR6/rBg1FB6Vpe7dq12enjHUy7tvvsFKaS4kgegwwW4WwrQLAhYqL1owSF1B+Vztca2le1VOKBOBZQLjWO/fmXh/xt977UNc/f8KGadjNWqnXTNmuFGuNL5yVrHORvW6d/KMjxctdpCsH+PeO1z3GZj4cmdnGIrjQu1xTtzHiO46ddECwTXcjp7N2ONszuk/ydaYNj66auSPBM7XTAajJN0aBb9OB/bzLdSRb1+cs6AS5axyi3618E+C6TP+FHhEfZp6yLPmZReMuz+uqZ8zrm2jSwBd86PkM2RFpyxhYmwd4V/2fcs52WpfsTgwRIts771nH7wD8qVFllPODgfJpKN9ou+PClUFwvvO40fB4Dfu7O1C+Bsk7+MjSz0nuW30jAe+AwsfBsUveQfJjdEhDYr1tw6aVxzxz23KVfRpg/m0P823K51nX2ef8nabd+R6xTtNrjCTzq1NtAihvIHV158oRMm2/bpteVv8HKLvINNhoUGY6ftM3gYvLOg27fEaGqXTTXv6tvJjnrPcQmrNeTxr35O5sg+s+zwTOScNgTm1uR4QqWFS3oX3Kuk0dTewyUhM40Qigl75BOzerQUrf8MxlchI6UkNzR2uWD4UP46V39jzrdMT01ljtiEqnKWrCk1GQckqjKfjvfrcA0SDJiRzXdwC8R41h/PozYF4XXbYVu+mW9Es+i5YC9gn23YVT3/isYsmp0sm8Hjn7TBqQ99oIaJ0F29ft6XaqfdIkjcwxHGS0528bGDCovGkX/iaQRZvyHfcTfy1XSr2eJTHi8+5hFo1u9YRppn6WLNkH1lEYyNTnz2VIVkqgUxjZD45jgZJTV7ht5tN5pNbpsLHhkPTfv591+K6Ni71fuWO1o/0p+7Pvt8rxZl8uFaXtY2XXV+f4kKxdaXlSYuPNabRC+xPCtjGT8u9UXUWXbj9uo4zEPdKQ90Y/irk+ksey5ZJv26b223jW8xfnkvY8az5mH1zH0nWgRjsquPaWyqDkCGAWkWOkVmM36vr3Bsc2ASQX+npVf7HpHaLHz3AWcT+v8Y+sHaVbE0DXXwBoZ0YAZONDGe/OIrWadTOtv+dZTjUgJBq42yC31B+j/Xzyho4NPlcZh1GsHbw7a8PrBUNxfan2YRdsAGIfi2TdAZp7aRD0BsAaPkqdlkwwegnwhjRfpCFHCi+jpdT5ap31Lu2S1gnIeWDqNN5sJ8WryoFHSiccEC+eC7i/rmfsVAI4thw4giy9KHAO/QEQS50DWAgAUdMYgXLTizqxN6haMtp8SWe3N0UTuMBaVEXR8gPaoT2QC4BW6tTuM9frYuVJgxgAIuxarc0VsbEZwK13swaNkb4tBwQ27zLN4XzAemKAYOxUDZqjTd8XIEZ9TLPGOcoAzgDNyolmirbp/77S1z1/o72Ksmp+NXiyLK/+hp2rPrc8ByjLd5zB4OVKCVSVmTdLynKn6LTtCBwDuNrGkuzPmuirI5DIa+os66OW2QbsLovaZ4HKGW/3otlLx8CWoj4dp3D2f+mkpA+eb0vAEWs/Z0eu7VaPb/cj5z9+77IGvA9/k4fYDf48qzrBOJ8lP2Q0n0A59YzHrev2vYworzHUc838dsR6xv8Jlk/9t/r8lF2vzwn/VpneXskJ+Ic+f//dEwinMX9dy17WLUg+jerH2vqtPvm+df/t849PSt9qyzkxX7Un607BVr92YJx9Pcv2gPMzZ12XtDit9X55tSkqVH1WdKZLeJkDTI2gX3i/0asNeE0lt/TyOoWZ3EZJTDrqFWC9x/t7PDtJYaWYY2m12yA5QEvS38oh04NT+bpM16F+75Is5apocioSGglOQY6U8pN2NkIzSsoICdMCZ22mZU7GwtTFNvqcwWgc6+np/gTZqxOYINvIS0C5AFTdV/t2viYdRK/YITdR7CFDGimz9ltD51pmTCc9UlGdXseNtjHFriczAy0/n/zDu8lDv5MykO+Jly5f3ITomLd5bNHIZ6enBU98Dyl++C7REM9M22WotTNkH2uiSU6oBs9uu9vNcsrcHJC/y0zKW9IixyeTqjs6lsYM0yUBZtdxU6IJo2wN2q9ALjaq8QY9lmO2rw0/r3Hmu9g9nMeWjHMk2ya6TMog6dmOjTT21bJIeSXvZEDBqTQG/Dj27AxI5w5loMf4GnNHNpSB8jI0uGvyNdBsKVr8NH3NR/0W2EvDZckQ1gO2E8MyoefGSORa5LP/HckhLUOWTKeUI5U3EZqUPTyXABb1ipZjqLrMZWxFJcoawDsZdZoI8WnwogxvlmU5QMTSY7OESPJH478ALc4xLnDs9GqBYVxHqjXAbP0FMK5wsdOudQSUUnzxwW+McaSxE9TF5lsav6K1gbG/r3khdD+v6Wn+3zuCuy9DmpmTKZGH8SkQNimTLPGIBi3e2FHaGRA2lhXFUgTQQEnO0EoHxu7UDYTfd+o2ABvf6TR94A7ohncVsSSg1rCuj3a1Rpudar3og7uIxPb6bu8gTv2CjbSqs4gkYydx68bvsEgc/av3DKg5f9pJXLxzWq137GYrsGFdtYM0Diei3UKeMwBUk/45H1LfhyOJTkY4+ZBFQTCKdOz6XpHepXN7vTDHDaKEBVydHYNrAOqI8tLngHXdXEussqoYriHmxlw8//gdATM2UMNO1owaF0j+WPff1W+dq4w1wbW2vKPISHX/VGkC4PPzEt4PWOtMQKyxif6RL+1AwL4QBmU5tj2uPQ5GBkff5nt4V2tlNQa9xp286LnT+g2ytZa0QZIbsGoMFd+Yor+D3al/5L5V+Ayb+nauG05A6QcH6MVGZD3G1rwaOs/tU2Q2RqmXL/RcvoA3fseYZZnRWGeYaYyCZllm9k83Tmevga355fvg+fRXa8UTmJ8bgK1y4zm3JXXO/n2n/6mfbvX8bWTZz1jv59yWPPpmRPmHgOQxyjZ5+eaPNL4ee/ipa5Bdxt4eSVVeO9s7HulpRT6TxsNZln5fvxdXt+7do9c9ejxGX9T9OP3H8EoAk7RKA8fK9pqW13XRLGoauC2bUbXRf0AvAQ4MmyPl66RDevzRLvNj5+nOg1S4miTIKdLq3DRq9ZWg6zba+LhsThR5aDaRw3t07NYsIJZylf07v+ckOsBCOjBlIfngPqfiV33anOyMyCbtPJm7PJtPKSdI/zXdbuUHm4f0jpIJlJsXaId3jl6dCILTWGnggQnIEUkbHjIoUb9eGnrptwGW+3RGPQ3WN1mamXkDyrtMjRzznOWYiHkkVslcTr5XY1tt3zciWwA1jAq/C2NZ0ZVJ+7a3XG0bkE8+hCPCADhlfdGLUTU4JcqiBxCoNWo00Hq93tUkYj57wjn7Yb5xc5Muj4ZlT/4AEDaa3I7UwylHiB4lUCZY6ZRT9rsKkGNaPGHbASoQzUD9WKvszW/aoEh+aRfY3Fxp5AZGpHfqnTlxBwjpqDl1cc6jqQtOmmr82ikD+3WciHmub9J9DZNIwW4X5D7fYSOoHhs5TtdYvgCVqfOeCpTNR4Pk+Z3zhgZqzjnn/Ks2zrzNNYYto6n/3EbLoGiTTovRCeezBnnZjr3PkzqLloivEWXt3x53+qu1oRin3IEakWMAYIBhjHVsylW6UvewK7U2mXtR89/sWF0RZ6T4UjeIBq8oy3TH8DfKZA5MA2rvVr1oc9gE55nz7qcdLs/XGuQ9S2PJ6yk7xy6028ZxbZxbeglkeg0s+dSFQqYxthhV6qN8FIlFZFGpvBxX1XGk+qKtiEwCvkEHMoqMM30LhH35ivTauobykNYLeeksJ6Zy927OPAqLmzAV7cEH0q94Up4LAuT68ZqReK0D187h4BeWifTyII5TgXCsF2YaNCPRxXM47NDOqg9t8QZf2MHboNp6RqnHiqI6U2qBuNBRSI9Gm5yFg+gwI7CREfC5dp+mw69kj8cH5Rio/r6v+/joLGIBZDgdqigeu7TuI/Ua14vYTL2u9cpYq0wHRKez4x0eBcU1ykij/krwjH7gXUap6fzQ2cfoN+owP6wf3R+PHzlN5ARefe2obG6MZixgMHraGwbKrLfXYJ9OUwN10EQ7Ylc2UUd7rYvONOhp79iH0jtjc5h/J1DOI51YZ/PBtFigrWngUUKnPfgWkW3P/6lbE5ymQwJAeQO4DUaVZTaOR2+o5TLPFGy0c/XJhib7oUwC9WkAta8RhPr+0hnT/5R3vtPtcztM2/ndztoucwHw5sGp42eOdWr2zAfTRtyTk/R2Tq5x9lhE+ZzcryZ7Nwp/T+Mg7z32/RTye8+eQDmB6ePt2EHyVTuf2oY1aXTl327DEdo76HSvLU+h6w8F5tn2rPcEYeblt9qG+mO8rMkvjfOZEpfJw2Zshp6PmbhYG7U/6119hzqacOyJ/RZI7AFC6HDLF6P801DHW6dhdtLmMTnws/kO64+XEgCc8p/jzgbdDpTdl+lT1plGYMo5qdBg8LY/6cgY8GATyvV74suNwtx+92nJXYMQJ4yddLm3gzieOwGS6/dfG8ejJMGziQK734t+MCKcit9gnc+EkyQnMMvAPTp5be8o2j2ibDm2geR24O+ZKWBj6nwHQJGGWW+Uhvswxpe80viDDMzO5eRxAy+3Levm96WTGLohUCYI7Q2tlqz1USanbCWdrEtOGdAEqCjyy9daW26ers2YQi+ko2CV34Z/1kf6NVCAIepoOgCEjzmh4drGAt/tzX8c8afBQseD2id+KAqEx3FsD9sdG6Al0JwJth1wLUP7MzOGyNcGxPc290L9XKLQGzCZHuf8s/1mRFTGwAmUyWdGIlsHtpGB6xjT5Df1+QDYUw9Jg0fIofmldxTh26OJo48oF3y12tf1jFy2gyY2X8q6lyHVqbziy202Q8q1Zxu1bTdqE+hOPZMue8rXeqYjoku2I+2fstzjA98ZKfYxTSWg+I51x9vGXLVRFzflqkggz0iuzbgccQafAOi4HrmzKFADZVYcIyjjkt1Dz632HpPSOF2m15SVIg/AFTJLTrofF/iT667DIWmeowyMwaTXMqAZ4p1sFdVVwM8RXzhpKkIp8AvDGjtECxhigyiu50W2Tt36UIAb4xwADhtywbyl3Ffkk0ca9dFRlG0DZejBdvgxrbqeRjSZa765DhlAGWchw2khnSKArP0KmLKMGrir9YAiyOKLOkCZMhP0/uq11D3ngSbgo9reY7Qdq25nAjk/Y1lk+jCi0gCNWO9efWfUGnQssApZ+Nxp17j2uXcMh/OBIAn6D3tUwLFA+ggkIxrMI5qwGddnOJcAmgv0VvlIvcYu1u9qu2pc+1L9w5nK3OHaABvp173+m/zo3cYtSt28FgmvqRa9uC66P9lPOw0cCR7gMmn2aX+cQCufN20pt978LcYtd7pufiCibUDJ93q+TTnKI+E0FgZ82RZ13w2EU6faEZD6y9eWMb3KhKU0Y9LnfCfARxu8Xhn1ep6g47zXzPvMcq9LN2hl+wMouz8qc45rwm8Db/cpDf8E2K7/JqKMuuA4ic24VNbMORtQbSKifZl5Mrwl8Zf8MPjTl/zM8Ga5vUWtDwAAIABJREFU5Zpfeu28n++dc8YGlO8B4ccA8t1JZdTlo9/SiDsfPI1SK1o8922AmqWN0X9l6J6D9V6Db9vzrXY8DSRftSkFQjTa5GKLGk57l/8WFOJlGw/4bkMwaW4lcPLhqq8u76T/qsPOgysQ2m05aW0Dmsb+AZRTwag98q6PQKu0PBIHzyFS7KipvWYCxgvmBcl2J4rpZOW7G18zwJInmiN785/DgFtAzsDYg/viueRFTprmhXk0IEMyMWuQ975Icc+6WytFp3gKFGknbaetJo9zMmLbWoa2kUWgN+tGxwiYdcumKcwk8OEE2y2oGw0TLJ7p3fY2O8o9UeV9I74E10lD02XxuMGkr7s9+f6V88S0mg2wdkPT97OccSycRwlJPvGs66IsN+gij+sfDElE7vFx+3GEGHgr8CXjidcC9Eg+dRQFrvtYChpVZdxgYzQfn0HPOgzMToXLFGK3KelpeeDOrUgBDGDq9huUYqMY3HeEdwHTTtXyc3m8xhqTAbBWm5jv2mlr1DFIL94dJKQTjI/WT9I1MZaLbhoTAmwyRKpcApB6ruV77VjcY93tknE16y9Td5r3jETA6G6AvI5L6j4BxNigQbma9tv53FkJOQ/nvLvkMNbsGSjnWE2gTKDjdZD9EPwANhQdPU8ZgjjlvGv50+sCynNG8YUjMkCUNkmTTM5cN2Ni9T3knBt2dQPOnZktRxOlmawg6aRMwQ4w1+UrC2MMTfZoRbLUF6Tcun8AK8MPff/RS/2FfHNTLnwHGEZkuNr9qtYYOwMCYxiRTABhRIYJkJHSC8DMdaQYfyrPRziBZ0vXI02bSzuIcpkGDpHl3x73BK7BhrX/QAAFy/RjQNlFiB7SM0suOoIk+miNK3nXUXfSfqWFqiQfL+QImVOpvxZQpvxhR+TeUOoT9FM7gJAmTH1F38ezSrX+qJ2sGwAN7poUaNRnZyKXvxSshlMCkWGoUQLluv4G64gJhLWhmo7Y0hFdLKO+w6GBNdTWaa++e83y0GfPSZy32M3YIaCdmQTKFRmW7podvu2sRt/gSGE6cjvscj79+vm9aAvA+u4D5YLHavW4APDnsU7NH+gaRuQ7QvmpnA8Auoj8wkUDer2vTbq0TrmuV8BZ64jlhHgLUNzp1aA5jnciyMYu14gU41ioBsbY5RruOcwlY581vwnG5Bz0B8MYZyo7iu550euqsceGaKUyrGtuwY9KdJ0oZ9Yi95rwdpZAp0q/D0jy+cnkAU9Smg0/0RfaXHC6loMDZ5Yb6LkdrtuRVG+USjlPp1H/5twb10f3Td3UYeAZdAD5LRn0kX1oz8deBhTm5AL2kDODYs7znVXl9eusM4Do8Gu3XxKAO5Ju/imyvGdUwe42zQy01d8+HxvjuIG/9bTtPJ7xHHxppvL5BN0n3dGPBfYpBwm87cQ47bIB3ylPtuFFj3mHsvcTP/ETWylmoieBK5B8D0TNMHjatytj6/GyJTAnSL7/zj5ZnwBxBu0+GK2M7vXi2yB9vN2uMweEy18As5Xf2Q8zxkCMwMaGQnxXO6evV88Q6IThjDcwseXnrN9g0M+s9vQFPd9lEMlfGEdRR5Z/8l6KcBfobB+ed+qSnnVsZOdSggzRmaNvHmqAesXjkx+nfMxvTVZWJO7LCaYctSaI6eitn92NMDty9v6f/Figm8Z1Rs9vwb4V/PBOg/88gznp4B1F78k/1GKCVEdspeT2aFo6ZcAvADekVi/ZjLSjPJPZ7U3AONf6vEGUx7KGDngGitugPSfWHTBPGzKrQLKOKI3PEtZzydMctzmuzUunXl/Jzal7DMh26VW0FR9GEJpeKJ9p7Z0jiXeReu5JlwYW0rw5pmdcnM4GghkGF0Q/9rUNW1ZKp4fqscFgJ4T7brqaPzh7E9/RnuUZZ2GaREX7SS1cBjZjaf2JjWss4wuwhcx4fFoGrX+WwySAMM9E5RiFseEU1vPYEe24DQMC54imzGSKdvJdcnbrEOEzBDIIb9+OR1KkQbHBsutLXeiJm6nD1lWd4okEPMpNG4+pQ+igOCLet/OA5znRJu/f06kJKd3eTWZDZwN0iX9zJE0aNuaTZF/1j5MB4MbjWtfdv6H5bbvdFvFkli8knyw3PCip2zt0Bk1UF8/hbP56N17yquVZ642r3a17dXwT0qe9QZfaD/AlkKVNuZzO++Zl8YhLBQCiHaVU5Bj1eKkGDFseH4Vy8b31UO5GDUeD5ZKOHdCr6sy5yPOn5/051kzySz1AnCW6OiKM7+gr7itC7PWT7Qy2+GshsBwe/dxmyML5tbIcqnHQK4VGGIGEAYx/BCf6CyCm6FEBkyoaoM6gH2nBdY4p38U9gGNFPr0zts8oFzCQjhCof1kRX4glo/qVXv0S/XteZwfXd0T5AYbBF4BlAmnqRrTlU220hk3+Pj+8+e5NNV+bslHvtv2FdcWkXa+FXbq4ZRsOMMv5ms9LHxrMYfNAR+sMRuAg0RipfiLFGrLQcqedv3UE2Gccd8dIcq0RLvrD0YL3AGA9fui2wPpj7EbN85B1PrVSpgsZPy9AWoT/UGuJmW5d778tEI4dyN/X5lzoH9YiY43yu3ocbGbZDSo11hFlLhlpWnm8WRaW45GyohELR6T1yT5vaCwlmHSfP9fZ1Pi8fvlmpVN7DiSNAdVBG8j0cjbIaSLwOHNSyinK5H3QNubEU8/jbOz8GOz5fZ13rT7CJrKzA9cSGHrs5fztuvg35he+1/ajAaFps+ZSOvi0GSr+Up5aPlPPnWcV49xnf1JGrXdlA+yBKfNC8imaZdao26T+gg9K99cH43fOmhatwB85nyBbGgtSMJArf1Je3KehWctS1GTAfNLKAFi013hxhpH1o67hH4RVz3wzonwFlN3BFJof+j2Ng3z3BAd7uVIQ5+f2nWsAmM895fu9PmUb9rqvDaQUxqvv966RVQuHplm/3lgTo5XTVZuXQdSC6WdOoHzy4aS12rPBi3mFD1+D19Mou0+P2dDA71BUPeibHvLe3WYJqG0B3Lu96/3DUXAlg0v5hCGJ9p7nHmcfVjmYNCJysVGKk9vIRxq5Ar0alDaKTHsPeCumvI7vmrj3iHaOz50eUkAe06bLyPCtgyfLwswNOnh9DOq1IjUYtRw6onlvnEOw3VfU4ba4vnNM63fHyVpJS0bGOEw5czmerHgckh0WwYfFx+aP2386XK7ad+qQm7XBMYDSeDidkCeNLGvonCcFe94dSc12rvHcsn/2c2Sndx+3bKN9GFsEN0NHA3LXZZnJseEyYTwYNO9jwtb0zjPKPWKn6FsDR/f/nGtOuqS8Dj0UIacxhkm7nQCZnsszfFFvgwsbpgDQ67iq3mSHstgydY6TU2+lIUVZhvbpOlLnrO+IQvZYzd1dl65rfqsepV6TTu10MFB2aMbOjNOZk5HpnSeOsl4D/XS2+r1HgfLh2NS6z1jT28D9NDit5zzuTzrm9X3uuDi3txuqMgYop4G45Kge8RFjKcssAuMA0bFuM8EldoqGtDZAlsNFThewmYA40qvfVMSYTqMCXHhHxzwBhClqCXCG+3BoKJUXQNgb1CmaTDnCUvp2tmR2xNd6Hx9uItZjtgeuIlBh1LKc+renU5s+NhCrLNAE4yefRWbXMiJRQ0tBbLM+mQNtTlYZy4DtKLOXQsgorVIQuSxp/oRdcGHQey0xwFiBuMLFDfCU/ouUYKZr1juILoIbiGwC7PF9GuPYYCp3hQeNtXmaaYAAbm1eLccFwTHWIONYLjgtOsoPPrYOZMp7PQOg/ArZMVUX0pwBlOk4bJnzucf4baemQRkeQcQ8dSOBO2SngSA0oUGd50JuaEZxVCYC0wSKH9QhVZHW2ypDBtFt6Daz51k7lxzdBBg2sMVGW5+rY+8LBL//oOwX7DyNtcZv32EzrooiI1JcoOVtOSUKWs6u1oguV/SXe3W1DWWgTBhXckHe0zaYzbpSfwM45jjP7waR1mfpJLbzgMtouFka4tbjyKV02umOiG87RlG+y0l9IllUxNYfyy31fc+JvuYIMvpylXZtWrsO2ySwkdyfrY2hH7N+P7O1qfuFa6y/M55Mu6XDGihDMA3+OCe2HM1c5L0V2vXXNDCANr9W3+lA26O0O4ierAi9oz6bFurTfiSXHfMG/XjG4Jm7o7PN/Q7K7NEmvs28tXSNDOQmm99XBoOfSf4nUPYzBsoWiX2+egJQvme4XE1sS+qe+OU0gk7D+LqYAcq3z18g6BYwC1r+dfnXBvn9ToTtu4DPVTQ367Kg2ojIvvuent/rNfvX87zthwYsZvlXLV8D4Lh5RmzzdgIQX+8a12O35fZGF5vB1+D6uHbFi5MGaeBQ2GmwTHreMjBBE5bPqUftCzBEpdGe4LPe5AWMEw/GWfc84DIVlCe2031hkBJEknPhAE27/BlAD1hJWvj9NO52no/g3NuojfRrhZIAwAB3B+6zBjDbrtRr1bWlmtHzuIOtPBPZbV2GPVPPJjVp0fIOjYZnI1+mTyr3BOs0UDoVyO872ppjjvfoANidPPJwdqSlZeeKD0sGKX+zlvqefFsWcT9ppolYk8yr8sy7fsvJ3FPE2X2AQ4K/wwmQcuL3N9DXTgE+V/+Qdp3Ggg0f09NlOGHEekxl7htsLXoUInQ5bq93ssUzmc5tYzIjC64755qVrlxt9mZuBMi9uZsNJhqzPSQYOYchjsh5R3dszLkdNm4zHTr5Z9qc49h0OWns36bT/JYuSTnKDbqSRwbKeqHfg+kTEdEsyzS+aVNPIhonM3dcycgJlGmcnAX2bycupE70Gb6W1dR5ScNs6+mMOI3A5IMjv9mkHP8GyqeenmeOzVr6yCSnqhrocywinZ/6Eim4AsYEyB0xxrpWri2u4efNuF4+q/TMXvcKPQlwjCgmj4Hqjbck64pCU++h/F7jqjRLzRW16mF94FjipxcDY97GMzydtOc23AaAJs9az3MMrA26BMonuizBAFBekWrsFYI6GiQ70mxD8hnW8Tegpv65MUaxSzBSRgWcNB4RHZ7dqHEd6bo6Wgg4UNHkPG8XBjPP4MW6WIAip/y2jkQ0ea1vDd0M9Qlw+ao6BaAMBwXXiRctsf74u9fiI65zYzXsQl404rN1X04J0fRVIWmeV4wNvnpts9dfU5brHQLedhBYxuAIoM7pfR6WCU8+zZGEmXznJQUGYmAbvvM4qD4yk8OetG0Q0enS1Fmdeo31xEyJbeAKGoH2+I3NuD7U948FiD/WbtbciIsR+2cFlIsfWAeOCH2BZ0SSEXz9jM286h2cZ41ywC+u6V3RNsnXiqw2UM3xbbogip1pyX7GcmJhT1vB8691AEA59Xg75JbDoR0EyMZSNFWlWa+7fWeWlvWUy/d86Lah7UhxPvVH6h+1fwBa6iP3xX30vZzn8vklQ4iG41/bs9aR7Mdy08gGYB8oswwd9TyuFnoTL+veSZV2gEXtVnt6yUQA+TyvHuUr3dpLk8YhQnoZIHf7PMcOcMfzffRXOimow7TbNh1JrD/S99G2TvF+FCi3/T+6/xYo2wHlKPEJlDOiPHbHE4AydXMYkDnxpbBcfd8nsNsnfP/8a6HNgePvBgG37dgRZhooa+L5phGuWk4j+mz5FYC8B5RPI+BsV5Z9gmS2BcKe7W5D56TZvTbf0OmohKbTeW3hzKRpfMck3Q1fPF4dmajp3reTPz2Q16D07xMo6r3s3xU9rDzYMvQHk3jIbRoTI0sJLvU900wsN6dBaR7qfoMraql2vUmAWV629Qqouw7LD5QVjScCmaHg1ue+YZroniLpXNPiNmV7uk0/ZCxcPWujOdMm7Un3unC3Os9EXvy7kbXdgXDSKHUPynj50iBxl5ezrabXGUW+GX/Bp5PfbsvwY6KxKduZbj383OV70eRO1BoGhEVIcii5yoihx8EJXm1Eq+59acZWL4B/e/sz1d1jw5Mp1jBnZM6p17hvwyT1j72/ec00m8kGY2GOhkpaWzYIIABoe1JMWrocR4bNG691NoDBOzQcOrLmvhkswwjUecl71APvUY5hmN4Zd1c6aO/f7RwkeRsDZLWvdUOO6/NoM4xppJ3ymeYrSJMA9UaeQzCv5oTnq3PjmfcrotWkw2ffnP56tdplDJMan3ciyKcOtWxbRy4dRhXahknouemWIyI5AqVn9d7MF/lOjh1/931zTRhUGyUtWeY8osjwS0SCe/0q1h4rXVfnHgNI8fin51qfr+gxABiOcFL0WOcdS84AjjmO631cwzOkRQNh1u+IsgwOjsnPjixyrCvVFOMfANm0VJR15+/Sh0gxb/ri+Q0k12+stU1nlADHRIhe9PzkSK5pCXDM9nVaLuoH0MJYhOw4+uhdqBm5rHsEwrVTNYYsN4hC1LH0BAFepwGjTABrXNPxYe0k6LZQP9VD1lOYInCMEx0WBMPPK326gHGBZOwwvpwXjPaDdtR2nQkQ+2dgv4UjIgwHAB181NcA87OL8/NC3dBxjoDSxdLg2Pz0vZyvHFEmz7hZXMsfQXGFcCOK9gWgjToA4BgODaVcg74o8x035BKgwW2uR8Zu4J1p8a6+I1Uda73hgMAmae8rUlxBZjossMv1u4rcI5KPnax9jjL2leBSkEO2HFGHHHj+t97B34wuIsJqoHzqzXSsIWKeqdcYJ5ANzoW9qSLPg+65NCP4GA/8RDYE6OL1umkHZhvYVgBwjKmeG2BLwQmNtcmS80m7P99d46B5lXo59Y1pY6BsOfBv6z6PZesorzHPjbB8z0CZ3V7p8KMT7f6Xs8Bjee57Ttojv84Oyaj7rpvPjdbU9k49b1uUbWK9E/XXtYwya8mlUsbtcIjsA5TbfE2HRPZ/8aOfVVsmMLTmn25PAuUWmJbVfWnW8PlIvabAH5GV81pO7m7s+fd85p7iToFIQ+ssbybaKyC2GyinkPn3vfLv9cc2ve/fGkXX9eYguQeUpy3T0yuj5zRnCIcCbGTbrq7f0OIAKj0X37Bxp8mAPrfHAHvVv0qYqNxT6ZqK5B6vUsGsSQa0aFk9eXNpJF7I9dSnDlyBWZdl/hh86d0ByussvjZiTJKUO5fhPqRcqzy9JdvocfnKds3ppFOI6ziZmzJ5frda3Ns8JZzgEUrQEc1L+UuwHnTZ2l7GRdaX91IecgLOY5FMwwSQyatLvlZbriJZGdnMvmYZQ9eJbq/6Qh6T/sPniaQaBOM5ZzLkGdcnWH5VFqA3yliyRZeVZHBtYHelI2xYfylDK6LnKe8oY61VrMjHSZ99fWnXyWjO7lk2z/Z5ZNfbKf9Jp8zkzej16m8rILfFoDflhOXF5nKgs3e/xnNeS536VhEgRaZvx+bo3NQryVPXf33tFiiPwTZ0ybI1HgSUWXZHH3MMZJ0sD2codzQsx7zHFqNTa0KZjBEbZ2rTvhme+wO9QDnNNLhQT97I9FkDiytDUvRWVCHnLT9rmiQNzaMpb0Bg6lL0V89Mmv/KR133Tk047m3v2vysgC7KxdFO+AtQxZRdnHlcALiwFiOWSrtG5BLgSxFKyA8imZIlRW8HJGtuwdpTpPBKxsgu0dUBY/Jdjp4e1IrYId0bBn86kTrKnCnT2tArcgAaWHOfbMrI7Er98pAVRprb0Dc9EL3c5lasJQQYJACuetC2TjFlCjQWCQCodQomdullNBjRovofygIgA/DiZlAV3UTkmFHnAkO/jzW3RQzcp9EM0FxlcaMoANPYbA/0gfPhBRhQlYDubyoz5nk5J3703auHN8SztUlXRevfECTX3+KTIs7iMXe/5hyurJgXr1SPj3fieOuINWWsN0gkLVuPIt140agjZqNDtLxkffp0D6BdRzkxpjgeQJtaz8k6wYdOf+c9bpiFEO9E8eGVID07yofnsPkW6dSOhvf1DKLDcEyQP6B9gWSkXmMtMujMtcrclOvZw/dF//cFQpUGr/OoCWDqGWx2+KnmjxZMghfrjtSZjgLjmtum8TmBCAMn08W0sF7Ae7nJF3jLlHPvZdFAGfXnPAqHCue0po11ioG4QbXbPXqjI6LQUZ1FhrlWGWnqs+vxO1c6LiOe7lvqs3TQnnNJtnEp6sMG9Jrim7o9cXJJgoDp2c6vnNt8XX/39uyp6GrPrUM1d6DOOnI+Fb0073lt8ZL3dtjz3c4QgL5Em1+U3QHHhFO4V3o85w61zxt7JX1JD/zrcaQU9ceBsstSORpLGCM5Hw2dAyhfAWQUcV5Pg9iNvfqbk2HeP99PQwnPPVb+bVrpHw0kX9Vhmz5l83xuhPs+iPlWX33/sXr0zON1nAPtSXTsSl23Ae81Hwcgmy8JlH2NA6T5lh59GwMj0AMEn0KjGzlJeqx+7BGEVNh+Pw2qe3x3X+6NgaT11nZHsFf/xwAdPu903OjWGs2AZXavnlrcp4wYbxF0FjgRhTQusz/4TmDbac9nn/CeDeKkU0bZDVBy7SrTfXrSBGjmu8EfKrs2PF2n+jRG+TI6DAz6+Zx00U0rLrTJkexUwDQ64WnuNtmxBGOH5yTiOI4VfWmPN4yepgned2RiM3bqma3P3b6Tlye4POUJ7Xc5Ey1Wmx1tcL9Yf/NsvUdjV+AqsweWru01hEv22+vuSADWeJ0RYtcrlSOA4PO0h95x3NTBSwOSBJkoKh0Xtt3zmvnJ+jiOZHin7Hmt8OoPja1Zh2p5TmMJ7/h30vpci5z6Ib/nHJRGTsrf1dj2uMt757Xsc9670XUcPxcRZRjRMXG4DI4TUJEGh7T0An+bsWV92Z7/uKf3bucc00MxQ3v89Zebk7V9xbHdQDlpmGM4DbwlszRQ9kyI1BO7USggcKXHT+PxLBNtcuTVPPJqU2g+jTfpR68tRjTyNTbfqt2sAai+w5pkRCBrLTKue8dkAmNwAMCLEWM8UwC7d7DmDtnQSj3+V/s7omywu5ZCdVRbu7RrF2XeizRqp1D7XdAZYN5A+TmOEOrNhSx32O6PdPIu8UQsoife41ZWHTWEdnb02YCDumKBY2wSnNHi3rwHwLaAFsCxzujtyDHTO7WrstJ4kearJbjegOhdyxIinTTI0QbgwwaTw3fxCxFh8IqbdJVHAzyBs+NHb14SKMPR8V1FeuHUAI91FBR2vK6bzPToM44JoJFG/YHAljpyCcksweFy4dZ/1MHEtyO/OC0g5Y4LwTzGim5M/cU25xo9inxyq2UBXpwuv3QEGsAKxSPyreipvwO0sfaXydBIr64drBVJBhBW6vT72pULUWTygmuQkWr9sdYh48gtRPCf85m3b989fHr2WsdEEYCihQCO0qfUKa172WdmM7Q+gRy00xxAx/o3QQdlLORx9RN0PCLV1mtoC8qAcxMfZAQZCNue2cZ9k9ZLAnxyAnkF5045IrB5mnmmNHXZJ0BWi3f926nw7qsd1dkvi4nK1K9TF1kfnkA53/V7qS9Jl6a922Ze2AbEdTi0SI+Wj3uRV+hn0VZyfLYnj3nSPbfQ/RpZMA39V/VPpPhcT40SkH6fznnv7O3lDtB1kGfbFO4rR0s7LlBursPeaNhyaV64baYtN2tsPu9R5W8B5aIXzlH+kwbJFoxTaGwcXxkGJ1N2FunX7QS5c/I0Is53rvr5WL1XE3K35KY9V3W7Dx74Y5Bd9efCSDkadxp0SSP2LYDGFf0W0CWWmRTq/dkBdjdGWXvs7cDSpFHVXgyobPpq962D6tIwXnQLwHMzalsekraexFJRXZ3vm/29ounW7zAer87YTYPP8uY24XeCA7dLwHDWkxi8pJJ0X3ZlKqC0JqlFZCl67yrterIfCTDcpnMCXJGj8JJfge2k+RZR7vb4viezzbhoY8jg2M/aGDt1h9oq0YaBYxqdfTTA5Pud+iMZx/rAPhe4JklPmlKYiiDZe43v5oXB4ikfnrBuxsYFiDl5eP52BHlN+tX288zfU37sjEhwOBNBLGzUxSXqfB5GmolZd0yXbJfq67VEkKkG28mXpIlTBTOtMMeB07hBNwPX1AesG+uZwY8y7LItJ1DOsYCyUKeNKBq6NPxkqLiOlMFzfGpzpsmCcereqUdyPD+mO7Lesy6ndZ/yswwggKFml9o+aaAr9TqMObdRxpRahajZaaTtcuq+tsHdOnSERLo8y9j44Yr6BQPlNRaRrtibopmumRqZYz15OacdzJFOu97TL69duxp71B9hCCUvkuauC6AEZOYRTNARjEh2qm4f76SzkAV6sZb1Ddarcu2xUngVnexzdrFmFWuUsfs89Yh1P0bATJAraB+p1Z5XPtMJpn7gY4Bs8/OlFy5XXw2IOaZCLrwzsJYa2/gXkMFuzwbYAP4yVFFfr13GplVVL0+XaFnMVG0E9VAOIruKHDtKrOgUjhISIBE45rpjRIcBdjvKx2OfCqyhT7jnNbR4/31HR52CKfmSfrAekpnjjdLgrKhU6zevuWv966I/dOqP3ijq/6YeflMPUO2VE4RHQNU1rEeWDPXO+J16DdmX3Lbh7AimgTqOVOoxgOeszxxBx3F6vq5xJD7CccB5q4lKXax4Wq+nrfoaZBjk8WinAnZamxyGEyK9TSeo93flbdAO4NiQq8AkIvU8dxr3iqZVN8+h5pnTtXFXAeR3XHNc62+rXKReAzxzkzRGkjUnWk5kI+jYH3w83+cxUB6r6DvalkA5dacBjsevQYvndNIKzoTe7MzjdqWzt93qiPEOyJGa306NAIKWG5QFoOz535kt1l1yAg1Yxpj8/EknOrie/egr8cT9sy2l8seheAWapcsmIm/bB393cLg7NNeZzxHp5TtOC29HjuRDXDFtl8zxRi/dsAe7Gaj3VKdoLvCPocJdtTm/6OFs/6JP05D1rgjwRKoBlJP3pLfcYd1Wzz2qxA6UdVRW275nVNnyR9odYDnb6u/dgdVGLESgrPV6+/Md8vk8HsqV4u8JLHOCyuee+v0KKI/Rdb+U+/XOBHROnuxcoLXTSNX9vc7H+3cNyq/eSUNL37fMAP7d2TrxAAAgAElEQVS+fe+2fIr0BVi+MtyoEC76FLbyChiwTZfRgxlEV/RCKhTptgw60c8GbSqFpOwqq73XJ2/8LN/HhjsJkH2z2pzeqCxjN4T2taQ5uE3Kx2Tlhi5+yRqj/yaAQFtSUWb510B5+iIluac8bu0LPkkhNg8oVzaM+y/Kgle9r5/tcDsBLkAXKy4YFzo3VqA0wYV1AMoiSG8QkjTnd0cv436uNZIMTD9Tvvzdk5jLltEh4947bbMdAW4of13nArfhySd925g0bTx5oBgDdq+5cRtNA6flWrbTmWEZHB0WEYQL/TMbxCkNzfRZk3EB+eyPy12bkPGwjpGdHA9o34sy1MwHe6NJW4PdBqTZbr5HcIO221CQQbnTtmQDxlSkJ5Nfves1ngXwtuyNnAx4c3/xjFIeQaQ58geGWsoC7/cGXKZFpuWZbgAnitBUH2LXaYID3utPrCFzPxK8c6uUJUs7aLMxM4XtgHzU1PR39cXGBQ2Oic6IDzoGil3dUt12oMz7kWGw6wjREmAuHUkJFpvYInmA4RzHICENoJiKcpx6D4XFC0ayxmhSyrJ+J1Cetrrg9JiOITXHF+1zocdebvKSY84GpiPGqYstw6If+g7LT+upCXgBcAtJAUS96bXGAsgAWwBk9Q9rWbEpFFN94VjTelfqj9bDAEmvXxRQc2p1G+tIwWa7oJMJ2ASR8CEE6fHJlM9aXsE7yK7oD8zVRT/uRycd4/OKUbYigBVRxjm/GJ+cRp1m3RsS0qBWvdx5He1ooOxI8vO+T3Dc0T8CjD7q5tNXbZZEMFzXEaXk/dJJPF/3Y6VOdtq1NobCOlftYM33igDYVIrv1R7T2HxqleFyOzpqubMsadpDH1/p6C3sXo1/RdrvahMngN/v4MyoC999pzT38nsUT2uuA7+543WVUP1CWesc7HYugR6IuL6osriRVgNh76itcaH5y3M66MB14mlnekd/Pq9MHG+uBV0p/Yi03qYJ9k3oNrywg5JHQlVb8RcOj3YyICUbdPzMs5EV8WX0vZ79WKD4HSLJWBxe5WBt8h9+X+uNCzBXpnXtGl67WVfEGfxABBkp2UizhrMC68QRXSYKavvGI9QgCJFi7jPRNoCjq17ykwDPOmUHsgJbp04y4AKd1jFQzP7qjengVDAAL1pTX1c5csj4/OpOCe/UeMiu33c6e9oxAmC9n0XbLtYT3kQLG2qCzngPfZ852JvU7ctXUq/7O0iZDmTrMcuL9ZZl3MDQYz9tLbalnZCnAxzOMZSpFHk5kG2uZjo4Isqqs7NIIgLM/oMuPQdqHpk57oxSu+0clQm4W4csHdfZAhKtcSB4UzjZ29J3yD6RDdhLDdCmfof3iwZpX+Q98++HAGX3dS1Z6mMxXVby6y5QPo1R6u8DtC1t3l/O+7cTtR7MyVdXJsL2eJkHsr1T73UdU+9VN8iAqHwBpk0J7q07jcnN6GA/53kJgL0yAkfy3ih1lfUdoGwZyq00NoW8QJKMbguiaDvA3C3YlXnXqVw9TeJIm+u0TrV1ogPkUAChpELWDe1uQbZyS+PY905ZskBSGbnxoEz3eymGNhLy/a1fC8Afa4O6wQZd2Y48d3bj7kU7Tn64HZ4Q7IlI+UYx08aUsOux4LapjOEPr3PtUhvV4elMeZ+2kGk3wCafdRepqNsQpAI8xijq9gTp9zclUvUQcHZqoNtgpZ0bKPmsz1NXSL6GJqcStOGSRjC8205Bxhja2yijxlFTy3CO0emDjZ37KcbmS6bzJp8NuB1BMw0GzGEC07mE2RdP9uJvp4737qGeQE1/dgi8yk2TOuqBZwk+WU6DzzIOaVQ1GMZEu/R6OK2W3AcoBZ+QTkpg2s4ZTKN+P0EbI/Iw6nptsOuzkUA+eJJv2fI1r4u0PIwTY3QJ+YQdituRYF6iTG/+kmlkpFcDfestHC/jM2nZltafMqh67Wv3c2LMI48kPW70ZM7yYfi1zFKu6keWZ2NN40upkNm2ZTiEXhMfZ+Iok2Hpj9Rb5pkjfxqX0C+3UVk/S1BOw2MMFsuwrk+9fs5zgcg5aaj4lU6j3QgcJ17Wt+SMYqw2OMJ7jvd8dn33OeLdTNWvsbuMShxs07unLhDZOhhRZMwBiAZjvSp2PfbGXADCAF3gGVOuCYYFirUzMiLLfZRQ1aezkxW5xOZKzE7g7lgqA+fyOjUX7Tvlv4J4C/TiHSTQ6gOQ1w63EjjTBeuU/UE1HhPuu9cgQwQIlmPBP8A69MZKywb4gqwiFZOGA4xkbBwlZyme407VdYkp1KVDIPzcmKseBvCF3DPFmutfkYL9tYCadrh2ujVAGjbt4jplGL8A1AXmAJaVco3rAi2SM6TtjqMF9OX4LSEH/ciLKgOOi+/KYfFdp1gj6v+6vr8uZIzoMTfvohMEjo12aIBR1YZXfU69HPJrcbhICwzWutPrYdOGVcQ/9HTbScteqnpFwnIYVD+p00pvoR8461gC3+eDgwc4CqrHAXQs5wLQFSmq7bT8ijOzMNYQ7W3gBge3j89CdB4fHN8ENsHxgFcAmn//+/dMb/9SvHv//v3DO0T86/737wGgtWEaIs20QaG/igBMcW3AaSeBbTkDC/QLMuG5MMfuBpqq5LynUyHk9Jbe0XnDqdcSXFOuzA+MkU6dTkCJZ/QP/Zijt+a6xuSZhq2y40zfBsycOzEGGpgSeOFZjJW21TeZ6Oj+ZodWx9DH06nsvTKSduOgn7TgpcvQppaxRUfb6w1A8/iqnG8FhkVryk87HJIuW5lSPUyf9vpsH3X6tcf4Of+YD57vfaZyYqdP5QjqJnc72kmI9jfAHlDdsr7xXNf8rNcf81rzRgNrALtPv9GeK7cOmnFkmDaiFe3rKHdzzF5FlK9AMgo4jVs30H+/dT+f2wXrWJvWAnKWnxP5WedV3b6Wf6+Mcd83jNmiimG0QCWlsJx0OtsQr8ZkDosDjInoXHQ0J31ftsF19seCnmtbs30bjTOC3AjJQNRGrz3yLjcn9+R/tjH7iMl3DKtZE+uBb0XDstIoa8MtnQW7AXchCWFcLjp1mYpw7++gvJOOZzvyJdd/r9+rT63IJAuqNOtOJeF7p1JdfD15pFHLAvXMRCxN5122x2BkXQ1OzC+3OeW2RUERzm74DVDuepPvm2G82rcDTbQhFbRpmn+HjsOvkz5nu33faegZ6R5+aXxpF2d9ZryMvlFbbLRHxLsdQ3bSZJvPcemJwn0922++21F20sHjD8YoebPS8jVRon80VmDEcOQEoGkQwDrhiOuMAkc6cg2W12KzvV1m0iWNQ2xS87o2cMEHdXJCbyDsseSJcpwBej55vvqGchq8Lv412DQ9d72yZ5AIaN467Ex7/E1gmvpj1Vf9mAjQjBWKPQzpRr0wXm91OdYkIkQwEXADZT/7pQwKA2XTyPTleKVu2BVTGl2+d44JO5fSSUS+3PjdlCaZnyxzGbzRv9X2NlrEA0cSpr3KNjiU6lZTgIwDcJ+6eH9Nxspp9JxjlmMIzwUNkx6kWa8FXinseL4zFgSQBbgEkrHG1Tshy8D+EY4I4tpirXvleuT6h+90blVHAL6YHl3XX/axQXLAoGEtG0jH3if/Bk0dVY57JimA7rmG2muSDapX2jSBjYCXx4wyKtoIbfCFCPE6TqjvsV0AwRgvvC9dAD3hKPWnAmWMXGK8dIo1j3DqtbE6tkmA3Gf1MvX6U0XfkG6NCHI9AAzG9cg0viuqyWcUUYa4KXXbc+Y4t7Ukos8m7rRrgM035dkAoGS6daHjH9VC5Ddw8CLqXztdEzBjN+v6QkcG5UG8QqSfkWTIt3UmgGFH0OjUxWpftAlOjNBVju8/K33I++3wyrFt3Sndp+c8R6MoOCIWMCEv5CngNQOD/gunI9dQ8xzkTgPHT/JE0WOuN25HBI544gZp2MW6LtZtRo3/4C12Esd51Ui5xrFPSIevd3uduI7xiqjhLDEtB4k2s8p53qnH1unWtwnQRh5nlK9+04mXGSR7qjHezaUaeM9RZumuWj/dr6ejVnUiCpn6SmUZlGZ22/BGPHFKsyO2LBvOJjhRDeZ6THF+s2MV35s/2W+3zSB1+r/jh6Rtgk7qdva30+DdaeizBvLnTtjn/JcAOduWetb1ew8TJ3lZrzrdnpvLUUffOkfxrJ0Z3jlcz8qxYCBPOrcu8LjZ9BfGVTsLvUxja6uYy3Ld7nOt8upP170d5xb8S9BNfjpo0M+43icD5XNSH9Gfb095xk9fGZAi1g6Ur+rRtT218apcE//qngHldZuvjYArg+lefww61IZucQMc/bLXXkB5fS4sidPASZrICJTgZl00abusNMCacufD69k0JHNQ57l32Z8ceH53TUA9OJySs+0S3R651Z7odxrJSd9UJifAS16zv1D6CRyCaKLZKOotYyAGkRmn52cSd/tMV//1ZKG/Q+Jbo3fkays3wbGZ2eD45Hn2N+mVbfUzmvCnD6YjeHrl4GGU0utKKL/d92jfCTrPei1/6ZBIOWR0YOP5yPB5NJf7cU5ALKPlyDzcaUFraBmQ9nq77vRQTx1Oo0KWh/ybeM+GDihxSTPyXJO9y9c66h3BaBwFwIrytnZ12t7y5LeOMD19ZIUNYk7InfpHGjSI4/ElAXzAt8w0YPZp0MiTrI090AVlp0FkUOhnk+arD3FsB+7byHFdpGekKi4ZW+NmX2ObwJf86LRq88Xjw7zy79QZ5Kej+NBNy+gIp1IDIURb2Pcu6JTvBMp8pCPKbuc4cm839ZN+ggV+O89sOjR0kYcKZYwoseS6G8e2hZydNMky0dQxDsfQyLF4Gm2anzK9ECDiXDKyy3/qK0epNOfpc449p9zNnHPG8veIlJ9nu3tH59XuqoYbajXAYQYCfgNEYbMmAmPdx0ZP2AgKZ+tq12pEfHUdYBW/GUGG8xBAGZty4TlvVljrXTU+tIQA7eGmWrieOjf0KAnQ8kt+pBj0JnYdHJQMHjYB6sCaVXyw1nhFh3t9sdcks37LUIEiz4ussw1v0UzAmNFcb9DV6agEwgDOjPr0+lVGKrVLsoz6yuYgINZ1rG39UODM65O5qVQfA+U1uj5PGeUy8yFsJMui6KrdqAFsESHmkVsAxsUvAub6jfXkP1GIGVkBPIar7iPKLMeGNl1DdNabZ6H8F5UykPPRswK0+CBdnFlPBq7NN+iN1JPQPwQvjkSTiu3MbLkzWBtjvhyM9ZSjl9QZdE4oxdS/ybM+8gqGBCLJBCFwVHRaOo96Il+QZovUdqw/xr+P5AvmDexo/a70cAWNH/6wzn3C+mPg7ndIu/7YRy0V4RXJlxMeGQDOUjIfAJKYsYU2OJOIDhanx05680TovIxn5kTUoQiyAIkzqK71gfQE2uA+W2eQZojMt462vpu6FVGmnPNZtT2juq5zbLjZ1d3AlGMvQOoVUKY+PvZr4DzT485zo67tYDr7k/owncumAUA+y7Q9CFoGXzLCbwfD6FLRwZFlg8oruhukW7+S5w1IPc84Gy7LEbcmkmugLN50JLjpMuPBGQBDL/RPcqW5IoFy1kG6Qm69dKXHUtLe/HeZ+q1Spg12zo6TlvePiDJHd7f/JvV6ByOPe5BzonWHzGT/TuHxtXMSvweAp8wBLFnP/fJ2z/3Upzf2dt83XM668r2zD8e8FvWEx3QzguJ6V/Qtep79OGnuFKZFl4so8kLwQQfz/Fx7LIFXWkKCnytek8+5vvhI68Y7TulZA/8g8GmYnvWcu0LfM/SuylnRavPgDkgfo3f6bJm5MmitFE/Z8G8r5QR4I7dhGB7tupWv27WP2S5PHNn3dbxMG29QgDAIs+z8DkOTzL4SZsiLjdCQnen3Dqys+NOTK0B16+BBGZbBNGQkM/u6aNNx48lCFGp7lmUQlwZP6gBdn4iyzfrzeRjQV+1M/muC9mQtLjvV+tQlV/198bw2G6v/lKS4O1ZSjrwGy7t5w4DLCdJrks+2GfxGVuZ6z6DbtPHaXhs2PrNYMjTr4PG863aKtvnmVDPfZ9QGSzxCjvCs1yun4Xyle92Gq3FvPjsLBsbvyS+uzVxARvTlWcVIn6VgIoVWn6s6kHoNcLrKiNTr8x3T3tdlHCtjAVP9Vf9MJ7qCmv2Z2k2p6LbeRpNPUMmawZ2oakDyyIt6nHrgNC7lMFFabOpHF3yO2fN3Prf3+zBUIrp4QyDK2YS8vAGcnUbQXYwgMn1e2QU6Qxeputp4C5FIyBpSd3Edu1jznGQAXgDpDaA1YANgpnOxnmn5oQOyI50EyJ0ujRB/yo0jwUsGwtTAc8gP8SePedqvIbLXtkLYD9yIMAxAyW/Th9a5/pEXXeBX5FEDtNH401m7nwto8eigjhIToNRTs0syIpJIsdZO1ohm8jinAj883qmufV/LGrhhV6X24n2kW+N9lDnAGnXLYbjp2KaZdVOCZPAFR29hR2tEjH8EAMydrBFdfl5AWVFkpFe/rrXIWDfOLADwqyPJ1mMcjwWo8SEVIMwVId6cgU3nzvBf4wJimfoV69EzEj027mQkIfqpysCTonmhVeo/rH+GHNU/RjvRLhzDhXXIdEwg0t/gmMuGEVXVTtLFKkaNQWekVsMxwTTrihbDCYGNu97VswDLOCrq7TukaCsT5wOANzLoCbraIexlOx2t8/rctRyt7o9jUZlFGSFk9wwkaCtKtxt4zffdUZe2kcvAX4M9jo1OaUb5Bq7+LgA484jp7zTmdFxbDxP8tXNg5gBd8/h0ZNztFv/kTMBfR1gT05wgLfWWnzNghW2gXZ1bNA4Q6bKsP3N9s+07nt6BTMFw6pB2AUzx233IFGzr7nRs4Fn+Rj9rMLnclHcofmfDGcRe9fNqPfZ2ZnIDf2F/OU0WikU7eq21N+vKucaZcRlRTidEysbQ3UB36L36W1+QFp7yxyUoG08ugPJpvKTCT6L4+2P3n3pvJudbT/Je5x5Jvio/r93/ngbQfSfAWf6939P+ae08+20Avp71RHgHoHggn8djbf08omw9+m9YlwaRB6QUByRVj7sZGpwDlN2OrdB+mILcQDkLuTIYL8thvTvN/DsBcuLJe3LgOtmvNhO4hrXX3oyi1MBI2beC8TOpFE/Z38DJMsDTGDc9ux2JEpPQB5eSR9nWrV+mOwyhC7qBZt4sE7etdE5H2AbIeq18RqJPx8rZHntxfX2bWGvS3LMSBgCMTI/DKGXF97f2hief12Pc5Luns+PkG541sNI9p4OpzFN/8PmjLnuDkx6Oiqfxhfs2ALyj9Sn/rg9zHYFePeA+EGAFMKXMdYo1lXyNu2eIYmN9W6eZ8xkCQAHodBaQbm1A+zonrdixOOtM2kkfDFBOXrNPPdHgudyoLCcxlteRGo8fGskYp22Yqb8wuJR6xn5WG7GRD9dLtq7Iezs/q4utSpxRQB7Al9cOj1mvi2fbUQLAc4zF/InnNrCNCIuXjdDgtcNl2ryPF/FjM0JADusokOCsPyLQGM/e8Osc8yeNA1O1nSeQlB+1Y4Bypvrtcm1HjAwH1S2DmOxsx0cahsmb1FtT/4B2XzvpcpJiK5M3tTsz17CWvBDo9hFoBMYFpgiUmXat6DE3guK9Al9YxwqaA2wBkHU5lJEGcNjl2jJTxbHva31xRojRHGSONOFz52rdmk3bpl+30ra/37tSL7kKpwe+cpxHvmxv+uQzkekyAKiwzkAkEgC3DFKO+WIfgC6jxlhTWfKNtFwe+1T33td3RI0XaCZQw0ZS0ANYClJAGEcQ1UJYpPTWMlkBOoDk3hl7olWgXfYXwiwnJdZzQ4RAZzjblP4uBwd2GkfK9asCyz8CIK5nEUXm+cjICOiMAejW59Wvl3VTU4PGo8c/rnsdOHSDwFQ925FH8nXLoJj9B5bcNT2dWk2+bjs0CyjTCcHIM8YHQEhvPAUbDeOn2fgFuyq3hUI+FR1Nr3XudJUA5wTKQ0o1osXYtAlg+D12qy4+/GGFj7HT9btPzwo0f9BxT/hdO1xrszStHX9W73P9LQCK8tBXuqvHXkY8OcI6ckpaxnJB3uvxb53APhDAyUFsHkjnSepplzjzqWjjCLHLsA6yTjH4xbvpeM1o7Kl3ph2ZEbPrXbXpOCe8HQipdxZAY5RV48ZtddZktt3vaq6cOq2f7QDAc55PE9gb0Pue5GlsvJV63XO8+55HV/l5ldXrb5v+Of+YfwbKv/hv/ftI38ju/4l+/zd/4Z99+IqTKZqGC6CvOX4cp3jmV/6j/6JO6vjxteeX/pmfpUyteecCKC/6e43yaUA/RqFzks5nn3LvNETl+b73GUPawnU+eVveGVGeN/TsXqaJcZZ/ry87rfbWuPx7hsxJKwp1RM2yDTlA0OzcNZjPPTFivJezr2N1fQRTVuQBCvLdjT4BQkk/GIwB2LL/9uqeIOpKbq7qQ7H2VkE/uJo0jkELToox6KR0r9PRT5lxWnYadfouWULZDoT53dNo92SQRiaNfkdqs/ESOpIA/E8vZrbNspapNVl+ThiKFssYIUBtAnuCuZLvTCPDBiLsc/DfPHKb3B4by+dYNP/cxnPX8Ss9s00EPSn4fci8FZmPpuCkA173J+nhCWnkek/DzvbN+zZAe5dSsmZS6ggLwlOe9bkeR46dooTrBIBtmGQqt/tjucKzBKAdUfbyAYnITJJLRgIoux4aKPXfywKTnmQNts07yJDTR00nPtMRE/eLdWLSqOuO0H6onT+/e/V688C7DBujju65TR4f+A2Qu8b/AZSTVwPE942ncN1H75gurt/9Y8Sm00t9DX95zigMPeuIGXoN+sT/tVYJY/IYAxhLgMVXQNl0y+hEjouh6x6Zyn5T92L8xWTNMppWKs8AfDb4cj3nGNrnVMv3HsH1fLIMBWqMW/BmnehUtJQn7oS7MgQ6pdaKsOVXbUSbPZZvQfL0big37dK1rMcAGa0FCCWweqVdkQGgBI4Fir02mWci+1lfpxNRcv7K0c1enqI5d9JvcTax9GPTH04MbHJFH4+eW5kM67dov68/3qP42c85vmlZtqSdxyTKEq/lDKPh7EcR9acBjY0VB1QbdHG/rjL2tdZ11h8zGgxwW/3A7sgfuBZZUWU4Z5Dii2UUn5BuzYimosUAX7iHaCX0A3ZPFohGuu5EZ5acB843bYHXFkhmCnylxBf9AZKRSg2HBp0dSL3G5msVRUYKPdLkAaJRDtOsydvRESjXadF0QFY5X3o3cdIbDpCKDOM7j+Fq/c7r6fhpPlr+pNNmo0GPBaZpw3HmqGWDZO4e3inwBPBNF8jvp/IsMD4BHhLQInJfG505xbp+Awh7Xff3dayT0tzhnMAu19jgq3a3rus4Q/njl1e1aRfSsHU8FBwYX3uDTaxjRvvQN9z3xzsmn3aXl/mQPr3Rq+0VP2tdm++6/6fzzFFCn7BhZwZ36Y7P+X5GianLQ7+fjtoTPOc8OzpMcik+TjSZ80NtFpmOHVzL9axwmnmete2dm2ntTiHZ2edRUZ6bT5qZBEt+2tHj8b7+Gi+0nLmPTomnpj0i+34mz7F2O/w8nvmzv/Cr9fPHB0z/x3/7X+h15reZTV7T7HRytOuf/pX/7Mfanr/9y3/p4RmAe9sHGpsZVZ70caZep/FqhqWx/ti1p9zLZ85y9fsKKN+C2aVwA5DlIMuyNcHp7lyfeq76d9WXe3TIJjhSNAbEvh5x0wTxw8o5Iz+nwtr7YP9jF3IAUwzqXEeaBk3STsYoIgJphGvnzqx/9R31tBfI6beMkUb9nnxy0vf9v/M7v70f03KPIHeu/+7v/t7DL/7VX65B1jtHNk+XEVNt+TM/82ce/sP/4N/b6vnLf/mff/g//8E/WMZOGrKjOHOTr2kA7oOvf/Ev/oWHv/BzP/fwj/8T/9jDT/3pP80H/uAP/uDh7/29//3hf/jt3374r/+r/+bh//v9328wp42X/MEA/K3/8j//Y/XdZf2Nv/mbD3/z13+T9SRYxW+08+d//i89/Nw/9ecefvqnf/rhT/2pf2S14e///f/j4f/9h//w4X/5X/+3h9/9vb/78H//X/8PFYP4d4BNGrMDlFFIykM6JtSGPS065SF3GLfsZdtTHi0z25o1tnA/6oqaoieQJYdhyPieAeJED0eX3I4vrWvTZwxYGJwozwbugJ3xUqcOwH1HJ1KPZJt8zmvS1byEbL568UZrg7qfbr/l1vqCWmAavXhkZ9WpBw1kYbQlYF98CfVLMBqTxXOgjfp4F+xsu/nmdgGkyDgYIIf6vKHKiqR4zVsTynIxho34INrMmiZEzn3mNe7beWR+c+lA0y5l7pRh1ZP6yxb8rtPcV/YfbyDq1Y4zEeU26mR+T53Xjt4l8+EYQl8XfdtRseQDxvxa2BqIw8IGSi1wtM+nut7gatF8HEhTBAwY6cOMbPh+7qSccqD70AXewXYve3a2NtDfd7pdPAtwF91aX1EOd3BmbZ1yi/Rc7IZcbf6OqbjYzEnrjZmW25HKVyXXAFI6+xhnHusIKEToqevxvf5xHEdEOXUAyd/6BhvPfLECwBFTAa7wTsR5F4gGOM3PpFSbdxNB5hjueXdlAiCdGmAP4Av3GLHCGljNz3RUcZ5GiqzGDde4dhSH4NeR3mqI0qORKt1/v74kEP5QoJhHBtULTK9Gmu96TufyAixzR+y6h3IJtJf8Ti9nTCvjxLyWvhRIdhQZfMQGgiuS3KnzbwiOi78VUWZ0uWx5bsTG98V7/EWGAHezL3JgozW6ber3+7IbAIIIyOu3nRk47sm6ijLf7V9jrmno3tgRB+nzGEFZ1q8CysxvhnLQMV0YeZ1G7NRSLt8AuzrLhfq9I/f4jh36IT9KmUbUHkd0Ye1x7ftQ4BfR5O9xvBPAMtKtC/RhPfjb9wDHH8QPpsE3IDFYbpCJaP/ST16HDTdgqBW2rSPICQY97vH3BKamU14/jxUavaHKBAx3u5wAtfWi/9rpaqA8744Nm7o321vae3sAACAASURBVJI2qeVPbZx69LtT0tvGIl9aJxF8Ih2l57dZJztA3+12HZoLR6dn3W6f22Zwm/On5323I20ergemjPQ+BNA54Fnr7rQrcp1y8s/tdfl/9l/5d+v2jw8o/86/8y8WPbAh2wja2Qa2jxktXx5+/lf+dimNH197vgWU7aAk336cQPnKKH0aUL4Pki1sFjT/PY1DPXdGlh9LrNufvarHdWS5v/zLv/zwS7/017bm/MzP/KNbiuBVG3FtRXxKWdlGOGm2NiADiKVxd90Hl/U//09/dwNmv/M7f+fhX/qXf6HTVmyoKAVmJrE2EL3+DjNKN4jtgeFAEA1lsnvDtwHfZRpU+N4fFyj/XgG8f/UX/9pEpILaquv5wy//0l99+Ct/5Z/b+PCrv/rXH37jN//WFhW4lT+tm3Uk0PT/2Z/9Jx/+jX/9X3v4qZ/605tD4JQ7PP9rv/brD//pr/0Nrj8RuBn6/dZv/ckA5V/79d94+M3f+FvLW2gZ/PN//s9V33/x4Sd/8ifPpt38Rlv/2//uv3/4j/+TX3v4/d//gzUx2CizEXq1CdhySrRx6EiS6UXnCyzT+ng9i8eQaa61l5ZBKcv1G2OVMi4Qr/yG2Jynn11jpgFzOvkSIHuyPgGux93uHHQK6exW6udO8K3yhrSuc42TaNcC9X2N6Zc9Cdsj7QmX9dUkxSUCvVu56cN3kOLXk6OdMQvQ9LolgFrv1mnjTU6xMgCwYUuAa5S9ADTn/zA4GgzyGtY/Y31mR/C5aVADYesPH/+F3yu63CRCnetojp4fcVSMnQDJT/PKKWsqS0Y87hGsd6qjI92pR2FZAqzz2faqSx7HcTn8lBNGmSru+63zj4ZLyx6+MT/EY6D6A6Mz2+C6fQ1SbdpyPXS9693lU//qeT176mX8pkHekSy393x/DMIRUJfH4/8aNELSbIT5HSxLgREjHiqykpEJ9Xk28pn+7fTF9TR8Je8SBtmdMvBSDyz90OvsPLpmvm17gOuC4YxUmTgOCGfoMnoMoFT6B7bsGwCqXsuqaHGdvUtwDMAEUFwOF8gSNoxCWQbITEjqTJKl5xqwol9YDsD61R5HKJ8DcIGvfGZ3EjBa6bJghLZxvmhAH4aObnr+vOQ80jWX/rBd2bRbUWRsaNbHv7A8bOjEaG5HdXtNqrOxECmGvMLfzF2pCcAEcMHr95/g1MJuypWyC1CNda/YIbl3Sf7ItcmIZCJ6rHXNOvtc6bysOeyTAS6SG2ezcJz3Gm8cwYV0eegBnGWNCDJAMKLG3+GYpzr7+LtKu9Y511h+ocgxeY73eo4Af19WbjH4wM2n6p5TqdG2Fy9fM80YDhMdnwXGSN9Db57jDkreY4M6AGJg+6izKHxm9Fpm0vILsMw1x/Ue5JI8Ymp7yV/zhk4O6CWA6z4CiuuICZQLTFTPQP+3lT6tKHKdg/yuzp7GztaI+hfd3xZf3gI49yZr2NUaGQHKSujNRRskQ2IRPeb4hLz2XEL9zrlB/AYoftV0Sf2Cs4RzjvDcYx3qdGptZjlAfDvHF74dRrVlSw4Q1IhPelsHpA5KAH5Glj23mY9ug8s5/xooW4+Rx9RP7YhrwOk+a5fpOMd32SkCdpjPQTvpTfXRfdKcMIDZczL+OtsP/XHWVQLkGUMd3bZ+QWNRLpww/z9v3wG2VXG0vQgqNvy+mMSuX/xMVOwVFXtHY+9dkKqCNEFBKSKgiIC9FxR7rGjUaBIb9l5QY49GTTfS+z/3zNy7c877vMb4//6PF75POWfP7uzs7NzTVv5DtB3Pe9a/LnTZH3ryTQ5XI4uUVvLvhwbK8CjDsEcax6rV+XQOI5rS8of2KN/VZ2fE8wesY2kDnLdK1WtRsPUnTkgW4M5ZdWARGa45pbfOlLGN6nuCvqYWpdiPRn1o1Gb1u7onGdqfeyqipttgJX3b8+q39unTJ/XseYq2QiURQJmbUyNaUFkuio0pSdh86vStjMkVunr/+Bn3v/7aSwqU2RcA5S6d60C5hJXG58V8Oyry+nsYdF15ifdzXFGg4ff/F0AZHuVYGED7F5SZO26/Oa2++uoV+n355VfpiCOPyYUhyFPN8Tp+xzzstdee6fSBp30rQK7P6/vvf5AGDhyc/vXNN5WfHnl48v87j/Ktt+eFjKEffdQR6egjD2/Awd/+FTziw4ePTB989Gn2kESaRDqxJQIbVfQ9GsGUaotMMP639cX5p7DOciIWr6Hxxa34MUIhbg4ZzDkIQ5u0nEYZoQqIG8Z0s1S2NaWW7VGhaQUF2UFrvIfeyrps0c/45yCG4+J4jW8QV1eKkJBeuEcVQ7YBOnk6gG7OHtZGxYNtqaqDzTpc28JzdrPCAmUOypYaZ+QZfu6qzVGo2s3n++ZNjzHBZt2TkvvgNFdFs96eK5cM56NiwjQLtEGlpQ7QqSjQQ4PrllhiiVDoxGhGJSnf70XLkOdEelG5sGvsHp13fMqF1SwKAwCC/bJjfqC5FQUGoc9F4SpriD4Deh/ZBvmPijT4Kish8NR4xIX2JSje9dVJ/iiKafWKrKypx9aMUcajDtj0i+J517XI6Ajf+FWxdHoYKxePDtoxelZzwrPSSE+oVxDjXGcerw2okcJrY2AEi1PUQ2HV84b5y6AvGmOhEFoF68VxPJAX5YrHO6m32HOM4SWmR1JzkOHtdd5dXIAUnqOeTIT5Ym3lAlzCHeLNrOytlB9yjaWjlH7F9IgFDOkVYcKif0oDP5eb5KnrS8Z7xSPVQryAenyOACo1SlgpazU86NpeONdmQj3H3ipoBqANZVm9vAZe9dxieJPFM8xqw3NxpilCo6UVO4fXwLLmJUt7CONF9WqE7cKDDK8kvJlzvZjU3IWlkrAd8VQUSxsb11IZFdeMrUnjM0uPtSrGWmHc9ZVlBAQDAMODvOTiyEcWo4ckni8jQFmPhWqNnHIzbijoFvpoBIyGymN6yvrWyv844siBG4wjOIcYvIKx2TqXHqFAGPYUBx5c29HARzlGmRR5BHPD9blQCnjZvoLCWSjV5kYvB9jzF8hZ7kIDVKGADANA1kJqMFpoaDtydmHIsNB2AGR4jtWTDGA8y7z5syQPebbkg8ObPBfefrFqACDPiefdhopk2bBJ54iCQpk7Vze5D7VsIRFBfkRWfT/S6zPTwUtegK7OKcbtkQsYQ0uZM1a7hoEwpmCBxvjMM5Tzfg5exDGEvl/FfR73cB+Keb4RSEcxhDbUeOMG0wj6dQk5WIzh17wntoPzlFW8Yny+VIvebjRRzztUBF2uZiRg+zQgwICHNcb+cAx4Jg3JnKdoaKj21XrGtnVPcYOm9p0VsaUP1Xxu09PQL9C87Cfqu80yb53O46X17+/BhXRvu2LrTL6pf55diawBUG4hstLm3Ywmcf6M/gVI/9BA+W4Hyra+Y2RAMehyLlsQKNeZrC7c4+/195XNpcGF/B1/AWaOOuqoGgipAkQ2ceutt6XPPvusCWCJ7dX76djJmDt/8Pb9c/3ohUZjb25Mpu/G/poSvPXW7dKkSTfppkyg3KgNKkx1wWF6TwmF1f4HMKh99NC2RuPXnz0kCJN78knd08kn90gAyl3do1zvT/0zN38+t8nvUelvMM8EyvWfXnh+yv8VWHz55VfFa9+3VKkjuHIQsdmmm6QLLxzX8BmdxUjw7nvvZeEQlRUKZE4ndJvtt2+fhg8bpuF8/+nr6SnPCAA9J4DZFumhX9/3fzV29kFDrwUoq8IhQnvDDdZPZ2s/m64d7gEBm1WG8vEnnypQnjZjVoWXm+MPPrOsNXvHDdKsliUErbr2AkgQ/laaB69cncbkoRxajEnxCcJIs/WeQMcb4LrinOIee5a90C6BMI+RIcDhuKOVPK4xa7P0VHVgz2WrGL0cDKEd5lNr2JqDkpaiiGsuEde2yyj2OQNgKHHZKxBDywqAJI0zvRT9lOrXhbcLaIbyrPPmXs7s/XUFk0W+cK/Syg1ztHbTSIE2GGYJxZW8UDeQReWEhgmOkfPFe+O6BPilksPQbfzeUtxL2qZ7x/Ge/GA8ylBKj0fAfOiGzJzSkO/u/KH9oRXZgTIV4woQVbqVuYhjy/MWmJnHORm9bQ3E9VWeUW6iBz2uidi2hTZXgbLysDIDkZPxOoCy9tGVdH1e3rvKOCLYKZ71yOvFkBBDr+M88uqifNZXdVmD/IUAlfTX+fNcXPBxriotN8DjCABlIBieR/E6ijcZobd2FrKFUePIJywdhOYy7JpGMeNpGogdsFW8x0JFAlvKG/y1WHvvtivE/Az+qg1V51jXU4P9Q9dooKcr1Zkm9BiH6tV63jHO7VVsLDmtWkQL0QXycu8zrlFPsVawNuVTvcUaEm0VqLEnwEuMdQUwLbhKvyfQAmDTQlF+vea5irjANQBnCglySHf1mLWydj11x4lia5xHaWnNZAXH6t3XUHeEXcN7LEBY5nG51iiwZgXYFCxr0S77rMXaUKgNURHSEot2qVzhWdmeJjIvK70wftg6AFBWb7MQopVEGGB/geHAZLUVYWO4epRN3PsIXqKOwzWs37ns1zXiAKAF+uFzxIohANMA0S0E4Nr9LcxLPEfipoVx1XuP85ERSi2eZXiN1VOMAl3yF+chz5acZCuiBtBs1cvRv/k45stlneoA6FeIaKFBFKxD+cX3luOKiKZqVWbKLbabQ311WXjOLvc3323BX2B1gkTIHXpY6UWM+zWdSpjjGFodwV7sb+x/XY5SBnEvj+CzGEFL1E7FUOXj4bj0ORlQW6QM+63PDeduUwSzn3UAaP20lR7lZHzfaE9ge1zXuRF9oMmTRrSJx1dVn1eutzGUfOF1u0yQRr8fUN7pZ8umvTf4kR7hxheGO+H3X6SP/ilnlckLQBmaQzbcOE3iOsrHcUnPdhx6x/fuT00sN/x4T99d5Bg2i6LSuIAsmzlHxfNeAcp1RdnmojGIjU/+d9dEpbN9+/bpnnvu+U7g4eCDD0lPPPFkQ2U+tpk3GlcE6ooLw4G4qTU6o7C0YeNtbtj23EIT9iMC5Z/DoxwsY7HtGPJM+pb+VoEylf38uys9cV4qypeO3/ZigGSA5RdefDF169KjcqZpnWvYvipSNXAe22/ufb296nUpPffs003m+6qrpcKeUrIBf0WAI9d8JZ7hBx98SDY3u5YMTcE3eNDpaZ99OjRcDLffcWe6+OLLmvBQUfQKjy8n4cs33XRD+q//+q8mbb333h/Sc88/r/1dccUVxTCyVVp++eWbXDd8+Ij05JTnsmJ83LFHqaFdLY8EiDKMn/7kJ2n33Xet3P/nP/8lPfrb32WaRB58/c230tuSZ8y5v+Kyi9Kqq6xSuR8e9IceeiR98skf9XvQp23b9dJmm22S1l57Lf3uIwHJZw8fLSB5Rm6L9IzeW97P52nEg/BfPIeZ99U30zooyGvVq1ZHUKTXepgQB4N2kWvPDYt/odDQC1oHHfRu5U3DgQm5iwoP5x1gWQV0KJZUB8qFRwpQ5kYZjQSsxhzDgfMYfVCwOmflwOcmTp5tWsaL2YMKUASlI6yRaOnnM3h9zNmtz4Fu3PQCQ6nzyqN6HT21tdBl9ImgVfnBvTO4B1Vu8VwAEVr6I/3qC0N5K1iQ0QaAO/42F66NNpj3rM9HQR6MI6CTyAcZNLsSh3ugHHJjhsdQ+VkVuWoItfKNK+G4RufDFyDfq+KLfjjv2IcGKSzyNQ0JgH/fxeRm46jDrjoVLY+uvIy7CZSzXNRmSr94/Jadzx3uduXeFCkDNXzV11f5vgC9eu8Ycm33lrZKo0UpM/oXI4WuDQSc+tzR2whgpCG5Sy6elpCGNI/Vc5ABnMzDDD6U33DOLvgJ38tn3Ku4VYscGsjivNO7bhEnPiYaEjjvoAoJhr9uFNITW/177bfTVOcmEtjXNPUFg9VOg5CnZ+cew6DG40pcB8E1WqKZlhw7TkW9eQ6y1EgJLyTAseQTgwewrgh48Z2ebSzfzReQDQAG8Iv8Yy34hMrW6omUNQ0blHqUxYspebAaWg1w7XxB+RWVfq4V/GUxybi3qiwHOFZAatEvCk7V+AEP8iJRriW0WoxgS0mYdT66SzzJFjWAEHuJGBDaIaxX5S6851pc07zTdJ6yngL6qaHsKnI80kLlqoOAkOKArQf0Uq+2AEWeT826ChHwZLnsDE3wTPBCD7KO38NwwVot4GHW8FatpqY8vggh7gKQEeqOZwJczkHIu7AAjBdWuXq+zMMC8SpbCPxs+QvPM8CxTI/mKgNkq1fb5bCKJA+d5rrL4AMsbJtMxWCTgYrzcQYMLo9idec6KKMhoC437DrIdnuUYRGLeCDPkJ+yfHCjAr/nvoK2MlDXMHrLm+eLRnpcR0+t7c92rJnRBG24vAzgt/Ql7BNCn2j0ZX/0vGnfi218buxQcroRO3iUcS3WBOaZfATSo3K8pgoIz8FAwn0LfamHlBPk5jlx+mXa1eiZrw97Cb6LZ1lHuZ15WBjj+wLlDcWL3LW91e+pv/rc/UliZaEXzz9B6FSOZCKNeWSW9t3H831Dr3+0dKu09ZrLprV/3Dp98LfZ6blPp6d/zJyffv6T1un9v86udK8OlAs/MTqrVOj+/w6UN9hggzR06FBlkk022UTBxr/+9a8MOvD+tdde1z6fffaI9Prrr+fNiptW3MSr7xsD+5w3w81NZUVTgFbaN5I1ukahXYN7Kx7lddaz0IeojLlsikBZdTN6c/SJGpRTFGO/n4uwUbGtIPMqRuyTT+qRThKg/OKLL6VuXQ0oQzmA0s0Qmvr7zEVhfFmxqI05CrlIN4yJfVIlRQTWM1OebAKUt95muxyebveXECZ9JsFBpS+Fz6Oi+8Dke9N//3dTcIurkYu73/4HVULhi+5Do4j9Pfjgg9IpYmCov8aMGZd+8+hjZl30OVlppRXTkKFnpl+s/b+Vyz/48KN0Si94v0sIES5QhUE3a1Ob4REeOXJ4hS5vvPFWGjxkuN9b5T/SGO2stdbP0vix51Xu/ctf/iqh32emr7/+Jj+DXjzcu8UWm6Z9ftkhnT/2wjRz1qwmxgb0SSP9gtAn+OQ8UonVjcuVSrwvz4ESX0J5Ml/oXHqoa1hXytcM2wrgJW9SPlH0ZBKcKniMiqr3ISpyVFi5BusyA0CZOWzsf/ROsq3I2/GZcT4gy7C+6sc/6TXOy6a8GTCM5w1X5AyU7jw2hBgWDzE3ykZgnAwYFbnYP76PiiSVowj4IwCM4BWbd/Qw1+mQgagrGKQnx0Yeie3X+6d5zu59isoC71X5JYpyDPVmHznuDNQDUCaQxfPgy7dzS015ynSBr0tD9IrHIC9qDaWkJ9/zaxsAdc2LDAafeBYri4w1UTKbGAmrQDnSyOiAPheg7MPIQJl0V0Vc/9mGn5U796DWx58V5QAg2Oci3KxoU4VfHQyXcTE0uTGYhgcm8o71C8on58KNLwBQCMOFZ1jmi1WPW7s30oo54dxjMeR4cS6ALiv2ZY5hDa0XEEYZZn+dviHPmOG6mdZhz47FBTFuBNPGY5/sfZFrhkGKXlGfb82excRoLii8/iFXEGBYQq7B37qRO7CwMGvvt4YlGgg0gIzgCgO5WDNzPByaZxjH8Gpci9BchOlqmDXAsobuyj+EqAIoe7g2vMmsvKwmFN3Q4XUteapx/zWuMI9Z2Qvc6OdRGlpEDSnaupkAJLfS4muobN1a5hp5yEstIfOpBb3Me5znWa4zgOxRQrqPSlsIuWa6T8wJ9TWr4dZ+NqvSXUKLEYGlwBRnGONIKeEVjZiB/FEwW8AU5UvRdWjyojfY1leecdAPckT3e8sfV08yvPuQoW6007kT8AQABSOFFk1DCLX2SzzFgiVQ4XqWgmSchwxAjLORYQwBYJ6nRg7cC/CXzXdBtul4ayDKDGUWAs8X03CUv0NUigIoRu5BPtaMJRlgFQGRZYPK2vlbpW5D9kprivGDr5b/fC2dOe6eNBd7oYe/EwzjGnjaKe/xmcaKCBIXbtc5Dd932fTewLHpZpRpx30qu81gm9fcTj3SuQcvl6b2Pi9N3P6kNOqA5dK7fc9NN3jUBfmXss/6aJQs8x0AsOp+Pv8O6PV65zvbAxHRJGvEvZMtdu+fxh+6bHq7+/B0tVb3NmOk1rLpcHq6/Og26bUThqSrFOBbIbgom9k3yhR63uO+QNqaMYTnlFe9zMpv8g9r0Oat7A1Z9suX63X7fh7lzlv+OG28utXIwfnez31s6Yc4p/7m1/6R559AOc4nxkKgnPvivNfIozxw11XSzS/9LX3+L/NSx9dqyy+Reu2wUsWrjTXzdwHKs8SodNFTX1WuB1BG+EahAeWxXWbfe6h6DL2OQp4tNvqOzNSkpw2+iBsjf6ZC8cILL4jSv1a69dZbFSjvvffe6Y9//GNq126bJnmlzT0zKrIEaaXPVSBEkEMx0Xi8ZRDV33GXWcni93zfrh1Cr29U69A667Y1sOOLLuydcq+K0TwRleJc7kGikh83o7h445gbzQF+B0g+qUcByipEahZDXNdKNqyll14qTZs+o+G46nRvnh9MwJRiDSUPesrTTzQByttsu70DwqJo6LNosaOQdk+cs272CLBfHTrslQYPGvitrDhk6PD0+ONPVhTZOC6OacyY0WmLzTertHXjjZPSxBtvtu/iRMpHgOWJ11/dZGwAyu/94X2/pfBLUQgFKG+4QRp5DkKnS6jLG+I1HjIMQLnqjclAwwX1fvvuk07sdHyln5dccmX67W8ft43QFfa60qZeFFcEo0DO97iXUQWEhhYXxUSvcUVIhW1QTDLQlOON6qFMdSVD+1TrI56HNnn8T87v975yE4web+1PGEtcH3md+3xFg1UjfuY6M/6tFr2y7lZDrjhnkYa0akcZZ5b4An7YDsP0eH+eLy3ilRdpBSjD6wSuiMpblK1UXPIzFBjEEEmROmEspBeBRMzVxRiY14n36KfmE7uiFZUZvo8WeALWSGuzrpfQZ/ZdFU3pZzRSoHANXuQr9djLsxkFwL5X5DD0YPeMV6rrehGyeE8dwBQAXw2t1nt8Onius/arZtRTGtXsrlwfBnzKWOqCKrBHFi/1/YUbtn1fIhNoXKRHuVXlHNCiLHHsnKu6AhaBcuyf9T0qj9HIUKWV0RQSriq7XJXVZm2uPf0CoBayHmGzzl84xglrCx5iBUwMuda/OCpI/mqorp2fi+wYPQJKZJFWTmYoNcJ64bVE3ranSOC3CIq5FqJ3OPNrNl6L8o1Rcf3nOaZBwHzEhZcj9Qp9VDPF3EmOsco6jJdiAUo3whH5XR0gIwxbr1HXbs5BtrBqhFELXQUsQd+YJyBLQ7ARUp1DqK1IE6omz/LiW/DqaR4yKlxLO3ruMdryiA+AauWJGug3CIihWOdhdCpy16MDnHYKbH0+NDoAueIS+o7vF0e+sUQILO3h1a0Rai3zvuTiC6RWgcy/5psjMgAeZrnegTIsAxq2jf0Nz/FnOV5SGlOeqDzyCBpG0gA46zUApAp8DDiiPRT4sj6LwUCU62x0ctBtVf9Z9CscG+N8rWtLgbKHLiP6D6kSPp8K+jDTEvNOWluRNOSLe44xQrA91BqKvYJknIcsQBmeZYReox2EzZunH5Nvc6J8BSsRXy534h6BIk+6PzhQ0rks25N4/spaV6Oucre1z1oazMGty1C9Bt5yrDe58+BeQ9IW6bU0eMJ9UgAP/WuXupy5V1pr2qvpjPH3ilHH5pL7hu7/njrDdUg9gM8qOctmlIn7W12mLdyhmwBlAamnnufgGHNq88dnct+lF5Z/o/4UPbpqOCD9FJgaUOazCVRtCoqhQQ2/ewxIlxy5XHqj8/B0JRbfHqely49ZPr16wrB0hYM1AGXunZG+kaf53ugdZC3lL/Z8L/BFR1gB2LYnNKo6jfZ+0fkC+f9/Hnrdf8eV0porWG7y43/4Ot311teFD8O7F8dAZ0Xtg3LqgdHO+JdjwvoErRsB5fEH/Y+uz0kv/y298cXMynO6bP3TtNEqSzd8NrzKuCd6le/tt2sOvbbnV8Ov2SelOYBy3JjjU/7T77/t3rhgcR1A8fXXX68bI0Ksl1lmmXTdddfq506dTkyTJz+QN6C6YtSoX5Tp5bcCkvN3QXG2xdiQpvpl9Rm8sAqUo4KN6sM33jhRF/+6661fql77c6r9snYwMXZ+r2+qUHSC1zL2oX4e7b+jNUByjx7d1KPcvdtJuhHwRUvhMcccrQWhhovn/sUXX7EQrxCKmq93Jo4eE/4WaRjnOIKARkB52/Y7ZEsSq/iqN50hqi4EeHQWnmehXdVJO/vsYWkXORopvqZJsSqEUfOFcOTzxoxt1hCg8y3/NapQfdzxndOf/vQna4oeI8yXA5H+fU9Nu+26c+X5V197fbrn3smZj3KfHYRhCIisOGcEgHLxEAEoDx0OoFwFVzp2EfIQMHgdJdW9jzj80Mozhw07J7355jvezaDIkbfAbQH4RmBFfocCE8mblX3/EnNKMJuVa1dyDT5gbkqF4QooN820QhOuH7ZV90TGzuBa/k7eopJT3+Ci8qr3uUJXIZh/YLtF2S0VK72zFb4hDWitj/yIOYqW93oaA5WOHIJvhC+KNsOlQCfMmwMyrrsIdEi7OKaitBoww4v34HOsNs1r85p2Kzm94lRKAFLx0s3W+YdGAc6bgmivJBufy/zYKCfZH7TJdtQQgorL7s1BHxiWnT0X8B75siC4z/LGvweLafvRY8JCK05nKldx3grdgvdVgUKhrlYv9ufovZ4Gw3sJvKLc04iFClBW2JXXQGm97C9xDvF7ETmUCSWQmyCbQLlarZbhYzGvnUag2IZZzXWOhW6V46/qoDcYXiL9opIaFTzNQ3aFNvNbUMxht2sp1ygwVg+ygGFBRxoGizNxUbnajwiC7EeYbslXRiivqHVCOlyHtBwCt8wfqKyMuSLw9QlEXyJAjpWpbUkKP4P2FIb0GvncVVO31quMnAAAIABJREFUguFc121defUKwKqHWei0LcwCqPQ79Rw7R+hnhCFaKCI9yOrlBdhC0S253nKPTfEH6JqDo5wAeBVQw+NoBbqQY6z5yAqu7b45AFw45km90RZiXWR61fDDuWPV9mjwjXs+v9f17lWtwb+YHw2/Fv5qJfOMI55ao4r1EvAmtxAPEDzKmF8DxgDKWuRLi64h3F48v7Dxok3VAeCatv1MDZEu47meUJmcOhXWJXOQQRvwD38jQAaARp/1d3mQFv1qKcUF4QWW3+Aj1LUYQCnXDOZHZZR6j937pFMpwBu3Qa7CU4i8ZEyrVrCWfwp85exjBb2Ladg1zkDWo59mI/Qdxz7JP5lXPQpKPMyz5wHEz9O5UsMdFPsQurIA9oNalEoGcaAT+Fj5sMiGIoMsxB46GPQxyGPTywpQ1nXjeiTlPOU+U2sMiO2X+p29bpr28LnpqmcMQCvNt++UhnVYNk0dfkm6DcyItebRHXqsltCB8l7bBx9pd53HYWzQuYIxyHpOA3vObfYc/IU7dk9jDhGPct+x6UbkFOjclFMnbJ2b3NX20aDLtxaQP/o7DBgl/Ja0UTALnptvx3jhe62lIZ5+y8+2o8uUnzT0en5aQoDx+CPbpNe7jUjXyHULdu3nQFmAsxswFsyV0GA3HkSDPXUOHpHFPRS8YC8YCYuRYyF4BDOHfsKb7AbuCugPAJUy+/8LUJZ+smgk55pAmfNs87qgYdVrAGVCeYDeh979On0kfzHe+Fvka7wHSH5ewrDj677+u4nt0oyX5AOC5QjevxUo1wFJZKx6J/i50T3xvvj7+PHj03HHHace5K222loX4LvvTk0rrLCCeJhvS3379quF5tpT6s9oBNT8SrOe+T8lhl+Mg8MbvRr3v2modbyOAgOh1xMn3uBAeYNaqK+FEisQbPDXB6Z9zaC5NlYCZQwhLnDSpKroL6YguUd3B8rdTzbgHmkhN7780nO6CfXocUp6Xop+xbzFUvilUMr1d3a3yVzghwh2eGej0Ov27Xe0YxrUq+Dz4XMUN18ycCMv6XLLLZsm3393xSuL6tPvf/Bh2rvDnpUp3v/AQysVqXNot1+1kpyRfNPEayptoTr0IYceVaIbQmgllbGo+P+7NaLbjm/i8CiPEJAfgfKbDpSh3CjfQnH1Z+J4IOS943lHHHFoOrIGlK+77qb0618/UlkjBAW5rwEo18Eprm3lYDQr/7pOilLNo1Miny6GAiAQus7btt5srZW1V94XgRSOJ4pgHkAneMSZY0ZvZATJaJ/8pj0lOAwzr9c4f0UQwr7lOdO2quH/9bWYlX3OSVivuJaVt3UdsLJ2pS9mQVegHHhJLwENYg5xVqiLUSZWy67LANKV44rW8nwtMAOf68CTPKIOt9CnKDf5PnqU6XGu0MhBUfyO66M+b8oz3h/wi4bgufdm8VZLiqI4pwL2kV+MHEC+Kh4fr5bMyqNRPqshMsjMOp2yQq08WJWtbIch+miIYEDv8/GySI7Jx+BJ1Gn1taw8SBBV1pSNh57aqpfW5Kn1ifSL67EOlHMBL7TofSF/23qnsbRqSOP39fNMYxoF5UWcx4qA9Q+2z+ZgUJUFpGMGUk4ThNYuKegIOccAyq1FuQRfwWsMQAOvIvNUAbRw5BPmXcEygLGCJwPIKuO8grU+zxVwlUPyPcvY2dr0/SYmu8v3CK3OfYXSrM2EnPCgbNh1NT3CtHqb8xhm7U9v6cCXvKMkU0OKAyy6RhHul/OQkXMsijxAL0ExwK6DY+Bp/EPV41mClGBg0jxkeJnlestB9sJdABGyh2iVZfUiw7ttXugibgAayswqDVQuGODn0WbVNWbyPacWyfxbDrHliWvYtXqUkW/cMi0lOsdSAMlqIFkoYFm8yOJhxtnXyEFn4TZ1HOs/hNFbzin3FcTrabVq9MmN1gC0BMUKghGF4jIN9ELoOA2BkMM8KgrjqhwbJaON+coYhBoOUWQur0UPo1c54EepuXHf5teAMUGyzqfQFeAG84Nwd4S9Y25w3BbC3ecKEJ4t+ccz5N/MOQDJlis+U+YWwBpnWiPaxuSxgT4AZcpYjDe/gr5bWafOn/V1jM9azwHpLw6UYfg1+WUG4Ion2ulAAyrmSE6qNqPN/C1T16HiPZ7+Whp2yWQ9vgo52XOlDRhKKMYXbH18GvbLNdNS4LeWc9In949Mlz5l62exHbqkYfutmZbW31qkv780NI26VcD7jl3S8P2WS+8MuCBNQhj1kf3S+K1+lKSgvYLMln95OfUeeXuaJ0AZoddv9xmTbmxv76f2Oz9NPOy0NGGLFTLYYoTWl8+dls6eJHPU4og0bPxm6acwsLT8e3qm96h0/Wxf01mP2Cn1P+/AtNzbvdOwG2Rudjk1TTj852nGs3308/wTzkxXbvxNuv3+RenAI9qkV7p+lNa8vH1aAwhv/jfpnTsGppGLTk2XHS0e5ScXpfbb/lT7/tVT3dPpV87RnN4obxftNShdc3yb9OqxZ6bLoMd3kM/HSbtHD0qXIMWzx6h0y06rOg1mp6nXCY0eECMYZFjgCRoT2Db4AmxCXvj5iWPlm+/uUUYBrxWWaZU2lbDr5Zey+z79++z0sfzD6+8z5qfHPy7gFKHXwggZuPO5BcC7QR79Ej7aYejtTfpz0EY/Sjuv3abC0jNFxv3p67mah9zcK+ZK8xoCZX62fhSvcuVos+Y8ylEQsqFG3+G35r6v/8br2rRpk95//30VWmPGnJ/OP9+8fcOkii9ChvFaR/J8v/766yaKB9sIe5ZeX924sPk0DUGF0q0C/TsDZdsImyjVymBRAUpa9ToC5XqOaiNAyLYp6PC5OUUkjruuJLN/FOL4C49y9+5d1aPco/spukEqmAnK8EsvPqtz0F2AMqpjx5DFeighlciKYuxgKPbbhKyFVrCfjTzK7dvvpOe+Rbo0l3+pG7SHbapir3OS0mGHHpx6nXJSZW1cdMll6auv/tykIvS54lF++JFHbT5dwYn02mSTjdKYc0dWgPLrr7+RBg0emoFyDCps6rHDhlW6UgUG9r0BZdtMGgLlt96WatQjdNNkHzMQDOBxqy03T6cP6FcZ94wZM9Nll12VXn75tRySk0GQK5KqtfiL85jP6cZ8iWIVARB6zFxk41WzNito9zL+LTXcGgpraRtvq3xsBVwY8lSe7Zs9Nkb5XXMrofi6h5LtMo+JAh7jqgAlJzzBch2EUp3NtHTerMgtB0n1dV3WXVGKae1F2gJyjuhJNihXDVmkEcjacRrUQCmVv5ZerIrrqf5s9o3roShtNqkEbqR9pHOWESzc5UYT0FyVQAdrdQBcD9fGc6IHXxUsD5vnWc30FOOZ9Exz7qHw8n4LYYd3wM9VVh4D5+M8V1EAGG2Be0SpR3VjPl+90PD4oDq3Hjdh4Ig0MBo6yKwBZc5ffd+yc+JNbkU5R6eNwWQLOY28SHpjk20km212Su6+9a3wE+WGDoHGHv2y2h9rp3mP8mKhTbTFPhbjZam0G8dZB/Bm6fd8bN9ouUfFdZ3H7cBYw0Bxtq8PKB4NhJ63wjFPALqyvlGhmiAZBZsAopZRMITzcT38GsBJw3aRliHXw8OIfV1zXf2YNeQpexTSAuQk6/wZuGU1ZB2JAudqsUybK5fqmNPg7Te+93aM8EXPycpHAMoKQKzIFrzF2g/3LDKqAN/resF+pp49z6n0qIN8PBbyGBE+CQ8wjnqCpxi5rL7W1DsMr6RWTjagDCA1AznHXiQKTjRZFnovQJneo7/hjF4wB0Cm3+/8yBoV5DHjn3Ks2GJ+jqzxaFU3sqO2bH5Vx6IXGR5lVLUW+reWCQQoXmrJxdSLvJRUZ9NK1ogUEJ5YSkKskWuu4FrXgnmUGWqtWh3mST3Jvk+E8FPIC5U5MEYC3MpfvRc6gwoDyyEmKMYYNBxbx2+ee+VT6Bq+6Od6oS/Q346msrb0CCisEzV8unLtdUkAyPXM5QiUkRuuVcYFEMveibmZIwB5poBiVLGG13/OvMXUkzxDQq1nindZQ6/lNxo6lHfceFOAlPEwZgRHgZU9o3jJdD0SODtQtvVRjHBcsxZyDRpKzQ0/pQH8oOvf5zzKPspKpSvAO3qjkXMHpF7DNk4/0oUjc/iP1yUM+x79HdEOLVockPoN3ySl14enMXcKrx/SM52/RUqvnAlv8/5p4KjN0qLXhqexv5I1tc0Jacgvl0nvDLwg3dy+axp1YJs09TR5P//QNPjcTeS6IencO8TocGjvdOHWy6WP7x6eLmrRJY08EB5lAcfbdkvnHdImvS1A+SY/W9zG2zIdN3hU2ja9knqcfYsMc6fUZ+QBqc07A9PZN81LO506PB226p/TbQMvTo+KwULraLgre7e+56Qjlp+aegy/Jc07dlAat0mb1Oqzh1KfcY+nnfqOTPstejid8srG6cKjlk+vdx2ert1Z+iYe5Te6nZ2ukrldtPtpApTXSW2+mJI6DpmY5h0/NN2wfYv09HFnpSs8Oku9weBJAOPjl0+vHDM4XQ65sNcZ6Vr5/DKA8rxOaewtm6cZN/VIwx+Sdd59RLpti1lpUuez031eWZ3F2CjDuGfbPBYss3an88H9Lu3+/Z8Yct3oaoDmsU+UvOBXxp0o8kyqu4NHvOgZz3/mfoQzxJU3mwHKo/ZdIy0XKmv/+14mDbeu5yfjPgDlUvW67JfWpkXr5P0unqPMh9YViO/yvd1TBQt5P8EvQfno3r27AALLz9xyy3ZSpfcT/X2DDdqm3/zmN/o9Cn5dfvnlFcCl22TdiBu+wPEr8UXiUzGL48BtJT+U5596zooKT5UiegsVPiKhqHDre+FlBco3Xq8Cv+16G2ZwtfjiOOg+ICgI8uDdjcxb7zv7F8dMhVOn0sF6ZVzusY5AGUCYyrAKNAmnxN/nX7Bjm3qc1DO99NLLWRCa5anMWe4XlA0HPLHfpDMq6yngQciOzrdtPFOefrxJHm+fPqflgle41qoql/AR8iD6pRsv6BbGi/5dccWlab11163M+bHHdkyfff55uveeOyvVq18T0DtwwCDZqObm/ulYMFb5u/HGG6bzakAZ95w+aEhW5OOYOQ9UDOJ8mJJausWjhCIvbbzxRgbmg+72lgLlUTlXDNcDlKIx/OV8L7XUUunSi85vWHX7z1LU649//Cx9Kv9QRftvf/1bmvruH0xBcAux8qyCWetjzEWOnkj8psAJ/hHMpc5TtcAUNlN9YW5YbdP7G9dJ5NE672TFugIS2LcCDKDImBJWcl0jANc+hDVrXqYCzHifeh28Lb3e54vrLOZCG31MgVclye/TQlthXasi4Qp7BLDav9wve27mGawRtKcypJyHrHRzL2nsSwYmITKAucXsZ6StficMxmM2VNHxeyPwQX/jXOUNWu6HrKD8QwEeeB2gbGtItntamGtGjwLngKAIz9IzRAFqkdYV5pn0sH7b/EGhxF9WvM5hdW7oieHB0ShQbDXFAMNUDg2V1vvDwqyBVxTGoSxrtAcu9P4BtOvacIbhfKm8CzKSNI6yocJ3umyix9VyosuzS9Eg61fjHG9bKWVjNPlDL0hUmMt+Rg8h2o17CvtawD9XLgYslejd3aj9cZAJntA+83gyP/dYDWv+G0gPcIzK1EsiB1UrGiM3Fcc24YgneJRRZR3HP8H76B5Kz0FG+7CrKFD29ah90MIJxbuINQrHLD2J2nsP0c2RJTCyAKy6LCO9ETkQgXZV2TCAppQmsCUvZRDinmH3vpJWFLQLBGgaQAa69X/4KIvCjnwSzx3O1/WiPgC2CpKFrdSDTICsoBfeSHiOcd4uvMM4TgjePHiQ5TsHygqo4UVWsGwRLZFfouEjepJxjRV2LEZv5JJz7VJmsII8Q+JRfdlktFUkh+cfEQMo1oXjnhBivbQAZeSbt0b0AOYe8yrXLi3X5bmFUcRlrs4x6OTrX9eByguba64hcJuC3Fw0zuiqPOFglnPdyg2GDK/WvcVBAgGpySQziumRgupZ9cgMnUMaOrBOba1qXjaKbMkxUGr4QBSAgGI9F1nmYbboH+A9wb9pxiwByrMtt3yOhFvPkvtmS42iGbMWpunyBlWvNTxe5U2RTWbIKoXqOG/gz7huOVbNWdX92fdS51fsX1q7xtvivQQxOsc0QgFAu+jM1/lemPdv8LTKKfuHnGdVG1run/oM2SStIDnqLf/6aho07r40v/0JaZgU5ZqqwBgRCAen/udIuPaDo9LFK/dMYzeYnh4Yfm16Ein6+hw0Leu2fac04oBl07sDJ6Sb4VEWymiUgF5zUBowum2aNnl4unBRlzTqIGkfodfqUZZ85T7naxi2ycbF0glDRqdtlvk03T7o0vQ7PGenk9IFhwmg7iteaA0NPyINmbBR+uaewWnsb+0oMTrAFokXefy+LdKv+1+UVj/rnLTCR1+lNdb6R+o9/PPUd8whafk3T01DPzs5jRWP8utdBCjv0jtddKSB5qvEALJwN4Rer54+n9QnjfyNfJbCX1ccu3x67fiz0uXCJ7oHQx5hzvY6PV0tvwEoX4rjjAQ4X3/CfylQvnR+pzTmxh3SEs90TAOuQs0BmWfhPaz76E2mA4vynSeYgBYAp5ivdbqMAzWDwP/2twDKq0luctX8iPgYe31eA8ovje0odPca2PLc+hFWFKOQZejX9mfd2qQ/KOaFol3/yQsh1wi9rr/uFaCMYl7UQdQI4v2yfdEYXvmv7lFupCBQYDTqXFRMI1Cm0sl7YruPPfZo2nTTTSVU9NeSj9w557dh8wZQRjXst956K+25554FTGlDVaBc2myR1lxzTTlrt1fadttt9KxmvHAG87PPPiee3hu1PRuH9WjIkCFpvfXWy0N655130ogRI8TTt2E69thj0zbbbJ1WW2219M0336Tnnns+3Xff/emxxx7LfaVw1nBN2VHaqUf5ugpQRj96iId8q622lLZWTZ9Lris8t2PGXKCVviPtVDH2jRgb+FaS83zUkYenddddJ6266qraz3fffU+KUj0h5+nept52pQgr8cl79Rj755Mk9Lpbty7pRQGaJwkQViaQie/Xv4+c8/xzvXfLLcWEJy8cfYRxqq4lvPG+FKIaN+7CTCv2M1og43zmcdDbQSI75z/91O+aAOWGilgDBtt5lz1C/mNRBldc8afpZimeFothfSAh1yeffKryzGkD+qa99tyj0uJxx52o+cbcMCLIAnA9d/SISnsAymcMNo+yKWpQNMyDprQvmnmFt+rDiMo3FdONN9rQzmuuAOWpeg7zfEu2tDb9GdywjYdbpE4nHJP22bsaXt6AfPoVaP2SnEUNb/OUZ59RsBJfNn9QUuxb9rdJe74B6tgB4EPBENACGzppEgE3lZ8IiqjINzY0lGgEpRcRvY+FYzKFzAioffa/tcFl5YFAuZx56Zs6FeAwvroRSsFQANfRYFCeX4BIBEn0VEDBY38zLfyZfF5Fnjp9eU8uyuGeN702WD0bzZ3OC7zeCIWEp8CNV3heXDv18ZLfomKsipIbtBQc4/FugFGae96uvoXi73OTlXNVeE0ZbqjQCUBo1co2wdifrAi7IhgjZiO9AMyip9bo4UyNdavyMRptCVIJrL+F961XahxgNJsd6+NyQOfBZDhpFxXQLEMdGMfP5Ff1QLmIK7+XONiWcv5rBDaRhvae8pHKoMsQpYvRXr1PTn/eX6d17o/LcQJMq7AMZbhaPReeW6W153DiGXpMkwNZOxsXIdYWVq3VrAGSFTBD0bWjUlovJhECApZQsZpHPGmOquYlugc5KOKsiKX9g5xguHWQA9HwkAPPfVycJ/2rpPPQ66i86Huja54bn2udoyibvAidwDPtmnrlKcf1Hnjr5GXozuSnKu3wZiIkWgxpCpTNk6THOOEfPMY43glHB8leZBWrLf8YYBoRSFrkSUKv8d5yki28GrIea17XoBpa6p4TDKxppBHX4EKfa93/wl5ka8sNFx4yjwJr+BL8Ba8tKkxjjgGOcfwTKlwbaBbATIMJ8pEBkOVe5CbjOXiMhlor/1iUAtrNARPu6ed86/4AuYQ005yH7qhOp7Wal8yzgMn3BFqCxHWvYbg5932dZy10CfrZnOo6cKDMY+Mwd1pADoq+AGKTzeiXzeVshF0LSEKO8iyZu1mz54n32Ktao8q18IV+J2HX8DTrvOoc4tk2R1EPyHusM7bK9rCHcQ4zjwZ+5bpA27G+BEF4I/lEjzKBNKoVU56qrHfjrpJcPoI3VVyg2rL8bbXt8WnIPiulLyaPTpevfEo6d/3p6cHhN6SnVCZuk7oN7ZDavD08TfnvAenAVb5K9wpQfspDy7mfLNi2YzrbgfItsgYW275zGrr/GmkZpQF4blZ6/x7xKCf3KPe/IN20Tdc0GmHYUgH7RsdpO/calg5b+S/pjrMuTb8XQ4XSdmdUyl47tZG1ZJdBls9MH9w1JI1/wuahhC8fk4ZdtlGacddDKe3bPv293ydprYt/lj7qLX8nrJk+6jUyXbtDzzTBgfI1ApQvBlDuIkAZx0UpUJaq150kRxlgjUBZqmBf7rnHqiNBVOx5uoRaS5i2hF4DKMPDTI/ypRrF0DWdO3HbtCZUIZmHLx/vmPpcPEsjUJQHgnGYTg/qEpQHwDH/2/E/8ygbhVLqVyvmdbcX8worUPvBYl7KNAEoY5wEpbrUvgUoN6psrY1/y+vq5/7SpPAXLr/vNHiUDShTL28ElFVOEChH4FN/ZqPf6t/ZZ99QTF7mV/ltkXiNN5TqvI/qxti7d1+pFD0pK+boULduXTUEG5vnHnvsVTseygRF/XX44YcJ8B2qRwSRAXgNlePBg8+UZ92c+zVp0k0CqrfNyhwA9fNyTi7AdrG6Wits49FHH01nnTU0/f3vf8+KnIauykYDYEugvNGGm6QjjjwinXHGQO0v+0TF8XPxeB52+NHpn//8ZzVc0hV2jP/QQw6o3Gs9sXPZ/iWg9uSTe6Y35Tgh+7opsOohYdeNgPJll1+cATL7gyYi3V597bXUUwBn/K4oE3xkyOekghZAexTOjYDyv2Nu/r7rbsVYwhNJofDinOhDDzmo0gwKdv3mkceUHu3bbyN8NIS2B73ussuulCJb92ceipsOgPLoUWdXQ6/feDMNOnNYhR8asJ+2XVf+bVqKdVWvcfpgo8HxUI2B8kgtqhOVOA4yPkPWbRp21unpf/5nje9KSr3uk08+S6POOz/NnDnLWcfCtSKwYV/ryj0FnykzDnYIFlSZtbXJtmJ/i2Gp6pGOPJgH0oDIca4iWCCNld5O8+gdjW2yDXqb8mP8DUG7CW4DerxHlRL5vtGYtA+6NlkVNQAob9u8xlDkLIpBQZRHC4BfmTtHeaFtyYaBNciCWln2ORgzYofwIOe3CHx4D8cRgUNTQ09Z03V+Vtqo0hM8/LB4q6wvMpn31T2nGiKtnrKqEYTzh3HinphDSPoTOOAcZeVNZ8RGewENMIUv/Hmgk+GpyquqEJYf621H/pWe2tpxQ4bS0dvnuo8glt/xwexbU6BrV0SejiHQdSNAHEgVKINVvYhUUJwXiKeh2naVd6qUgbzifu4EF8IrHXzO83FLfiO9i5piAk+w8AoKcClI0mrG2EvpUTawrNWs5TvM9ZJaFdmjWORZSJECYFZDW4iGqNQccHo1KTzoBpEKjbgWOa64XxnhjZfz7yZVouxhFWMN07cFWIw+AMLKE8IfDqbII0o3Aiv1JttaU2AGBVxAxzzRIwB4ld8RNi1/9fggD59WD7N6jL1IFypXK1gG+IJnUgoH4S+AMgCydsMMKFS60WOuEegtjdZQdYHI+JwuMT+Z1Y1jsS3MnR3NBcMHQqlhIEGEgMwxPMqYYxTvkvxkPRtb5ldD68WAslhLiXhycExjk27eWjyBfGgxDDnH3IG19leuoSGHfKkRQL6k7R7zqsLgmYMC5FsW9ULKh9IL/AjvoaeEAP8bLQ2RalVeXQdWsV0NZFj/sr6UTxFSD0uFfKeF1zTkXcKrMafwGiOsWoAxokwRZj1t1hwt4jUdxbvgZZ5jBb8QXm5zZTPCFBXOoRlvixcZxbyibMnyRdGqgf08/74+uNdxzutGNH6vucshakWNOx6GrOSHccv5LB3UIw3bNKXXhl6SfgWjkBsqFi1op0dGLSdg+Pwvj1OP8jsCVG8XL+/ChfuLN3i9NP3B0emyVXqm8wRETx5+TZoixgujAfYOGe92J4pHWXKUT5+QJrWT9weunP5yz9npYsn1Xbjw4HTWBRukb8SjTKD8zmnj0o1bdzGgfOq56UbpT8tjBqQJWwtwQ1i20Jrre8GOPcyj3HtMmih9Mj1HvP8yV0YXO7Oa13ccNi6t9c3HaXnxy90/4JK02uAR6cffzEzrtvkkdRt+c5q/U680/gipdN1teLpmp+hRRuh1f81Rfq0zjo6SscnnS/HZgXIFg3Q4I10tQJke5cX2GazAGR7ly7RgWKnmvbDbyHT7zoulJw8/PV0cjj6icYPzyf0sgtT/NPSabX3XqtfwKLMeg8pHpixEmQTp6TrNdmdKOHwDD3ev7Vf61nzkKL9Q7Xr4w5/XylLaFQDK5lEOhmXvV14nblhssdxyyzVb9ZoPrAvT5j6zwEDsaLnWJBZAYM+eJ6tHdV0eoxS0F+Qvo6gXFKYrr7xKPGzDdSC8pP7sNm2WT1OmPKVFwB588MF0zjkj0+efW5ViHDl18803SVjtxrrYdtpp5/Tpp5/KLy1S27braWjuQQcdmA455JDc5SlTpqSbbro5ARTjBa/zQQcfmI6XwmNgyEce+Y3038C0LaQClG+44Vq95q677tYzeRFKO/n+B9Rji9eRRx0uXnLzck688aZ03mhYcKqK5hZbbZGuveZKHf+9996XLr/iqvTFF18k0GXnnXYUj3Df9N/Sb3iAd95591ykiwOgoCNQRujyyaeYlxWCe511fiF0aaPC95JLL9TnXDBuvOSHk23pAAAgAElEQVSMf5BpgLbxOVYsVcZRPO652RCKbqlSa6dvyFnZ8NbQnyceN8PI93nttvteOaqgBYWU9ONG8d7DSx9fBx10ePr6X18raEE/7vrVrZXwa+Qun9i5ew43yuBB+t4IKONc4zPONI8yi6kxTBlWL7zi2at1gEYAxT5aoQyjA4DysGFnVTzKb7/9jnqU9bxOACp3/ZLnCeT4/bJSKf6E445K2223TTb4fBcaf/rpZ2nkueenWbPmNgE55pf16AQPc9TPrvgB3EVwUQe60QOJ+yJgivfxujhOLvJGypt6Rl1xUZDp3g2+V2ALhRqATua+EVBB3hq+L0DZzxX08anX1dut0x7ePISRsr/kfeb/0FKrMqEWgg1lWBUJ95bGiAS+t8qu1r+K593TGTjOusdRJ8s9uaQbc7qNPwuw1fZdceS8UP7UARRpGEO/NY85KFi8l7SOfMq55zX4i3BMKIrR04x78JkVPUkH0oWKbgT/dXBO3mQIeHxm9sRA2cX6c6W7eg0NBEar+KwqkDZZPT+Eo8YzkhvxHddj5Ok6f9d5NfZNQVd+Fa9S7GcGPhVFtgA4Pk8ry8qrPqbwgFpURnl2XHOljfK7ziN0YsgMgGQRc0vJ/wCUrJoxgJJXuAZIQmEnBSQGng0oe1oCABfWMkK3dU17D/UIKFdUfRxa/yp4kiO96x5k7ZjfF+eYBsAYsk0gFStcEyQbk2DsDpDy8U5OD+yFOR62eI1bADxBjuqtdgYuQoIBprBm50oH8BehufhujlyjecUKsJDHameO4jtURJ4vyAggTAt2CUDGsUEo5oVHW4G5YuhQHqt5jqt8RlAd9BHPN6ds4NpRWQZZqfPD9Aw7Axm/IcReQ6v1+Cecgw3AjErXuFY8yjjmC9EEci2iBezYKAOsyptYow6SVV4x4odBnnINw+QxUj26yZmEecmaL67NGIBGLiR2Nby0iKgbSUAX5iljPhQgRw8cvNcZYFa9yRWQDBlv52oJSJaqwwCRmE9EA2ixLpkzzJNMJkAygDHykaejeJeEXyNP+Rt8Jx7lOZLGyTQzGCnMUBhBcDgv2POHM91cfqk+BloSZeN79YobTzCyqLJeHHThu7j/Ub6oqcH1gChD6IVestXiNu6WW6cTz9gjrZU+SZNHT0xS+Fq7sU3HAWn/lf+c7ht+fZrS4sDUf4TlKI+7W/pzwEnp3C0tR/n2eQek00YK0n51WLrgbtx4Qjpr35XSn+8bkS5JnRUoTx0wLk06pI8U8pKitKdfmG4XWh/Wf1jaesV5TTzKk7aVvOaDzKM86ciBaUI7yWO+a0S6+ClKCBy7hRD37VL/UQemNu+dkUZMkmrIApxHS+Xst3qOShOl/bqcXnjcoDRhk+VSy89+nfqOezLtKHnL+68uTC6f+1zwhBT5Mo/yGzhHeUcA5dXTF7ecls59RKo0SxVsBconDtPjohb5cVGvdRyarkAdATfGmJzqms6/afvUakrXNPCquWm3wRemE9rOSL8HUN5jYLriuNXTVzf2TiMelrD+ruekW3duIUD5DAXK4IFs2AEveXRJnEcaY35ooPzyBZ3c4GEykS/oUhyv8Z59bhR6jd/brblsOmbzH+f7v+1Nc95k3EOPMudVed77VQXxQkYA5brAjA/+tg0+LjJro3FIHQU2rvnDH97Nla379eufFaTY1jXXXJX23XdfBdPrr498X4+X0Gdgubq2J++6dOms4Pvzzz9L228vlZTBHPk65LFelvbZZx/97pe/3E+O0Hmj0kafPr3Vi4zXiBHnpBtumNhQyT74kIPTqJHnKOA744xBAobvCu0sltpttVW6/oZrdANBDtu5541JkwRwxxeE/vjxYzUk+J13301HHHa0g8By1UniKWVBs8suv0LytK/MP2LsyMm9+WYLOe7ff2B69LHfFuXe821xA6ped+vaWXOPAZSRV6jVdl124u+zzz2t7Zwivz8vZ1rXFTjmpOS5gaJNcOxAWX1pbqVt4YpInX+efOKxJkC57vlvjtn33OuXVcul8NjGm2ycxpxXLbz19JRnBGSOzEouNux+cnTTHnuI1Si8Tjm1n/Dg+xVlGAsFOcrnjqx6lHFck3mUvdiQbxJc41AcKmGxvlnXAXIGHQKS+X799ddToOzRqdrDCJTjXESwU1+P6MNPf/qTtLmkK2y+xSbpRz/67/STH4sQQZhvwUhNyHv1tRPTlGdesLXSwIOdDSLBiIV5jl5TVTKQHyRtKDhzoBrXXx0oR1DDTuUNyJ9FsIvfo0BXncnBJOmowDcQkUpdvf8mNvycbxcfbKNe/CuCcIQC50gAKXBSKoFaI2iDx3aZMtbgBfDsciEaGnAlgXf0ptbnW+kDzb0G8sgL1QJWXkHaDRrRcFBXphrNZaQr5xf9JHivg0hczznmPNaNFYX/zfgTvcYE9bgnHl+lz/R5MiUf3kXbX+ilq8sr8kt1BkpRR0tvKb+SVzIf1DyMdUBZAKeAETcYaAa/G2b4tzELlD2r0e+Rrs39XjdC8Z4ClO1OzkNTpdY9YkFJUR52T7HtD8XjH9cnaL4YqmihfeaMomiV8jDPyTWwjFBaHP8DoASQDLCk3mUBwshzB0iGJxmFm9QDCaAj73Etnk/+Qb8yeJLnmHOq9E+LOmE/q/W5eJzF01Jf65irQODIQ2yf+oUauFwmlQJc9MoBFBk9K55iJZAr4L5uM8+6lx/oaYHQcz68hgBSAMP62Yt3oXK1dEZDdVHpWHOVJVQXhaCYgyzX8j1CreGBpAdZ591lBQq84bOuUfj8fDzkkfi5sn6dJ0gqmxejveUfoy2ATMsxx5yhBga8w5jrpcADrcEHHnrN479gIFHjibWBImBa+Au2dl9TBpINLDOsX4/j8TO4C49bqoPODfZeyGLdhxwMes651baw+gQlT91kNfUQlUsoTIm6C26ghrAwb7JHkORK5iU3WaMoCB49YmChhF0vFI8k5BlUV8wPvP4wbvAIKC3aNWtBmqYVrq1w1wyprozq5QvgJZZ/CHu3sdocxn0prnFco/sIObu2vuO1RYb5mJwfKMfrfKEARulmEUUEWlFORDkT94lDTh2SNpFqXtodTOncT9Kvz5koecdusNz2hDS0w/+kJfT32elTyU++fIrLsPYd07B91khLOeD/+yvD03l3yHqRHGV4ot87fZwU82qfeg7fO621tGmlsz55PX210iapzdShaeSfOkl1bLluwNh083bd0tlSKfvdvs+kFYbtm/5XiyYXT73cmT669+w0/nGM9fA07ILN0o+1TNHs9OFdQ9P5kp/MPSuIjrRgx5PS2EPWSjOel4rZN8pcC3C+tN3S6eNfDUnnPyZgd5deaRw81CeLR3neTmng2EPSL9osSn96tlca/tmpaexhy6S3pPjWFWIkAVC+5Mhl05tShOsqjziLcr3D4PHpmHWWU1rOFP3163WWTR9K4a/LYUQRj/XN269umSgSKv7OTdL+g5YLz5dFUVQNnwSn5KufHX+eXP6fO7T+U49yWb/K3Jmn2Nd/51HGdTgveSeZyG+rdN1cbjKfQ6BcnluMy6yvlNdDI6DcSAGJCmhkFrzPClsAytU2TMDuvXeHfFZyhw57p9dee73SFO/p0KFDuuqqK3Tz7NKla3rggXKmcgTJuLl//35ylFQf9d7uv/8BIoisqhr727Zt29Sr1ynpyy+/VCBsr7LZ9u59qgLl5557To6rOqEhcGe/RgpQRpj3o48+Jm0yRFvVd81Dpkd5yFnD0h13/KqidOhmKUJ41113TuPHjdWFt8nGm9dysFNaZZVVxIt8qf7e46RTNM+aL3pKb540UULY109XXHm1eN2v1p+pgELuwdsJj3JXAcovv/xKOqWnAeVYFReLY8ozTxpQlt+ff74A5aj4WVCpbTwx16F0qiiKPNAdv1HZweb6u98+0gQoo5iX5nt4WI5eH7iBS/wNCX+uezkHSMXnPffcvcI7Y84fJ/Py28rcb7NNuzRs6JmV6+6W0OvLrzCaUSlToCw5w6POsQJzfMGjPEjmkosGxVZiGH1UtHHPfC9UQI9iVDx0/lVrM0XQgPKZxVsivxhQLqHX5LsIHHUefNOMFavj9/h9zTXXEMC8QlpXIgj22rNqLMC1KPY1fPhoEaZOB1m7egREVJZpVUGvgxEgglAWGdM5D0oYact+sc+kSaMw5Qw0ojLsSogKc7WuFoDKtuM8RMWPyp3vtWZddeU3bvRxbJW8NPfsZ28xci+DV6rulY10wbOiUmJjK6GdGQx4n6KCEmlDIM01VXlG4GxVYjQH18foYXDRiKBjFwDDjZFGB9KRa6Le7zqf87q4sJj/jDa5RuqAH0px3PzRt7ie0P/obVflzccR+YdYt+k+5aHBTnujaQj1hq0BIZquMJT1Jf1whbc+VvaXz7d7UC7InkWgDOrHYluRNrHvmcf9gvg50ov8wHY47/wbeT/StN5+5Cv1KIeq1JF+MXoo06WCKDETqHDvXilV4gFQLMR6CZGbqF68uPAXjnrC2chL4Egn8R7iWKclAJoBfLWKdSn0hOWESA/wgpiY876hXmICO5dDi4IOp+P0DQMgyl7OGcHDrNfFdeLrA98XYFx0mEj3bCimwulVqmM1a+Yd67xEL7KH88HAoG0iDNe9RAizBp9D9mpYtRZsssJdCn7ltzkCtPC9FubSXGXktdrxQvAczxUvFMA18prVCx0CD8LRunaSAB7vQDnyZeQt7X84XqvwhkeQ6ZoyQIo9kuAWf+FBxvxhXjHv8B4vuaSdjwzADB4AgEaOsl6PzwDHqCIN46taWwwYK187IFewLC+emlUJuQ/nxlrfbX+w90BlxWCENmhnjKHX2ejCe4V/WDASv8E4gUrOeKEQFzzoGn6tofOIJkABNm1ddav5c+xMVgUgbtyAtx/VrefIpM0EYJZQX3w3S4DyNzPmpm8ELM/AGckShz1LcpPh1eaRi5AxFlGiBHIDWIwwiWP0s4/daJz3wQz6S3RXlAmUI3W5EuUNj4wiUCbfNJI1TeSWz4PKcqEJphRAiLoLl5bKZTUclVDouozj5/i33v/oCc9FLH1PinKY/Sz7FelsNI17ID/Hvul4ahF/KofN9W98rL+XYp00qMc+K/d4+Ep0KkSZjmv4vNgXzgN1lvp1OkYncL09WxNGb/stpR/ao4zQaz3iTcdsFePpucX4cLyZVt53mdl+MByNTYE7wPGGKy+dthbPMuRLo9fvP/gm3f3GPxr+xi/vH7C7nKOMdCQjU9zrqfNnHmwUet1UASHwxGKtPjvvUbUuVdswxrn++mvTfvvtZ0xUb6iZ+x966CEBfN2CV7HAKTxjm222SbfddosK74ceejhddNHFCYW5dCOsVW+2PlUV7UZAuaJABMVc85BvuF6ftd566+eFUgfKG26wqXlwGUrE8YowaCcFtK720GoA5XqeR0Vg0RoeICRAGPKMUWwMIPlKAX0cayuY6uUVgfJLL78soeK97TkeokmB8fSUJzJQ1uOhGkwmQao2TI8L564GWqK3j4sWbf7+d02B8i677pmFYrRC8j7SwRTXEnKI7+++67YmFZ8PPeLYNF1Cxqnokp1unnSDhF8vn7lr+vQZ6fCjjsvh1+wzgPLIEdVzjeFRPnPI8MyrOEeRwixad9lHX/Y59La+IREo4Pq2bddtBiiPLt4A954WUFUWNK37GFi9L5xfG/RiApZ/ngad3reJ0OjSrXcJa9fNRKqyQnP1eY1AKirxfKaOLyieEA4EZnmj9k2Hmyq/j5ss3rP9uPnkNjhG57v6uoprJs4/hhG9cFQmaZLJfRJNDc9FsaEIlOmBoQAFbeIaqRgW1KNhoTu8XvtCA4POZZFdEcDi2azwTP6PMrJOu3gNJ5Vh0XFusvfWi2Mo3TzMII4z5gKz7QjQ4/zEeausUXheRMbEXOs6z1BO8b5WEqrHXNrInOwj+q+mGwe+5A0tEhVkVaQ324GXEVLDriNYaQyUcUaz9inwam4nKBqFlzTTKnfZavDaWmv00v5B+Q/yN8rHIifqxcXKM/A8hnlHGWmKdFW5i3srFSGlgxdmqqyXsJ/zexQkiv2Lz0M7CJUGWwM4IMS6teyHmPclkWcqfxeXLzU3WUEUwq6tmFdL0YJAQ/UgC1jSc3cBlN14CC1JeQ3VhUFNn2d6R3MIbph7+G7zsU/uXcxeYPmtXtnajhZqWvE6Krf6O/fcqGwulAJN/lIvsnppcG1RSFmgS3NWFUwVgDxfigYpQAawlX/zBeQCCM9GgS4BT/Aoo1otAPIcPUoIANk9zqJPzJIcZC3a5UcNqQc5ixSGhtrclTXhximv6N5I78qgwQNibL0VTtY5Q9i7zK8aNACK9UxrM5Jo1XL5txSiAmTCFRyLYaT14sID8h4h9lrtXCISJINFeYYyvIRb+xrhg8PfPEaGYOue40fC1Xg/LsOyrjylBUUNfU814FwGqWHX0jF6j8FTCNHWI49kjgGUwdNa9RqEd6CslcBpeFNjh8wtQq1RtEv+qhcZIdUKlhFuDQ/yQi3iNU3ykwGWZ4lXGYYQAHOwG4Gyyj9dsygyFiYkrOM8n1pxXgo7BYM2+SCCpfq+q9cwtBwiwmkS94eoo8aIQlwbvZQ0LKnMcYBc0YFc/hX+NB7LudcKli16j/dV/oYUI1wXeZnjwnd4fkzDicbbuDZMTypRBYge4x7F9nEv748F0HTswQihA6FxzGmoa9CPVNOfAzBkP+PebuH2JfS4HtHZaO3mOXY61vtlYL3sD2iDgD3qaPj+h/Yovzq+s4zPwDn3pQwoZeDzPDVI9yHp9raDJknPC1AGQMY5yt9W9frzf81VgIwjof7dC0AZx0PZ3FTlptWgCOmldaAcFZD6g3iuIL+PwrTptQSlZtW3s5Pf0w31u4bdUplE0a1PPvk0AyY+ixv76NGj0tFHH5XDQuGFhYcYYcfINUbOrT2zqmBhrADKvXr11MrWxx13fO5bVOjxPIwVI3ln6ts6huNP6Kj32EtCrwVEX3/d1dqHjTbcLANl3suJaNduywyUN91kC/P0OtjgeAGCVlllVa14vfYv1tYnTPtmWvrow481bHjU6BF6HBWBcgZKKugMTHXv3iV16XyiVDt+WUOr1brmCgmBKYFyz169tRq39lVjZLwRn+AiXN17TEtaTShToY0LEO8bAeVdd9srCxrtj4QlY1NgwZCshHt/2Obuu+8qxzxVzxCOwqIxH1a/PfucczXUHAYFjm3Fn/40XXv1ZRWP8vQZM9Ixx3UqXi/4PHzsEYDRAwipGwWgEbQUvoLyRdqbR3lQpWNTp74rUQ/nZSWcYMWeZYoJNxHShwoHNxgK+gLELO8Lz/rZGqtVnnfemAvTu++9n4EI2sQRPmyD8xlv4nd5M3Pe1e91uNWCUPX5iMYU26iqeaF53gPdsiIn15J+cX1GQ0vMGTfyh6JzoqhpP916yDbgZdW+5OrAcqMoHhG8mwJvqQcYKecmystyLEnZmKC44J9utqLgLr6EVXWO1mPIAObm4jeGI5Ov6XmNCgTHxr/q0VWsXgqOYUwA4GhPwTiO8vIIDp3rkG/O/nC+Mm3CGiedo4KAPsEAZBufAVHSnG1SacG1HKtt6JCoFr4P+VQJb9N+Agi4dd4Bq47X31do7yCXvAL1wAB1scbrWa/yRczPw3ZIurKqbyN5UmSgicdcJAhr0vnp/xYo01trz6qOG0AZ57hGxdPeV8Pp6ms1AmU93zXIdGPE4j0hQK7zQJHrJn8UGAngAVgCGEaYtYbbOmBCAS49+smLeWnRLvAFPMrwPkofYK8Ba8mKtD5hzAJEdOwseqhrzgvqySXMKCzz7pWRqYgwNcHXvPKKewu1fecFyhj963ULtE039iwWFXoHw3Y0nClfPOJJjx7CsTl8vhukNGQbeXbuIYO7F8+aI0DXgDIAMCtTS+AnvI5e4VhBsnwGwAKIxvFPKNg1WyLl5swTQ56vM91nFKBDJnkIuBs9FrmGnZeMgijzCKvy7muliVzPFaPLLzrfeiayVXzGGoXho3iS4SGWCAKRa0vIOcpLKlBG2L2F3MObjGsRabCEMI3Ofc5JFnkE2um8yWjoSa52rMwbHQdK71oYKYwv4Bu05dWfWbQLe9oid5qUtR2AJ4qayTjh0QKQZgg75hVrjvITBx5x79CK1wqYJWzWgWYLhL8DKIv3GOHyqFAOY8dsnJUsQHmWhFbjCK9ps1DtWop3iQd52kzJSZbvIOfQR5OJdqSgMRv+Z32qGC89NF5lgP4zQaRyVcdqRtoMrtie8nkBBaxqZuuuOLC45mnYoYyMXtFcn4P87+sG8pVrorI3u/FJwZqvCRjdkB+Mv3i+vS/H4JFfdS8hfzsY1j05jJH7DfdP6mJsI+oa5APwJvEIQ9yV4t4u1wrBP36LYJ77gl5X0yv02vlWB0b3HT+jmuytn1WuGL0gEyrt+X1aRd3HXDcixH2b+3Jc33mvbu7+EI79P8edK1374UKvAZQhxQmUC4+Y0QN7XJSl25xRBcqkG4AyQq9ROR/vP/jbbJWhAMcAyt/1VQfKnAujtRhsXN/TfeS7eJSjQqI3cWHUetT0++IJ7N69m+YSoxpiu3bb6NnJbKtRewgtfuihX6tgRkEvCzE20B0ZmUx42GGHpuOPP05CWtfPXi0KiTvv/FUaPXq0VJmWQk++iXIxRqB8/PEWes0FVSc4Nu23p75hQPn4Tun55yzHE692W28lYeUGlDfcaDMlNF6QSZRNoAZCtK+6+gptA0CZ57KRFvB+9pFQ8v333zd7t/gMAxYInTQaXHnVNenqq6/J1hAIGx2fLCxUvO7c5UQNve51ah8D7h5eazmXcrj507/XfvQ6tW96QUKvlbY6t8WjEBUpKq1GwxImh1wczV/18CAVeqo0W89/+1hTj/Kue+xtAqfOQ1CcIKQ8hEVDIFxBxCaGcOXt2m9bn5r/6POjj/0ujb/w4swL3IDul7OX60XHunU/OaEImI5ZfQfBBSNPPbVnj7TLzjtWnn/d9TelB379iH5H/jReKIJgAwDloYNCrEBKBMp1hQFTUoSKhS2hLfSVgpB8HQFcXFdnDOwn+e2/qPTzvPMvEsOLFHHjenZm5X257/57Pn/YJ1Ytt5xkb5n3xGfzfQTGkR4E+1GJ47WqjAawphsOLP1i/dcQLl/PShNpNCoTcWPUZ3iV13rYNxVmeprzPPm4SztlY0P/W+EsYTecmLUYAMKP8AEQdaNgnRYUyJg/vueGB2BLmaDgGjl3DvDoUYsAlPKKm3c0RESAyntIV9KJhkvcD2WX88KNv8K/0GmDYkLDG/tLwIt7CdDj/WS++hyRh6H64vo4BvYnKi7WDtdSKbKCc47rvBSPkuJv9TXD42CQz1l/gQXsPFkZk8heAk/SketO59HDxAFd8py7pVp7nPfNqgyh0g9DdOSVCOi4l/E7LjsqeUYf9r8anskxGav6b/BKZV3cIzpa+Hmr3s84F/Ao6tnGDozhMVwSVazhVZRnLy6fl2o1X0DT4pa3ChCM79XziL92FJR6+j0XOXqQVQa5p8y8xJZ/jD23AORQzKs2VRUdIugnMby6zG3TiASV1QQTBB9avdposlD+thQPcK7aiuu9eJPiVSi7iKUGEEWBKbk1F9ZCMJd8ns2Qa3iQNaS6hYbjAiipZxnAWD3GOBJKcpTF+4h7rGoyPNhuPHGZx/2FcrMJ8wYQrfwXYrLJT0o3D2OOqTxcK5hfDbkWGQSvsIbOe6g1wu2XkAUGXrDiXTCQLK7gGMYTLeQmjKD5yHo0mBl7tXgWQ60VoDGcPyPham552P/KGIEcq0ygXqAGtOE9WkNFF7QDD8hoyUvOaRQAy+7RVMCM8uLyAg3UwAe9yQ0nALXmVbYCXhpiP2+2nYns0QAweiDnGHM8W+Z4hhTPRHi1OJHTdDkrGdWuAaLn4/wvlx30HMczkTPYDROc90qPENJrMN/gQwqHoHya3NBA1wqbcP9h6k78kbKbII2yWO/xfHvVJX3dMHWmDnRbecTOfNYacpkYdZoiowrI5hgJtlV6+dxxP4j6Dn/HX90P3QCe5Sg95w4ai65HIGq9iKA0gk+I1wWILJB9UsGerE32g3ttpFX0ltKzS3Bs6Vyo5F10bQPK5t002rC+gBsQhX7UCfhc8CWdIvFECQOjxTAK4wnT5NgXjlXpJvP5gwPli7rKeK2qv86JR91EnqSegr/NAeUmcu57fgGgjKrXnAMW6M10UVnuhsXv4lFupPQ26ltls9ILyvEDL7zwXFprrbX07OQTT+zSxHOrV7sXAe/BJwDKOFMZHuL27beXMcFN3hQo2/W2+eHsY1SWxhnBOIeZTIQ2kMMMsGzPMmtbBMoniJc4Alf2g8K3zXL/lZ57fooClAMPPFS8yxbijXaaA8oVOok83EqqWjP0erNNt6zkRKMt5CfjLOi3356arrnmOqkY/WRWnjbffLO0yqora+4xcpmvAlC+5lp9RAQjEHpd5JouASjruDyUwLzGiyUe25SBsivk3HC04RDuwqIpRXDbIuemarSwKqZFuC1Kjz36cBMACqBsXm7sd25Qid4rbEQBqKDtZaTK85133Nykre+zTo44+gSJNPhX7j/ejBBDzqabblhp7rbb7ki333GXbgZ+CqZ53eUFL/Rll45r0p+Bg4ZK9MSHeV4I7mK4rQLlIWdUnhWBclGI68qA0Re/77TjdumVV19J06ebp6PcY+vOhLGFuVx60ViN6oivU/sMStOmTbNrfT1wHcW/3FpVeYAw93nC8yJQjuCBG0wM641GiLhBNAcOKhbxsGa5uSs90QflNxO3qve5LIj01mf4URoVIOZGB23TNz5jCqNfBAsM9zNQjLFbrKIV6sKmKcBXaMPjnwCU4/ogTbi5R48u54UbIZ+r68j5LRdr8bkmgI8gEgCV/MY2szIU1lMEytzcSbfIIzFMPbj6ocgAACAASURBVD6fck9Dvt1oQ9CO36g4cMwA4XxOVCYoO1SpQeihz19WBDEvbnHnMwMOcr63HhMo433ODVWesDXE8XGdKF18eSktAXRqL9zKMGuG45Z+OHBxZQeeUF0DURmNSiF4Q8dSldfsW/wbleNIi7JuSj46eSwqdbGtDIQ0C5iwMwBlXy82rgI2QBMDSnZ8GcAQwA6KMSG8VvORxb1qBZ1apaVRrAtAWe4xz6FdDxmB9xqmmkEyvMVOb11r+MF6ZyGx5h1UXvY50RDrGjiKPM7Z43w3AcloTy+qzpuG08q4FQg5SNa1DuwBqc9jnXzdxSOgcril5q1amDXmAV41rWYN8Iuf5Lu5AqI05BqVqrVyNcKs4WW0HGQAYzs72fJYkdcKMK3nICsRCJSbsGlF4cavGVRn6oXvaBBAi+6FNH6xdjHv9s9C1/Wv0AbGEM1NVqMHALAVZmuNXGSxmsDOtoR8B6C8hFa5tuO/UIRPDS3icdZQaw0n0EVgMtvK2NvD/W+WAw1BMi5sHijr+BUYFiOa8pHMT9yv1AiLuiP+aAB4zh+jRPCTFhrzsGqemQzeaIliXdBT3JMsaDrNlWcQKM+RCtazZE5nSVVrFGKbLvnIc7TStXmSkZsMA4jiNzkGSeng6V14aH09RyOlylDKGeVfGAnFSOuGW6UQjcxZYBZDWNx/+Z7Pi2uKNOQ1+doAlDMI9O+4z2NVAxzXDZ9cM5yngOcrsr5ulKzvGxxfNrT6PsGxM4UH92kotUcQUj5wDzT5akc/1Q2yFZAOaQDDNT3eHr0V6aZ9DnNAWgIgt5S1Ad1Ax60ArFpcUXnW591AW9xH4bFmPnHh7fjsCJQ5Js4fn0uaZ9p7hBz6s+axo+XrH86j/PL4LjIkA8oqZ1wuFh6LxbQWpa1Pv+l79Yc0/3d/Jw+QE4gAlB0MxwhT5XPu66BRBMpRYY2LJT4wKh1xM298vSnsG264gYRA/0Y30z59+kjV5ltzk1UlpjwJ37OiNd6j+Nfrr7NidVX5qVuVIBfwHYDBwQcfLGcsn6UNX3fd9Xp8FF58Lgp5IfQaZyh37NhJ80ooV7iAee1uu+2RLrzQgFHb9TbKnVWgLKHX1153lS4iLdKVPcpF+YJSCQBPjzKAcgxD33mXndPYsefJsT2z0v77HZT+8Y9/5r5SccYXONYJodcAyleJR7mu4MLr3PnEjqlz507qUUZoNUO/A4ULUO7Vx0Kv6bmKHmUwtAMG5ZsALGwxWhVb0pRgKYKm3zzyYBMwucde+5pRwolsHmrzqFCxZ1+pTCPsun+/3k34v1iCdNtt8js29vpr/IWXpt/+7vHKZnrA/r9MnTsd3+Taiy+5Iv1ODBaLgtK78korptP6904/+9males/lhSB0wcN07FVFPLgGcUNG2zQVs9Bji8A5XPOGaMhaLy3FL0wPqIhYns5Eqpbl07pL3/9W7pPjiCb8gzSAEoONcHF8rIGDjv0gITr4+tvf/tHGiz5114kPtO9DipUiOlzTclQIedzhPYqBVaiAhbACXlDw5D9Xir/+Td8Lx9KxVFbo+QjXMdIBbxHP/gZHg7Sy2hUrLRRpkEp0t+Csl3ZxBm2jDa4BghSweey0SmgQr9cIUb7sDBreJ57I0gfAln2iXPCjZZrur45kyacr1zmznO4uD4iLQmwrdBONde6CUP7F6AFvdp1usU+sNATi4VxPUbZ1UQZCg9FP9VoASDhigL7TmVG+wyvmSp8FoYX55T9s++qI4r7UJzvuP54B3+nt5J8qGMK/FueLQqp90WBVKBdhUbaqaKYKwehPZUZJtOoBOE3GnGoDJJX2L+4PmLf7SzqUmApUqK+H6uPOxALrNucMoxq1TZ8tu0AWGSyFuYSHl+yFZQ9nIErIEjOyI3nIGuOsgAhBVjwNMuY1QOpIdYAWw6M9a+HAQcQpEfiZaRWPL7FC+/gCtQMY4qmjfh9I0+yhVnL/eEmo5nlngL45HWAeYOnU/MO3WsIWQD5p5/di4zbPTSSxbo0TxVeRQHCUF4BfrFHzRSABLCmRzrpMU/wPoqnWcAUvI8zxeuoQBpgWQAV8pVZsVlBEfrksquR7lVZFRpu7QN1j/EChF+HCAell3tzTRbZwgJvFqBs9MY8tl58CQG9okoDJCPvHF5j+bu0gmQU7rIK2ADJiDaAQQUy2vKZIfsdqJr1xWhNHmC4eB0YN2MYMWtTNXKiLi8qMs2NvKXqNRaDgXUawmiggcE050DrGja+QC6y7k+ILtCvETZgoaQKpEV3xNypAUS+R+7xTAHLM+QsVxhDUOEa0QOobj199lz1JttZySAEaAKQZTLEdIASLs+9MBpb63nA2gZkAw3ZAbApbcoB9HpdnYcoi6JcizzFPuC7CkDz57A/WZbJeon5sNz/GuXyok3qcVEG8jlRJ2T7nO+6TKPsjHsIUw91HoOhnzRoRAuOM18f9iR9Rkjdqxg1CByMAbO+QH4kMIOxJ46LfVBdXbca05cyDaQtGqPj/lDGH/cnT8dwHQqe8Aqw0a6VNAy8X+PYUfLtDweUX5nQVbpg6QUw80AW5b67rCJt0J8fHCgP3BOhIhkoR4xU79d3BspcJHEz4iJq9J0tNvO4jB8/Lh177DF63NNWcozSP/9pnryqUl4UY36/2mqrp2eesSOMbr/9jjRgwMAmnmhUvIZXeMKEC+XfhEq7VFDOOuvM1KkTcoqtsrV6xVxQAyQTKHfqdKKG2LBvUeHGd9ddd514trdNj8mRTKf26lsRNMg9vuZaA8oMqSaoZHvYC7YAUL7qch1TBsreFxwLhZDpl158WY6I6pnzl6NCjPeXClBuJ0D56quvVaBcpyUsVyd2PEHODO6YQ69ZSc7mzDap6FF+8cWXQjv2e5zXdddZJ82YPj396U9flM3NGQAbLNonII334X0joLz7nr+0ReKKMZqC4FGhVNscOf4LJ4zVc6Dj65Zbbk9vSsVzvKDs5GfTQC3fw1Bz1BGHVe7DPUOHn61AkfO87LLLpCsundCkUBhu/PCjjyXn/RVt4yc/+UnaasvN0rLLLltpEx/OO39CelGui9ZK9j8K6PXlHO+hZw2s3P/OOwDK5+fjLuO8xwt32nH71OXEKqCfIfnU7733gURffO7CdZH0cwWJyNhIPPFLN+nn/ZMfTvc/8HAGo3xWfe503WNuAlAm4GWjlSNbako8aavgx3mqLi/4bOUBCswwl4V+xmdYvwDHsXpmBB5RrlTBat1DXCyzlG+q0AVjS30OCBKV39yCrTlwYdOJ93Azj+CmkovrRIyW68gn+Flz75x2OZ/K+TvSl5sqQ/JjP0zxLRsplaImXnfvD+mR55iKpvxl/2Of47wRNONe5l5r7plv+lHxwDWsHwGvk/IZLPaKSUyRYF9iJcrI0FHJaW5/QkHA+cHj0GiOeC+oVGS/6dP1V31vwL3V0G3mgxZgxnxYoCzyUVR4OMfNPYseCP7O/rKNUpyoCpB5PTy9KBhT7ztzuTkvlpNq1Ylx1i0KcQEot25pYX4AyEvJ+uN16jWU75GjakDZzkC2ol/I/2SRLgfADnIqIBiddLmPcRE469wH+uuY65YSH2Au+hUImGmkbdCjbBfomoS8ocxBMRkaQ/MRTw6a8L0CEQPNep2HDmLfAa8CT9GTzJxjnokMz+F0nIPseatzcC6y5CzP9XzkuVJ9VRyM6m2mB1n3bAeOOmcAUU1ZsXwTgGP2KKuiboCywEqTAzhQqMj9EhmGObOq1vQq22+tBQC3QhVzMZKg0vWSMudLyXscAwbDCfLVCaIBkjVEWw0lfs4xc5Dd2Egxy3kDkM4vnefKRDYeeRxz3P/D1ZS9FaCgViMHyu6pa+m5ypbbbMcdLlggx/yI7GqlPIe9R/RDTWI2D+UiCRfAX4BmhM/DODJH5ni2RAPMFk/ydCnaNUPCrGdJTvI0eJcFHM+S73AcFAwmOnYFy8WIwVzNmEpBGZgVeKdlBeC5cSTzfM2zmXPZaaQIe22UPXHPyrQD/0RvdchtJfDVKCLnUNyHSEF4lMljESjH58Vq1/V+ULYp6PXQ6TpQzvLPDfkZcAYPsD5bl3rREetAMeps2n/f8zLt3YhI1sq56b6vqdfW9yuVLzCgqIHC1htzx/GdFgL1mgHR+KFyxGWQiiY3YKoRy43z3F+jYcP6ZM8x77itpcg3eR/lPIIPfD9Af9Y8FqcC/edA+cgNf5RWklxhvF794/T0uPxr9Hr1wh7ytQF4HaNH6mhfVU7ZgkfaKvq61YDrvlt/zNZpr28VkNVeTR60dwbKuU9KP+7d3hjmkB7l5hQMNm2/N9AYfDIa9RJAGYtn6tS3/OzkW1O/fv10M4jKLPe9ah/sWahovcMOOyjI3nTTzSXnI1SelBs//vjD7K383/9du+KhJVBGsa8jjjg8/epXd6XBg8+sXEOg/Pnnn4sHtkv68MOPzFipyqkRCsDzmGOOSYMGmQewY8fOlfxk9JtFujBeAGAF3A2soVtuUYDy5pu3042TGzUKkuHooy8EjB544CHu3XZvhJN/l513TmeeNSjJvGnYNcKz44vh1V07d1ag/Morr6beffprf4pQtTafevK3Srsz5azg3z/+hPxu87LssstJOO/0vMgGDRqY9u4g1hd5jRo9Jj3yyG/yI3XRMqTFPbdxHtGfRx55oIlHGUBZgZMvaFWO0U7MuQm8tdJKK6VrasW20ImjJIR62rRvzEoVrNFRUAAo3nLTDU360LVHL80/xothtltvvWU6fUDTCtHVJdb40wsvvpLOv+DCrASb0DOaUriRNm3XW/dbgXJU5LV/ahmUatnrrZMGn9G0mNl36R+v+eNnf0pjxl4sG7mFbLN//D3SLiqmmjfoG0gBL+WsU24u+C0Kf7QbNww+k2Pkc/NGGuad9+IvPceYa74nXc2LyhC0kvIR+0lwwlB/bbvmOa6spaCQsx32R8OmfQPkb/XxcFOO6wHfEWhGGRjHzn7SoFfVH4229EprZjTWYNjYY/uxb7E/9ff4HEFz5IXIv/iez+M9nG9uMAi/xcvGVKziBKAZsGvOYsn7BWDTcXiEQPQ+1/m7oiCCX7in1TxSLl6Ux62qaPFW5nkJVZ6VNyteN1dylFcK1Kjvl0oLV1TINtZHA2f6Pu8HRVljO3UFrs4z6BeU9DqPuWqR1zHpVO5HeKm9dN4i6s/eRDPGqAdYGkSYNPJLFRDJYFqJTG6tRZoslBYAWUOqkbMsvyt4VrDsQNmVePQBgQRRhuj6CYA4ymxWrIieZZ0PKvbhfebP5jyO8T4aTRWQuAJJZVGVInj2EDJvXg5jXvw1Qy7Bse5P4XeG6SpAhhcZDka53HKKBQjje1Q9BijWs3QFGGt+shXrIkhGmPU8ACf1XrtHsabwmTLZfESDMYDzZ/QmZ4ZABfkCFNiS8VMBybic5yTbXy/GJetU89LFaJJzkv2s7KVkuQMss+gXQbJ+VuexA1I8B89ToKwTVM1F9jHU11ZzhpHKmDnOBn/j2ipg2fN5pQ8IvtSQ8LDuGT67EKHDDgoRzYEibeAHXdNagA3Fu6xAG8Ks1ZMM44cYPmYKOJ4p3uRpMy1aYIYYQmZLIS+tci08oAk88BzrtIlRwmwhzqOhoFes8J1/D+vCFXvyR96rnNcpbzWxQflIGSFTqlFKDX+MHt1GIFOvq4Ey/crXXLyfdTQoqznPVXBYZXylEfsaIvoaAUECXcoMzSn2KC/ur3Hfi0BT92XhcQ3R9n0iAme91mmfDbgBeLOtyLtMwYrjjPIe8gX6RywOFvdW8FTUX+LZvuwb+xKNGDYl1dQD0kv36GaAsmvBLv6qYdDlfmubx3nZ96aDoA8acZGBvhkEeC9OVSl8ZUCZfTX5ZnNvRgSLtOD4WPxNaUpjTDDKxKrVvAZmRXs+5JsdPxafp3SI68DXOZ+b+Q60lPBk7V2c4CaCKv/+bUAZvxVFYrvtthPv63aaM3zUUUdqB5GfPHXqVLQmIcYXZKI1AsoA1OgHQoxR9Rqv2267PX3xxRfp2WeflX/PqaC95ZZJaYftt9c85jPPPEsKVD2t7XNMKPAFjzKYsWPHE9OUKVMqIB1AuWfPU/R6gPF77rkn3X//5PTuu+/pd+uuu65W1D744IP088QbbkxjxljfQchVV11VzqxdPf38Fz9PAweept/36HGKhOHMk7G+k76ZPq1ct8Yaae2111YwjNdJJ/fSUArQZNq06WnVlVdO90++RxXpyZMfSNdde4Oe/4zXL6T9ww4/NO2zz965/w888GB6WEDrv77+l+TEWlGmrcRjjX7tudce6ZdyLapkX3rZFfrde+/9QZ/D1+23TUqrr76a3nvDxEkKODfZeKO0ooDSUaPO0+f8/Odrp6uvKtWgpwmARn42DBZU2rKQcQbX72lUkfePPDy5aeh1BzsmTEPZMGPOBDn/I/fS6HzsMUfJPBwRvk3KA+eMPM9zVO1cykZVj9H24DMGpq3F6x9f11w3Uej8UBZGHM8uO++QTj65e3PpcJU2+OGDDz9JI6Sa9iwBn3mjCuPiGPnbelLRvKlH+T0NvYa2Wl+DBp4sQuOgA34pofliDfseL4Dk8y+4RMP7I92jtzGCEP2eAMYVnqisq9B08MGxRWHPceh3To/INxxCNCTEDRmPhOAye7694KmC0GOuNnmGSibHEr12uC+OkYYRPr++sbDf8W+8BnnJ+tLOVefLNhL32oQwL24m9Q29/qw4L/reNwzcF73F2aMtfVFDmItnANXojbVuOkDwvhJsR15txE6cq7jBxzmlYqcygDm6yqtm2YN8w0tDwp2P8JspQAV0W3+K5xz31IEyQDeVhaiAsY6CjjGAMDw/jluzvrjZOGHjkUvmYKqHpxZwQg6MyhZpxgrecW0U3iL9S5EWznFUosjP9XngWBkOqvfkDb7qPbb2TKbyBAG2l+daPWfwpirrZjCEfFOEzcIrqAWZ/DxkHOuE3NPWnqMMQI1CXfBQgycBmHWtiSJewnbNrFCJNtGcftcRfJ54BjKPeLKQ+LJ/K+/6AOLcRe9x5M1Iu6oMLWGgWrVaG0ZBJlVVLfSaSh0UowwmoPi5QuWGONyD66HIzkceMsKl5XqGWGsRJ2F7AOC5MiA9+xih1e4x1mrIehYyKiPDEylhuwBO2XVOsFxAg84di3n53GvRxwCi8tgbAGr9LZw9XGjj3n7Mo7O6RYEYX6iHWH7APxhLCkim8cQ8yqiCjirnqGquvOFh9zR86x6CPtCrHEAy5WeW+7WQ6maBcv26MPl1UMf1ptMejsrSOhg0rnkIPdfXAqmJwxBRGlEsr9nBAOcOxdhkjgGG7bxkAc3qOZ6nRbvwT4t4CYieI95k8AKNFvxLb6D2T/cUMyByzWK9Ksjxf0pK31s4bOCOCs8HEKDXKBL3cFuCGfVom5Mh7m98bvwu6gXaD65Mbws1O2LobD19hvsi9zMDl3HFWh+y0VgjFQvQ4vGamUbh1rqRncCW8x5pV9/rua4qp15guQiPcg9CezTgZlAaQocbySA+09YuQCSq3IS0Enh+3RAA4/084beoC5jYAT0YIu1AEn2hl9r157pBg6QhPSOV4zxyAiJfldBwF5NhTuw62zdilCr6g71e+xH4NB4fVjVMSNs6tyXvug6U4/UscGZGlQJwNYg78Aiuy/OjPOoh6JoGUHgp3pPXTyjAXPn9uwLlsviaAuXqbwUoDxw4UADhgOoqCJ9WW20NL5xVvixe3BYCfD9t6OHA1ePHT0gXXDBOZ6tt27ZSUOliyRX9mTIPjoIyMJ4EZG+dmf2ss4akO+64U7+nEACo6tnTgDI8ylC+V1tt1SYCiAtm0qRb0rniUaVSj7ZO6XmSAONuFQFFRuze7SQp/iXVpIXQPTysurLZu5RAmPXzkiMMi3X/0/qK9/uw7DGKBMTk3XHHrxQ0o7AXBcYrr74m4ef9VFg/9eTvKnmHUaj06zcgvSBh3Xx16ni8hKQfn9shbZ586mnJ6x6u9FhJcnFvveXGDHS/+PIrCaNvWh0cniHzSJc8GQqkhx+6vwlQ3nPv/c2SJg+lJ4uCtLLJubC6/porxCixSoWfRow4V8LpXyg5J35OZ1WQ2u6/2647SYXqkyr3/+UvfxVA3NfC5rD4sImr12WhhGu3TT26dU4rr7xSszyMHzCGu++ZnO68615tA7wR+aMuQPm5OaA8ahRCr4uiWFX2iqd0HTkb+cD99xFDzi+aifOodhv9/P3jT6f7JOQ6guSsPPu6qD6veAPq4CCCUCq235Ybq9WVfeOPNGG7DYE6lNeQX87iXqyuzIJRHAPOQeTay5syQFnYWCJVuGlFMFWf7EgPBRb0IgOsOwgEaMZ1HENM7WjEC7g29ok8w82ev3FcUBA0B1rBZMnHpiWawDvm++bNwucVn2M+ciy8xXVfl034HP9x88h9EKUYL34PMMViiLhPi5f4Rq5VsEU+Iay0zLXnLksbxgeF+rrB17YbhDbbXNXCh2VzVJoyOiA3ZA0QIPO5+iy3HnN8ep1cTuBs14D/TZE2Glk/qwqlnzTg/aqvH+svaw5wfFUgSHnFavacj6i82HfSpwqDemhfBpbFUx3hfaQr29YEA5GXrUTWABSjKnFr4e0lBAzBI4i8ZHiUccTP4rhO1q8W6fKcU5yFjBDrHFatQMuer2fVOt9FQAuIobKCocDasZJq0xxA5pAXen5zpmIYmM5R8AgWMhWKQWkDSNb5I9hBX1xB0qN+8JsynitjGiJo781bYvyOWzSXWH4nQLYjgbwQF85ABjDWz3ZO7kwJvYaBeY6818rWAMjShjYbvGXKD56rWh9rlm+6R9j8x7nW+bUzhfRVUYoDUC5rsABlAGPMH8AxxC6PgEKYNYDv0ijeJpWtcfyTGlI0ygDnZiMPeZEYUhZXQ7UaS5CnDiZBH1yOZMuzg+S8Dziv5E6jn3WmjXz/LQC5yZj9Pn2Wtwn7SF6nyqtm+FBvsdLP6IpwaniT4UnGqyVyzaFs47N4x2AoQcQAwq0RQQCP8kzkJcs5ybPl3yyAZIRfC0jWs5PnzFWDyCKpnh49pfosPzGk0KAckaR9CkCZ+0R976ZHOcsNyB7wsxsu4VGGTGOhMvKGyk0HpdybKBcp67gnxf1V+6WIyTx3PFWFz481LXSM3P99DRJ0WTvWFoGO7psKxgqmgMyKeyTnmnNJelBfp9yu6y70GuvakWNJ8zg83SLSlXu5rvmwv2jf3bCC+7kHcy+MOo62F0AaaYyq13yZ3MTZ3QY20R74i+O3zxbGzmdQtyBN2FbcN+qAMI5N6ef05T3ZWxssGPU9r/BEAe5oK6eF6V5uex69u5knnAeUj9wAYL8RMNe8vvpb2XfxnFyYTJ/hujvG4tfmMeNz9jojUsAolMfqe3kE6PZ79Rrlj7pHub7RZyYydipMlae4fB89ykceeWQ69NDDmpF3LcQ7eHT2NpRnlk3tlltubhYo33vvvVKJ+E4VyhgUNu8999gj7SxhyfBgr79+W+0dADO8qDfcMFE90ZEpjblbyBnDpyhQRjGv3r37pp122jHtu+++WpwLr88//5MUunopPfjgZMkdthzV6BE68KAD1MubzSyBLuPGTUh/kHNqMVkH7L9f6rBPh0DFcuH4CTim531lHNBiFwF1hx5ycNp8i831oi+++FI85VPS7VKBGR7mPn17SwXxn+UGPvro4zTBjzu6QIqBMfTRJyt7Hy67/Eo9DigKwRM7nZBQJAuA8EsBwW+8+Wa688671cus9JX+7CXVw085qat6o0ecc47Q9Q/6WyuYkcOCys9zGplC0jKNHDk0A2VcjucPHmIFrxi6V5R+C5Fg/hrm9ic//onkhPc05Sarii3S2WefLYqHlehXAcJjJuQqE4LmhcV7hF8PHNAf9cqKh+L/sPYW8HdVxxrohACVeyv0FivuFSpAcSkECa4lOAkSXEIIDsk/hOAJCa4JwWJQ3IoXtyClgktLaW8LRYoEAnnzzcy31ux9Tkrfe/fwC/9ztqy91sysWfPNzJqt151z1vny9tvvuEKCRxz7bJJyXmfttWw/8kLqQJlnnrltiB9++JG8oY6VJ554Su697wFNr/rIjmeFTBqzrazMce3C+k7j/rvsiLvMywgZef21N7TQ3WQvs4mRGtjw/jhIUkOkFFxz9i+80AK6JeEnund7Kfn2t7+jtPp2kYt/vP2eys6b8oJW4H7gocfkI80GwIRsz3H8ptJlv/M1HlypaatG23AI2PXpPB6eswLYrvEo0l+yQ4F0Y5sORjwwaH9tjoeGS8aTAe9Iq7LFDMacLnp5IadclJQv62vVYaYwQX96tQvgILBJ72nUucmx4D579RMqWVr0JUBzi44cE/+2gW3WI3QW4W8GsQZwIz3ZF8t4R6Y+K7/Krtu+Xi5WZX4kR47NPVbvjPlq6YShgklH3ks+Wcq5PvtTXbT5HedMPiOC7MX9XM4oJ36NV4l1Gavp4pR1zkxbYAHEWhET2McuhxUAlLRmzKGcox58zunWbI/VQynrzlert1zmRm0qyV9CJKSty2hU+Y85C6PWKykHUIgFnMWSSBvSlONntDwbWZzMPs+q0WigOYyRek0Nz6Qk3VKMka9jcqPM06wN8HxFwQ5e8aMNfU33Ins08At7T6UeNtCMrQ54pr8ayF//BD6w0COcNPYeZrN4HaiVSF30s6FTmDLNv9ijmXVzmuscX9cocvYcdAHKOFQAOPW68QNpqKho7d+9mXA8WHotDTmlOfag4p7Qw19YFNmBLqpSf6bG2mcWXVYArOvRdHutE1KrNWqsbQFIYb599NlsCqA0umz7kB1om2qLCLBFP0o0uDpgOBe5p9Fo2wUo23XxCryyCOQvswDKcMQB2GK6QZZRzRoygPT6OZB+D2Csaz0yDGwvsoLlr3OfMoCyTndL12cRMCtOrvzUY3SYZJDsMpI6FrzOafjZlixXUycljAAAIABJREFUdgHI1Ad+TZ1v5T3EmNXoS+hOvA6qfNwYqXvgAxDDDkNKNXpvFc/NuFedjwpxes8M3QIxU6N/4Df4jrT56YgoI4oMQPwRgLJGlTV6/L4C5Q9sT7K+9ste8YW5ESCiWCLuGGF2jgHMKDzJOU6HFG2BvLZhPKaDkgOA5M22jGVQYO7HKmhtQdeyHxHtbwMv9CE7fzNQtzkdQJn6jPPcrgsdztciESBVnccoeV3rLXqoOsamYHKu217wWMM4LluLY02qdlLYcGZvoMp8Xas4Fs6VbPeYAwTcSXqVzzdwHeuO2ZroR6xxOV2bNDBtEg62WLAaUxL0gAMG4LisJQXUheM31D3a8bRhP4A+Z4c0vnO7la2dyX5tg9zSL44zADwdHewkU6ZzWx7VbZr8+N3eY26AOWy2bI+hzSxHdDSwz9Y2+m70b0Z/vd++vpX247rqzPDzBQhjbGFf+155Hx3Pkz9t50AGykWmfY8y39/YWQSkm1Hd4HjjR12es8Fd7NBgjp+rNzKS7H87P8VwmOX9Yfyq4DaiBsnwpYDhL5+NdhFRPuCA/RUoP2Z7lDuKeenCwzbpIctRLldYnhLoZngdWKchUyM0GXhQeLnv0vvYCWi4kNhTAhyyHTPG4ZWMx9tkxqQKcvoYGImJvYCMjvGqVAHTBRKerdpnKqmivPUZHkmmq6aZOlnoFsotK7W6+Ndqm9wDaBVSzXj1tBO+H7pRjCfCTTTGfbx1YjBNmYJu75BDPxI44Dhs4cBiwDQYAu9QOOQF+8+JVlN+XVlTqRIY8dl8fRGLnmWaekl6ZxLlnOACjy/GfcPYdO8tFbZD7Sov1k6Sn8Kf9AzSrSqpymfOwIofvYMZ9Nj9jT75XeRbnm9ZnjN4jEEX5WnFf6LfM62OgQ6D+1UBxIIvHFvuuz03AUG+fxkGbXU2+IJiL5IPmSVvzQsJ/RE6iPdwftGbzVc+sTATZcqMDRYbibTsLAdt0NcwAMIJwQgq+sR39vo89JRW8rsYIprKx/5bSnakIeFZWTab8xVaoumVhhFLEG8ym5wTjLBatgASmRJQx7WM7mOsiCizjxjf1772Nbuer10oBkGMtw3UAWrbH4A5fNwwcb7ZvwCKRVatzXqex/O7lQloMabspMh8yusdF8wqv3Wets95GwlUlw74mGzsNi25PjTTws3g0P+Yvu7GeTX8vY3qrGGbLMhUC511rhu1ajpSqzUqaEW6sP8UFa1RnCkKNOmxOe0YqhoHQIZDzKKDcEQhiuxz3BycXD+in5/3VqdlgGQCI+QM5TETtNraVDfKpmtaEkDLLPRz+73tPj9jPgM8mjFV5aimUMfhiBojutZItWZ6Y0SabT23aLIbVhb51flthjdAsZ4yoGzvPNZ9yPauXAfPePcxwDL2KOvXAMoKoLS8CuwL3G/zrPj/Yv98iiKbfGI4Ycja9SE/ZT9+zIViK7QiXFmWbQ7p+o606CI7WGfNlmBxOehK1T0aGQadLd0+MgvgTPnKnDqnvzKng2TsYTfHMt6jrNdjnzqcJziGZ4BvfO0T+BLyz2fbeGJeFI7nl563xMA7XR1F+XRxMDmBmiDc6ByZFnBCoG/6m44+K5QY6zwBsYMod5DAqsD7lOG7BjjG53NNmUe9AESTP8FedHOOaMbAp70s5fpf+uqn9/41Xfk/m6Zd+x5lnEc2jWNzIIJUlVzbnGHZeF5t3HUc0rNr9orpD5WlYhdxTDG+TB/vfxEuJxWuDxvB2je5Crs51nFzFAUYJJ+KDQswHPOKDlsCRfLC9paae8GvbYB0vYjX23zCxNBP3kblsh4sjD7lSticC1kvcgyuzyvQbcpHE0BlRwDtgGyXsP0MgLNtx/O+rchlEtcio60bSOW72GmTcg3DfUxN9mh8M2Jc++ZOBOLfmopdHfou43V95jqdn9WeUuQj5SXTIqdMc/7ktnCvvyGo04nSeKbZ8FHdO/Yo43x+Z3GlWchMyG7e3+zPcf3LfptM2/T1lHao69quO1VMzpMDIqeLN3nlsuuvU60Za2XuIKJcQUW3/U6VvG3F26nLmkCpAIy4MO9XKvYC9F8pnFUnLidqfoYpCbu++WT2K4MFXpHBR7kuGSwZKO+xx56NStP0zvo4fEqY/o/FhpOLyqENlGksFGMbhn6nLVgGk/vXNqyNHrg/FGm9NgEkpCYm0IWobLJFAhz4WKiQCp3j9QSZbtmA5BiKkV5AiUcPzEC24gPuWGgryZwySrlwPOf9534rtJXpi+cy2paTcEzJhmeW91iKF62vmGzlJetpYcljwL0wTq2/Kc23m/y0HQX5mpp63pnq2w0gF+WRDGJ3umThhtHh+37yh3sVCfjM0VWszmqMU/GhzYbnNGiTFxxe03gO523DuKpzvJj8wUNcTiVZjLfEz7Lo5nbNGGS0Orz/kKWgSzYMiv6gzIShyD4Xwz3kD+81RjugIatMcq4SPGTK0mFIPrd1UC4Chv1K5sGG4obzBXohAGiOtKINLvDZ6cG2G4sKUlljbEUm9UIuDuxXnluUmawvypxKMk+wbc+lXyvO12rMTklG7swxEl79PC9z+zDmuSijz3QwFGPK9JWY8c26Bu2+kgazxWvmKLcAyQ2jqLznGEC5MSXsRxsoW1pW6Gv2GbRDP3Mf2rqNz29b3JyalOMMdIJyDQcM50O7pz6mauQAMnibbgQ4E7JkRopt6Idi+NuFKt/F0K2gPD+TBZXsPciWNgsAhAJc/oonjxICCHtBG4BkFOeaQ+W6N9Kyg4Z8B7LLXJ2rXJBnEsiEcxXrJ99R6wA5gEx0rh1BzvqqWwXrPGfaustpQvARdDDMHEYPCzDBcENNbQPUMI7wJ4AF9yyjLUZaIv1xhoIjNQstkjNDr4fNZ4BYU6xRwAn/pk9XUBxVrT9Bga4AyZ+h6FMU8AK4ctnN/He9mcGTGYbFse3zAEDL5DiJRpYFrodVfp3QRRcrf6gvXN+jGJunz+M4ph+O+95kvO5JK50TFOtfAOSvf2UOT8kHMIacIDWfKdeWRR9rsAkIUY91ouNtGR2G3L8Dyl+yH9nm0JcAZe5NBk2QBaBuvbLVyudcFHUzI1PlRPlm+5EDMOMVGb4v3Y3wTzWV2oq0qZBj7/F7Gj3+SIEx3pf8vlbuwruyP0TVa40yQ17g3CuvoInMAbObApxSvxfAYmtjyiKJbAEX6wD/8d26z3dmZ92R7QlmXND4i60sdV327WcdaziBQ5wz+y6Arj9X5cemkH6LDBGC/IYsxjpvUy7W96pLK21cXl0Fcvxt26G2m3JnUup0BtXt+ZD1fT7H7U3ZXrLxGbBzp3ThTbE9AgQan+rrOXmf//V7YR/zk/UXj33+he9Rzs/ItGINFrZtOiEK6fqYamGw3N8M8tmeg0wPLoDY3r86xkwXy7uL8Za1Wu+Fs4O2bWk36FXGABuJvIbuLYXxcnVvtB/A1vSg06kN1vE8tFtswpgbXyjd8IH9ZjZZyKs5TtDvnLmBPjRSvitPavp36GPOLdBqVkCZjCyctY50sU7yBTl1La61e+K7G7oVpNX2mu1SsbefV1PXrDONJ+MHDOL2h20YcU0mUuRMvx944P4aUd7PIsoDB+5V0sFzhUm2gXSQ3KdynAYAFVB0on1tngR85Qsnrac5p/5Fm7kNNE/AmYFEuQYC0AUok1Slv63JmEFUeyIbGCuRVqVvUsJl7wtBTez34EQ2Q1v/5dTXPF4uEnwm31PaBtrFeDSd6MaQ8dFknMahR9OLsRWe4+xYaI+TSrhEcWjgYZK2FHmO0PmkdEI7uHKwl4vxUOyzQsyyl5Uhj2cl4N81BU69+qac9D/KNxRAs13sCVMlEYquPTfYPvvNZzecMaBnmjwmq/E7X1fAXoMGdV5wsadzIz8Tz83ZGLYQ2jhrJgj7kBczcpkRZU9rraDAxwczMdJ1oPSNf644O5xOkUad52+ee9k4yeMAQWxhgZyEfIHWJlc4Bq97cnygfcpcnleZHxwHnvMZUrkTF0gDygXbRlSK+405t9qVrtvzuE0H6qLcF7tHwVPbGCgZFxHZprGdF8/2/GBqvB9vrh2kSdUFnTrCz7W0uefR2sG2MWGaIWe32DWdQNkcBhFRzq235a3Szw0xf141TnmMWVA8n/uW28+6v6k/qEccKFeZdAMrOw3NGGWqcsw/pmDj7QGuc9iezw8UqGFRpm8oyAFQRjQQIBkRQf1p6dcAPdA3yGSwasUBlvF836/qziCT6VjH2+AHQNmej2hZ6qe5/ZO+MBo1MbOdb4LqTodfm56VBzQuY+xco8zocuOKVa3LXlQDzhYujn/ogP+G3HjhF18HAG4BlKdrp60wF37jfbmobmwVjLVwl4KoTz9HUT1PsWVVa0u7BrBG6ibSa02GqkwxxTYbphyX9TvZBADKhY4EPYkoXMd4iPOzrDsBiOnogFOkkXKt0WNLr8croAiULZIMGZlN/lsB8Zz6G1FmvEd5jtk9FR+p2niG7UnmwmdR5AB5OBYgy+SjPbH/7Z7k7lHkLAvFJimGTuNsBZVMa8/P98W7yglkAGnWyvsZMz61vwTQvcF3pM1bloxoqvUnkWbfS6PI071w17+0gJdmDnyooBl7lj/Ud34hED0TINfMpyg+FAXF0NNGIfqwzbJ+K3tj0Zek/9q2ha1bsTZmuzGEJrItMJ5wYMCWSkCc8zfLorUTskZ5on1mugDTJwOplFWT92FnvUhdyHbw10BXdC1zrwF4Yz1gP1y/+R5jH7vrT7bLdZPPzut6fgZ5wm1Ped0lHfM2p7zuVb0OgOb85TGjo+kiB6OW3xm6yXVSTS/2ee1Rfx4nH3LKc5YLs58z/0K22jYH+8RrOV7rZwBlo0f0zWjeApekJe/F5SyoyiiupUTHp2FDRB+xRjEF3/SqZeAFKA7HZLkfgDccg+QvsxB4TZF3kz/wvgtQrh0qctoBlDkfws52/jovycMGUM7vsasL7peB4ypyjEx33BuKqSywcUtzMjdTRzsmOsTMJiF1cex/oWHZUr7ZAHTAploqJnxW1hko777HXs0c+hB69iUb9CbYkWZikeRWpNcFvxpBnKykli1WgUSsXQAdeoxTu81FpRa/yYZvUQjJkLRJgPUp+sHJgufnidRWJmVRjQlrUTQzfoLwoElENji+Ag4iTT0b4XkfOQW9pFYngGT9CuFsA1p/To2WmwDDiwlveBjhpjTQzZhwBRz56hQp103DsyjsaINGCXnVXohYcZg85Ktv0B9MeqbOZ747nnJG51RTPpueP57LgAOGqxVECgVUZZqK18dr886M1+Zczb/J/wxSjEaxMLs8txxJ7Xkaz8jXsV3OKY61SYNwbkT7fN81U1W5sM3RW1OXNP0oL9QFmMeikOduHZ8bnjDouTfN3ksZ9xDYlYgwDWnIXDJasTy0ZY804nw2eocnFnKPVOzGwhjzK48/jyfrhawT2Mf2fVzcsr6YoYCasghwjXsQ1cmvN2mDWdKYwD/P0dwPprpnYwApmLgfKYis/Mlx5P7hGOQZfcH9NDxQy4A6IkcIKM9t4Oz96dwGxHmXDSUe8785nblGI8yJAUMe6eNIkYttC+35Ued1daa2eZv51+ZrNg5yW/7d52meH835Wivc+pYGNzp87Yr5E8e8fgOzD1y3oF1EgAnmMRdm033GAL2IIKNI138pkGFF6znwap8ozDWHvtYJwAf7N7FMekVrrEm+5hrt0AfqGOhZqprQOSi0Zf1Nax7MvgYdMnhGT2swyLkXuoh/87Emn5uOl0JTevY4v1OEuDPVuvk+ZEfFUawJm3gQOUSaNQKK2IesIcHpAZT8VU94HRBSrpF+jQrXEVnUv9N1czKqWhtA1vsZ5XDShKOnVakuAwLyE3/5Tt0gbuF13ZtfdXamUSM4m14DBtqa8wPZH1atnDLm7zqeHe/IVofKVy0ln381C+GrvRUoezYCZGVOyA72JltkWXUgik1FRozZC9GB7LhPwuBfc5S4tXYxpbXB96S3G8d5bzEOK2AhLX2u+fardtZZcaYgdR0ZGiYKvjd5djgnQi5QzOtTOEo0QgzZ+FgLs5mzZEZvfVfyZ/IuQLLm1yPF/sNPtMq1gmSrcG1rdHXwW58S/8Hjtk3WABpcy1CMq8sab2twNuwToGzMv/hBXcyCccXOQaZFZLSUdZ1zCn1OINzsxgDJmRd0azD92q6jzCfzhOPzlOXZNdtInb+h5zKbs7701PWq72z9iL3cNibTsXXdR78yaG7rEP7muNrXEvhRHxW6RR9IN87dLGt5/eTe8AKUw55uB2McRNZ0e7ZRAW4N4FA3ZvCb9UYbQGedmvvZGGMA2tL3jkzGJqgF4MyvXWo/s9DXorzgTw1wuM1cgTVpWNb2cCRkHjEbg8/xe2rKdF6rWRTO3yldo9cgfTv9mm0Q5/CVUrkv8R5l3//WBsrtSemwK80cAMQOBdcJEIsRj0nT8IhzpQwva1pku03whpM6wFNWvpwkzXu9j9nQRH+23mpLWUALNK204oqykr426M0335Rrr7vBrn388cf13xMFG5qxYnsIqvFm8bcQeJuQsUe1ALToRDZ8feKmlKtIRSnGeCrU1AAg0ZYpnaTIsoFp6Z5QXKGMrGsYN9ajlgGS+5jb9FTz6v33vT/VaMwKZVYKmwZ6Wwkwktgw4FMEF0O0mCDAR+zxdKPC5Q394h5x9IPFB7joMdrSMGxhrDcqIXcHyrBmjMdqBOQ9mC43btwC5MPIpPy6rmzuMyQ/Og1/Xz6oiCmPOEY60YjPvIG3FNdy70+V75ou4x5hB7xtA7MNvhr7UMPhkZXmlwHlPL/ac43jAz8a4K4s2i7EkEumC1EmXGlq8aA5v1o97mFEtV89ZXKXdI7LoRshvTG3uCiHkyvLoXMsnD5pfjKFnRGzPCfK3IkIsp2L/e74Pnu8M5i8JB1I10zfthGS5woLchQ6xhj5/nP0AxEgG0NEfU1Wo/J0t/mY+2DPVhpbajTs2NAj1oeUioTfBN/2sJgb9lyVeQJ00ijTrJ12XauTp8qiQXeOsyxGxkXPOMofk/8u3m3qRwKPek+XlMRYOKwtGL+tCGcxFENmXE6bTk4au/6cugbm/ud+1/7VNcP1QtuZVdPaTO9ZH0LnReYDihi7wekfk8noX8Qm7bgVZYIe0+stYmyRYgDlSLfWOkYAOVbJ2tKuEVFGqq0XY2JKuoPs1h5kPDMcpPTwWqwEgBp0JTYCrdMYva/e7zaYrvvzKq1JNxrEiKBZFNgsnCbtM9/s9U6c2xFFtiodkVZt7c2MFD3be4x/jCg7fbEH2XQRUqX1PKPB2IeM+YkUW+xBnm5RY61krPtO8RcA+jO8/kmJ8GkUbfLgdE2fxlLqEbOQnZR6a7QJB28eU5YnO48KauB/NsGSrBp1AsxYFkiA1aqr3X5g8S7IG9QAnCl2XO+Z8yu95b8siqyOFBUMpOvj9U9f0+Nft4roegz7kJGSj3vwLm3ILfiTsuLQyWZ2W0oh7mIzdh1YJoAPrn2EE8L/4rytD02gHJPGQrfIFOAWHZO1yELyYm3Yt+4gGW1ZhXRkb6FSNeRDvyOz4JOPPzU5+Fh5/i8FwwDGn+jf9z74XD7Q1GsNLlvK9Ueamp2jjMi8NTCY6quYvEWmSpb9AlZszFGPhKnVLZ63U/EpY4z0ttfqbjLoNpU6QmNdIKG7tW2vaQpQlYM7n4Ujz2RU+UBgW17rlAx49sEcq+pIxauR8vro46/sbtLD1y/TLSUppPKyLSTtuVXGFnLItmn7sR95jzLuYVQ5O3tdLpqR4fx8b5uA0CPKDKrlAWaQ6UDNM2E4p33tqiDaaVxB36xlp86F3B6vtyBM2I6WkZj436iIDReSOXxqan67uFcG7Y1nBVA27WX3M826Zu103Gvy2KQrn5cBM/cnw8nAT5adyh9UE/esK5CVY8my4WuEB+Fy1Nns4lzMqyzQLSOhMj4v8t1BMicJ/xphY+K4IZ5aC4OlXNuepC2FCkO43RcMiqC1ne6Zi4Pl/YW4/pJxF+p7nv39zO3Pufre4XPOPa/qXe2HTczkIS8DCeVMAcpAsK2g3PiokWMzfgCOadyHIGUjbVYGcLvPBuACM3G9IFAmcMt95ATEX/QBylp3pLXoa5wrx9gO92C2J3JWsg54XZnVYj7ugbZJXwB9BXjcl2nR/5AZ7hswwJoFKNGdY+kG3jJ4JFDNAAX3cm8XgTL7iP1IjH5jPLPhmawuFIsXlWwbRFb6Ng2EzE/jf3hRrR/FQeCAjnuPG0XITHnWiLIr3hrVbMsLmcfj+Xntfc1UnuR4vqfdDs615Qo0YsV19JKp6FRMZsSn1Kx2m72ZRlWASDgYQg+UbQdhDLqM0MlX9zW3QY7TMumOtAJzDlr2RfDCeG19dcOUvzHnbU8yjrd0U5b9YoiEDFdZro6u9hzPCyVlCX/5HmKTWSWqOTvSa5ka1S5jDFnm2Rb6xLRuzHVGfW2AAaCzI4V95l9oqbyFgt/zdoc8r/IY8sLGlPEia7Hw2vWQ5WS82DjC6DU9FU4YzjmXH+ert1eNgjYNWCUYr/6hHPGabvqWhkqmHzRF/VQjJhsp+bkeRU6ZUuinNUBnZLUEPRpCvVd5RbDDZ5Afhge4Tuu9DoAAkDV12gowAdgg2qfgBxFARJDxGh/sQ0XKLIAy0qwt/VbnrbZFoI1mzUGVajYY/YqDwanAVGkAJBRa44d8S8TydYDtRr9h3DTesxzzsjFXw7Ixh0zsqcyOikaxLq+8ZSAY8MMzLFI6KoypMIbqvmS9FvuQAVji9T/AAJ8qKPIUa+w7xuucvKK1Vbu21GpPu9ZX5VrRLkTEFBuVYl8EyZRNWw/DoecCW+tR5DWENKMOoTzhNwFVlqlcpyPPC1ZJrrLtjig6UkxezEmC+eBzAvKAtHyAYlS4xqufAJK/8hXUGNBXQQE861/YYQUkQxeGPrQyJ8ZbNXCzrZbC293Xp5SiXQmQxSdmTrb/0mnq4rAJmDbaKUcO8Lju2Xdu1zHHSewRhQDY3k9tSQXA9uMqcLGUayvghewB8F5TrRUlv6cvyP5I064/+EQLehlQRmEvdaCo0wR0cNsB0165lQq2kY8o5AWazRbOE+5ZdtmpgRVkRdAoLWPrkoJfDP5kY6XJ6WDA5kGds7b+xB72qk9hU4bTjqqKNI5tANVmQPX3ACthGxgIMbvSt+8hEyrrWoIUBgkyw/MamoFNXjesn5axEVo1orFZD+F7BmHd5hf7keec6Tdsl+iyJrWBcY6MtoTWHVespp50ZPs62hg2z60itoNl54U7LskXH1NN8c7Hsy6Z1biznmiAYwKHeGi2Seh0yfQjvTKAzW1nHqKtL+I90T62Cro7I7yxtuKekLPMx2xPNDL8kkw20qtDDpmlks9lPjBzk/oD/bdnQQbyHuX/HCg709pKr9tvOxaKzNbahiEUXqEADLyuuzJFalAx4RvtWF/CqM2LCMCV/Wb0N6iCY1tttYUsuMACDXn1voq+DupxffXPk43xtVOQu40V5c4bINJSi5vKncYeizQVMG+ApwLEbjTISoZCyPZtQUUxLSurH5MICktHmAGNLdhpL7dh6wAIs2vqHSdHBlTtSc0xtpUOgV8GQ+wz9yxi4Wh7LdnO7GYoenYB38ns44xjDT9JM4JKeeTYcwqzg3avKEmFlA1aruME7wSs2I9EecKYsAUrHKmW55t51DZs6PPJRjT6mNOvDbwkcJzp6Y6dWhitgLMAymWxt7kTqbGtisRtvqG/5CudV1WOaiaBKYYEBDO/sgy2v1sN1QA+hR8dc74qfDfWEvgI5c+9eAQajQgA2g/d40q56iL2h/vqswe0PXeYDgadkwExaYbrrW/KZ7bDyGvWN/QKIwU7L6pZP2bZoDy5EnYDkeCRr3zwdaouhOQZ/hI4z6le+LpQOVBixgXHk42K3B4MbgJs60DoLTOKIssjL5KgFecv5xKeRd6xbUbFKQNTJk4ofrbsZMT3vAfK9XOKAtGRwbWCztBgjt0bhlssqXaG7VbHYxh5bB/t6KHsIGreZ434pz4iHUon25Or6293NGa11XA9FkPWn2cPjxCOy2cF0j5AI1IyNr01rqs5EgwAapFCgFOd2l6lOvYXA9ugecg+1scCcPwRpceF/vHoVp+MzxzhLDAMyWJAl5QoZIzxZaDDcWZ6Ngy44BFlJHhVmGaMi3+FkRSW9Ld8jYi+XgsczbQ7e22O/UYKte8//NxScN14QnQQ360atn6364HJO2ST8tTiZZKK9toxK9HKLTj7KtGzUdqNhHicy4kXYsPHnPQmC5ABOEo8FRtp97av3Zwo/iowyI69UkwXQdpUJjfeUHSZAt3ia1uOywC7yLfxs02rWVGEj43nZjnpektLSMO2cCE2JpJZtQ+xj3ImeI5IUynm5an19u5sc6ggBRvZCNh7qbIBEYRAmGO4dsa62Oib6z5XOLwwonZ23Od80Q31kqIeZqmVsD6meVd0bulP0sNBg6w7C1fLM1m3JEd7Gxqtjiz0uY/AdRm3XLl8NvfXku1JpBtUcvluUq7IfKZJh6y19GgX0cpzJ9OoPafYoTzHy7G0XueO0371MbvDYFbTgRmcwfWyRnIt9vnuAzAAZ9gmyVYQsW1zFqlGH6uEO1fac416MXWS62pDt6X7rI1Ym7wL3kiHqBbjOahs9pt3yNvwm5pyWtuya1L/2n0vz03XeT/KQwr9cey7352nEM9syehfBsrWFBxqBMrOBDfcslGZme4jcVL/OyDH88UojEYc6Pr9BEI0qgxAdGk3TxzufzLjIMAdhYJAonpeQqETKOeBJOM4j6NGwNwYsQiJ/pej1m2PXgN8FKDsD+P4+QxPU4ThjTReB6WNCF8rwt7scgXAudIc01dtvwCeGWmZbjh77KJUZOZYUuqhKS9LB8KrI6rxzTRKByNOjxyJYd8y/ThXykLM9BjbTOm1AAAgAElEQVS937yGIbBGszRWCiYjXugvaGQqNhrDeOz+mFm5kBj64nSs71RmOi7BMa7JoIxjMiXE9NJUyMijY5HYGM+Ex71E1aLqMdohMCG/7f14AQDJ43ZBM/YrgzummlT6II3S91WZPJWMi1qgypWoA1TyjLyx6EG5p1YnNgUb/7JjhMdmBZTbY+VzinMoeXe5XzsDKiukZBGv2Q3wFQAKoz45ifJeJCsuE1kIxXMbfc9prCYf4SigEyoDVy4ppDtTxiCHvNe838mJZLxJQNnkLPjBvfFZ/7QXqDz/aRhwPmW+ZKDuclejt1T+3MvFcyig43rUFwHTo2GckO/0iBegHday9TNeu8XtDow2mTxEFMTkUO+hDPfWaBJSwakHsoxnecJxVLi+9pqrrH/MorHtKyHLdGZY3/PyHUqkm4Fn/W4bS0lJWmprQLesO3GL6XEUS7E13Q2WBmDPhmJZsJumWbGx2hYA229YQMGX1F8bWqNj9YfbxDG6wtPWxUEbk8uwr71ysa9Vs2uuqMszQI2DGyy5fj5AMe5Tz2ABO2GMdy2UmawwM7HimU3aNo3Xcq7D4m0Zuu3baGyxAVpQyQBzY8wEJsBwm5gRPcYldn9dL8ICS/e54Y5LLMKg/3m6tANhizCbPnNAjGO+X9n3uyEWiTReB8qW5B3PdD76ozO325yv23ZmIRIdh1sU7DhPWypEKbGC62jw3fSnd9PlAoDZAbE5hC0dG/vU4cjE3nUH0J6yzbUj5gYb8onsNO/K+3Z303WZ19bELGZJkZlZyFxbhsojSbks0CEfdk01pP3ZYZCbLMTeSuO/bxECWAZOwTuU/R3ZDpiRWeBA2QGAOS7NOd+M/mV9V21eBzG+PnjH3QeclIbtreuUFo7K7sukQVvpdwE8RY8m29ZGXbPfCjtNrtmffy+zJn+kXaxFeQ1urMd6bduR3QHwksL1ueRy2xQRwnAcrf2vIlUJQPpmCuY5WsAaL2jRugOYVdTWATjbYM/nZot31qGmnvBDfmH5f4zdbPVoopPVtfF8XWOsQTi7knOl3anUx7xGNtZLbyD0XAvsWtPRc9Ov7XleV+jST9Am0sq9ZZdzf2bwO/c9Hl+uizlbxaVQv7RDocl8+e7c88R8C5BM24OU51wE3b/1rW9Z+93AcU1dduVYBCUpwsZ9iehtkEiGNSOsoa31pBt3TWHK+taVuYNMTI1GQSkMJBS231OjfTn9Oo/BjXtfJJleS+OhvHy7c1aacDSAUQg6DVUfd6UnwXZZ5J3YrRkzK/rHomSyVl8Pkfd2kv5UMtlgxR5XgmQDn7pHi2nNZsAGmCt7M/R6Kq8MujKPm8/xeeBRJn8NjC++DjAZtcqAiLKWlQ77jFRxpJ3wJewkElKLS0VnkM+2etS0ZfYpV/5l+wQeiBpDcvIkNiDQivhzrHlO4LvTw/c51HtYUMf5SZq6sQWa+HGCA4tqa+fx8vMc9SM4YwEqyqnRhQ4hLNhFxut8LC9oh6Mj9svmMbSBMulhNEuODJs12n67YJkf92hpHmOmD84BGNu+NFOOPm6mbuYofpZP0jXv4cmOoyKLAWbzwsr2CTwJ6ux3WUyhF1J2haaa5T1Vee4k1eqGI2SDafZF2UfqXvCF9MjOGKNXyH9bBtlXyjXnWBlzpLpyPhp9wilIGub5k+WkLa98RnueZeeJpUOFEYe+zFBwa33ShSLLCdvw+cIK1e7wQIEv6rvsDMK1kydNcDkgP5Ljq77313tqOj3WGDMW0qLlfErANll/2aTI0RBv0//H5ZbxELuOJ42JQS073Ix22xnKfrksBtTeLMq2in73htmv+siwkOpjfXxpXcg2lecF+fx0A8Xfb1+ifMYXRv0qKDaQnLKaTLxibco6vaxGfH7iVxv4+CWd65cPtGl4x+CdvrO4JdO327oYJOr8gzbDQApr068pNoiFd+tv00vOIM5DB7x6BIBYzyMKaKCZv5GKrceReWtgGXuO9YdFk3kt9A2fm9f1IqOZk/U7v5XMQkRnDW3Xobp9nO73/PM6TughG2Ici9/F4RLy7Czza22uRgYBi6uaHCH9Wk8wHdtSsgGUY43EcRZ2KwELayyxJss9ZbWcDuOgbZjPksGtE80pM+u7Mg8aV7UayP2gHFFG4rc564O0AL9YOyyrAO/PRgq+RZO9mBucKnhVGN/I4CCAegJAAKnNbt+SZA7MnIb5OLtNcNgGv7NGS02yZNDqIpp0jE2HKlshHXENQUq1l0IdlwdkthfbIB3Mtjbr+7gYOi38fMxHE/tClQ5AWXR8ngrRd9djaIuTpwK3DpVTHxGqIvRzrDvsH2vC0N4g7Rr0C3rmY/ye11zSuKwraa2xTjDKGuMwfJNpU+xcyA/sD3fq+VBcpl29MpCW9EESh8KjKlx1Zua5kBht42mth3VsTmdcbsHtaK3qtabTpU1DjJP3hxg05NFOFn77GDH2MuzWb7c7i6RU/mY5N11N/SnyP9+du6wFZsPFfm20w8wiksOAcjdw4Mda+46SQqZQNYz61mTMi7Ff7xOljBbKO367YeZniv5ISs8AbzwfUR0SHn+h0C3KSr3DvV5uFRSByEY4n4cmCZRd9Lx4Uo54OnNqXxtGRkiKgfyiF0OM49mczLlQFvvf0Rapk55XwWmlTWZFuw38NsPaikF5nMWjKOk9nTakZJzie1QQRBdKlE0flFOt28qAiyfbYtQwG9eMQJH++RwrR9uw8564WFic9F5Qq10RsJ22nGWJ9C3RNOWzuVhszEUkirwVsBen2pFWp0FNl/XLOlONvb/+AABrAyaMTCcjjcdzFNlSrcMhBFlHnyjrud2siI1sEXGlAdgp596fbkqd16LPjFpm/thzY28mgC/stELTSNMte9BLpKq+YohpeTnlPPfP9YfvxbFgZoDM3C/bcxgLRqFtKLwMSi0qCjk3wyMvgng/ps8HekYpAdRfOE+HBWWZBiXpZu8JTxH6bAxYxgT3L3eRoTb/6pyujjduS6Ds2ZhNp/le5ca+Ykhf9IXznc/I+tykNDILGGHmMfKkyHosd3xfa5ar3KYbEFFgJt6lmOWLvJoy+bKGTm+DpWocmZCVxd6vCyOgGHcpKoN9e8nI86vrpK7GiZ8xvWyLfnziWda5ZHzZWX+sf5IcGT6FrOJLLL5lJbOFLd3Xeg5ljpc09E/cykfz1kwrcyI4gQwQVwAc1akZ8SvRZddx5To8OPQe2zEZL/3kwlWebqZYWY9JjkzAemljje1Gwy8Fyi48ucVmm9m45HXVIjPCG41LE7MGyQQyHsFwI8/+qUwztRrHAXwQMYZO8kgyo8rYN8f7kjFneow6p9oqzUHVMRbjkF+KACW62zk3OPG1tWw5qdNzyTBnd9gg/G7y4DJEO8zXoMg+KBFkL+5FoIzzdk1J4w+b0NoPgyvJe3QqjhQmNcnwf/mrCGk8q724NyYUrglKZnkzWwOnQm6M4F5wCMz2NHx3mlhmgS5X2JZle9d1nzIKugE4Q04MsFmGgdtcto5bcwGU9XvZ9hO98Z435b8JUEJPFSeJD6qsZUn3zAqY5eMdqCZzy4xvPxBqs4NbbTk0ipqubPUr+pgbMLm0C73T1Y6NdPPQr7UDpEyaa/Y818UFALZEkSTNtlKxFajDk42A6wmQa5t1zWnMs0KvAJJt3YWREZTFUIsTt3Ft7b/TxXlaF5M2+CXNqjbgekSy+t/aLmlf7PZ6oLClbU8W2oVMZpup6eCuPMRzDcem8WU65n6Y7FqhrpAzqsskP9DPVc5iDrV0P/tVaO2TItboKlukEdcJji9HlM2G+r8Cyhxs2xCb1XEanDbpTEE393VmxIJrO/bzpvTcbHExEubt1pQyn7AO+HyiVXCbDdP2s/J4mBLYNOJqqjeazVE6e05EZbA/mH0qxnZUJC5Smb6UxYyLWlLyuY+mu0Jq2gA5t+Fj9wtdiADuHLSYY6DxzgiSqC7wOXKYQS2VBAWf0Xg+m8dhyHemk+cIvPeFk81pVMEmU5XMowOgX/avMnJLQ6SmobdpmMGg0zD23mKBMzpi0W+mVHcAwyB2p8xUAObUa6Y2Z6DqNKvFIAyIa7osq/NlXlWQ5lkTdq+OPwPlPM48xjz3eLwNcNivbm20jzUAajTO+ZT3wGI/fo46GjWs+CkkkHxWuYvCU1n+s17wvjlQhkOk/fwCsMObaLyKLADKmnkDlV5zIPMABo4ZKc3l3ArWRWXEdtovF9z2e9ghOpR963MUTcvH0B88G9FVfnL1TPYjV7XOldW7pS+TX+Qnx9d2NGXng+mgLvvmix7CQkDvdegw3l/kH4sM+IFFzzIimvv6ccx1Sa2lAE1jcqD3cm85+3315MtDyZhCqt/L18Qjs+EzAA7rr9gEzYhyN6DcPmYy1WgzgY2uBrVrz4bhmu3XMELKnEtf+Jz8PNNtAeKycdxY99LT6tai6GeAEeoKkN2jyL5Wcs8xlh2mzHKvqa+L2k7IsFHa9K3TxBFTJ09iIjZPFATanFPFMdy2rLPVXBVUVgH+PS9sRvfQ77S8eUcYP/b0zA+LIpnQprbjtx1qfvdoMaLICSRberVnVmjpJS04E3uODSADPMdf7FdGNNEiOtGNhmxkANA51BhwGXa+wucfJS/TuBmVqeaxP588bdPRjzufjdPh0HQbLGQg7C3bu27FvNTpgu+ofo7064gwm2Mm5K0UXnMhCir490Z/fJRNnsyKJP9/j3Ow/2k7HaAGMsFXzPi7fI2exuRIs4ccBFDGX+xJRjQZ1dBZ8O0zFRS+e7tgPZsHzlfjMdZ16Mtio2WpoLzGQJpTzdtpZBekAfNaggRjf9Kl6TjvosOMrCoA7d8A5awuyN0ml+svtt+wrUJIDAS19G8BVSRea0y27mDrTqRg+PiynGWCRT9y5+rA20SPORm6B+sk0zy69Df3M4Pftk3WGE/ww3tL2XIt0tlFHwflxGyTvHiaSmtRnT9jWrrq62yZr86MARdQYe3l6wv5Otvw/rsss50Gfp0FSC/Sag4E3uo0sHmB4wyOdfSlO1Bmmw1+Be0aNOJ4WOwreDD3PPMW3tOO45hyETEb7v+biHJbuNNUta/ZAK4GuB/nqtwwzOOeem9tkSAqP4MGI44xSmL3xkUGiuxZzUh4uw1c0gF2cZdbFQbkcsp2Hlt7QnA8tpu5VEQmLXyPcwbsuS/ZiPUxeQn4vJi1QVwbvLG9ArxsIQwgaUDZvxcjuxVVLl42rWSVDfEcqcMz0AbTq/G7VrT2FAru725E+AL0kV/JTC3ywuvNCAdfuLcX+1mjQFKN3NYXyhNMkDfd+Fnpq09GVKAlo23a1nFWupG/TveqTP1ap3WWaRyve2V9sSqpx0VSsxS4rGCs8Fo3PCJmxORKu35tjnazpRylbX/nNe3xtuczx5JlzL7T8VQMrpAv664bXj733LDj9XZvckqYgRBt5D7Zy+LtRq27binuDshc5hys4eMGradtdYA8AwZ1IWX6dH0FjZ/jgtueh3keUQ4MbFjqe7zTtrfu4Q8HDvuXae3zokaWSUceI70Zuc/XZ95040s79Zpyb+PJcmXbV6hDYtENWmY5zXLN+Qnnh7MhFTBTGuQsEedJLlzWNHpy362YlwtE/PH50DbSaNQb3bmMhmwVr7HtCvU5Vz8OeMqanZna7XsYPoXXARYzyPU+2IPssmzKuMkbY0mGXHuM1aCt7tZiZEIf+0D8NsyfaDePjPa/g12vaA0di+0Aee9x3X/sCTkVKDtduPbW7/bQBl/qmLIpXPmWSdkoylUJmVgSDKGxY2AhMYlX5vP/Cd8STyzK6kwKOobBFaCkcS6u82JbLi+YwzWS7HtPDSgDGFnla89uwf5jRBEZTcbsMF9TMMd1Y/40f7XNTGd7F+OTY2nRoTgO4ngW3/I90bc8PWTK5ctlwIMQNRjhANgzEjz1GlXQsd3E9ye3HTLWhjem//IY8JuTohsjO8f7Zez+0vPtuceB/iey1aB/yI8dowwZkyz4YS4VkwffmzxDj/t+ZK1ybkAZKdj+HcEo3/Pe1hi1s90oUXhsfExAqi1WLd3loh8tNsXO72w9rAHJ2m2V60MTJfWQyeUS1GyejzE9HWPw5kK/BWBvOBKT7qssqxHGYmNHdwwqQoW0BSMd8CY7Bv2lomR3Gc9SqjzHGP2sWzGhO/wZjfG15jT7T/7UNcwYnD7pR8gNHQClDcql3RUy0pLhMvSYiv7b7adC3zjWjSB2HWUiZLDtYM5jpj63a7hOlvWyy7PZj8bcCDlK9zdlNNPGr82Ofi6aGQfUsbXBuIuGbbRJc2yeeR0ot6tu+xwOPhsdlfIZKGej3x/aigAnKrfBgbExFuD612/gYs3bi0Ee57JxRcWeASaZkcFQvod7bYpRgBTiWCAaQAYDphJIfW1UQTVgiWhZE6DMCnxwnfJxVhpYlCWiyd1oRbrkc7ladBuoNgFb1RAcH9/32+BhvIKiAXwCKGdD34RFFT0jhOQTAQsjyA40675uAgBcz/3BbTrRVLTxcI9BkqPGOCMiRjBYacNUe08db4Mkp6WnRrdlCedsLqLQ2pxzFgDWDTRmmqCdNuBgGlylcUSr07V4HlNwYXAYDUMJI6KJqHKZE7gvRc7LfrVk/GSZz4CRII79ZJsGnAzc+UTnPdZnKvnWvuw8L/OYCw3C4cJIbgfICgMM7580B1ZsfUBbOeprDoTgcfM5bnDCQGVklvcWXaFtNXnrDgqCZwLaGqH1UXH8GewRROcFMtNpVqCVRe+soFcsRJk/OMY93ugbi48VBxQMUh0pI9AE/eRZm5cuu87H4mwBH+Mfj2NvYZuH5FWey7nSdaZr2YsV8oEsAB7jOOjAKCnXEXGur2+rc4E0mTzx0roAY45iPNEh12DVIjPechGzgbsuTUte3FwN87zAd1vYC1HSlxIFaBtV6I1FgJtgpmH2dg6gY0Q2qmTAeVSv3shzxVZNoCbz0PkT6dPcLxr7kD39mu899v3JniILoOypnRQJayd3qiyA/jTjR1kLcSBZyW0C5oHlc8V6puEeB8zC6GbFd+MM5aFl7Fons4GJ77im/Tfa5LVxjSdRIFoRqbMxb3HcU60jxVqP215kA8cOiK1Yl4FoN5Bzz5x/bdjQHCvf/03j1zZBheGVWdIdPMcYyZvgVX5i4WvQmecqzwMk0xaK7W24Ds1aFDlAsle5RkE4gGbubffUbC/4lQTbH+wEtz/d+NyFj7Ni+//V8TK5WnLI9luApshQkaeI4JtDBTLDiLJXN0eGAf4i1Vrf/FTBcmQhGB8zbdr71MNOKN2hbAcds/7vop6KPdIV9NJJlASkKbGJyEX5hFC1ToEuVbaDv0nei7zmsZbpx3WaTszaIXts6Hmbk23g1HXq11G0NYm35w9uzqHQt9Fe29brvD5EGfYEgmQh2402k+6n3dBazOy+bsCtAZRJziIrhXBlTvnMd5so4FoMMtGy0MqZ2cHrlqx30DrJXh6n2WXJJVEAY5KJboCWr2zyNdsYUvji67TrCD7L2miModxSx5LHYE1Qo/o0YzHGOr2rAJV+NzAHZc6fzYhylocapKnZPBa8/E+BcgYONHJtfiejjb/9bx04hTmDTxI034/rCjiyxb4a/LyugqecMuzK3PsFMyEiglwguNgocfLrlEjgxr7DELp2ejeNcgco3Rd/9tEj0820XDyrHR0kndiP0p9E0wwocspmpoOZYq29k66QqgFdhCG9Ky/zb2a838/BcuUDjXi+249AgKmZbcDA/uZKt0Y7FfKvzN4dqJJufAb6kA313ojkGehC4SCP8nH8zvcKatsRvkJTCHtU+s2KM8typj+/N4BmFKsiTXLmQgEbcaOn8fp74HKkE9E4vouXwMuK1GF/q46T46P3rJu8FzlLkdY897o5lDjOLE/N+VrnE45nBwZS8u2T5N6M+JifpMfMKEQBB1HhaUSAyVMWi8rjQyQMbWSgzPmWn8F+tWWuyoqnZ+EDI9hoGb9ZxKuMP+Y5f/M60jvTJstFyXhIaczsF8dMepR3DYdx3nvOeP1aSlvncwzcxEJSl4OmZmj3zWiq1n3WzaSz0SjUFGnYdqDYb6vi64sC9RNTrznPKkhP2yTg4DH+e5Qe6ZsAGVl2puoe5fwxNZzXxzjphn1zsW9jLDMcYm9yhyEDfeVN10/DUHBClKhBUt9to+DfAe78DM8uSYscfpmRQEMxzmGepMUw89A6VfCGf+H6YkAG/yIt1oExMm4iAmiyHduODCj7muv/Qod7g04T/o1nllho3BMXNfhlNDPaNgiWaNwgeF3087M6WvwPDrQMpOYDgWIDRBawHFfY4TDK7DKPDFi6tf721FgHvlbBOICyv+4JUUEUk+RxjzL7nmY3/tyI7PbpPEpjt17dEn4boztDivHYBnJ2S0h1oinl0J5K2bI5RJzm7fq8gikSThSrfwG9HY4Wczp7qvVsAZodOLNSutd+QWMFKPtDK8HtAen3f8DejktqWeX/L3cnEnfnTrmgTd+SYgsa+35k++Av5ATvTobDBNFkFO/Sv0y3Zvo1osnmSAmxK88yvnQOp+p22mY5vZ6cTfKcmii6xXRoNG5/Yu1GoAC8Sc3MEizjti7980PdgHLlcVM3N2me7Sm+K9dJ6i0XXZ/ej0ugN8uU7JA5nw4+p/+jzywuy8Cw3U6z/80Gsg3lVHLd0rbRaPNlUNi5vmE90/Zj/oY2aI2swlQ/0eJt0KIhNXZdZ7/zOP2SFhUTsG2sUUXMEt3LMyrvaZP5Gujt+594TkqrLrrRhu+BSYwtpzvHzWUodBwUOQqZyo7vUuzLnhs1ATCXC4FiPbDJOmugbP2OAJfJbgbKmdkkKqJ09bsTJRtl+VwFD5UljETyPipYtmHCAWWuTZeIRbEc3HCEMVaL5LjiphFfQEwQnFV3S+pn8JFjmyOKHqE/dm8IKQyLdsVWrAwZUNGMa6zh+mNONX4J0N1rUkECx0SBwR7eNj35214ZhcrUYWjxFTrGqHqRF/TJXpK8UMaCRYM9A+WGMa1szYLdW18LRWCCv04Lpz/fLVwAcETTyDcMmVWqUc2ZH0ROZ9M90V9oA9amjs/2kFokCqlMfpyGIZUARJnAEuyDfw9A2T+RGhr34Qhfs0WwlAEe5Q7PQCQPqXXkRQY1lI/M7yqzYSCZLFa6OYjwKtbmpAgwxPbtr5cP83TyUIpG03iNUTZyvBKk9hIR2ZaDKI8jK3LOD55vKKvoT3YqQB44T9vz3RUc9wr7xDF6GK3znlTnBEQtA3LjjvLYtg+oGHBOs0+NMaS11XgTNgOyGvh6M5MZyAKMuTAE7P2/uW6BNtoslOZ7wvGxd0tHMZWytzbS2Kv+icUbPErOl65yEHOrXRU8R8yxDxnt8B9+NwrZ2dYKC1VZH/n+ZHuFZ6SV23gxx5LucuO+GlTkIYEy5YXyUK4NxwbPZ+eE9RGLU4CH7BAqkbAYczUsqlwY3yxNnq9kcwCS500bKAPY+bLpRmQ34OotlOlSrjO9gL3v2QigPdCxh9YXwvwpz7IONs/lA02DJrVT7gmTxmyWNE985Oi5G07pGdld2TBCUhuuj9z54KnV+OuRPWSmQMVgD6mBHhyHPgrgg0eZb9bmZfQqeOeIqTVeO0cBa9Mi6G9D8bW562dWxzsYOIv7Z3WYC2yDf7TWwA/OA6ZfG8ldlsIAos5xAMMiTK6fHDB7OrW/C5mRZYAhvgrKDfuypy/1JaS39t7W3/qTX5tmaOsa7rMs94bpmMds9PcD7cPVbgFvwy4L3psU2mGCZQfFsHE846DucbcUa/zT45C1Uuna9ifXDLMiLkUYKDvRs3K8Nem+jPUde26/TKi+rMEY/JfJFqla0C0EKOY6j0FudJ22KDIcK6x0jeJdiCbHq6EAoiFPBcgEvypXaD+EU7EMkXPQeW96x8iHNTcGUITJpYlAuaxP1TUS616L/rmdbqSdBbuqrmxKewbnVY8lGW2JQwXUNZBhbXC+Un9iZAlw2uhdlYYNUunhNknoXkyrbJDXKUOlUECsUTaB9Qx6G2tDS3bY33x/viTf27B1gB+YwRd9LvdlfWU6gJRtMykB5UKUqhDoNCiqImjW0BjRPm7n65hMlorsdwy40j40D2QTlV8aayNlNWhe8YUDywaNYny12jllJq5Lcu/diuPtaLAzofgOSftuPCqUawHlzMe558Hrobyn5F1xbjQyQXXs3/72t+3StuHsxzqBMglQwFiiSDYCtt++n2y77bYtLlRBGDHiBPnd739v54cNO05++IMfyK79d7PqruzPL7fZWrbaeisZecKJ8sfnn9fB9JIf/egHcvRRR9bJ0nrCwIF7afn+xCgzLHrJlltuIZtvukkBx9kCgACMGnWGPP/8C2aonH32WH3VDirkVp31t7/9TW699XZ57PHHS3XcJZdcQgYNOkhuvuVWuemmm/V4LegzaNCBstRSS8ohgw83hbvxxhvKhhtukGyWNCn063nnXiAvvfiSAeUDDthPllxicTniyGPsdRS2N0oX1431/g3WX1/OO0+vffllW/wy3xrA3ibIbHLooQfZNaNGnWmUMkBgANYNjr333lMWX2yxhkL58MMP5c4775FHHnnMgHI2or/5zW9In3V+ISuv+HNT3K+++rrcetsd8uZf/uLtR9GkgXsOkMUXXUyGHz/SDBKTFxXaRRZZSHbbbVe577779d8DJqA9PUc7F82Q9jgtt4K99tobctkVk6N/FSxwYiJCi88Pvr+0bLP15nLtdTfJH/74QpEKKkTUMcNY1lxjVVlh+Z/Kf3396/LhRx/rtc/L/Q88LB/pd36OOXKw854GgPbx9Tf+LPdqn//3f/9evJoLLbiQ7LjDL+Xhhx+XBx961F9tFRHjIw47SP705zdl0pRfWTtFMYdnbf1115af/ewncva5F8nHH30Ue7Nr+upqq64oq66yoky95gb589uYta0AACAASURBVJ+dtuQvAMovt9lcFlxg/pb0k4y9ZOxZF5Z5RCXAYm2rrvpz5d9y1QDT8X38ySfy2+d+L48+Nq3w2xQrDHKV6x36bWn8njz1+uiLP2uH7baU78z1bTnvwgnmxcNroiyyqLzeb58B8s4/35VJk6+zdrbYfEP53vfma/XZ5+q0p56Vp576nYXGlv/ZsrL8cj+R+x9+TH7/xxcNKBM4YyxLLbaorLv26jLt6efkSb0PH8jz3nvuXBbhoESAmZly0813yF///g/7vcduO8g/tV/XXHeLg43g8/fmn1c27Lu2PKXtPv2M66YNN1hb5tfj/qFGqJrh0sunmvOKqd05OssUa7x72O4O4JrTr/k+Zuo9gGdGhfNrmroCZR1LrrRNAF1kHg6XUDPlHdQhR/ZOVHPIVJkBkLCocjjJzKnTiJy7HDObxHiizjEHzHAS1G0FuG7qJI0odwOxDS0Yxn42JrAvHSKkerP6sT0tFGjG3DlFfWJfOxZPevb1PC6gMaLzEatYHr/f6+hAb/VzOKb99zITTQMR1Q2szQRZzMwNucmOBLdL8h7xZhSyG1AmqJkDkT7bHzqHypTOO2RocE+yEsR4pvPLon4JCDmfkG2TILlmgZh/zoxK0BKmTtJpRhePmBXRNieNO421aAIrE/i4aYThr553l1q3D/iB98mGt6x1SS/wtnGMtEXn9N4O8ATAomW20AUATL0f7mSsi6XfOkjLLPr8M9tTjO5CbD0ijPmNfaWflTTqApRh3+i1nyry8TRrL95lhYvtOXxEUx7gwnN5MIIWseieCVLPc9idr0ZzENRAxJADSlwLDKAWhDkVVVdADrxaq4MH2Gyza+pBLzgFQkZm0+vgZKlFuaIoHKa63lNeDwW5UrtnznDGmO4nSu4FGpnUx7ghK5w7nIzZQHY5qJ9EMw0I2DxrVXG2tpNs/VtZmZX4FdDe5YJCx2yIYwL4emUfRpOhq1XGPtV/yD5g8a7PVJ4++1TXy+khT5iTuC+y2uyrNYQ5onTXbwggmA2g7czU+es6BxGvuFhfXN3botcuKyw26vINydA+qE1LmzsXtCI/XOcQRLT1VzV7O0B4IRMe7HO+BDz0EGTH3pei/fVx6XOgJ1QGTeyUl6ymngwKH3+cd13pdLF+gsym211uwGc4ubAG2hhDR1Bn2xpg3dO3uOiXejw6r33Au79n6v2cllxO2HaWBuOFXov54bobr8X07VQmAha0cP1BYG7T00BaUxe6g6MeKzZ4AOUyr8t6lXoSz7N7ir6hUPjcKjTHc3CN9SNeFWpyQd5i2xeCdnD44bVmdS7Sfsfx2dOkrOOxRavwLNisz3Md1Au60fgWUV+OBfM4eAMHHOQbzwAgzgVlKY1GV9gcX3xm+svkwaTAAxXoTw62Ab9Yd23Nx5XKZ1fZPi+iYa4FLicx7jjpqfQkB6npuhZ7lAnqaddkO519w9oQQJnptmSiK8Tu4LnJ8TZgpp7abrvtZBsFuvgsuuiistBCC8nvfvc7NVD/aQM9QcHv7wMoX3Xl5bLmmmvKkkstUyYL7hs06GA5+KADZZdd+stDDz9sfVpllZVlwqXj5K9//Zu88cYbWf7t+z5771/Atk9CHweA8qabbGzXoC8LLPA9+aOCpPfefc9YMHbMWfL8iy/a+ccefVA+/vhj7d8fSvvLLLO0aJq6HHX0cXLXXXcbY5dffjk5R0H1uHGXysUXjzewwwjTmDNOl5VW+rmstc4G5sneaMO+0nf99ay9BRb8nsw/33zy4osvy3vvvWfHzj//Inn5FYDfXnLqqSfJz1dYXtbfYGNV1NVxsFv/XaT/rjvLYYcfJdOmPW33OZDxVGUIFiNjYPg888wtl156gUWu9txzf/nzm3+ya3DOim+pcJ90Qo8BtqcVHOADWiy++CLyrW9+Uy6/cpJMnDTVjkPwv6Hg8rTTTjTaoe8ffTJdlv3hMkars86+QJ0ITxYjsafnWPnpj38o/XYYUKJWMxQw/OSnP1ZgfIxcM/VaBZHXBFA+1r3dKhjLLvsD+fDDj+TV1163sb32+p9kwmUTvW+6mHACMpODIHSfvXeXtddaXX5z/0Ny0SWXFnDq4MGLDx11xCB1yHzfZAcA7ms6nsUUuL/+xp9k+PCRtiiCfuMuOkem6ztl39DjXIi+r0AcM/PkU88wcI3r4Nw5fMhBct31N8uNN91eJ6nedeH5Z6gz41U5TR0UvkiWcJu1M1LpPt+835Vxl14pDz/yRJEzzrnNN91I5XV9GX3G+fKiOkUIxHAhnr3N1psZUIaSWXDB+eVrX/uavPDiKy4T+m/MWRc0oqROP19sN95wPQWEfeTNN98ygIwJ+Z3vfFv/zWV9Pvf88TWaosskgPDQYw6xto8fOUre/+ADB666eG65+Uay1hqryPkXTVBHz2tFJpf90fdVVvupE+IRueGm20yp7bvXAFliiUXl5Zf9OluNor9PTHvGgC/keIP1fiHr9VlTXn71DTn/kss9Qou1RBUzFOlee+yszp2F5Z57H5Q77r6vzLnj1eEy49Pp8pbyl/qS2urW2+6Rt/72v/a8np7DbAG4SgH888+/XBbAxbTN3ftvJ/f+5mG56+4H7NpNNlpX5pvPX0w/v/796le/ojL5ZzuHuXL5pOvKvmPIZklfjgXd5mMsspYtopqeOpNbKWaq3FkUuZWSXYQieMcsl04AW2sEUH4oL/W1qx6dz3LE9rFYcP9yWShoFMRFuHdGvO6MOqfKlC9AvWKrB8G5A+XGKILb9ViJyoI2anTi+cde+mvZaJ7n5Mwtj5DJqjNs8dv2NLn5oJ/L+7euJ7uOnCEz0C4W6iMvlLs3WlR6wUJSGn701NmyxZCr5ZPp3qdjJ9wlG8/zWxm72WEyJXQpvc3bjb5ODl7pfbllnT1kpPLgmEvvkI2XUNO2DQRfv0PW2e0k7YftMm3M8wbw5bBg7NmVeXNGnCTOiGuserUeYyQZqbBzDj5fJq07tzx/yY4y8mY4IphmLbLnqdfJ6os0+9i791vy8J6HyqWfqkPGGK4GxsBRctYaC3kFQ6XL9OfHyVGn3CzTrRubyuAxu8nSH94rBww724wt+2zQI6duv5j8ddKe8vYaE2Sl+TFLKuChgfrRS5fLUafdYlWiOz67nS7nrP5deXnSHjL6jgSWoXtmP0CGnbO2zG3M8n71fkv7MPwcmaH7Pvv3TJJVF+oytn0Gy4RPPrVb+h9/taz6P3+QKQcNk7vhgEIX+g6XU3deXj76zWbSc57Khh5jqvUX+50n49eZR164ZFsZft2n8qkZc77N45Dz75D1Vc7O2fJQmfLZp5blZMaj/nfs+LukL2Shy/g/mHaObH7oVLseHxpnRg2sY0nou0U7mjTrQkO94LhL75YNl5zF8588WzYdPFmOmnC/bDLPMzJ2k8Em26ZXthstNxy0orx/Wx/Z8yQFMyqyR1xyp/RdvItc//lu2eXQUQbyIH+zq5IdeOoNHfJl/f3LfXLw8DNdVjDsPcfI2avPLa9M7O98bnyUr3uMkrGrL1TmZe+37tb7x+q6qjzsmSIrLdB9bB+9NF7l9Eb5vPfBMuy8Pi1ZuVvlNfrQKXku+4099jHZEmjw20whh8UdedM4HNY7DP7+J90sq333Oblyz8Pllk9maNo1QPMXcsDZ98h6c/9WztxskExSG+HYy+6XjcGnts547XYZ++6aMnjpF2X0hgfLJDh29JlDr7pfNp33WRndd5BMNGLOlGE4NvvtsuqOI3QtO06ufGATWSzPkddullV2GGEZDwWIFQ0TQheApU0Wd9yZUPqYqX8AvIwO9Y4dz75NDv3RK3L6ugfKRHtDhAYxJj4km833jIxa/wC5SjuA5/dMelg2n/02WVn7dOzlD8pmS3UZ/6u3ymo7H6/n9f7W+d69/yQ3rL6rHD/9E5unPZMeks31Gaf32V+u1Oei/S3we4MD5IpP3MmMT8+UR2TL+Z6WU/toXwDIzJ7RGdozUR7bfD6Zdvr6ss+V6sCwobqt0zPlUdmq8Xzos1flupV21OdP12sBkofJ5Ec3l8UzzV+9QZb/5XBzkDDaXee5063hKOU6l+hZQFvqT4mC2vrqRYNnYu4NmypPb7tEnS+vXCc/3Xq4TFeHjK050JXDrpZn0zUfPnqyrD5wgjr6nD7HX/9b2W7+aXLCarvLhE+xJcuPj7gBx5+UkavsKUtd/YRss0z3uff+IyfLyrtf6nNcxzHbiTfJH7efX54YsZLsMl7nANZoyg3W3hNulOe3X7L2+eWrZemNj9O1d7quW3+QHb/f/TnvPTRSlt/lYiuK5zTaQyY9O0zWemeqLLzu4XocXNHpuOdV8ruen8ofh/9Y+l0AA/BkufP1nWRp8gm6+ZVJstAvhsh0OD7Mw6k3mszHHPcJUOxBn/3OpHksouzfbftNZHoW+8rmi6eGzwIo18hW2xBoA2M8pKTpWvqEM8fuix+HHnqoHDr4ENlhhx3lwQcfKnOT1155xRUKlNeYNVDedYBG7R62wRIon3f+BRr5Pbd40e15kb5RBLh2wfqD1GZ89t13H9l7n4EGqp94wsGdfSLi8+gjD2hE6Rk58MBDCnAHUD5z7Gj537//XXbddXe7vADl8RPkkgBnTo/ZZPToU2Uljbqu06evecQRZJsjckwHKOAdMGBXGTLkKHnyyacKqEOkF305DUD55ytI376bFqAM5u7ef1d99k5y5JHHyuPab3wQzbKUT40gEKT7YNRpsM8esvXWW9j3K6+cLFdcMcl4ZZ72oM3JI4cbUN5ii37utdHn/9d/fV3OGHWyguVvyS4DBkb7s8nBB+4jffqsLWeeea5Ggx+0dIyFF1lYju8ZKtM/+Uj2O2Cw00vHDzD802UdKOOYpV3o8WV/9EOLIF999bUyWaOtjE6BuXj9zsQrLlLw8pIMP+FUDqP8terIBFdWvMvlDP09/5zRZux/qNHZIYcfY2CbIBoLxXI6xsGD9jMgfeHF461NOAvA1481mvzGn/5sUQikNV5y4dkKOl+Wk04ZVaKri+k4Dz9skGY2vChnn3OhtY17AZRvuPFWuf7G2xqK84JzRxWgzAGw7z9TZ8EB+w20w8+/8JKMOuNco3tO/91skw1lk43XM6D8wksv2bW8n943tjvooL1l6aWWkIMGawYC0uYLjTqdXXjORhuuq5HSPnLOeeOsj/Qs7rTDNiqzy8vp2p+/vPU3PNHm3Bab9VUnxKr2uNvvuEd+fed9RnucW0AjxIMP3kceePBRdRjcVni1xeZ9NXq/iowec4G29ZZdv89eu8kS6oQ5+tgRZmTmlGHz6Kn84di666wh66+7lrV10fiJlrWA80jnX2SRBWVPjQjjc7cC5bvvub8ovuE9R8mfXn9DnQ+T7XrIOKK3+GSa9QwbYlGAT9TRM0r7h7/4oG8DFNzf+5tHtN0HCu9xDu3h3GKLLqSyeQbyFItM813HWTdS2VIGreAW5h6VeLRpwFqtduoven8LIRPfYe/kxTfLBL6jrU911WRKtyl+5RF+I6qNaBEj2AQ9DuxdTtoLe/5t9GsVyyNdWA2+N95TjUUp1gADytbJGE0x1DAQP26gwow42mwKUibcqeD2OQO3kzUSaJ9tT5ebD1agfMu6sksA5X6jr1WgO4c8MXYrGTJVAdK2p8hNB68svZ88UzYZfLUt+MdedrdsooDntVs20Pumi2EbPKv3kXLF3RvJErN/INPGbimDpn4uR+hzN1FQPWbzw2VqQY8wDnKkJnMmhlcXvXKSQ872E777uujpsFhu6queWEhpK+m5fB/5ybdEPnzuAtlvuGZwAADhehWhPU5RoKxAcdL+PXJPLOy7njBVVlvoLXloDwWU2u8+R42Xfj+YQ164qr+ccYcqtfWHyak7/lR6/3GcHH7KTWocKlAeu7ss8+E9sv/QJlA+bYcfy0cPbi/Dx+lqYJ3fWA4ZvZtde8Dwc8OIatGD45dNZPAZeu03RT7SZx1mYJqf/aXn/HVk/n+wHW183aFyUr9vyh/2O1wmqHz2Hz5ZVvufP8rkQcfLPUH/XYdPkdXm+oNMPrhHgfGn0v+Ea/Ua/X3AcQUoz+w7Qk7fdXn58L5NZdi5MxQM+zz5/Ist5Ojx+8kPQctnz5Fdj7lagRoMIk+xHnzxXbIhQM/mCjTVyWBBRQPKxqhg7rYy9qaDZaX3b5E1dz3JIzhheDUM5U6xKEfcvKB51r6wO1CuV/WTM28dJCu/d7OsvvNIf37I43FXPSCbKlAes/EhMoVGXr/RcuPBCpRvXUf2OBlR5dnkiHEKlHU+ndfvCLlRnV29YZhjT7Ilj/geZRyDebLnqdfL6t9V+h44LHgQhkKJVoI2m8ngM/cMPl8shymwzVC5zxGXSr/vQ/4GyBl36pn1IH/LyTf+cpfK21iLnDp1N5VDxgxU2brLAbBhM8jWwdJz4boqKzh+lsvcej1y8nZzye/hNClz898Q3R4QPKR9VzkSQNkYXr+HoQ37aMDJt5jD4MPnzpa9h16tEeTP1Rj/Qg467z7ZYO5nleYKflUej73iQQe+CoYnF0ec8+i4K5U/S/5ZblxtFxmueqzXzONk4sObyJKzvyY3ropjQArHyMRHNpX5nhkt6++/tFx2/6ay9Js3y6oAxhj39qPl1kHzysMKLHF9LRDXHHvHEDtIAz62ZC3kknQywLrUn+WGFXX+W+rpcQogN5OltL83rKzHkN04c6hMeWwzme/p0bLu/pN0/AFy1z+oAH+TduOjgurJjxjoPW09BbeKjDBnhulztlhSwfLKO9qYhk52YHzaOvs5UNZ7tlRw+8Hjo2Tdfa9SuvtgeqYq6NXrTtHrroosE81pk/PvGaI6QuT9J06Xtfe5yugWGEfveUy2nvdpOaWP3mNAf3s5957DZI25XpHrVthOn3+sTJm2hSz1JwXG2x6v66Qqjx3PkruHzCu/+fn2crw2ZtHUtD4Wu5JIJtay7HQg+RtrKqM7FM1gxy4X3ydHrz6HPHLiWjLwcgX6u5wvDx29psz18q9k2S2Gm/286yW/sWseHrm6XqOR5F0ulIePWUN6P3KirLHHZQJ/wgk3PifbKQh+X4+tuvtlYhhbPyNv0uMKoEestJtMYLqV7CqXPnqMrPHPX8kymxxr4NR0lKV/4usAuezJY2XN7yhdHxkhy+08vjgG0eZulz0mQ9ecQx48fkUZMP4z+WzAeJk27BfynRenyhIbHl2j4drOldOGypr/nCqLrneEbzFDXRNE64NIimxk8rM9BpQXWvcwdZqGC3bPiQqU15J3pi4ovxh8ioHkH752lSywtoNpGXiVPDf0e3L7IuvK4fr7s5C56kNyGSxSn50YehRA2d8yRBVQL+CWNJflAMpM2SrrXSrG055v3YCyL+I1vbTe40p2yKGDZbAC5R133Enuv18jNbbwV8P/issRUV5Dllr6+41ocIkodwHK559/oZx11jmliJX1wQw+fzomile+bqYO49z+++2rKccDFTAfoKmmj8f1dVM+IsoAyvvvf3AByjAoAZRXXnklWXW1tYzRAMpnnz1GxilQHjcOqadMVVWgPEqBskaUAZRtb1RyIuy+W/8OoOyLrkcdTznlRAXKy8sGfTcpKWY4g4gygDJSshlRZqGlNtDC70suObeAgP/+7/+SgQM92m5KNV5ldeIJPQYit9xyu7KHF30YMRzHfyRbb7uTGdn4jNZoMlKLjzjiWPfA4HUa+m/gHgNkM42ADth9X4s24tMz7Gj5iQLlbbfvX4AyilX96IffN6B8zdXXWVoyPi4/ngJ71eUXGng8/oTTOvji9PGok8uh8xqRZESUAYLXWnM1Of/CcZoK/UgBRwDKW22xiWy91WYKfkfL7//wx3huTbcxIIbUHv3vogvGyIsvASiPruAUBsfhg+T7Co733k8dKPpeiKWWWlyO1GM3KEhGVDkXVANQRuT01FFn2bMsKmrpJZ9rpHUHWX3VlTVL4jFZbdWV5LieEfLWW283gOMWm21cgDIiyswaIK185P45+IC9rC8AyrYvNmhJJV2dC25wb9R3Xem7wTpyNoDyS68UegJs77fPbgaGb7/jXnNC4fqjjzhIPvn4E1M4X/vaV2XkyWMboOrYowZZP04+5axy/KgjD7JjJ540tizQjCgDKEPPEbzyLyvVZ6D8soLki8ddVUDrNlturGnZP7a271Iwe8+9HvnFp6fnSHlDU/UvuXSiAzD90IOb9RaBMs7/QVO7J025wa4FCLeI8n0PGwjn3nKTN6XpbgqUF1l4ARk+ckxJo0bf54B3NbJJMkBGm/xNAIy2sFeeMox7+UFhLl7HxTjze0bsBy5pSmGYtflbMky0YQB0nIdc5FTuplPRdXcuUtiWHaMlsUNyxPg4fEGig8bxhqZe63uUc3TNxpkN2Bh4m1fHTNDIrhr2YzYb4lFgNNivBZTllzLmpgMVwNwqa+1yku0bRLX1fmf8SgZplPjmX+wmJ+i9BMrywVMyZhONHEY693ajr5dBK6t1JQGUpyhQviyAsj23JPEVnI+OkNaFaRwD9FF8z+Yoj9nQkdIKipR9ourEgF4AYLaUa9VBW5wkF+6xvCi2A7qTq/Y8Vu5ANXlby1QGT77WgPLkAxQ4EjDsNVbOWXNuefnKATL61xsqiNlDlvnobtnv2LMitbqX9DlivGz3/Q/koYGHKtDoW4GyRZSjl+v3yGk7LOtA+RKkJqITAX4Bqns08hvRBh9qy/C2+38sipMVKf9OJh8yXPsYmTTrpbbHQRZdGMxIsWwoRIsDKB+s98WaI3uM0bFphPrKXWT07TMqUN7vWBu/GUIbniCjAJTv3ViOO1sBjaVcKxje5CS5YM8VnJb/elou2HaIXKtGmFUw1n9HjL9bMxc022DTwZq5gLBM5ZYDEvzeVs682YHyGrucqHrfD/OVbE3nklMl2yBNOekGimGYuqWWwY59N2CznZx1mwPl1TTiaEA5HtAGyhawUKBsEeVbNaJ8iq7P2vThiCjrfLqg3+FyA7bHABTr+j8HC8PZXnjfG797OGImHzBU6RtbEtpzViP4p+34s+Dzb92JUcCrguixCqIV/O4/FODXDTFEkVf+zh/kashEyVvHtQ6UAaDLlFtf299hOfnogW1cDrOsfDkiDCa4fLmYZroTHMdxOxdgOeQQRvKAU271yLrqh99dtLX0/Opj+VBTFQ6+4D7pq0D5jI0OMmB87BUKhi1CTKAY7UIfbH+m/HrwSvLuTWvKDser3G03Vn596EoCrfPajWvI9sP12A5nyh167L0bV5ftX1BQfOjK+h3nFDAZOAO/vX+NUTTG5OP0jWv+f5+bWft0/vQL63W9djhL7hyysrx7w6qy3XAFY/r7Lv2N/r56wyrSz46drSBSr7kR1+j4J2p0GdFfAGE6ChIyKUB5XY9I21iGIQI8rzyNCPBVM+Q4gmkFs1eqbBAog/aPn76hRomnGwgCUN5an3WqXneFgW7t/Y7nyL2HrSKK5/TyJwwQXwmg5RNIeq5+TLYJoMzjvVQWp209nzx1Sh/ZSxQUH7GKvHv9irI1xmcFKSk39ZVVLkZV/5foZYhZScF2iWs6nbFuRJttB7rIzjLuwSNltXevkx9vPkzXMVcwPddOk37zTZOT19xHLpuxvYx76ChZ/d1r5Ud6jYFEzKnx98sxq+kWsh9tIcfqmHtu1MixRYvfl0dGrikDJiBirkAZABqR5pV3l/HI0DKe95fLHgNQvkaW2kjtxpSubbbHgEvlyeNWd7q+/4gcv1J/GRceC3UjyZVPHqf3Xi1L9j3atrWgzyNv+YPsMN8TcsKKA+QS6uaZu8nEp4cZUF5EgXJ5TsiviwoiygDKUypQxvm9JjlQnqJA+bmJ8tueNeWdqxdW0KzjgsebcqbXmr62aRIHwUL7jS0OYQu29k4bUC51i4JxwbtZAmVXvnxyc+8rm8jGZtvDUkG2X23njXy95NAhHlHuBpRx/vIrLtPo0xry/R/8qJF6fcAB+3vqtQFlBz4rr7SSjB9/sZx/wUVy7rnnUyrNkIWnl4tILkjDfptDQK/Zbz+NKAMo73egPKZAGX0H8OPekIcful+eeeZZOeDAQWU/xFzfnksuuug827v8y222t9TUFRQon3XWGTL+0ss0xfnysp8P/Rw16pQSUQZQzp/dNJqMiPJhhx2pEeVnEr28+NMppypQ1tTrjTfewh0HASR32nF7TUPf0SLKSJWm144plXAJo9gRFsyf/GRZGTGiR2k1QT744F/qqDhQjjlmuO4DfdpphNRrHcNIvWa5n/1YfvnLHbVAhSuf//7vb8ipJ4+wCB6jxOjkNVOv0HT1FzRN+QQrcMHP9tttI9v100Vt+Ah55jnsJce+4xpRtr0Wxpvemq68TIooX+tyYka6ZzFMuvJiA8rDR5xaeJkVFOUsg4Njjx4ii2oK9X4HHiYnjRwm72p6/8iTTy9tw6xZfrmfWkQZ+5EB0D/68F91f15MDoL1iy8Yq0D5FTnlNAV5UcQA54Ydd6R8/etf04jocItKLL30koK9yDfefLsC5VvqgqydNKD8ymuaen22jYvjA9Ac0XOcnntJrr7mOhmu32+7/dcGtlkoCuNF6jUiymdoxBNbAkyGkTCse4Moz2zzwP01pWbJxeWQw4ZG9D8WzqAtns+iUviOtOu+668j55wPoPxqkT+kS+8+YEeZOPlaeWKa7/1dUlOl992rv0bMb5ePNMUee5XPvWCCjQ0f9HUr3Xts0eOxF+he9b/K9+afTw4dtLfS+lEd1+22Jx593mvP/ha1PXboSHW+VC8t6c5qy4gmI/X6n/98T+aa61ty6ujz5P33PpBvfusbcvjgfeWful1irm9/y8AswLKl5Cvg7Ok5Ql7XdO1xl04qvCdQzvOvp+dwjTwjrV4EEWKkYP/xjy/Jootr6vUu/eQeTb3Gvwxu0f/ddv6lAuUF5fgTVa77hwAAIABJREFUx0ZGRjh4QgHjmlzAj785T/E8WyhN3/gEYsTbZFwVZhsoZ9kBfRgJpvy3QTMLBsK5xcgyUINlbqjuwofPprGPtxGgnRkRve0G0nEfHGPtNcDpyvdTh4ERk3QKI8oNCFnTkjNPaOrh79EEypp6fQ3DA9ucIjcgUnZLH40Mq0EjR8rl920k8zx7lmx8yFQHMPqc7cZcp0B5dpk2Zgs5eIpedblGlOf5WD74xjfk7VvW17Rt9X73PkIu12iyZbYaUI5rEX0GQI/nOj5Qh6AZeLm3xkg/4JasjbB9Sb6D+/j8/bQOVFisi1Fl7FHeWNOPd/npB3L/vVpPYe2F5K37tpDhF2gKraUCKFA+8VceUT34eLnPgEwv2RmR2IXf1IjyEAXB+0rPJX3kWy9dIkM0euxvKAdQHqdAeXZ5/qrdZdSdfeXQMRFRBlCOFGJE7QwoP6CRFoLZXhp9RpQYQHmYAuVum5PDOOlzOJ7xL3noQZHVVl9A/mqR6QA6bPvBnWXEBDfWbJ8maajDK0D5IESPIxyyJ5wAi8o/7t9Khl/4qfL+eh3/7zXi2SP3Rlr+F+sdL6cPWF7+dc9GcsxZmiKL9Gptr2/PVNl9ufflzjs0ILn+wvLGbevKwJM/k+nxbtyjLrvX0vLHKFCewueBpYlxM/8DoBw2eYffoMuBlhDZ4BNQDoOugCDQR4Hy7YdUoIwimC7qMlQjlki9HrP5YfKr2Afba5vT5FoFyh8oUN7jFHXQq7wdfrED5Qt3OkZutToEUelan42EEkv/hxMHOu5kz1iYfICmtqM4Z4fgi2YsXOZOF/VRrrbGgvLXBqA9SHouWlflj5FmGq6RtJmJK7MCypBDTaV/oJ+MuNSjS40aA12o2HEo97sNlPHb+hFp1+GkwF5M6GEDyqfeJmt89y/yF1lYvjdzmly802C5+sMZMuiCe2XDeRwoT1KZOe5KjyiP0qj+1QAHIc+2r1Ejsoggz/P0GFn/wEmy7Rm3yqE/fFWefHt5WUE0nXr7EbLtWD228nty4yo7yXDdXnLHoaspUP6F7HiC7rfXMXjtCidaqJr43iCkCQQsbltfvBPdNRJVdLTXpNtQjSBrdDuixf3G3i5DNBX7iX+sID+XG2XF7Y6Xfmf+Wg5b5T2NBu9g0eBhSMMGUO6L9HJPmUU/WV+iAOUNlF52XqmimRBbLPW6XL/SzhZpHxZA+VRElAGUNcV6q/n+LK/KorKYPCGnWQq2AkE77hHlKwOc7XT+nXLEKu+q/SWy5RaLKaBfWbZRJwPSevHJQPkKbE3RT28Fyk9svZT86ToFx8+PUaC8uvzz+pVl2xEAylgfYa8GDQN8OV29oBXXXtqlXN8d80R6cpK5jirYxkiytUdu+O0vZb5pJ2kU+PLSb7f3aFLqNc9tK/NPO1lW0UgxRaL/+AcUKM8uj2qUecCEAMrzvyEvy+KyhDwqJ6y+h0xQcGuRZk29PmHlPQwou2z0lwkZKAfO8IH31ojxwzJ0jX/K5MmqgbZbQl6e+kPpe7QCVPNbj5TbX9xe5n9CI807jav1GsJJY3SJp8z8YkABygsrULbaFYk2LsUBlP+pQLlPRJRxzcAAylMXkrV/d7k827O2RpcXkT6H6dxQPWj7odmWTWmf15kHfNuJcTMBZVwz7zzz2rXOvzoT8LtZ0yVFlDNQnlW1azRVQWcDFxThqY9TUoHZ+g8gmRHlBx540KewnvbXKPWSKy6fIGsoUMY+ZBpMaGehhRbU/ZcLWpEvAGW0RaCM4loolmR9ioeecvJpCipe6OgLDT/f7B5Aea89Zb/9D5JHH33MADKrJoNgjzzsRZtQpIuftZAarsW7TjzpVLnlFk8xRUT5rDNHG1AeP/6yBPq0eNbpp8iKmnrdZx2PKFs/U+p1f40OAyg/8eQ0f4TtL/bo0imnjLCI8lNPPdMYy/wKQOaddx45+ugeS9nGWGCYs9puL1Q0iM+hWkxs/fX7WBT5A43yXnHFOLn33t9o2vR5DWN95PHYo7ysPPusFlIKviy22CJ2zdChw+WVV+o+8KktoExFUYHySAPK+PRoGuxPtPDadjvu0cgS8IjyUXL11Ou0MNS1JVJKsD9l4rgOoIz2sJjDsEK/cuRr7u/+j4w+faQV0zr/wvHSf5cdFAiuK0M06o29yC7X7hTAvuklF1vIvr+uqdZv/+MdfdaL8oDuowUI5HgAlP+igG/iZI9447PBemvLclpgytKsb1C50HaXUaB8+JAD5R9vvyNv679sYS2zzJI2jtNHn1NS4tEXFOkaoBHlSy+7SvcmPy4A+V/X/cVDdY/0zJn1/bWbbtzXgPLYMy+qqddWOoFOB6ZjziYEyoOGDHMQFAqhvlPYiyt4oR7dA6wFqlCk6robbjNgi35/RwHplltsZGM9QSPG03WfCdraXoHxSj//mYw4cYzuRf9E0+yP1MJbT6uzwQt04bOgyuUhCozvuOs3FonefNMNbN/yGWdeKH95U9tXcI8PU69ffuX1Qld8wZ7im2+9q9AfIBlR5SnX3Cj9ttnMimtdfe3NwmjyNdfeIttstbHcc99DtpcYNIEuAVD+TNOo3/qr70WmZfH0M7/TPv+2gNCeoYfKa6/9Sa69/lbZb+/+lnVx/kVX2J5xS73WiDL2KZs8pOj8gF22VYeMA2WgHGYJwONCZ0+O5mbgnJ1aOG6lTLLihrMoFuG8ELvsu/y2q1HnKtbUcdnp5CSoKf3UcWyTVa+pQcFOPpvX5pR1RLTbQNmv7wTKOD55YqRe6xW+cHYab53gspdYRBn7Q3VRLSmdKEikbbweQPkzBcpXGFA+U4GyplnHdtVex4yX+zeZR55VoHyQAuWjDCj/Vqa9s5ws/51pCooOFzn1ao0mv6cy8R11oGkhOaReA1RfpvuZ28+VN+TX6+8lJ9KJAOKFEdMQ4q4/PK3Lqg5HaitBskX1VKch/dUqWFtk+RAZOWk9Wfhvd8reWq9y6Pj1ZIH/vUv2PepM2xYCCvYfqUB54SZt4BD56wMKSi/WOSsHSs/FBMq31KJbumf0nDU06jxxd91TqhHlfweULaKsqcg2Jo0o52vBkC7gSWZqavWFmlr993tkv2G6x/Zc/16i0CoB/XuukJW/pzoMGRgf/V6mDBmhYB+FuZzL/Y/XNOtIvb7Pjm0kB5+hEcdez6hjQIGb8qA/gHJr/OoRMtn4y9195cgzP5dPLLV6iIy6fkNZ9K3bZNOBM+XMmzaSxf9yq/TpP1J1m5tSx1x+r6fab6Kpy4yAkI8xxl4KlMfmiLKlXtd5QiOrgyRheM0q4bqKS4AgYy+3P9Bqw98ElHdSB3VgVwMcV+oe5SVUgLrMkzewR9mA8mxy+EV3yAbYo5yvkz/JQzsfJJcEcKY9tttJkdqu6e/3MfKbHHQiCoQv0bRolcv9h+rWhvP0+98jemxsTEBZ9zvnuqpNxwFmfgsom2zZBPMI9AKUld/KlEMhKygQ1c1T02XyzRIoxz5Gs4wNBdV/lomg/1Sf73YagPJzcqlGPLcdqIVLnx4r2x0+RQ7Q1OuNFCiP7nugAb+hVylQhsetQdvX5Na1BsjxCkqGaprxZvM8LaM2uE/WvmWwrKCZAaPeXksOXfoF3fd7sCx9xb2yGYC2pS5/LsOuVOfNkjHuD6YZAIcTx4rxYT0q/rk2UHY9Yx8A1QZJqox1ZPi0SFf2C6+n/b1tsPz83Rvl9LfXliHLvKB7lw+QpVXmcgTZ9itjD3Br/DevBhCsQBoguHUe+urVG9aQbYd/YvJhEWSkXueIMiLH538u+xy2kmhYWVOwJ8oxEx+1PcoOlDEReuSaxze3tOnlfikyRfcZ4/sK22JvsY+5pF6v5/yaObOfnHvXYbJyr0ctCn45IrFI6V4Se4VVL72vUWm9diL0fRSOJBhrr8smqUFzru85qGOsMBDma3B2mFeyEyifbEC5JGaUCzCO4Q6UnzwpgHLw+YTr5PfbzidPGlD+TCPKETlWZ+FBx+hWuUjBHnptTb2+tDheCJR/JUttrBFlAGiMBfOh9wly2x+2l2Ven6LRZpGbft9Pv18ty2x4jO0FBlD+tQLl+RQoL7/zuJKR5GOvuNDptrtc9ZSnXjciyk6cMJm7AGWcZ+q1RZFnyEm3vyo7/wA2sPLpg4dk+E92lAvQH+Vh1grkl9GbjosAxLTRDSjPq4VlMd/Tq8pcHbizrLajuGOuueYy90Y3oEwh4F8KhhtLldV+3jc9Z+Exrafnaur1zgpKHrDUM1eHfp5A+cEH1RUdZ/BnkUUWUaC8gPQfsHtElHtrOvOKMu6SCwVA+XXdj5j7dtrpo3V/6/ONY03DzoHkfvvu3Ygot1NAH37oNxaNyfv4ADZPOOFkue8395f2V9Co75ljR1k0GWA5TwqkXq+44grSZ92+VqTHPjFu7FE2oKxFuZ5UoFzTMjziA6C8wgrLaXo1os1UiLPJ9xaYV435eeWoo4YZiCaty+SMdGqM58rLL5F3FLwNHnykAdVjjz1CfvzjH2lEek8V9s8KaBgxfJj87Kc/MqDMLRTzzPM/gurWF188wcA1eTJ16uVWURoR5ZkaHfZqm73EgPK2W+vxE+W5P7xoQtYz7Cj5sUYoCZTNI6fHl1XwTKA8RdOvSXvykanXJ5x4uldaLIa+R/3N+62gj8Bgo77ryc479ZMx6gB47PFpApA/XAHxxImT5PZf3xWGvadYQ+rW1NRsVFT+uhbyQqox2kJFa/Q9/IWWeg3+5w9k4a67f6P7qq8tDqDvL7OUDBm8vwHld95Gkbq6eAFEZ6BM0LTv3rspvZdVID/UHBjr9vmF9PvlljJi5Gm6l9cBHq7dZKMNDCiPUaD8YuxR5uu+EKHldbj2wP0HakR5MY0o9zSAsldydG98flXb+us7UG5/3nnnXRl32SRzEuCDewGM33/vXdsrjYjmbv23lyUXX1SGDT+5ZBUAcB191MEGpBFVHnzw3paifeIpXmmdy/a+sUeZQJk6BOO+6RYN++gHWQzrrL2aAeWLxl1pvFpBU63PPW+C7L7b9po2/4IV/cI+5XvufcjAsis0lTkCZaNj8EIf8syzvzewbRXcsTAHUL5E9z/jOXjeI489pfvPXxKAYYBk7FMGATJQ7q8R5QyUKZuexREF9dCTqPpIHpHOVLz8TZkv97ZrLISbk3MHEWHwkvwsADqUeq1k7dsi2C5lr72om9PJdD/fj8xqmjXqnO/JQJ06xyPgkUoessvFoUaUy4grX4rWMyql46JA2fcoI1I2NRDwTBTziojyztijPPMoufw3G8m8AZQZEGwC5c8UKN/jYOiSz2WPQT+Xd+D83Hgj+c7jZ8klsw+QQQTKusf5SBb+2gLPjSiyLZxM/oxxzAIo0xz14K/vQbaU6QDFjCbba3jiFTx1j7Jev9/ZctHai8nf79Po6QUzZBekWS/8V3lowMG6t8wjSwaULaI8XPeQOkf6jwiAiZTlGftpRG8djeiN04jyzVEhXDuxO4CypjC3gTLTqTG09Vrp0SZ/XYCyCzaZ6n/R/uqLyD8iiryLRsZXW+hv8tDeSPUOdwfohibXw97kH8o34Rzu/Wd5eCD2nSoI1kJdTRAM2fyTPDrwEC1Oo6nR2p9dT9JiUxpRnrj3MXKnMt0K7G84Us7afQX5110byJAxAMoq/4dcLL9af3F563aPIg+6WItjLfGm3LLWLjICaZsAylfcF0B5kKXRxnSr47IxRur1e7FHWTNh/tOPt9d5PeeO6QPIR1zlYsbr+bcNlGPbEYEyIsoaEb8GTiz8t+0oud6Keem4T42I8v/D2XsAbF4V56Pn2/12FxBzEwHFjl6jaO6NMQmCESmCghRFVASWvoCg9CZlgaUjRYqgIkrvxRJBiiBosCAQe7lqIkaJJsYobXv5z/PMPOfM+b3vt+B9cf3e91dOmTNnzjwzc+YYUH7bWj8qn97l6HKn1Qn+833JboDmvzCS7XG6AeWhIaL8pnx7vxhH8/B/fMN1yu/Di7zrybfaOBuP7mM8ynEeAOWOBENavLMPva5AGS9FvIvx5Bnvt3B+8cq+h3g9vcjoh2TIm3VgUb9QpL5jgsuz7NmooWcAKL/F9q9fvsuRZdncW8re/zC9fOeid5Xfbnt32ep52JPsHmUCZQBd26PckgWiSJcZO158Vzn8jX8qX9zwh+X/vX+bUu6wsOqfnWsh1q8r/37uV8sah29T1njkPNuffCM9c2gVu2Z7k+86ZP3yl+z3o+W2DQ142kZUz1Mxjq+aR5l30a2OKvo1aprMj+1s7T0CHuM3WXttv3T5koVc/8xCxo94Xfm3c+4vaxyxbVnz4XPLWz94A0HdPO0vTqHXLC9onvcoI3kZWgEvNADv2Qa8AXgFlHuPMkKsP2RZSe8oR715snz77C3Lb9/71fKuNRtQnph3Y3lkO/MMmzd4ewsDP/5GC83+61+XL6xnETHYYmF1EShXoA5nwYRFaJ9te5mvt3weIddDLy87I6zcwrhJcyT82qGcZB5ZGXu6eTsQAlX3qwPYHnCDe2Q9jznfBqcHyumE1apPrjCg/MUKlA1Mx17+csoXyo93EFBeWk667QcM1z7tTXuXFZ+4v8zdaJIh2I/t+Eh5z1ruUQZQxnpmK0kLvd5qrgPl+Ew/7fby051eU35142vLFnOXWLk/LbNf86ty87pblaONHsvK6eZRfr97lHe9fLAdJ4wDlQcaUEairpqxPAnbukfZwPRLNzWPMogA/t1He5QBlM1Y5AleuDf5+ydsVNaA3jX95+X6l25aDrd2xa4Y0o2ytc4TFxYOnF0E4Nvaa78wMJvMSr41Eq8KKDumC6DcjpVQ6HI7C7jjB1lZxwJl+SWwhoZnk89N0Jt82KGHWOj1LpbMy4ByeJKliF59FTzKby6vWfd1Xej1QRZ2fdCBB1SgjPewRxhAGaHXF1/8iRSq6C0VgNJ3B8rN04rf+++3L4EyPMoeeh3A3f6CMADKCL0+5JAj6N6/6cZrmCl7h/fvYkf1/CbkgIVeB1DOHmXcxMJzztnwKP8DM1eTOWCtjNmB0GsA5aOOOpZAuZkJXeE+88yTCZS32mr76i3G9R13fl/ZbZedylFHn1B+8L0f1Ha4R9zGLjzKb9t803LowQcY0L3Cjq1yr/imm25UDj74Q+W88y4qd1vWboVoIhEXgPL7Yi+yjB7zLCT4Va9ax9q5b/UI33LLtcz4PM9CrJeb99MTdE2a13F7C7025e6kM8qPbM8n+iugvOPsvWsfKlA+4cMFIPkm8yoPwQKTeZknFsBxCIzzUTUa53PPOsVCcv+iHHCQeYpi/E875QQekQE6IQSV5x3H/uDMz7i+95zdylvevIFlyr7KElIZOLLPZz514YhHGUc0zbdEYfQmxT+AYQBlZHW+3YCekqmBhz7+sbMYnnzuRw1ghlBYa601DHgeW374IwuDs7FBOWs+7/8qJ5w41zKtf9uOwfIM4xkoy6PM/saZ1NrWKtod8EGEXr+iHHaUJ35QSK3a2XkebaHYwoAy/smjjOcWGch99NeP8ZgEtQGe5B3e+06GXX/zmw+Sf9/w+tfzSKgbbvpC+fbDnogO9b1z27cz/PqTl15V9tvHjv/6F2S7trBrzi3f6/NBMxIwmdcJpzL0Ooc2o06AeVx7qx395ED5uvK///vH8uEjPkSvLzJOI6wa9MQRTwi9/tpXfcxwbd68I+gpviKSeflc9COSKPBiQZx3/OG2l/nX5fIr/dix/T+wmxmg1iI43mSjDdyjbO1no9H++Lvnbu9j6PXpZ13MspQlUeHTM3A0WAhklKv7ah/mnMYiW57ZxoiWyNfFNwLK6IdC6LPVlGNgZSwz5UB1gA8m7Yx30dhDqx2waO7oHredmIxE5It4Jted3xHP1fBttD2iHBTBoDly4/VX+nSbSkcbOafXQ9cAlBkCzb3Cynp9bvnSIR56DaC8xIDyNQGUtz70VvITqnn/+V8oh46EXiO89sjy15ffVbZ+Jfj7V+X2TfYqP4dnGc9a6PUhBMpf8QzZAOixWNdwJdBN/JCESFY7pSOhww6KI6SVoNg8yCaTHKAo1DWACvl0whMpvfx35et7HVKuRlI+S8L1kV3+rjz9NcvY/GkDhVbuHqcaMIHX1cKT7yWYtxZYtuqzd/5bD5n+zH7lhAyUo4EeFm2h1wDK99g+ZoVT133H1vq3+R5jT+aFLKLo0RRAWTSItRMZqwmMLTHXNeCzTY8vZ3K/s4VoXibvNCcqKBlk/WA58VPu/T7yzH8uswG6YASwjNZM5kUs44lfXNExowCA8po/Ltftc0y5y/gdeGTZVqeXT8wxoGwh5Yd8dGlZaBcP+riBw1c+Vu7cYu9yloHs5dudUz4HQ8vtxj+nIqlb71FmdnVn9DS6qNaA8pd8jzL2wnvkoBtdfV4H0u0YfSow4+8OKqgyxpW4wf2JHdseZXqUR4HyBdscavwa+9h3OK984UAHyvuebRxj8/PIT91tmZp/VC7b9RgLvcYRfs6H+Ac7F/c24z/7vvtp4VG2fcf3pTh7zi6jDY0ZAMaWVIvj/NYTypm2X3n+A++NKAQB5UvLkWdFki90iUdC9SGNpawEKCshAg15GJcDjVcspPvnEdI9nHiZqCsDyqQvNGX9cx7DbyY5RbIh+7vX2XeVt6z5g3LZ7MPL5xZtZ57hg8p60x+xyJR/YGTKCFC2PcrwWAZTtNbs+DHuS378l4+WdV5RLImXAd4l25eLv3xYed3jj5ayzjrlD9qvrHZhrVe/I3x77e+eVzY/4PrgPzLKgI9c/276r/YqD5+tnBvvDwgZe5D/aLrLK15Zyj9bduiTlr2nXHzP4eVv/mTtfYVtg/jiP9l+ZRyPlYDyZpaxOq0vmg4VSNt97GHm7Ld9xdznbPue3weAe0Mk/Bp4lOk5Xva+8vGvHFE2nHyoPPQ/65X11jSP76Yfsj3K5kHF/mMAYwsDR9Kt5TteVO61/cqPf2EDA86LCSj7PcrHlZseeVdZd77vZUYodg9w5QA8sdz6yHYWDn122egD11YvbwbKQ2AsiabwX5/KbYy0hpMuHckzUEZYtYM65ALCCDK8WEDZQq+RpEsyaPfLvl6OMyPCg6dtaKHSCL3+PoHyqRsYIF62U7nsm8eWjSYfLA/+fv2y/loPWjIvy4Y9JpnXq82j7Mm8rG7TMU+/80dlJwPGt7zO9j4bjZbtfln5lu1X/pOFX7/9GJOdyxwou0c5gLK1UhGxfdjyntWjzNBrRYRo/pEgc8r12KOM0GsAZfGJAeUfMpnXy8om5lGG7Ksfkunscv9ju5QXfWteWfd9n/As2poXNVpP4NjfHQJlXKPeQ2rHqQeUBe6jpt4InAOP8sqSeWWPAs54zB/dU4Et2+7UQPkb2MBUPRgu9K++6gqGXr/6Na9Nyty0csjBB1nm6Q+VPfacQ0UdHwHlSwwoX0Sg7AkP8FFIbga+XahJKJT7GUgWUH7oIT+aJ/flG1//KoHyQQcfxv1pf2+gFYm87rr7nnL66R8h8SBQ133NayyJ1yXl5ls+a3uVP84zLrVP+hMf/xhDx7d79/vIHDkjNfYn45inIVDG+Zn4nHHGSRUoZ3A4e1fbozx7x3L0cfPK9+ht9j7XzG2khR1BMNeSA1iyKI1L7h/ORj71jLOrQD0VodcGlN/znl2M9p5nHrTYaaf32d4EW/wMFH/3uzhTdoXtnT61zLDw9aOOPt4NGtxrN6PsZu3adustyh5zDiCYRJuRDRoZlPfa56DyxBNPVPri2pGHH2ihx9eXL93xZbYXCrvCgq+96pLys9ijjBVSGdW1ANS9nQaqXv6ylxrwPB6RdyNCCf3AkU+/sGRQsE7DUwmFfvh5rSXn+vBRhxpo/FL5AvYZ2wceZT/ayfYXh3LsQDUsTwkoH3n4AdyjfNvtd7PfOmbnogvOJFD+6HmX1LZtvvlGBJ55XKg02qRH6PfRx57EMz1Rl0KvL/zYp2votY720p5fgZoD9p/DZF4AysxuHIYheTYbMLI+QK+245e2tGReF3/yivLvkVF6ua1602c4UPU95Sa+9tjRIgDWjfY65aSD/PBHPy2XXel7gWEEwvnIhx+6H4/dwnFS55z/SRobHPz6+Hxg790MKK9TjjvR9yjn/bjZ+wmQjH+f+sw15u1/rOyy0/Z2TvZf25FhvyZQrsc4mUcZoFYNm3fCYXwGQFl8jHrhXSXNqRhaiLYBZexRvuIqN0wAJO+3766VNe63cr/2wLfZN1oW7R8Se+22q3uUAZS1zxjjDaCcDRSKHAEddS6yvMAZCAtM62iopuR4U3L4M9thpFakSwbheBb9QlZ/bcNwS6jRGOd2xvYMvKuzKvUO/sKLMnPmTAPaMCq5IWgIlHN7hvcFlNEG8kMwCT3KQ30ulAQuTFPc64Gy72laYcm8vpQ8yktWvNeSLJmMsWRem1g24oX09E0aUP6sAeVBMi/uQz2i3Pju08sXD/zHMvmvHy/vtCOktj/H9jOvJ6C8LDzKlm37nUc4UNYngFG33sW9AawKT3LsP0bOCAIRyB8bB5yFnIAylmb8dpofYtmuNy8vnbSIAVMIBNpwDuj0py1hEvbt2lq0+ykGVAiUkRQp4nABcCtQNrAYGa33t4zWDPqx/9561Gd8/zA9vBZ6HUD5AAPK2s9XcLQTw7PtaKd7PCGOxba00OvsfW7UsW8Wdn2JhVqPa7uSei0xmuAUGQFgvm/vXWpAGeDnzC+W2acEUD7QEkmxUUaFBJIRfrrHWbdZSOyPyjVzjil3QonDI1ufWT5lSbue/PLbygHn2B5kC8u/+PYtyyvHtcfCWc+345SYiMn2KG9t3sDzt/LfVcnKQCsB5bfscnqX+TXzNvW+eqEx9jjDV0e6AKDkcQKldJftaMm83rxLhF7HmjEXoddr2fFQ2x7GLO0I54dH+XMAyndtXvY720CfGWmO+ORdDpR3P7bufX+xAAAgAElEQVTcxWRezp/wLHv2dT8eFO7+CpTJb+G5rfQACH7rFOP8fUY5fGXpO1oyrxMtQReHcZplNL/Zj/U62Ma2hk9PBZQxV9zQyA8nWQDwcUC5zlNNyqGxQ0QNcNwBZb/mCjHCrj3x6p7n3F02MqD8mZ0PL7cusD2v7zqr3HTAm5jYqhgPfXTLA8yjvKx5lBmK7RkBeoPH+8tFdx9WmDcQxzztaJmVbX4jxHlbJkmwDNjYn0xCuYzAWeAuf01CTJ9bbvw6smLD63xDHKnTB1Z7jZ2mK3tUz2qNmHFddKmttus7lk/ce3hZ/y/t6y9v477kZTbJ4AVmCLW195/f6PuT0YoMhAWUc6U1rDoB6WkGlJEkTEB5rgFlhF67Rxl7kT27tZJ2TZt9YfnKkZFYCgm7Nt3fDIlzy+cesmzV4+b4Ew8ZEHbgrtDrMzfZn0dKWYPLv74bXugNbC+zJQlb7md6r8DJNGKfSQvp/rYB5e8YUN63AeXhXmOtgzW8VwtasF+3J5Z6pG83raG+ZL3Z5XJL1IVkXq+3RF2LqHtN2FFPnszr9DfvY/J6Jz6DZF6e8Auy2ebUZV8zoPyncvPfbFdOtGsn/vP3mbQLHuUrkJxwt0vLg3PfEgm5vs2s16Oh17fakU7mUQ6dr0ycXO78qYVdj6WrJfX6e0vqtWyXck0k81I4Nnj39DsMYL/wYXtmNybzwmeFJfPy0OtbLPT6qIrvOsZcsVe5xoDypgaUX/G2o+x4KXiPV5QZ536lPDr7heUb8/6fstOloeNbOyGpybHTzy1f/Y/Z5UUPnlTWfe/H7Qg3f4YzoZOnAZJ5zSeoPMr8GaG0OjdbXmRvfwXKz2NgeQv/9VGWwpRBp4Oadj93VmdgatJWpckegkf5UHiUZ3votfYmyxNy5RWXh0f5b0JJ944dfLB7lPfcc2/bg/oNa1PzKAMoX/KpS6tS5+10xdY/yMLqe6AbUPCQ3Q/Y/uQPfGDvcsABBzPrtcCa/n79gfsNKP+gHHzI4VWxvOB8nIu8XvUqiy433Xitna/8F0wM9tvf/s4AwFI71ultFop6VLnzzrssE/A59LjB2oLjlEDn3few7NW7zjagPLc/HioU1LMMkMKjvM027+VeUe5fs3+77LJjmT37/UzKpazX6KnAJNr/3Oeuzv3IOAP4wQc9o7dMWOuvv56dkbyOZc7e28Drk6T1qafOK6+3UGB4lJfb0RHer+m2P/k4Swj2uvIhO/LpP61fKPvAA/ZjqPDHLvokPYawxL7ila8oJxz/YTtiaX456JCjqxdtk403tAzKe9ne0y+Xa6+72d5fznDn45F4a52XlYMOPdrC538f4LJln77mSkteZUD5tDPOpQKfs6nDW4bjb8RbuxotsB/5zrvu9fOAnbOZcGuLt2/G0GvtM36phfBv9JY3cX/xk089xeRPzNi9127lzW9ev3zs4kvLI3Y2NcZHQBn7i3Ws1dATANCBBFrwKN/2pbsJlLPF8eILP0KgfP6FDSgfd/RhZY01/8rC2b9R+RT0frGdhwxjxScvucpChH0v7bbbvo3nHV/wsU8xsRhB+HQDM3ZYu485PHn+OfgAhF6/shx4xAl8DpmU1RbOMXsGtFTkwTu23LS83TzKF3/88vIzMwjgunvcPYQWXuWZM2dZCPuHy+8M7P7ox56gjZxk5eHsbADjeSd9pDw53+mO94856kCCZIDlU884P8p0ZRf397f9wDij+5jjTrby3HMNDyzGNZ/vu6l5lDc3oPzJy64pv/nVf/LMZFwD3eAxBlDeY3ffS5yzU887/jD3KF95U1DGy/ej0IwOaAq2Bdg5yvAoX33dZxlyhLbh+KtNNvYjsFAuQrqZ9Tr6jL+7zX4PgfKpZ3p2byXL0vpYeQTAOuYsPRQQ7CGH6thBoNs1ZMCWkQAh3ALHAtGYu6APnzVgkOdDM77JEmpjH8fFcSpwvVhBEIy/S8JjbKaLrj3EtkYbZNykYYOKeLOuMkEZlhZsIQljnAhMutrLlLtxjrsbCpaXm65ve5TrgHD5CMXM9Tv9X1h1s0cZ59sGYGXW6/XK41/a1JN52bs7nPvZctCbZpXvnr99OexWszhbwq/bDnljmXjowrLN4bcYKLM9lLFH+fxtDrfMxsgq7nXjvx2Q+bp6lAWUzaNsybw+K8s710aEu0sd8p5kVZxrJ3nM+ZxARBmFlTiJHjznQ4Jl0g02Y6O2Xd/8uKvLjq8zj+81dqTT3WHdxxjYebWe9XmPcs7dS8qeAMprGlA+7JRyvxm3UPcuJ15nXj5L5rWPHbNkY/zWIz9V3rvurPKL6/cuF3zFFK+3Hl8+Yp7iiZ9eXo4++3bf973XWeXCN7+y/PGBncspV8FrsWU5+Jw9y6ueuq8chHONq51gkPV6EHoMHtvsSHmr9y7n3ZuMkXuebWftItzbgPdLz7Dvk+Wh/T9snkhPKLPxEZ828D5R/r9rzct9l4Venxph5Tj6iYl3wCCewRpKJ+bKnLMsBNqA8tV7Hl1uB1A2tlu6zZnl8n3/sTx59+Zl/7OWlq1sn+0HzQDy8IXvLEfchHNVwyhz7BXlq9y/vq0negugfJ4dQ8ZETNBlORlMaWZ4IwjVPMoAyo0ulaPrl97wI7DTP5eNTP587OvjVzbAX6hKN4CyJ/MCUF6OZF7xzNxrvla2sgzMF2x7qIdewxD4XgPKBwAov63sf47NWuOtww0ob2ZA+Yq9jy/3Yh2pkQ4wAgYPskwDyhqDMUAZxz55Qjjj0Xt82xWJtKedqYywfruOM5WROM75b89ywb3yOr+hPOexe8uBJ57vtOVnAJR1fa8LglcOd6+1fTY+AjxmvMKtA9mIFUVlrDc6NEHTphs6a0XItTOYZ0rHvlSj0Zxzv0yg/OkdLYmXAeXFdmzQu2zP9cEbrGlA+ZFyLpJXIfT6ejtHmMm8Dik3Q1aBJhw7k1GeNt7OSX6AoPjJR3AE1I3OQydeW7617avKJMrS0UonXlO+uc1kuXPD3ZmxH6W8/4Lby+EbTJQHz926HHy9hxNTee/6KEGa/yYWyjLXR6z7SJaJ5U7EecW2T/pJhFgbOKe9BGcVR3s9ZNr1kAqEI1kXL5KNITP9Po9+SvcRrs5kXuuZtxo0tPBono9snuKWzAsh1uaFjmOgZltI+IdNljCz9SYfLOUi+/0mCy0+a7PyweusLi0pJ95gQBgZrTct+1xrhoxbH/LjoQCuaQieXT6B46Geh+OhLLR67nXloe0myxcN/J9s4BLHqe108ZfL0f80Ub555mZl/2uX1zwZWb/THMzXvOtEYc3YDHYI72ZeQSq4tod3u+S+8uG3zCoPn75x2fdaG+PZnyz/cuybzYB4a/nbd2O/tcnGS79WjrZnHjptY+uXyaddLikPHPtPZeIbZ5QN90ESsBVxXjI8ynuVqwJw725HT83daC3LXG0OMrt+Rayny1fsGqHX2KM818bKDaN7XfFgOf4tk+Xrp6xf9rwSPOxr5cQpt5efGWh9+OR/LLtcvqzsdsW3ynEbzyoPnrw+90cv3f3y8tAJbyl/+bMbbV+zAe/g35KA8ssMKCsfRdUnxY9n3ll+ucvflP+48f8umx9tnv7lc8rV3zmxbPj768vLcbbyWV8uv9l5Wrnl5W8vH7ayMQ/2vu575cSNJ8rX7ZzlHXEsoECy3euykpPjEzYMhkfotZLOcexsMZP+JbC8UqCcwXH+PpQ/2fDarO3utcHHgfAEQfIhhzhQxj7k5sF2oX/VlfAoI/TagbI3ekX1KGegvIGFXn8m9ij/Bsm8otPuOsfZwX4EUjuqBAuRAwE8DFCw7z5zyr4Glj9kQBkeZSqxfN+tEQ88cJ/tazSgfLADZbz7hjf8XQFY/oYdO3TcXE+a5NdfX0488QQmQ/rud79nGaNXN+/eq8pjj/2nhXYfyIzTsnD48SzTzZs828DqLnbM0vE1KZdohr4PQ6+1vxRAeeed31+OPx7Zq7/vApPGCwEdy5b8zq0tgdee5fzzbb/FV75axwHt3dxCshF+jZDsL37xS3wXmbFfbyDtBz+A19g/z3/+mkwa9pX7vmYA8hJKXLz/XOvbGaefbJ7yF5kn8lE7s3iBgaZ1rY/zyyWXXsbkVDMt3FMZxA89+IP0KiMx2u//5w/0AOOYqiuvvsFCle8mIBNjaswzUM7WeNFHXjqM2UUXfMTOxVxSPnzMvAixbkacM0+fZ+dAr26A/Bgufjvt+B4Dh5uyzzgLGe+v8by/KmuttSZDrj9joEx1XPKJj9KjLKCMxU+AOYeywot7xKEfYtg1wHKeZEOg/JKXvKjMPeYwo9HD5cqrbqpjh7Fd0xKSIRPzD22f+CWX2pE6Vh/2J2/1js3Kb4yPsPdXqxt49LHHfmuJqGz8YrwOij3KBx81j/yagbJAaga6W26xSQXK8Lg33czBNNr0Txu8kecnX29Jux56+Lvd1F/vH/6O4dcIyX7gG992UG6Neac9/5YN1zdv7LfMy+57jqkYxl7z/ffbg6HX2KNcgUYs4g9bhASSbsG4temmFnptwPgS26P86189VhVDKZnVo2yAFlmvlWkaxz4tthDt31kyr6EycIclGfuv2AOOPcq/+tVvCJQpuGN8FYINI9B9VrYbD5rne9edtydQPuWMC0O26agypxm9+fAAJpBJuRhew14P9hZy33R48eGZHnqRJeDYjpBfmvc8M5tz3w2ACp3GfYZBh1dGPNvmmryYMV8CtCvakc8lAmJvNPkHi2ZGiMEVFSjzbHM9YEDZPMq9n4MiOP7PFYoMlMVkx112V9ly8r6y6V4W6hpbp1bs8JHyRQMAj5unbI9TYVWGIcBKP/bScv+WryzTWdZEeYre4pttLLy0uVd82bLU/qB87F1H8WgoflSvvXvfFpPl3s33KacZHxz3mbvLFkjmNVREf3VP2XzOGUbf1HliY9fO3AhiZ9rT4NRCqwmI6xE8AMe+FmlvKErwZcmyDZ9yc1l/8oFyEI/U0aKGv5ac61MbW0Ib8+JY+PVuJ91Q1n9J38aJifnlFzftawAiErKgZXueWS5808tpHEL5C35+VTnGQHLdiQZlzkK7z9jhteW5HGt753dfKweffJF7mKtQ2Kocdu7u5VVPf60cdHJkvc6I0J7bfd61lhznG3G/qt1WiHmMP76RtX3n8rX/2KK8dKPdy/prNyV/YuLp8osbAJI9kmn3k24p69v+41ssozUSd2Ed4RwB31md8LTNMc/zmyfvL7sddrafiWz3lr3zjHL53gaU77HjZs5EZmILu568t2y252kGcLw9PuTHlivu26JM3rOZeU4NKF9u5yjDqzcy3neXTfaMo6AMKJ/3xQPKGx+/q2y65xmMhNEnz2fW0QmdBpTbnAj247qtVlGr1o1aNr/wuuXfsMiJ9R+/s2xsichgGKC2YveOu+IrZYvp4E14usF7NuVtL//N+4EW7ygHfRRA2fSvj91WNn7FmH7+5/3lQJxrXMG3AeWTjQ95jNPJzfMb7dvdvHHrT3+gHDjvwgR20VDz9n5yExtn2yJgIftQOCfmfLRcYPyneTnx2/uMty7s6Eeg/NG9jLfuN+NMOx7qrZtva7yy1yiv3BggOcsg0VxypR+Enp4ExqArZE/6RyOfGWLCowyj8hwLvd4Qodc7H+FA2XSIRUanYy+7v7zjBTi7+jAHyjBWjOOhRy0Z2K44zssadsKV5etbvaB87/yty0EAu6Tn8eXaB7YsL/jehWXLgxyM7rTTjuXV2x1Utnp5niNPlUfO38beg8HHmQxd8G6r81WQ9v2NXx2JQs9tPBweuCoU7el515VvmUHpu+e9o3zoOs++XSZOKNd/fSvLiI0M3te3rNIGereFp3k4h355R9lg9kkWtTF6f2LiqfLwR1H2Yj/2iZmzLeGZJdEiUL4eZzN/15Jt2W8ZsIy359lRVO/C9c0O9KRik3eW9Xaw7WbhSfQ5M6/c/O1tyuQdEdZ9vQF1A8pIRAajC3X82Qj9xpFQ65fPWgjxq95zWNlunUzzJ21PtBndrsERXX0UrQ/BULto8zqWBF7Iuu1wYGptKsoy9H/vvX/d5su/f85A8skOOFEfdIgTby3ff1975slvn+UgOTbnzvvsd+hRPoNe6MBRNnQnf+67fv2f9gmPMpbyXcvl3zya5yivu+2J1IPQJmTI3nHyC+W1W9u2Re0VBs2mnVJu//H7y+TnX1e2ngsAbdrIyZ8vP9nx1a3N/2YJv+w9OLMqf5U9y9UPHcdkXq+0o6S6PcpBR/Iz9KA5V5fvHL+he8Ah435hHua3H2MyfEnZZ+855bWzTyjvf1Uy9Ew8Ub5xyt8aSLaIjzQkhPYKvQ4Dis8Wn/N6VHuUeQ8RewlMCyjXcfyrv2oe5ez1wAMZvAn0ZkbpF4AAmgFKs2K+ww7vszNstyunnX5G+cmPf9KdN4sy5s491jIIv6bM2Xvf6pHE++/ZfnsDftuUs84+t/zEzr7Fs6973WstW/RhjVqd7mL7Dc2zq7BEech0/AmUFICzrbd+R9lyyy3KBRd8zI7H+TcXOVAuY/PnR887mx7ZCy64qFOI4SV+vgHIj5iXGBmVPRHGNNsU/gJr67vN07UOFzdk0r7rri8z5BiZtl0uO7Pj3GMAVvy79NLLLav0o93EQx/322+OJTJ7mQHik6kkyIu0+eZvNRCxqYV7X1Z+GSGzGieNxZw5u9u7r7A2nmVh0Auc5axM0AQg9Rjrw6OPPmpluLdnL/OorrOOtbvOcFf6kMTrK5HIqwJyU75XX211Oxt6I9t//fd8/1d2bu0d5tH9r//6b/NmTdKjjr+eFMPA+WYb82im5zxnNQPM/8OzjrHPmaEV9hxDSmPCoJ3HH3dkedSStF1z7U0dUMmWeIAAAM/ZFh7+r2YwuOee+2s4i4eRTZTNWO/flutvuNXCd/0ooNeu+2q25WUvfTHHiVmvf/4Ltkljj+eOtEzWv7b9ujfd8gUHgQQhnuhI+zDxHW3Y4T3vKt968OHyTRtzj+DwZwGg/8Mya9/6udtY95vW/8eywQZ2yILt2wUIlxfR59U068t7yxprPK8g1BrX3vjGN5QN3mg0zkpUTHqA589+/vZ6b/vttikvefHa5cKLL6vATnNZGVpRjBS79dZ7gx0/9vry+c/fwYzT5A8qbwgVdrCD0O8Xm9f48qtuJB9xrbT/Az1WmbWKHSO1IyMNbrvNATGuv8jasO3Wb+fe5N9FtADpFYrutpYNG55oya6Kmex9JOh6xI6kAi3+3o4re4Ml8LrtjnvKf//u9wFE2kR/4drPt0iCTWuSLrULGatFrg4p26t33Hkfs2Hj2T3trGSA6bvv/ZeakA6WRbQNSc6+94OfMPmXPgTMNne3sGzcL1x7rXLtDV+ogBBeLvjsGeUQvIKlNRux5IV1+ns/KqgNEI35CQMHPdA1Ksafr3IYeQhiLjP83iI/FF2h+lS+gHL2ULtxz+uQXFCGdPJHjDGfoxfOlxRk62cYfygNGVA7jRSejq0jLSzwFsvtUD/Cfhj9kUFKHCGlgItdex0tgfHTE5HERwAPbXcudN7KegwW4BgPr7c2JGjA1/yDZ9U20L1W48CmNpuPupyEkQBjAAMTPMY6j5Z7QBHaCvBiD+JZhlnjHwGy97muuXwG9YA+6qB/17GGpDvkW73d5oQSjjV6RzhtpVXyQlUCebuajPFcAiMftM1VzDE3/X3er1aUVgiNCVRCND4BUPgzZD9v4rr/9egEVzSZhRi3AIhxzf5hbcF5pwCN8P4B6OG5pbjOd5x32zTy35JheJa8zXbnvZw+rsjSL95z8vhYZdrk701Ej1eg2xD4eGte+d8p3mHbXLlTaDSeZB+C9xCNAP7DFc+s7kePTcLYCd7EfZyXbIw50/YlizfBevjOd50o3sQ4gkz1+jWNuejV06GxIiZhmpvRRr/v/XT+GPRX/fRutMcxTwZWuQpQ8vwYNxBqFKtO9QkoU0YFv+E+dRDnKYT3g6cQxrnY/m+RJXxaZN66JXYd18Bz7oiO+UT50vOQOtHmg88zya5qhKx85W2kxNH0TwKnAbPWF88fEHpl9DfLJ1E9CRN2eeSZuKbqWGxqg0Qw16Goh/On1plkghiUhYXMjEGVHlXXFOeINA+TGI5G5nlSDdYUHwBucF40Y1THh8G2/XxttGus5u/3OCZ4Bn2UfKid7endsZn4KbG4jpPysZBBIr9VOcWJrjENScss52lK+DxvU4SlkgYaV69c77HZvOcvZeAuR59AZXBTrLEDusa4ejG+LvP5mLsxkrVhkmvDtSTrNXym9rf1iWt89Av1wRDKT6JFR3fJHMr0Rs/OmCFCsJjgXbu29gtfGEWjT+OBctWrnve8NWJuuJVSRM3fnSZa3EcH2q9AUPtUkidG7+EvzyiOjiiTrO77JGhhjrUNqUzVKqVEhJCiqDaQ8WOmM1sZwbEDMvcsO9Oof1iEQLoWxuj7CNDGXAcVxThiR5Zu9CkvfGp3fR91yrtOZmshsRkooT2qPxsnnJY+JmiLMjFnYOk8FIRFewJYYzzEmBoPL2M6FQ313/vl3nYfIPGAn/eax9BVzqY4+PdGA3n2hmNEj4CjyKjX5wjqzX0Zjqk8bRrjYX8EIgBy8e4yCz8TUNZ+EvyttNXeXYKbJuAx/hUo1zZ6W4dWQQFl51lxpdMkA2WNWZ5HmnTj+sP3bSHORzqpf3WyRrbrOgbRVr/f+ETvse6kJ4je4tMhH0kK47oMNHkuDxcVla0+ai+wz3fwme/R1fnAGj8vPzIsh7EJ9CcNtJ8Y8iYJeS2UQ7mUF1PwK8KXpQ3kvrPt4LeOD0FzhRA2w6DGXXNLWdbFR3keMkFYhOzAoyiQmctodG1yR4uJxkKW1iG/6DfLMyux2iKZ4TLC5yCsz0qIRp5I81f8SLmDbMnkXx1ZEaHikciN74ahi+Wbks3PcGEj34HBYCTAH2c2tfnmG68eoxdLC2tzp37D2tkpFIl546FO+YlrTXL1ZXqrJdO8+aQDmzCqtFclMimFY1pJUQk5g/kPQDJpQATgxPcje1h1DW+Na6htAsA51ib+1v9Ri44Lnd4ZspjX0g0n8qBpri35+hf3mwZVx258f3p1bOwzPrJT36r3q7bitOdPaVZNOaphrxyi9lzbJ+ZrIoCJA1sLsUaYNa4ZcME0hnEPXkCExTMEG+HxkC2h0XhjgwvSfMjgaSrwr57mv+hK5r/MWyKM33eeE/N3SttIGcP9plESZXuAAq3J5Lu2huK+QLRnWfd/Nas6QbP/rvyJqAfwLt4NY00DyhIYav+zGPKOI0bnq9/W9dE5l8eoQwV8dAp+03zoB6O1JM+NTmAIIHMk3epC3nMdgbxGQGz/jNkWWbj1YuM1/MNvSx/ihn2wc60j9y0TY7TtFV52ZGrPjYPb/YTzFwWSKS192nOgGnzt38o0Hso9500KRAcjlCEuh73UJhuGUmJ0tHOf/S7bx79jng7+VmuhK7uO4HwifaPq2ByuaFfIOrZx8F26n9c/NU9293yyeVPqO25srD8H7VW7SSuOQ5/bI+smWte6MRpOixhMN3rmuSJ6NLFfxUzigSZ7Wjem6n/XHonfAOhedjBWlc2NJyRTGz8kYB181EjZ6F/pofLjoTxC6rX0Q+oidUxqQ4P07Z54Vvzq72k8gx4cp8aXL1j7RXbDdSFiRXM8VP0T60hK6DUBoKyO96BTgCimWQhuKXZt8olxG7hsyl1+t6GKrPxpb7PKzYoiLaehBIop8xm6elZgl8pfgKGJAE/ok3s4PRRB9ShksSl/HhanZ4be9Kaot4kjoFzbZntITQtVp13wRPvhSR4CpSwIKIBDUOV2eh8bHVVXBkN1wsLKFoygME7ck0KsvZqZTgKJ8hh1ggj11oXZvI62WGDfpmijkHBPJuZea9yTV1J9Ep8r8ZjGUP1VefqtzL64rnBWCSH1W30mrWKRGIJf8ALAM95BFkG2I9E595UGjRAO4qt8X2OSQab3P09zBywtoqEX0igvA+3cB9LANpTl+VXbkc5Ozu9gbBrtnEmyYKTBAoag4Ak/LqotNF1ZoCPPWe4Tnrmn1J/M/gLSIxYHjQ3uy1iSgRlAF5NQpf24dZ7H/mX+xkIZQNm9Jt6/Wj49ojFHNV6pE13fYtJkMM/2q/9RbjaQdZ7WVK7A6TjaSY44r7vSy2vWfiZFs2FpQLvxg49zW2CybNA4qj7RAB4gPmcT2Y1RblzENU/A1rZh8PpAV5PBQsnafJ61NmOPsnimLvpxBrbmZl7sGj1iv3nkOGhA2T3KXTOok41RgIdKE/vlg9ApK3m8qwJOUjqfSMFLspQ1hjKZdWjxs9YMMDRF3koAofrmnrtI2mUsibnVgLLORnYw4vIOf92IyzY0od565Dd8TPlIKLBTgeQxZEzkGf06ldI4ovRPVcqzqFAaXGV1zLkElDUHqwLmc1L8j7/MPsy/dPYREAPTAMA0b7LfJ1COfzAWVsVqyHmoQ/3sFDTvE3nMbbndZ2U9brI2lTEVjaNU9bNVkhTSXDPkYfotXiAYDmO/G9GdTzhvw0jDv8hsTcO+bQmI7QBKLOc6CQPcnN8qP0oVlMKxUm5KfNsrpGMYLy5JDR4+MaiPzI9JMAX11e5noHVfS8h+vpO+4zejEMyjTCBsYaVmcFkkoGwxnQLK4L943IsOGV4lHJXzIYzwuVzZsVcJXNaom8/YH385A+Xcx0HRfivYC5VkD2WqNORmKgnkqeDPeQS/GZnTPzYYyNqRJrvjCV8/hsB1dHx7Q2krfrj+sGvPSK+QofGcr/9BlEHLnVbDuTgIux5pv0js5WrNZFt7129ta9fmxC9V3ke/2kxxirMLujjCL03vr4MeY1axYqyHbf32tUjy0osew0EhmzO5XN8ODqJxgBlM8mDVNtf+pkV8VAb6WFbwLmeJxIrGpYUIiasqiK6s0FhwzD7lxr+ob+21LamgAtgAACAASURBVLLUPh7BBL236Z/eRoFoo1UFyhC2AYrU4w60kklkhRxlcBfkvpcTfwWiVJY8xvitcuWNHNZXl4hoT1WOJU+lBMd9ASWWHVJnGrIcxyA34OZhzE0B9wRG2sOcQwNy31V/zrCNuhR6raRhWLQBnHSeqT/jVjIpt82L04d8ZACm9yQctBhm2o0bIx1/U5X/5DkmLTR5E51YF71/2NsaexHFhh2t4OFjbCE9V/DE4T3RSWHX+J2/ewKpPrmR+ip6S+FvvKK9nw18Z88mgUjyZOu9brIBtJmxhEDZ/psOoIZ2c7zB621SSFFW8ibRfUhvtUECMfOIntXEGzfOWKigvIgvx3mPx46rFLsQdnjGhXEPrGuoV4QkyWghOSO+0vsjv228s9eehg+f1rGY+rjIayqwJqCW+RbX1L+l8PQb60A0CEhXz2gAZYI80AYLcoB78Uk19CSgXA1ZSRZQKEtihmAmnbCIwXvatIa2KAbB4UmYNIPaVDRSf4YGNx93X1ChZOV+UV5GKDvpFuOG78hQ64tIW2BkcMpRJOIV9sNKgMEtG/FItzAe5AVIodcdL8diLgNWnlOSibkMZLPOcxUOY6R9wjWFr/p97z9C96tst9+33HQtr6sM/+EEr5ZfAVst7PFIXfjaK3w3Xx9Z2NPNGkId46s2dG2Je7VNA3BSb9d1xz142ntMIGL3AEYwngDC7egnD7t2esRf0iJ1SD+ifAbxC6l1D6olejcp1+nWSr9mwg0fVJ26Pnx2eH9cRVJAO006e/DAIOE91TwN/nfHnnvqyFfVk+xA2AGzARZcJ1j2kDyFXjuwDn+clHwNahV+DcJ0ymqmcwUVrYNTQLXgd3K9OLYqypk8uS4BhUbesdCmq1wGQ84ZhvE7yBVPtbB+D/8Hz3nYf2wHQOh1nNmNMOxmdAutmwVFH2pn6yR9Zu7ivrLKOFM8n6k4rs+D+ipJp6A+Lw+EwTO2FO0cRDZgIDyun55k8BrD9+0fwPFChF4HUF5qwBkAmiNePcrS5KeqPPuIG/9N/fRUd6LeWP8bUBb/JSDVLoXRx2lInguxwSnhV7kmBSdUOe1rjX80WhRb8aCurZR7Bzc5D6LQNidyLV541eVrewMEsu1hCG1TrgHQWJc6Z4n0pZhwOVzdp/1wQUkCIBtpRto9Ok4yLFRiDh5Rn0c8ypB38WxdmySz4l4zWmRaZEOBg9Vm/NDYtbkpPSC3Q0C5NpVD0AaO3yir4wlGz/nvzBfqQaVB1mnwYJXB/t319L4uXOf4oIpwvNW2xjiyjx1ftXLE32JataVSt05VNB5tQOj1i12XIT7ztSl7lEeBcih6zwSUUVCvaDRBRkUL2VEjpDJ7fvGeEs7kMjJQzoqMW9m87Aaq9duvZWWxnpOcBkTA3BXcluW1A/9WD4AUwz4DdIhw3ubmYcZ1gT7/rlBxJQrz/StsMw6tjkkPgAaXvsrNACoruLldrvx6CIx0FDyrLNB5DLTwcZCNRNmLmkNXCYBAB/xnhdZ+Q5FD2QjbTN5HtjOFqbNjpqDUNgeIdn5vnkSBZO7Zi+NodKRNBpoCm5nOeX9jzycObHOYnMCtJpNoIuCg/okfVZ8EBoFTTA5951jFxJGBI4+L2p/7kUOzcxv0nowEvlA47d2ClfYnBp+Po08GKnk+gFY4w1ofPpeSDYku7kV2o07tuz2b6aYxHXqM4QnGjgjRlDbltC8oz8PsiRbtkIGZRwdF/xAi2bUXcyz4kXzEaQ8vXduiUPkj9qp08yier2CQJPbQWn5CKPucdI94Btg+RhF+HB5hPCc+UFvzuOcxQL3wkvvQNkDEqkE76weAMp8z7R5H/XCeWl0AVpk3qSQgAqKl263jVec45EodY5eBbujz8RTdUS7PSQ/Dh/oMj7TP/ToMvmjRmoqx8PYhdNjJ1xIrYi82olQElLGPT2OD88hVTl5DbrnZgbJ21XZr3BSKT2sZKOIJzPTpgbG8x1nZ6veBSWmSDK1yMxTGqiiFwtStbXoGvBNj6yDEt+9oDzJohYRdACY0nFIGu+mA+5HRvAiLrR3BeMX64N3zPixHPazPqTbyUVfVodEnRq8kxecZH/9zyu0HyvtTB9iVEVe64l9VuDAR/ZqMMh5u7fMIABi/+RfzBh5lhlYja7uHVzP/RX3W+URGQueRXgHOfJcVPHZBfQ6hUX8G3WoEwBTEa+TtuHvs03V/fd2r+wzvkI9cF2o82PQg7Ut2L7NHODhv+rYmhltH1nXyLfP7CWgHgwskg27kSwckTptn5JgYXz03VX9yQeOeqYzdV9hFa6GqZ9WgaHvPA67dJ6Aca7CvEQ6UPXw/PMrGbAtjf/JiA8sAz+DBytbPhjSUK9LtkzI3QgIvd2jc8yraw+K1dCVa4e+HGItrIXv0BNvR5GOWmtFMr63y/bCDKM87o/rHjnZ30X9UYJyGT2tmJ55CJxrWrDnt6/wI7qrrZAODbWud1kZU3RkYcIHNWznPZj2pN3r1XtwOzKrMVHR+twNv4D9NtaH8DeL47lmfkHqXza/tl24XHBP1NuDqY5B1bvFCv6Ymyke76pVoi8YtBtZlRpXzqj8aEDTOgLeCZGeMVHzm6vSdoDnKrbpnpVjMEDBlyK9YZzqg3NHJ9RY8JqDcn/us+1qTfJ0yj/KabAkFMYYiDVYGowofy0zcg1UX6BzONCG83Cbscd/f07P+t4LSbmFoz2RlxxV0avA++VNmurZPFiHC3i8dBeRti/bge4Cluo84Fpxxnk4Bf2V0ZiivhEp4h6jWsfwWIsr2cBtkWC7snZ6uvnBp37PoPxQI7Ec6rmYIevAbOrS8qFLuodw6Y0ASN1CPlPM4E7nuxbb7OIe1A5YBrqTQzLTQctWLujQBUFc2jGh/KwAyknvhHo6ogSe6jkEMqMr2fse+VY0TxiP2kJOqnAvBL+FRzvyofuKZpeYh177j7Cmus0Q0CT7wM4Q8tFz8mENxKWTsGbR3xswWwlxBWpo7OZw3h2HnPfwu6GISRp9yyDnakMcie+W9zzahMT7RJrYvDBmiEcr3zOL+V2XmNuMa6sVYIfS241OYeCyET3WDjwXacE19ywYlhvBbeRhrGkjsOCt6iq0tOHM7nyfsgLHlJpAexPkaBjeNBYAnACz7ANDZBEJbOaH8QLaEgYfAu67q7oEnz2IO1rDltJAH+BuGx2tcRKts7PKxcJ7EQVC6B2b1I+G8AQSoabEaAmWnj9NNXZMA9z3RbvX0BF7NkOD0dLmTjTKUO1a36I1yZ9o52Z1wDh5D+8gTFjEC4CfatuPiRKMIRYrxQc987EXX5lFGmbfecl0DybGQOb2cZJ2HAG2olIxnBooTgUbWlbvEV71er/VMtPcSe6VoyEPd71BOfK2JdcRS+Pp5yAGUGdLqSbq0DQOsB4Mjj4ryBTX6yx/eyNwHXfOGxk29U6k11IJHxnEM9drLSSFx2ncNaArL8HqqfqVfQdZOWQo6cz6FEiPyB1hx70AAYhMsWMeRVdxBsoMSB8sAL+5JxpmnCr2uSb6kI4EHNdkHCip/UhaE4s41Wh8fE+Z4iEu+9sa8BZfGsHk3Vbh0k6ywpjLDECD+kzLpOlvPhz4mIca6ZjWdzNcOVxrJk/gLvgudBd8bUPaw67o/OTzMnr5BUQshHBM/+vwbw3tTDf6z8iZH52oZY/reKN/X9P8XKGc+rrQGo4wHypCb/GdGGO1PXmwe5IWLlpWF2KNsQFm86MtH5oGQWlLYBrQaSByfD90n+Ih32r2W8Ks9rGqDiys4FkvVZIAyd0jGxosCXK1GL1vzowOCeX7EU5ofdUkdxxdJiON5zplYV3mrEz0yBkaJQVs3CrX8MPxe5YtKbZW3hLdePo/CrBFb/hzekseyW2h8Qo70xJerBkzrBI1xUtQby05tHYJTGnsDn1TAmOvrxUlrCrFNtBtlEFUk/lCrkyzpQOigW3ls/VYuy/tJHcA7RGGU9cQGdr2/+dNkW3BmdWq0soRvWLfkMH4k3tC9Sk/qtxHGHu1x/S0IU9mGjOM9SkOpPrGtelb7a+z5tV/4Eral6rfhLFE7tEeZuqhCr4egV8wqujlxtDgMFlq7Q2Uy6CIiehlQGuweCBIeDfyW8iFGU+NyUi8pj2pD84zEfujkEcQzfXi3LzwCCHUfGtoY3uMMNn3MGsBVH+SlkTJKUCjG58LlewVJ8FAG5ZFhu8NLUxfeYDISP8Iy1b+sS6re6sENpZGT177nvaAEL/Yf2Nz75FyhdsK7OhlHtyjUvCnlbUwFclSHkhaJFosNfALwCiB5v9u6n5NFZeGhtsqzrPLVD4KI2N/ctyEUb/bNGXr6NHgp3TKaeTaD2uG4CiDVcdLkFP8ANMXkddCvJEfN61sBUBADbc7l5TrV9zz+Plfb/l/Nl87jbG3QuINWQ56B56qCwPAsAty0udPaPc3cCjVpm31HfQJeyglWgXnlG3k5e5A+LD/P2fx9+QpPJqVszByT5NXsFuIkbMkH9Ow6lWTg0CLTZI8LbwBm/OXRTvDWxfjh94wZM3nuIMFuJIvD88tx5g0NBpMWYgfPrFsOtTed+6NjOwHK5nhjwQ3wir/00oacEE3wV8AaJYrOkp9tgbG2h6LKuWl9lTHAjW8wDvg+Y80XjDfGLM+JIe3peQxPRwvzbmcztyOkPMut5p4WO3mG2Wf4jBlf3QxWeV4tW2bnG9ZIkrb3XUkKNQc8E28pnzWg3GQaNXyO7wApSrxEduqmTGkBVp9VPpUvH714V4unywWvps3dWmNED4QdpbUkeLGuapxmXo68x/LUEYAQGDtIJjCG/I3vvg0nKYRRTtfcjJY1D1xDif5Qwx39DBSUMU+MvyRlalyZWUccp+yvrE5pJrUMhVY7COYo8U8sEnWx8HkMTzFC3ZjNOrwFMMYtCa8eruMZJPGiR9nuOahpxTpdXbFrH/eMTuktqVQOgsSaqhHg3MjFPStCZ7+PK4NNoZQS1/4+Y5HkoQSUg4/QNGpijFLAnHZDTo1yMJ0CvIlw6+xNZiK54GsvIPFYYjtv1xhG0dTl/WdDnGfzTKqL5Y9j0AGl0pTvmjpUPjt+GIRco/0Rcg2+UQQDjpFE+DXOpIU3eeFihF57GHbzJkv65Ii/vt3DdXvcWDfqtHddr3FWrt7lEKAoU0kI+T1GqdXltfDxOj65Xa1Gyc42bfw5D8Qe/9G64TplzOd4VCWzLeLZdM/biznfMZF6EMPovF7XS7Kn2iXQpuRa0fsYY8017sEOUdD6VinFZuf1z9sbREvMVNcZlU89f1QmdPIlsXvWc0TNNGKNwHon+lrfS+OLh5tk8fniYBw0iXVG8ovljQLG2obUH3W9GgOiTs86HeOQxpNtS+0dYTHe9v90L+s+1UISbegzc/v4eu/UXw8nD8ztw9QKZsfdcRA04T7ptgzkZ9vy53Wofy94AZJ5+SfTni4P1B2VB1A2j7J9slco/2YzKLRHQ8G0EOAvsyknN7m/l4CytZaKPhvVwkJo4axAz4Fntli4B6tZMfy3tSUmH8CxFEtOrVhQBALqBNd7tV2joagZIMlzhrrlRc5trRS2B1QXlE4+wzZgYvV9EU3qwNAT5OWr3RrUYUZoASjRJgPlOg6m6LqwdYbNodfwgGPApYhjTzKu6W8uT+1Dnd2ezDhjV+Cu0bYlFWrjHiyc6IN7Q2OE2l7BCfgkvIwAXj4NnJ4uwFpmupa4rfEmQao8jkOpGb+zEkOgFGVT4Y2xo3DX5E3XhvMkPydQhWsyMtToBAP46k9W+NG/yqvBm/S0jgHKNIBA2wlwTNokHutAEPcE+7YDflKGdgFlPp/2sQvg6++QX7OxQHXlZwCysIdWH9IvohL0bpYZ1aNI72vb/wx6dIYtFwCeodo+2huv/eaVr8AnALwRjjyyaqI5uB8Ln8Y6e/1zO5WETEBVPKr5obGXrKA32z7jEgfi+tIIZSbNqtXVvWjoM8ZKHmCfq30CwuECPDlpyQPt42MYRg6TsZJT8vqDl9whldQz0NN+C6yz7IiqoIxIc05jvNTmo+ZgHWPybJv/vB+RIZ+95frKCxjCqoDn72lhDVWJ7zT+ShoIuiCloq7UtQp/T0BZtcWc11jHQy3SwBtWFU98E/Dw/cYwMrnXGFEAfgxU8yQTfITxAEVRwa36aXzP+mptwBT0oEaQyyAx+k4+0680zt2jw2J60o6WurJ6VUcoZ07EBEiU6VrPBRCm8sPv/hdrJqYCvsNzjL9LGF4dGa0RDgvPcvylvsb/i86MaaMCFZuy1FjPO5k8yvX9UDyD9xp7Ze2wkShX20jRlL1MzE5pI50S4VNB3fCEzuNGHa2lzgr1KCgAZYJkD6ueQf5sGa65Tzk8zTTkUD6irMSXudLMtyvlsWdiHM2oZ2LUNAc0L57NK/kZtRlNSmPZiwdZVgQEwXBkOgwGPcngQ4VdEygj9No8ygTKwY8EKXXsOFGHjPVntT5JY5blpWF9T0aWADCkaOqras5AuQITlGMPTDV9A453JDIu4kvjQN44ck8lStiu1Ga9m0FMTyTNGe937eeYaUd1IvQJlwPI2SFHAcbS+bpNryn4dKphi8dHgXLQkjRtPJBB4biBb+PhBtyVGe54P8sF0YLiwhvma4s/J7CsmTZ23FL3h/d7kN9gfDdzUS9039qGMQyYBtj397ZK43WPBNWd6EsNg1c/a3+tLdWL7K3hWPOrCgo+CWeH9DzWE+M/BMqcC6yjGRqeb0BZ49lAPfqgNSrqwXxk6DUGIUACvkup0ERz5bZNjaGSjN8EdkE0ESgDZS9XAiCAZKqL98noArteX1NC8juh/EdFDl6iDWKqUFqlmI9LJqYxzsq7lF8PpWsTI3tX1U7RqgLsIFj1KBuIyQyaFW3WHfvaHCgHH2AhTF7NcW0kXQcTD2XPmIbQaFewNdlb35xm8ng1r5WHe8orlutDO3APfwnmwhVDRZreOp/Evg9Wi3n/V+WpPT1/tX5k66H2qAJYCiR7Od4H9SmvBBkkCigr5FfvELRCyIDxw7tHJT+Ez1QJgNSHYdv9uodteZt0vEGbT8Px79oZvCqgDEyr+8OIgTaerb1sTwLNeobZxe2exknjjrKHoJDRc4M5kw0kTqss/LSatIRrWXaIRnWxiTmE65kn83jX7NmAWAFyISv8HEIHzVmgCexqPpH2+KfNtyBkkg0aH+13RYQFnpfRQ0CYHuq4LiOCxiaPfeblzI9VDeP8aKHuzQA3arH3ez4vl5on3OeTEhG2CATVqfb42JrxBYDaFDmXT02w18iDlGBryMccEy024GSMdYzTuHlLW6+OIYsHxPf5ec8gWcrnbr0hV1mXEJefcYuLoCsSan/lDbQnnos1zl9K13wBbNd8z3ttnH9hOW39qEUMNEmxkYOLSNpl4zMrzkN2oOzbEaZZGLaHqVtzaOh1FhyRTXUPaNRal9Hg2Uoh/NbcSvSZStvtKdv/ivncXayE6rigB226tbI6XWMJmlcNxt+svJRdvhQw5FEAEihB9ApbGdhvvCQ8xA5U2jFPAMs8E9mK0r8W/eDj3a8NWUVzIo9XTHs9RutuMEqwV2a6xkvSa4akHyqhrYaQrT6pEvaOcQ465+ebItCiGqRmVqcBvcnNo6zoBpyXDL4Fv3Kf8ozgVxrPsDp5tENl1joRxJuS812LBt1N2nd3J03CKYxYU7PssL6V1T9FKXlejfD/SoAyIhrgMWayLv+HcOuFFm4toEzDDQ2bAjNJeGVBlnTklU3PIdlcdUryj1X1NAhoFGzans1c3yf5cnFC/o4K8whxfkzF0KmBIwbxRNuuFaAPjfiNP/pW5l+Nfpo7I0By2Fi1t9LJ6/L5O8q3KwOlIRwayWN+amEZDyq9/cnEFmC1G7p+aAd82OCotzfrQLVNuYR4P1b1usxJBAczJNylcnWHTe4B+BjGzLRi38UXI/Mo8/0YsRBj4fQLw2NiCWGrqss5E0Zj1cumJ+p5PhbPZgN6Lk+GBs4T9iHGBe9y7vY8gufgUUZ51KGwyNTFwD3KrWljgHJWKDRXxwFlDrQEfSghPAQ8SheYc+DrSiMULYHnDphLwKTymufO6+nb1fbaen1+vx2b4Pc1+ahQQ9lOxoAx/NJ51XPyI7yP/bzdJyleooOOnwjY3jFoVaCCbmx3eJQ5Aa08WNE9c6UDwqHn1vsYYDGAspQF8IJBCgLlTGcxQm1jKOIaP40XPVkzZ9UuTgvAojYQuCWhpGRjAmPOtC2rptqahY7GsGNw61MFUKlPmV98jrg3mWOZ9mrzHoBq8gbLc54jBFieOJ98FqG3KDPGhGEnoVSLPv1C0RaBFnHg+2nxngCXvP95juQ2aSw8VEhJmbD/MRS8uC6A16IjPCmcFlGnrfF1NAu3llr4mOg83fakIlwYxg4fp7Z3uNLc3m0hwE4TGVOwZ7vjk16rNHo2wwXbhYUyoiNEC3lvVa4WB9HV9Tafv1V2GDAnvew/P1/Z8wF49ux+ftRxgqcY++Fh4EKm9eR91pFg1fpMEnqdMp4MZYPuaQ/1OHmha3VuJ/k3lfc9l0NeDqDsxgnsT07tSqFwGjvNf+93JNEaAOXKdzRs+RiqrmGb68KIZzgWbWEVT9c2J/msa5rLmvvMfB03s8wLRurIOCITFQ6feSHtU8yRmeRfKoJNJjIfg/Fs5f+6Dz3mGWYL6B0NrGOL3AR2HechA2ysOmtaec6sybKqbTNZ1cAGfs+aYXkW7N5MM0jMnFxuW1DcswxxPM2S6k3D1hYsc6B50ElyJUJ7rF6sSbFPnIyPZ4MkmEvZIBX5LlbGd1PdGyp6VfanrR9ox/C5EX4eUwHpTtM9ECwUkjDKxncm5IBcwvyDwYTgY5lvIbD5ucSeW2jyiOfUWnjrgsVLbA+oee0WLS1PmQdvwaIV5enFpcxftLzMt4NrAZ6XL0eySZv/OLWAa2WfnLOdadsbUitvBo3zHMh800VVYFiq7haKZwUtwwixZvjKtMQwSr66HGtJ8TQXNSbDOeLiHf49kwOI0KG8a8ZzGWpmWDTYTDNQ498qxouzLG/Gc1ebXlZdZbI8ZxX7a3w7y2T/LFsDZhrvwriD6AjnuZDV2oMw5Ne8oCR54OZXfYZGvxbV9UyRMEO2avphu+NRuqMReVPOhzpGbHAqKPOnGyK5Vx38uXRRWWHr5SLjPWS4XrBwcZm/cFl5fP6y8r9PLC7//fiS8qenl5SnFhh/Iu4/DOE6hswrGaxduR25sbiuRIyxrkJja6DE1j+dQx+usbomxjghcST5pyZ0hM7VeAs0Ix8qXpUiRgJGcr05ZVhWABnt85XsVNM7vuZa5XLXjabef3y0zYtX7AEYEVU2m8RhSZ7y+N3Ka+vOMKko25lwBUqjjmVjN2yn6tDRjK6LBR0SXfJ7orNObch95hoY+nne5lZ1uMGaJZkzLD8o5pcjuibr+U43DycWYFM0or9jBh1rx1CnpVyN9sEYmT+5LUPaSx912uoI1abLZrzgz4Qnm2M4Wg+fYXSQJ1Kj/hTfkS8Iv/3EAh+zCk5jbPFsc5A5n9OgSt3aeyX1kw4N+7hdRsAYxqw0F0IGq591LuF5SGSuSS2njMbc/6LOFnpN2g09ynmiSGhHM9ElNLcDlE3goyNxBAufagrDOKCsenS0UlWcY2LLY6l5LvAxaQuEkiKRWAGQ0OmZM23/ahKSXHAiNCO/M26RytfU78xc9BBRcPfgID8DQQeGUtiimDYrt7rGAYy9RaIFypInyvcmKgzQ62TyrRHBlxL5BIOKkfNEyfSVx4rMjDUzBKA8tmoj92VbO7U/G9b/XI6awnIIkNrZripD49GAZZ/ULPdHRzY1MOWCtQnJSGKUogV0fwgkNC6iwRC4qH2c4JyEbqXP45nHxa+39kA51v1hqO3wPZ/kfdlsV1z36IXwqeVFPt1nO2OhSXC9Llw+Bj4+yDyOD3ksFC/sLceZ1CgD418FZQhtXFMbCdosCVeeSxxfKVYUUmhvr2zXZFyxF1T1ALiq7dkiS7qErOj4KhQGGWmgUAD4onzyUYx/3WfshKzjURWGEKIsW/tuOblj9AdKTe6/6I290/kzHNvaLymftejeaJgNJeKHpqBrDrrgznMC+4JldOC2gzinHc/Bo8x2xgKZj6ciP9C62hKf9XMpKXhBJxhutG2ECkIYgMSnikYQDdRO8YkWdseADaRTroxRIIdymAaveK7RtXF7HVeUHyC5tcXP+dTH6aMrzZuc6QtjH/cZ2z8AjxkzJwxYOEhebdYMA8rTyio2L1ad5SAZ32cCcBjZJ82jjPd8f7LNN6YUbnOa7VAEToRmq4Xs44APsxGA91OkCMuCcj281nFm+9ErlekhK6Mp2e36cBzFn85c8VzVVgSQHSRXYExtmJuI4x+8yEs8pNWAMEAu+AcyCGGtiwz4zjeAMt/2gS5G0iQDzE8vtmsLltl1A8sGTJBEyeU3tl3I5OPtqfMw+IXyGxFcNQy+KXYsAyRHX2JM9D7KopyBkZYs2yuBQxJnns3ykaQK+ZyBMteGdBb5FEMWfaLZM2ScK8UEHdiWAeMAWAxHkRkfzrBrq5hMBwhejUB5WvnL1WaWWQaS8XtVWwNm2b8Zxs8INsF7UwFlsZXCb2tj6tCHwaAC5dHIGPVrSJPKuxgzjE8FiSBYlnW9nCU9KarlZOn5O8vIrr2D9bMacmi0MQVbawLkqEXwYOP7QjPILFi0xIDysvL0gsUGjpeXPzy5pPz+8UXlT0/ZNeNPpLjQGIPFtX6TF+uC0tZ58WjmC81fgAJfwlLfIG+xvmFahTEoKqyRfAKQUwPlGBeu6d6y3A5fb5ooxjPjgPJwDPOah/I8fsaji/RpyWhz+ZpLDTSP5X9ty8jAJz3Y9Ni2JY1rUwAdtAjzbIYZhbSmCiijGOkRSnaq3zkvjlfXG760XtZdHhEhmnXEDGb1fL7W3Y/1CO0WIOY7oNXvvAAAIABJREFUAba55kY4ufQ5cgn1KSQzTElMgz4ZKC9HMof4aAzbWOJey2GT+VI6QgfMa0nZABbRmEOgHO0XrTU3AVxRP5w34kOOS8zRTkcf0KDxlZxQAYjtRl3fmK3eE0Gq7twvbu2J+uj8gcMoPSvjjnQdFiKgHJ5pLmuYN2ussRZraR7cplQIMA4nXF4s5MX1a23iSHH1DjuxQ78loFIZGSjXsQFzRGiv2iCgI8+wCO9lef9ylusYmar8cz9DyrDb3m/CRJOMi24suKpXyku2Zqu9VdEIj1Le36eyfCBjwQnQ5CC10Wwo/FU3F8rIdKt2i65iNk0wvx8CKrx7WSnQkU3UEEnn6WXx4sX8C/Cn8lFu9tDjOhhrklmQvXwpok2QtcRmWZjICzgUTHkvan6+KfRt4rMPcc5z7k9W2hUmjrapTZ3SCEE3SKhFgcTJAfHfPKiZP3JZmieVH2mxbAAnT0wfcy+z46PGOFXhQzuQKEifLLRynSyT7YUi2JQz4jT0IML4UZ7Ct1X/dFOcOAZ8rhk9BMQymON42Kot+nIvYRVmbhTLIJJ0DMumQpzVbi00HahEDwR2IpKgGkrsRu85db5UWE03T7JeGwox+wPt0H4zUoJeaZ9nKsP52wGcjHAacxkuKk9G2B3fDmU480c1OoTMqIOIPmquJ8tzpWnspef5uQB21sQKNu09N8C0M8gJGDhuaHs6TzkUN8nKrNg06zz2c/V5GdD3vEgIqCqCQW3JIX1tbrZeDhdl38LQPNkAJ1J4RxTcKCbP02bHaOWIvxSxABnrRpNYJDmDG4Bqa5fLOO3hlizifAFANjZZxbxyk6ZkrWZeOXjmVjFgvJqBkFk2HeGRA3impxmhrEiMF+CaIpRHCwZ/Tg8PR0RQLY8QWXYxrrH/SeZzDKLDPV8PgEMGGJnB0vchCM7lZb4dpwhzboQCU98DaTvgAS8xPAcOOCbkPa5/XQGEx9nPQnYPwmIDIgDI+L6IwMTAsIHipw2YACwvAFBetNg8zRMGVpbQm2yvcG9ylYeoGmtAzOM8/3R9whZUX28dMGe+9C0DoWwlsEy6uAZEnh3SRvVLXgxpmp+vOk0o1Nw+IpmZ1p0phq/nX+NrrNXM30ivsvGg8SY9ytgnb/fAt/Amr2bgeBW79xerwqjjhh0adfg8TjRAGZDnzlPcQkVZFd9j3nTtklI1NsFTmtvp3aloxyiPgf2h7bcd5zWOdmJe/Dle5XGEVcQDgbIBY66Z1n54uaA4GwIGUF5kfAdA/MSCReVxA8r/+8Qy8ygvKk88vZTXly7zSUpZj5Ei4G4VEtxm/XcMXWpiV51P7wPA+e/GGv9kJ1MFx0m1xjx3fZS+MR9TgCz4HIOfW9vai1UGVEN0A7KNz6MNBNRtvnXyOfQO14sCbBtJ+wAFARvvn6bt0I7hRPV2ZD1Bfcr1AtBJj+J8jua3OdnPX6dJW7OXm3EuH1kKvbfqw6K99IS0zmsMhpEmTe/1l4froNZWtQ8OAz4HoOzKWyVM3gLF57EuhKGaRjyAwhhKjSP+Cih3dBzOtZrrxA0Jw7bmqAS11Z9riW0bf6DwQRnScRF1Gh5jPC8Pr3RN/AVoVvvzNkBNJtFQ5xlLt3JaescUzQqj7NKlFn6UPlUXi2vALK0+i0hKxngHyo5rMv3VP4Vf830AZS0uKNsnR6vZCecXMpjWEzl79bMFyjxaiaWmGVTrVl0NwDYw5AJKyq23QYtjAwatnX0oVla+s+KgfouB5I0gXcJLjrbaPDMwE8mKBot2ZqTJtKfSrcK9vqHfOpNU7yIZR27XcJ+qJor2bGbgiIHmOda0oLSQlOpJp2nEGhKh3Xhu1iqzyHy5zjz+Uoqzl9u/D0JyowOezby3WgmwOW2bUEf2apWfle+s5KOe/ExWNrPCwjpxtAj2NKdx0aSpgkoe0AjPlHcJW1t94WlhyxKC6k/mDdxr+4p9n6ieq0AnQOZQ+Wy8PMr78uYRFADs1RBzb19ElowkB600S4m5xNNqm/qK32qjspDn8ZdCWAVKhO/6MzovNwRWzD3JBopWKGABgLuFY7gtA3MLYCfNFWanFqBkdAa8UtZ3KXi26AkE13EJ/mXGavAB51o6/skEs7Jkc+EB2VNEguaeMl5n/vPvfWh7BrLZACS6iW9quNYYZUNjUw1HomNYjNUGv+8t9HKb1zzzOaZjNUrwOQ+vy3ME7THnk5clTycVrbCYhlDSWpCVAO4NDW9knquinZYLJjOkHE8AJyy4ee3I7cpyU3Sp81ULkRTDkDvQ80j77JCxZ3W0Ve67+kN60R7mGav96JwVBn4tTNUQ8UxDzKuapxh/n7OKeegMhMyy+QdPMjwV8CIDLGM8XL67l5LaoQyMjKQMT/0YL7KiO9TnHiT7+NZP2tbAa6D/AMjqt+g2zlvcCmxGm+G1/DuPRx1GabcBOignM0imuxfrSwDkyNS+zDzHSwyQABwDLC+yubgQ/xZaWDW9d8vKkwDJCHs1j/ICC8VeaovsEgPRyxHqF2ew57C/cblGqkwNDx35JwwLgB9OJ+R0N+8GQJLGhsqqZ44GuLdgPHY/H6nop8D7B7yQvfpDRVnrs3FLNWgN5dk4Wusa9sCr7QTGkTxTvD4Ta7fxIuQ2twHQuGP8alsDVjGeXd34eBX7tyqMPTbZESVBYG3fWxIv8Gvwrf2RLBidk6NeY6fj1N7kcX3rw7UTeydWz1t42hMNLI/zKk9JxyEiY9QD2i2gLD41XQHGG1O0F5lhpgLl+Qi3XlZ+b6HXf3h8qYVhG5C2CAdPKKc5GG0L1pDxVfOQfxNodhAdxyDSKGzzB2sVqFkN1pBfod96QVQaxX9ZNDQehMzogTLpEkPk45WAcrcmtGgNyUvM96GMQXHO57D1pSikAC2VG7jwJkfDaIBAxYWOEdu8qnImrUsa3zzHvK86mQP78NtJHg54G2hy/SC2VqEwKxuh2tKtpD/ISJ51xeEzVadItMx6lNpaDcsDfbDOrdCBHPi6rJQukgEmI+fCmQHewZZKWHggu/L4VNqgb9DrxniUvW0Cts1QPqRrXtd1D/qeaCHelgzI4ycDuxuR3GCE91rIdfMoZ+/y0LG11OYjh8rGLoNs0Rdl4rhZfbDeaxwQeZfnH67nUG+NN7a3qe1oS8YrtU8xp/I+5Yk113w+Obbtg5waKGvApXSrU97wflJiojfh6wuAlD4sdgLJGqCsHPmzPqhSsCpg7UCoHzOlzgLEgsBsH5RwHrnS9qxVCseXDJzzQsGQPCSvismMv/BKDYGy6DBcMHug3IRLVnTxzvLYG6cB7jPhepiJlHU8w90IoAlpAE8GAKJPNvxtQGPgiTV6StGmdzoAmJ/Z6u1rYYpN6eYUi0mvcWoKrwvaDBwQCjoEjBmgIdGILEXKbI3xYrB6LHCu5IeRhA6/5hmg+IjfebxoUKCzw61VGTSof+RQHamEMmTVNUVJoAYKoMCPBKdoxfejbRXE4txZhHSEFS23tXrlInO3QvdVDsc8LIxVmQ/voYSToiqcP2ws0EfX+Tp6iX88qVPLQKxFQInosmDyMZ9OTw++Z9Cs9zhN0uKVrXFqs6zB+I1zgp32Ou6pHXeFvursQYW/YIEUUM57W8DP2UBBPgSNY0EAn7ON3AcZk1kAsYbbxniF0EbYDccHixC3UYQ1N4PqaH/PY+HFjcfFT/1CozDJvI/H5A+T3LVz+tDfbOGmXIGcifDuZUsWc095tor6WLhwV7i/6q6Z1W2BzLKozQ0njto8kbJoYypwkQm6cdziu3hX/O6ZieFF7L0/8lDrOdY2UKarNX7MvM1zM7czf9c54Wjf9KSIuVHJwSp5BTwcQMOPwGtGBfESgAZCPz3M2sCEgY3VDGAgzBqe49VmrOBeZHjnAEJmxjoAuQVQPjHd6VxDWDU/xHPwGqP/+bfkRuJLTmaxbRjtnHRTAOVnEbpLJTd8UooAGCYnrJXGlyxDh/c4phjQ4AmOCc87BkhGZRF2DSNKAIjlOD6M+9BMqTOFZqkBYJxLC4/dYlNKHjcwDBCMENcFtu/zqYW+LxnJk+abdwfJk2jwrHLajauowtUvyZdxRnQY3ZAFPtY+eeAh3/m4eWHtL8IXBZS5dkGGg2+sT0tsu4nWbsqc6JfA5PTYekO6DRJ14hoUWcrFMR5lRD50ymVe54IfdCYyo/jBZ7Brx3o9iRBq+43Ih+mIfLBtWODRVY1fVzdP8mq2bWD1VbGf3q4bGWbB62wFMeQaAJ+DiYScYSgcGM0o8zDGZITeY5QN1h2fJBoP+Ue/O6AscKS1Xuw+NArx5YS0Ulb9EZ4NQMlX0ryqfAujDgVTD5QZdr1sMcMxF5nBZqGFXoMfH7cN8gTKBpL/YGD5Cd4zrofsJr9g9dIWwzSPs5zP7eAUSkAZMguUlsyHvhrfkWzNn60T1Pf2ZqMCboUcVuJW8So8yg7C/H2dG85do7H2ZR5UNVoKFQnGKjjvnaSSpdKTqAdQDwndTONX+cbbPCBDLc/b2xw0GShnfZJjHQYKzsWQ9YragxzX+upOmsa30EVxL+s8Klv0yjo+nnMWclpJ7yUdaLOA0b6tKxko6x21SwZw6kTysGpdwDoe452xCfiQyWdpb4BMDUNGBcpOUwFI9cGniske6Dcx7qKtj2/bzoQ5lXXYRo92nGS75mu9aKF55/cHxrJgFOhjObJVQLnqB/YcwKvoLN1TfMgxDkdJfgfzRTQFUK76WZpz5ANsrUDrTA7Lcy066VhcAGXhQ7QPH3mU25Y+D9HOdHSgHATRwpoZ3AkUMzVuVMW+s1CFFS3KUkezYBvu781HwKANHiLXdNgGypqk8H00DYTjGYADtbla8tLeQrU3E7+BfecuFyANMIpJcNxNZWgo2FgIoVQyDLnt9VRbecIK25dAnklZ0oHZU51Z8TcDLB98AD0PaabSR7rr+bBI4rnsSkHbQ3D5hI59DPac2tcmvdNxplmh0X4yvbz7qc0Ch1moioZuqfE6/FzZFtrQEvqAyZwhZQHk2FLVaRYnL98njnvDe8Veg9r4rZ23LBpKmRG4Ix3DAyVAMQRdqC8bhupzRmLSysZc5WucOKZJ2RFf5/HERIOSWPktaJz5WOWKtjk8GsoQBRN0ueT1YHIq7vfwY9iywKeCFpZShZ7mtssYksOJSW9ZrcD1wdMS/lXwM6FBE7RVQMUCpufYlzBYKYP6OCEL4a95J8FXZQCUrvBY07IuORKWVPKkhGwAIo45QnlCofUximRNA6VMilOWSxoDCcjpoZD5Hn7fV9kZQph8z+eQeCbTzkOinedFK4Z+W39gHNRYgKbYM84s10mGZoCKOnIZmNcaQ7/nxiVfo1x2ZmspaaF7VW6HcSvEqYDysD95XLPMlBwhASgtradanMGDAQZdBrawN/HbhAF6hX1C2VNEDSUDIjCywSy8e5SC6EtsI2G9rLTNM6wrzldN0al1krfNG2yyavoEaNj2Ic+ynBarGPqAV3mW5TE0vEGvMRMgAWTYbw919QRxOoeaxiPQHnocaCC+syiZShstSBGR4QTL+y2HnjkPdWufMS6ZdHf8V7mSkmatdpAgA4173J5ngGDuhwYY1t9Qag1I4hoMJ+wJlDkoj3jHlI4lxcCxOXWgeCxFsi4zwgEgP20AeRFAsYW3LgRQXjxhe5BXlCfnL2LY9RLsYeYxPH2vpKy3ueZcl9cDXglZkXUNgRNdy7IL37OnmKHi2SCQ5rhaJFkhual5ofp97Ea9rVnxB121XnkffDxoMIRxkOqF+ofoNdcXwLtINIc9xw6cbc+8AWRP2oVtAmbkWWWGeZTNs2w87Ynn8L6HoNsLxbcBePnDvfOJaV0PGhMq7c9MHZre7aHH+3mvt3iQhq5el0SpAoK957gPvx6ZV+2Cf5O8zywEY47+0bgTijh0JHivjGchkxfCcGNAGSHWjz+1qPzxqRUMvf6vP873RF4m0LCuUxlnWFe/b1rGf/Ut86E3rek1uXnyvJH3AAbsL09MARDGe6SNck2EHMQdRZck/Ymjg7VwDO+qDYq4IfgGOZI4YFF2gXxIeetOB8ryiEJcFkZ1kRvtdX5tvdK+z7ylsA4NFzuno+5X4JSdIDb0WRdh3wiUqf37++GVzfM6h25LL9P9qiuE7q0Ep5rPBNRh2M5z28d81PGE5ILa/y4dru715cg1/Z7txx7qSAgsY7naCBnqPOyRBvoIeKINcAIiI7vaxjLqHm0zAIanlewjo86A91BfMxzkrXQyWkinGJWHWQ9oPB2Goxhg6PAA/ADz6KvrF4128iZLp8yykEaG0DWJMcLhibqEN9wD7EnBkIdHYFj6n84Bh4Goea6DNq4ouX4dvC2+kmc5j7PfQ54eH40/GygPFyUpJyyMkziB2rSA+eRoAkaovnJFKHsa6Kz05PBnWOLUBrwr768Up6mAcl4w27QWSGjAe/jctAkoP2ENhjIW3i4sBBlsaQA9mUgQF8oU+k3wa947xc7a7RZWmz2mzlQ1BKt6cJp3hAOY6RwTGcwxYYtpDuegkAiPs09KDzuk8k6jhNc9Y8bMei0DI45pErxqs55pSoOSDLRQ95ZEqFmxamK1KFP1Z/DYLTLBP2qHntNEzQA4Kzo5BDGPp+pzvlFIXgM9yAza3Qv6q7/wQuV91ggf74RoAKm6MCaB1fOshw/l/pCWijBgvcnQQk8qklXMrMA1e4NFj2XmwUFCOyqCYczIil2XxCtNAimeaI/eo0AJMKLyM6gf7g/CYipaowwIdghJF/BhBQzBrvmsfAM1W2KMSQeUjQ7I9knei9DOyiPBR8peLMNTpwAM6JwXQZeAsdcVZVHuK6LBJaQ87aQBFyEt9G1Bc+GLNvo8hVKVPw72FK6nhH1uqcY+KYK4FP2ixTnTU/OpKQAeGeLPaO+y15r5D/ddQWoGQQEFPac+yRMpvsxzMS9q6htrBv0Sn7N+RSGEQqd6JiMs2YF0WwuYsMj6sKwmXowxSDkWUkLoui/Z54iilTx5l3iZYf30zHkyFMxd7DUGwIDHmCGq2OeJawYqZiJLsHmMkdUaiZKQiwG09qN3rBACjjSq6qMUPKKQFhnjggQUSuBpHFCOBTwgd66g46Fn92PlQLkL/R6A5Mwz9L5RcfYQFs4JAg1DwfgtjxL3fZqUgKLHY3Us1NoUNvA/931ahMQiA8RPGwhZhP3I+L4Ae5Atq7V9X2D7knFOLTJbA1gj3FqfJs/9mpRrJ9foek1yJyUTv7PhJSvMuJeBMvsQGtFQIdQcqMZyMl0a0+rda/kcVBbqyXJehtZKa8cNzirw/MZ8xnyATMN6BPlDkGyKJzzDTORl/LqqyflVVzWADEPPKr6nfnXzKmNfMg09tq0A+oBvDcA/MK8qg7Hd6ZrneJVafy5QjucZ0aCTEsYC5SQXk544BMo+Bmmyoa10hYu/n6URaSqgjPUI3qQElOdbxmt6lBNQ/v3jC20f/QoCZQ+cQPIgxUNVatKo6p8W2io+Ft9pjci8m+c0ZT5KEPgMo2FLVUQuoY5dDfaVZwPUaq9vRabRKq4B7sX1dT3t389gGQ4GZFqH7ExD5cZNALO8rkX0VNJTUK3mj4Cwz2Nvx3COiSaVDjHGFUCmOZl1RM92HQ6WyFvjk8g7o7ma9SvWnxwXQ/Dr9G9r5IieEHOl6higlb2Rj1bVsawgUzawa55Vjy/qkdwn0USB2GqYvKpOuPDCGk8oakX9rG+CN+t7Ef0QN0WH3Gfvn1csA7jsAZK9WT/PuKKNVwv7p07B6FBsgfTzrfE3y033uDc+yDqFdB6tN4owRF1KCpZlMa4TDAcd3Qiw2PmPeqzvP67PJVoIKIsftfe5rTn+MIByjXxYa60X+IY2+0zlUZaSJ0Tuk72SyxeuMZZCCQURvO5N1vO5ECvOraVtj6veH4ZduwehCfqcVErEzJ7nuoAGANHqpMkgBUs9ImOZV9GVrhbKqrIzyK2TIOihrJtdWcYctGiFoi3GVEKaurDG2kDbNMN83FOCNmRgJ6CcBQosgBPwNgIghceNAw8FvoZwN6WD401FsHnA2jh5Q4YWFvUpL66t/01IOb0FBI2OA09yXTzwXAB90gfe3KzsBIhRvU4Lt4plQJ8BYFV0jNhZuMpGowk5HEvU0YR840G2J4WGqe0CUBKIeA6ALo9T3WdifcRz+UzqyqdhrCCvQbGv+4Dd5sQ5wIhOLDgaP9Tj3sQOcFufxctZ4cvzMPdTY1fH1RZDWkolVFR/AMFspVWYVlX66PV2QIuw+sWmJAssK5nWEvOgsp8BbqgYxnjXYxHAl7GQS4ESXRlemjzcdbwglJPVl6IIxAveEq/rmcy/MnzxGUZv+KKksrt93APZ5M+1/Tfao58XAPY3ZKOv++51lgW78TEEewNa2dCB6Ax/rpcD48a1Dh5IAFARe+Wh+Ih36/hiQQkjINsc/Ra9slInA5FoE0TiH8gxzbW6pw60B88mz/CMLhJGhhVPMsYP+Cx4LreRNAwZquOfxLsuo70s7DoAOKKcsO84vgkgeAb2G3Mvsu3tNIC8GjxvBMp2fJoBDQ+xXsGjdgCKEdnBsNcAyORR8hSJ6N99JMNTF2tR7FVuntsMkvGMFPwMtDTfPKKifZ4lGMgDXjcndotzfYIq8GDNrTcFbKh4ABW4N47zOzKt4wSEltnarsNzrP3IprTgmCcAXiTiWrh4EcEywDMyWSN8FWHWT823I3jsL7JeA0TjyLfly+B9gccoyZ6q7Lc1y9f81rfMn5kf1Ces4fqI97W+iE+H3uSqPEU1eb9yB5BjrgiMVzk4oC+vCzzGPX/W+6o5inZpKwWBMvbQB0ieacZGJvbCfnmTQTONj58D/rWjoFY1cPwcZGe3kOvV7S+AMjKzw9DDfcn654tJ490pgHKs4h1Xtbk4cPnX0QiZ6Tsr27sZsE3Fd6CEhnRgvKlgObW7kwtjMmLX+9giQDKHV5l76M2LDL3A+JlA2dajJcmj/KQZcf705GLzKNvxUE9Z5mtL5gWjjnuUfQsAfR2hx4lbxwHlzA9aS6S8iweHc5GUi/XNtyl5OL8MXOQ1OklacjT6oqkb2A57/g2+gt4QoETnvWs4MlAmvXKkScgB8b2YlCDel9T4JBkTV3DuOYtL0XCZBbQu+lohw1bKyxORHU4GP2s9z3EHQQJainRLa3/Uy3mV9KpKk3hX93A9R3WO6J8xxysAtS5nHQJt0TqNOqVbEiiG4TsDOSWizNuvqgyw9mK/fNWHAvChrbVO5thxvRredYUkN/7y+SlwV3HFGHp4X33g1G9FQ2bduvYrHC+qK97smAKAFhhPmahFjzweiiDI9zLPeo4lz/6d2+E87uHQ2paLcnMiruXYpgPaJzDuY+y84kA9eeWzBzu8+jWpF5nd5lQ4WiZWBpR9Ijfr7TMCZUzOJBAzk+ey/HofxihiZkWfCk8Ow8RETO96OS37ssrg3wjRlhLFAa9JYRIIibMKOfB1b1Hrhws10ME9r3UhDSJD2ZdgoCBIC1AViLLkUca1PYuZ6dCXpbYPEN5ktjkSTw3HgBOHe1zyvl5jUIyTKXo1pDVmQd4vQcEj0B7tRygvhNk0HLvl3F+93dpzIYA0tNhnZV5j3RTqBpS1NxVlqwz2PYGkKthC6e3GMviqWcx6ASqekyCWdw6Lmpcb+z9QZ5QlAaS/aE+z6DeLa+YfAWaBJwEeRRbUkDaVFYJU/c4AqvJ7eLGl8KOOLIx5rnY8I37RfRkXPBu5cUB6tyqEUAqsz9MjrMjrbWH8MeTka9hMZKCp+49izCTYRL8MlLWQ8wiTEEjqM0CyLIJcPLCPL2TKcCwyEM9CvoboIiS6erMctMh4QtqGx1oLkfqmxYpGpCyjsvIG3kjtEq1FY/LRQDeQgtLa0Hu1xJfKDq75IiUA7YM3efHihXXeKfN8nluyVOOeFgyVnZUOLXTe71BaUh8FaDNtVR7+YmeO+DLPdc3NzCu1DM0pKDngKyVRioXN2xf7QLHHs+5Ng/yCQbLJWulgmnMO4hG63kfUqO+aMywfxlMe2eR5Azw8tYWmKswaQHlV28O5igEMZA0GeAfAxvwQuFZ7/fxjou9YHlx+oJ2YQ0iEOx1gjEYrCNHoS6V5Ag2VGdOXrEU64QdP/blgeeUe5R6Ip6qy949tAiKA99jD4aC8w+jBPeK4z/2dHsYKoLwkzji2CGuCX5w5+7RFSvDoJwPPTy3AvmTbA2pgeb557RbZdeSdUYIk5gIj/zgH9DyeaQL6t8gMjX9dOxIvcZ6HV26oMHJ2AEOGQpWNbJRznZ3B4QmVNnshy2bJCDwxNMKRRweZyqX4CVhRLsMGU+WYyw/8dqBswBcgGfuSEeVg/MW99Qi1xhFmOAqKGdqR6XoGj4XCcVCeBMzKDZBcjfcCRCHLNI96phvl2Ua//h7JxGyLo6DJB7J5WkOwjJsFvVxNYHl4vnI7WirmRZczwXW0KqMyUI69iATKkEtQnBNQXrDAj4dCmPWfnlpoIHlF+eOTy8r/PGXh2BYJgYzXvocVeTFQS4DTrjctK2+WzeLn/Gime10Djce4ziWgu8wWHM4F2jgAfN0B4bwdBqTkBUXiPH0wJJIe+oui5ZvM7ar6U+iHuCfDqk4VwLsoE3+9Tf085Lqfk3nFPM79bns++7xBymCd572+q52a474utQzhBEIRqYT6u/XdnsxjUUOcUcLA4E6ZMOZabr/Kr21KwJu6sqaB9P1svCc9PBkZ369jqhpahCHlCkFhGKBoxIaZ09Z/GbbDWMNj97jGIllZM/KPnWgxJqKl9zeiDMIQj3vZoJHX+TwWXr7jMelXWc/is9kIH3ydk3llLMXSQj9TPZ5MK9YEoB6sGWaQha7rZyD7tkOvtyXbq47G6K88xkP84Nso3NihM5XVdx8kB94sfgiUJfPaZJ4aKFeFZeBNHisIWHBTeNwyNgqsBTqzAJFC3AataL+QAAAgAElEQVS/vYdi5VGWAMEADT3KVNgSuBy2UUBJit24/kt5zEqkkolVYRMMXBdRLIIUMgqP9NkkUJCZD8pdE2/qbQMDVdEm6fr9blSCk2VQyrssZviN71DMO/BsEwTx/tpfPG7BHweUqexXC2KEPEa4RZ1E6E2y6pNuMbFInwyUw7s85AmUJUVi2DbdU380qYZAGSEUee+H3pMlbVi+7ue6yR8Wai06ykOcPcpSlMVDWTBnfpASNVxQZ0wiGY0rjVX3YPIP/8AzJqu0hJ14CQJjepztTJ7ScSRQikLYVECf9kLWecYKtf+8z16uZ4YAS0YXGQi0J1aAUyHXbCMs5DE3yJspoRb7EkYwCVt5jnXMC9sQ/KLjZ7gfWWCD4xNZGkNAa25VM3gGZRmkBKijap22JEhp1djpby03xqXSZzD3NYNlVKAMiLYJgOMZhAzNsk2yOZlTDxZ8wUCCEs27FnYdFmbMpzEKK9VHjX94fvV7+PziQdbt3N/c50wPzpGooybLc4HH7jcwASaIMN6QhzlxkntJQhFMWxg6OTrwgoHf3FDp4NjDV90T5+fLIsmRAWMLUV0FWa25zxOh1wY4DN/OEgghyIZM9qgqilZqmqH5RJQH2k9e5XWXZToaip2VohRzSeNfQ0sxkYfgWA/x/SHg+DOAcigLTnS1e1Bet2bE2DRsEW0DGEZINZK3RcIueuUgHtyltgz74SD/kawL4dYmrxbbtQU4H5kh1jj+CVms7Zrh7afnLydQxr7kJTgqyoAHzGXiZU/YhmYLKDeiZBmZlWApNNmQmb+7LtCiwZy8rjcM5VhVxmJshsewyMCUgXI3bJ1RO90ZAOUcrYKntAdZazXkLwExQqzFx4hysO9IXAQeRTb2VW0/MqIicN73qvZ3NTP+4FgznPutdz0aAmwKAx94OngJ/Q8lnawSdHG+GfUYaw4LYvX9jnfGyB2WXHl9DJBO7wwNkH3SwDYHujOYFR0xbp997kvwsoOPOEc5AeXF4FMz3iywY8qetAzXAsp/IFjGOd/G38bjrkc1oIzJThlNXRPGM1eo65yXgs+1pcnB4XTPPJ3lMsAPY6tAJ/FtAl5D3YFtCTLXtYPtUYq/HiQP26n5Qd0l+lH1+7iQ++e7hdvaAt4ETqt6cDZaVFqo1oDr6BsNp/281BxVP4a6E9KvShekHFB25mQ00DuSCWxXGGmz7qq6sn6Od4fGM63dep7AOAzz/q7xlhHB+czpIH29yRvwSMgfwqHm9ff9yZGcLPKagFrSE1rUgtNcETGMyAmAL2+7+C3LuTzedYz0XrQ/j4Non/mC5XGdCXDcbSty5tO+ajlIxCOip7y7ui5a53HAPmftbda+Y+iPnsXanULakw3dSboh3iPNgi8b/4RxR/KdXuKmN+XEct3Yw1CMmQ19XEDZFxanQVOgMiD1CSvC6TkB3l4A9ABYA+5/0940iJiwoLrAaIuZt8fDC/gteRoFuL0tK/coDwWRJg7DuMIiOVSIc9Kx3HYky5nEXqFQ5BQGUMMF4b5PSp7oSG9vLNBiXoHtvHC3tsa+ODBeDG6nJNQxcsUSH3hGFlv7FBaudnu4L5KAgNHQfp+MorfT0Cf40IukOrW3uC0KCvdpynlmdJ8EOr/Wre1edgb3yRKN9ggExaKQFwJ8x/vKTCiwyn4b8Nc+ESlPfDdZm7nIpfA3lZeFYaZvHvP8bN6TjHeVoVjtwULeaOiJpjQe3BcenuEsJFC+K/k2BklP8Xox0B7CivZPpnOk83nJKE8WNtXvi3gzyDjQ6kM7RePWd99z43W3sEXNbZ4uFgoC+QbNinkp/kF4Nc/8tv+YhZ5HHHm6fwFo0XQI2LivJRa7bB0GrWUIqvIirLY5dEoh2zlkS6E8naGEykvwbpJpCo3S+GR61cUonld/fZEMIBvnVIt/6tyOBXo6M1oHPYIu4l0ouO68y1kqnfJZURjyznCf0bjFUWqqPGj5GbY/5InCjIZyQAsOQ6RDjoknalkhP0gLypS2BvgCiwx1fq0m6ALvAzDFXmZE07g86uUlquU7oexXw4N1iMAYXmF40oy+PNYJ+zfpObYswPiHkGvzypkDjnuRFY7NfaD0PmOiuHbIOcF6bDA4/9qckWeugQsia5EiAHQLi6w3GrFGLo29EDzm954lWOY6ER68ASCudeS+aF3J4D3CVLkfnm5eAeUoG8mCoKyYjPCs1gizthBqu4akXU/hTGQDxAtwRjK+230k78JRUAAjyIC9zM5KVuhn57kAWO767a3O64DmlZSZPAcz39TvCShnmZPljngbo5jXWs2zrg1xqkKVHXwoAbm0VivhktbZPOf0voCyt837CjkwA2HWiIjA+d4AzbFfGVnbZ+A4KAPKCL2GNxlGH3iXcW8VY3A/EgpsiwLBPqG3BZ/miLcOJLMvUwHllYdctwnQDGQ9UCYVe1ZPYy0DyQRARDw2LrEX+NvvNznBQseBZfYlIiBwJAy4Lo6NkEd5hW0PykD58adxNNQS8yibN9k8ygDK4F/soXees6rApy7hOqCszsmsDd72UOgEJhMFskPI5SPGy+cv/l9G0+pcSBQc8pL4SQaQBhActPGDPiRRQp7LRrJ+dMb+Wk7vo1O/M0JF5v50OpG/Dy8n18bh0IesDdq002BkKGvhxhzeqq+C5sjs7eukHDgyKuQouDxHq04Ue5TZtGRklxwZhlFnOvJ7MkRwnLhXWh/wZkQDRv4i1y+bp5jvkCUbQZp8g14QEWPhNFACSz0P3QHPa7uUDyuUhrZ2uRGg6ed4puoh0e/scOp05uhK1otFf+kleb0fZzyTcwQ6IHRBPV95NM0JzpEU5ac6pLNNMxnIZyL5lgJU3EkFnR5bBVsUBY0X9t8wcs7HselW7HN46X1MXOcS+Pb52NZTRkE+//lr8xIFOv9qcRr19g4VID3rb7rSrIFx8JmMijEIFBAuwVmZlCItKFnBUti1yuyfVfsawMvKrDzKrCPaBS7NFibtc5bXs9YNLx7DOFpyGLbBhiCHhoNw+E0AgbBSpC5nBu7eai2GH5c1Wc86/eM4qBgP1Mn2yvMaCr4s3rkeeGewn2Wo5GLOSeF3prWENQBlMVfRfmxLVd/z/uuqRMQ45TNvaza7Tvrm0Czf0E+PC4GeW/jlOaxtTwA2C8Shot3RKYETgdQMEIfH2KgfUKYlBGSpUz3NcueEySAJAJnCNHTmmjnQ+i4vLRdSHM9gY0VgBxonYS7lTt4DCUgoZ/VaWFYJXsJ6zDrxG8or63MvKj3I+J7iBJ2/2hyW4ic+otcuwhFzGG9MTaumAchsPJHBCmJIYIt8GYaszCcyqqD/As1K6tUMJqrR/wr8okSFb40DyoyRjQ7mEGwYGUjP2NaABU3zPEdUyMOfFeUsr4YKtMaWixMFetM0pHiz2hirvPco86MsvRPJUIGM11qscyi/y7BcT9AoZIrmgWiusdXczn0Qj7GEpMTnd9vYe0jx0CCQ61OYdOYrvc+xJZ86D4n+3X46t/s4IFDiLi4iUDLko/Cx80/MxZTkq8pEex4BOA6QAShwpqwBZDNWzDLw8FwDD/irxEd4BqHWk/C6cf+yGacs2mUaDJvTAOKxOCKM2idQVTrz/r1Q7knXFJLtTIx3ngEkj1sQ+6mgwU5Xk3YroZ1ARn3wzwTKzhJQpEPZY6I8KB1QvNxj7GDZvcjgH84f+w1wgf3H8LQhGRf+LbRw6icDKM9HiLV54ubbb8PNvIdjofBBohsd+VWjXrhlpFdE81qvtmYjkiszGLvw8if+ru8mw6yuZVmlcjU3hrghK9uS35wPEa3D70z01OemcP7QXrimqOb56PuQXW7R+YsoG/vLfcmRab0C5fiNZHTIfL06gDLDrmEEsizu5k2eYc8gaoL76z00wnkyADh+Y6uA5rB0ucoHHJ3RsGvnrxYCWeEu5fCAYh1/xr2MkpJcawzexh1Ame3Bn5QXZJyxKHvF2xwIL2eEXdPgw6gI+oUSUPb9yYaAK1B+2hj1cTtD+XELtyZQfsI8yk+5pxlsz/2oyyN3SQDlyj9ptnpNLkeloAtktc1tGO9kYNNxaIFcEUpc6QDREnkXtD7zXkQmdWsWGpr26bY53jxq0g+6PcioA7pD3nOAPgxsG9CJvd1OZ5ZR+dyAhk53CXqgGwJtub/eLpeV1cPKUlvoNOdV1J+N4QLK6Dej+WK9ydFYWVfMMkN6Ff4q6pDcHUCpAdLG7xpa6gApfwn1PBgOo3434njU5kTo4blc1e1yqxHWdZ8wxIB+ySGoUGQZhuE9ruNObBWe73AaqC+ack2fbjgMoikf0SQ+rbwybm0JGmV+936MGtDkEKFjywxUffmum8qr7KC+YRbpUQC/bnByGaI+g27e59i+GkCazwToxrMyAA31HJ0Ow3pQToTqO2Bvsq8bU3uG7QVQZus5IVcOlAVs+WyMtQM8F8reK1c0tHdXlzRobkljTFAFZ16ee5SlYLXnI5yB98MjUctwMg5BlJcHr5Z/xHzyWOAa935mZd9mJSwY+mAiY2N6t2DzmV5ZJiAIS08Of5ayiPLqwCmxTaoXtGtnj3niriyffNF1RV3eYAHivPBC8awJSoJOoDHaoZh+9RtJWXxvsltJJ2fhqJo4X8ze1QSXZ1A0yVmKh+cfu1Ej7SmISVQ9k1AIcNTWMNkYlLVQLAQ+VJ9or8mmpF15r6d4R2CDZcUim5UbPCeg7DRx691UdVUAbGNek6zUEKTkkSQvxXndoeCDlvBucb23OuhN1jOJj1F3B2Zt6fGjzmLvhdGT2wrsfxx/MzrUKIYQFugrjTUQOA1H0siYBaVbpiEgZPxxj3F7Jqy1iTex55UKHMKm8R9oGwoAeEOe4rzA6HnwtM7K1riy7QT3KfTKB9DBE/YzR0iMvMKkEfoGKYPQ8+BTvpMtqfDQhmErh/JlxXio16n/WSHOPCi5QqHPepss4rxOBqz/w967AFuaXeVh+z77dvfMaDyakUaW5Th2FIvACGFCgWOnLIM0gAvJLjsBynYlcVkIEUgGkAjEphLjUMREjwK/JENcIi475mEoB2HAEohJASVhEZA1YE0iY2MLIdDoMZpHd9++9/bN+r61vr3X/59zX31bfXum15V67rnn/Of/9/722muvb6211+Y1oQdUbKLPI9VjSPLhXlEvbjaeM859zwaQFgweuSQHChfUcda7vz+Uve7b+4jPu17gwHfZ1xzi0hQkN8tGXzjis/xN6SAtesJvQijiC8BI2s3XGtdtIjvjuBGQ5iDcNu6up4ObQo/gPvYGMjRw1B3IA4jwXVubFkH2fcl3GonAebIbsa8T0XyQZpAIfJf3gBOP+zgRbUHGg50RxTZR6hgh7jqW61vofkXphKD+DkI5AVZ/iFh03I8ZKV4WUT7AmOmGywER5YViXowg2+CoiM6+yWMQix5NZrobiiCBKKPwFkgxInFeqGvbCDGPfLI9nk8imozUayuA9DSIsr2PSDP2eKJgF9eHIJZTvQP9Bv0yJWp5LkqPaq5QZkEgeqFDF7K8Xs+rXkumNSQyXvNcoKynAfT1xGURGRf5+XKK+jz3Pfd93llf/H2/We4v/u7V1KlHVMjU7SYnyiDFdiYyUq+jAjv2JpMo2zlmF5lybf9iz/Kayfw5FPFSgcQcSWYIMEVrY94N0UTWnsv8HCPHdEZ6OyE+iCgnAA8lylykSOCJSZL1kTAsPRFe6rhf1vF9jmrdP5AoY4+y4RD7k0WUL1kRLxDlJ2yvMojyp56+RqL8ySdNnoMoQ/4zUV6JxVZ6mutjOI6JpIhykEX2L8HVq0JnRzfGCDYZ1SL0kjtixjyI8UkSmtcJOWSVlZXHUtlWei9nhnGMQTBifUMz8/YD/47LqV7j7/XQ3Rpt7RXucpVImWc0pvmd6iKoDyLKwo81g4BBjLkIJf8GvoHXWEP92swHMhHL9jKum1asnrvJvBcaRz4jghQ9pTqq5fv66BlTfH7YXv3ZJITYwyydP9X93QGCQEkQZcoBbJoIuLh9N+q9UHeRxHnRurmtnMfe4XJbMpPkbBvNSau+n/Gc3jOIcuhH6Be0l9dwJnj78DPsdaeaOo5J+he/cQ2/3+/ndrPuRQdUOGJYwCucd719Md/IS8Jx4Pa/1oVY6uI6H9sIfkAWSOqDmHed5ePG7M3nP/8FY+nmBMUgokMwVfxHkY+xCMX72UOYABsRTCe/+B5I5y7ScQEhDEdOPDfa1Vl0P1egdgUR+w6tg0grkgEtwk0DMWYwJq6ApiLTj32OZ+DYD/y4LSRvbhJae0lDEaTGBkXVoiXwG/EcKS4JGo2uIMzCCkbVxJBmn30/gbdB1VpVYRmeFT8LVccAgaBhMuPMVX9WJvI+OiRgVMaWVo0xi0XdiSMMwHAwgGqk9EI9P9PyeRETKRa6QiDMqGrXlWkIYNqfdc2OD/HPh/FP+dF+VHj4aTB6hec8UYSVsNZnirZSsGnX4fsjnYXeICoBj+By76Y9B8fu4B4gx5hwPLcWe5VReCXSXjlW3B/nfclRMKYMB7ldj73DmvAqWkXZtUVZUWGNjgiSyDjuz3bZ9Tl93CeyG19MAbXINcZfbUEqyJoRgE6UKDgOoRMa4JxSQ+N+LoOqjD11BqiPJLkgISLBaGOYSyKcmj4TYyAWIo5HJ20ibL5IaX+Kfut+1B/wxGI8bE/uLs6yDPlw3RIRgeS5xed6PuZ+TtvVZ/o8V5XMKe9OrFwOssNCfSAWUMppnETYKUMxD/eRUtW3Lgz51T39eCjHomOWFjHti9H46vmaZ70fAj5+d72LcU9eNL8+e7+HPvWvKqrl81HjRTEi3kP26Z1PaVDSyb0p0SeX+TEmuamMZOGzFGWQjU19E4a4dK/LQ9q+ERFAP6/Y7+xy7jJOeWe69b5F0ZwggyggnRpVrO+0f/h90T7zPcjuROI5tDiDVpG70D19/2asG1yU0T9mPdk4Rhv4noxXdVgNjP4S02W2Vl9dfTzGTzaW4n0vbz8b/YGD5KRfwDbMCHfoVx8Hd8T1KGI2yjmIUKjxj561IM6YfyzW5UfooPDRrhFjOIJQ0Xobe4+xD9mOd7pihHjbIshXEJEzMnzJNiWjABII9LZds0f96u0EptJ/GlvJIHVaGnMf76lTGlV13RCV8eNfkCxno1inVuhzf56ux0iHUZfwRiq57pUHQXoa3xlr4nT/s9al/nnMLx1Fkm0GyKGvByObSDoK6xUqVsNWgfMHNs/6qmWBIVPCCnads4wIRJPvtIrXSL3GGeA4+3uTMj4qtcMbBJTYHpJm03F4HmVmOvfH+jKPpM0cFxNQplunJkI7kUs4Z3WfpLzS/NF385Fd/QSWyXat6dQYxCP6mdPgUzEvyjGMXdujzKMIsUUNUSuc823ZEZdQyMvk90kU87J060891donrOr1p56CfEOG3ZHTa2VxDZ7OU+Cs4z/zeqWI6bC9/XskmdQ7eX32jAtlMoqkyQbK+pprjOBM28wkh9Q2sC3i9nPC4/PBbeFhqyoKPrUZhDqeR30MWk29jHMi5FyBVEXGHhVtOqIyit3BtpFzyW0ezyTxdQfrps/J+XrY7TObF6iPoLVK67XaAqy7gyLwyTpT63QeO9cn3kPdR4EO2pZddoezq8sryF12nik1WvaL9jCHzbQTdie4BfsZ/MfXZpfNkT06dBv1T5BGjlaqBaQ1PbcDRFLBE5E/OWb0d5ePsAHcZhz9ER5TrKaOiC4X0T+0kecfh1yKyA8eFNsVaKfGiQqBe7dNYqL0OSRnQMwX2Sjcr2xzeD1qLkG2mB2L9WrmhHF8h0zj3sxSgIyAcscY4p6Sn9E3J8sToszlLHpJozWBqC/6QuJ/8bXin0nxKZoso1EgwKsvoZTB29OfsSjGngYuKvF8PdcnpRsskzZScnyCksiiHRi4MK4IeCy4qp4qMp6rYvreHa/I68TOPjWjOAvUnChLmIQFK2km8p+NGBYaMkHMxqhP4rF45HRfDPzm5rm+x9OVw/BYS/Hx7GQaseCPI/VXhP0ao1mA1qLjeR9ejJ/IEe/Rxz4taGmcFSXMxorK1AM3Nz7cuBG5dmPY37tmOd7979jXkg12LQSdsHJo3eGAZ3ZDJqqP9j7GRKWi4/j7d7qXzIaTr+M6GPRSiqp0LjLEeyryzxR1LAiI5A6jQVWMJZtKGYA3P8uLFPOcHM8dRH1uMQPA/+K53PYHjKbs6cpHL8SVfS52g44LoDudvD1OPBQlx3soDEUFFjhBYfSiNWkuZ88gxkfyOxxCMM7GdgPh6h7MaQS2yywNBCegO+bQkNcUldcph16uPHBI512H0yc7hCYGC5ThATKc9/Hk70jmsgPLdcYglzJqd01+PbtgkDvdC4uMO0bGYuL6wUfJnzMiNtkYyAZQNtR17/5eSk/1e0+N/SlJX9zrnJ/TZTdezElYNvj9WR514vjobxl7lDFkEMTnifCw7SGPyuih/IejMhNl4YRogRuRjpevJ5EBZDdDoS7sO0Yq9QUrYX3eyAUKHLGatREKnY0MsoFIG8YF32e6t6LEUPExLpIZpqZGu/pqz8nYF7w5bGGshvNzznEnxvQ8rfVkRHnhwfmNTkxASnxuccwOMqTR70SUeVyOIsna8xYkGdHkfYsK7xihgB5DVesrFmV72ggE9iHjNfYkX7Fo3BPGRxCdw1FQiDZ7AAn99PGWfhrzwecZYJrPvzwPhFy/JnCdz5u8buQ9rrpO+scn5GL0FEfjzY10OWV9jR2fO8BJN/kCPIh0zA3NeRmL7gRSgU5f3yTfvhfZ9TZkF85dVLAGUcbeZGZLmNzfYUQZUWVElLEnH0dCcZ++fTfvTZ4S5WnqNVboXCCIkEwiynN5HZ8npTakMMt6Wj/8Wk2MqV3h4zB9Lzt3hPFcN/lD5ZTzv3iNiLIyE+T8wR5ljF0nyqarcOYqibLJMiqym4PnSXPwfNrSrkWUP/nkNrcVIJJM0sRaYLHGpP52o549dTnRP+b5YFpKfqgLvTbDvG4K+oHrfXmUgynsbM3peK5ksTvwcjQ9rhVR9nnnYzCX4TCXIyA1HLxjYNMQSw12G2XmpotTNxgFDlKtZ/p28Wm0l5WalRnHtg37sX8vNWTPxo/YpYDQcPx7PRThzO/PxC2PS9Yv2TbA+9BzGlPakcpuSjblXCZJvCKSKSd7v2+8j1oc+B6JctcPyVE8G+MJBsAODv3Ykys5Uw0Y3jdsVL3n9q84g9si2fbpkfEYF5iDc6KoNjiZVKBxEN4sU8oU5FFl4TTocyO+3+dFFCHT3MX7Iq9dJ8Sc6XuUQ/aVzp8j0Lwm9Je2B7q96lk9VM/dLvEot6peD+fKkv5j7kDuFFHm5OQkDaKDiRpCmo0mF7ChnDJRznn/vhi4gZN/SKCC9Ope7L9dhkJZarwiyZpcmhBSIg6w35sV0RjtBFGmtTbJ9dfeQGVW9wUVyiXaJ49KrmKaDf3cVrRBhpv6JgFQ5NBx8ZRVtRHGyMSwZx+cLOdFvy+qQbpFSnTOqp7F66JT/H6kpebPoXq0MMtzIiWh99m+UOB4DcKfFU5WKnRgyJBlz1BcwPcj50mjCdDHHvIQFbDZ1rTPS9cIg0wkhTOVF1LfITs2X6UM2N60aPHYFpsE8MRr8sFLv2OLYo8QB6FFBBfPVPS54xQKeSzi4YhhMSYU1RrRBLaHzgrPCOCCGp6prEx5bxQfiKjm3LvJvrN/bjhCLLBooqlZ2Uk2fHympEyKkms5jXsnyPi+Urolf4qSZ+x1jBeV7gGeVD0jE+We8hyKGsSZZfXZAi/qtexH3sCBU0Q48exQMnIeUekFQc17UPJ9c9tyvyiXkfaF/ue2uzJNx0bZzfW3nCdcnMNR1ee3lOAkoot548oxz2foKbRtNe2nzMSAMhwLSZ5rGqv+3gFEeRkGC/1PRsp8LIT/gq5OiznbEoKpvk3axz7jqI5BFlx3jywAOCozmRFO/nxIi2pIGGGAg48D7e+xaBfIgzmOGDU2VgxCjH3JFlyL4l1e/Aj7NT0i5/s+V3H0E/qCVGuNG6NsmGiwr2PMEL0aC6HD5IviovjGd+Ss4KWZKHedtEg4/GY3kCgvm1xh1CiFVWPmBNlJnc5Kxp5kZuVE5I2RZVTmMZKM459QuAv685KdjbxjRPlpO+4J+4+fYLVgT7HmHuUrnoqNAl+DJON56KuPcTfUk0M+G7CTrsTaLDnra1JyWmYZyuvapNgQn4yjrsbclNMY389rXf57/txMMjRnfF7EWC6kjo/eSP+rjZJprW+qcs0l3cjxpjl3kAkBoryBM74tmnwRDiJzCN11wUnyFv5xf74X/KJ4EzNrUzhJJ5kQ2jaWLUY2cVFGs1yrFyLSE6szD5jWjJxpmNaRZWI6eS99Lzt5NMYD/zF3lqZgs0uuO9jWGVFeAVHZtf0B5gDatqyIQZRxPNSe/dv3Yl4WUYYTiESXWwaCAHcH1CCflJuQ73yeMR4PdKUO3GnolmH+kTxloqz3RFDmRM/ViDeG2MAZlffP4714zLANRrBFz5/bpMvHCUZFIhzWUG0xgl5nGyI7T+nSkwwRLunTrEjZJj0IkauLpUy/3s4oliocHJ+RRamU5z5vk9qezFf7Vl5nRWgzDmqTtvTlvmQyOSGCYUOLWOf7wjFi9NFtthQ55hBG4Kb3EwLXMZ3OzbFN069GBHU+jpkod7kzLHLadV8Pwv7RHMsBoSwH+f2MZdadzBjgHEZQyjkBbfAgxZ5p6gI5MgkG98G1/TnxPbUh20vItKSNigwjYcXr/X1kHNHOC16Yx1V40KkS6wjzi8IGnDpu3OY5MVGWIUVbAg2aR5PDkBpeniiyA8EMgtwnfwiVy7qD1e+JN2f30kBSyXTy7TNB6aO9CA5AilRXghSEE+cQSjA5WPzu2IcM4RykdAyg9yeLzSJRHkpNRpe+4GSZkepQji6kSosc6ZJ6trzMblz7oqL2PPAAACAASURBVEDyh4g8v+vKOxNlvy5SkqGckSZqC+MO7+HefBn5uSeDpERxhviwK5ueuh3YhcEjw6f/jslOAVWqdYyp9loA6y60yfuOR8opkdvJ/qPgjt2b58VF6oqO6eiOmcDEjQ73LIqQIpYBQcdnquqrFFEVyVD0U/ffsxRtEqNwCIj8KJU6R5QHUfaoflYcet2dKmaAai+42i7nBcfeFoceBTZMWDk8bReYkmT3LmlxAIZITVS2hRM79NuJ9zjGbHgFNacmvyGnaSwlb3ive/DQtmT0KuqsohPz9HzKA3SAKw5PkY9sDbSzF0djlMPpNX6yLGDxHZ6/kSYuWda1y/baz42FTGL1HCreVIwNoDHS3QkPmq4UYE9TUp/07Lkhlx1TPpe9tVlGuoHEz5fvm1cfp+2epcmFvtQz8R3pj/wMtTGPa9Z5B+mGaDjHb06UlSap1C0QU+8nzkB2/YYfkNcsw8KvrycRbYNcQ5bgj/LzkI34IvXUiAD2aZ43ZnyH7UfeAmlGlWuLpCFNFWmoKNaFZ3IPKJ6HYl0hdyZ03j0uIik1FW2NNW1CpANTfSZZ8P4sRiQ7UT6IJGerZRlRXrYfOQ8IjH8tREu4e6xoo4+6n4hcPJ/GNPexeLEj7j2GvGOPMp4R5yTvRSQZ+4yxL/my6WDs2bx0aZ9nzj5h0eMnt62iNfcoo3AX9v3BsHADtv8EUV6J4it9rU+yMdebThgWO8kxgIEUxtC4VyLBWMfDKcvr4MoNoyjfU9/1e+GeY27m9mQdMf++ruO6NwkKLBIhaJjhaPP1mGsDs3+C8KKYF873DvlFWjWixlvnN9qdVpzuov1mNBn7lS2DAtXccQ3WNI8mk4UNQ1tyjU5korxERl03jHZn3cdps4RQZ/EcKdbx/KQ7+7ybvzdRONOgCotH0hacbtGbxTEnWyT6WLEbcAa5Q4h9i4iyE2UU80L2g8mzyfFTV662T19GRHmnfeLJxnOUUQEbldvjFmypk97ASPOJMjaiyGoDC9eFnIok6LtyGubu67Ms+9KNHD6uUSOLoethmsvTaK3flxbucNoq/TSRa14Vc0PrN8c6zb2eeZCIshN+dx50lRT7qT3QMvQjt0wxXDkwmq8h7LuyfQLjSYEu+Dts/HIwTvVv8F2udZBQRlHDWUvbx8dq2bqjcZoT5Wz/6N5K9+7fiYHLuHeyJSdI2isrTEXQOr7JRqY+EmlO8wTPgAM62535jOE8hnidI8XeXpcPvZ/HN4/DdH2T8971qmyvg3QyvxvjQKdkyGMOXjjBHXKTyTejyTHuuI/IddbRLm84mQWZs27XZv0bxjDXM+rjSFHPa0U+UzlHpHcUqe/z1fvj8zqlXrMDfYKEMRR/q7EhG2FnJKUWgy2BHGDGPgwKaiLNuD4RZR37ARAQfaKwhKdAadwacK4DiSjrO3Mmm9OYWVHVgPX1ww0opgrHDPdB9fZJULWgZbKq/iv9VQInx8DCwsIFW4aa3R/GSUzaPHj6nhZbETfdl32MvZETJ4G8xiGUJIPY4xyTDf0BUcb+8Gy0D4fHMC7Yl2ifFiJOojS28NTkiryuDN1o5LNhw0QRJ00U7UldW9uces6S911jkkkjJzzKcQdeIkDEKFKppbzG0T++H1FEeRT/cuLbFUQodE3MPBmdUPv1pKIgiHTwjWiYL7qxmFC5u2Ro4ko+5DXTc3nWXp9jY3GT8udtAm8pBcl/Lkow2mvfSIuPpzt5W1S4Aanb+PGosm1iYzuHVzk7KHRfEV2/k4+pO3qG4UqvaTiA5EFcQ7G2cO7QiZbSoCnDNjZ6vjy1ej7eV0TeK85HUbkoOqe2dcUbSlK6Bn3SUWHZucTv9UU93TfNfS2MIsqO19iv6DIwTauUYtfzp8XhhnGS5/Q8VTrLgl5nvZD1rnRUjv5kg42vhRnmbSj8fI9MFrRAau5prDOeeq9/lorZ6b68T8qgwHNdd47oofBF6nXWaT7mmldjLy23TrAyNY6/QeTMSLKlmxo/sMgaCLGfIbuFCDPORUZEDdWvQRiCfJAzdOLgcrsfGSR01tjf7KvSqtmYkO9sJPa3htE1j8Apo2UU6zkgipyMH7gl+TOJQk6Jgjc60Of4xn3zSQO5/WEY93HLRb3wndiDTDnsFYFBJCI1FfqfhY78GCjs39w24wYVrq9gH6cdp3PZ0qqfsmrATxipePKSHQnF1FUj0nE2DIp2IYpN+YPjidlSXmHc06yH7tFeTM43QBEyS2NX4xOdyQadUJKM53lEuYwqwQ6fr7nZKMsVlXUSRTa48n3zHJjPjWw0ZiPT358TZ+hQX09ERjVPWGCuE2UU7PJjyxAl3sT+Y9uLfOH8uXb3FojyOe5RRhbFphFn7NXnlh+sQ7CLBI70G+w62AOZMOdOdfKbKluH/phchvGYE+WJPGdhnX+zD+JYoJZewkb2T3oa9qx6uV+wPKqsL7sDGY4gGCWelgn7htE8Zkt45WsR5adNvkGUP/UEiPI1Vr5+4mkUrAPBwB5Rd6Z12ehc2dfBBRmzNxBZnh/Vo/YtI8r6TNpDUFBHJ1x8vqS0/25/5GixxjPhFOM1l+NlTiTNKZfrudMHc3UQHrV7lRFDr1atzFB8RpLH1LgUMVwy/rkIGaVpljuNImy07yLIpD3JWu+ha5R+nXX73C5X33oT0v5V2R0a57zua4zz2urtdHzyc3pfZs6Bfp3W5wji5SK3k3uFzJETpKzNTCTnbVhss+OuIIwiy7JNutwlZyI+k1ws04fS43r2SLt2Z5twRDv7NeyzPy1jiOfIgaDghCp+577BDgXZls2gfrBKNtYV1GWgVysXFfa25D6rbcIJ31VtIG9Xmuds64woKzIAlciFyS7KBpEazYYqTSYZ9jKS+hFQUZxEaZwgbPjBgPe9lrRVPOrKgWPK3ZjcHo1bTE32ye7GNPdIyhMTbe5RPHQ0FgntUebzQvFkgxFHfujv7B3ORrraI+GSodmj2oHdfOJwgeQA+PEvIm7LjFcJsNpCzCK61ZUC0luTEYdrXCA88swkHKTN0XAdkSrhku+tvoBTUWhAgIBFECMtBDBAfLLKW+hEmQs/qxlPlYYbBfZsLE6hENR+pjME+dSkG/Lj409sYr+xlBCFm8cguSHCc39DXqA4lS6L37g/0qrxsctLOC0YbXdvvvCXc6IbeGivlFisXF58Jc6hhgM09uIIv3w/H3/37g2lMibwXL50D10rcuEY6pxkx2UQcYDkWPgH7uEdVZeVcu3X9H3Jepj9Vlp0VvJaSNVGT+/xfVWSBfbPd+94tgj1wGKF+nFf7Pn3QmpyhGnOQl693z6eIsqYt4g8Y2x6ik3IObsQ6dTZ8ZPnqrBU1F3ebyhWbv8InQFSRkeMyUR2jEmZL6uQPl98JW++98UdWz4ffWx8vk33UM3HXNfpdzbE+3xI/e+fx6KLJ4nAZ5nU64MMIpFXYeeyG+2OL3OxCMecnsvrQ/TYZxNPGIe6n/CH3lWEQScJ9L8jxdr10sjUAell9Bj7j40sgyjfYb9BjHFMDgj0JokECneZPmVlYItao/BeJw2ZEEOvWXZKrFc9SryMQCSSIew0fv3vTGCPirQ5oGnWCVR0OL+fo7CzyzNRXrwT9eSE9PeGpgJhEUV2AgHd6vvq+JsVi/w9FMy5ZoW4EEm+bBHjS4gms6q17Uu2vchPGoEAiXjSUq8vWco19nGisrUv95AJN+LhGJReoPYI+XH5cF2c1yG9ls7Ma7Q+o95P8pkNLgiAXxd7QKmjpoYaZTfa1+U9is/pXvO5Peav69HsRMtrWHcShkyN+eQLCGRPpo2vX1GFHXvpgyh7tWv/m2d/I6IMYmyOoeech4MIZyjj6DMrVofIs82RNbuG/eJ2gpD5OOaMohdbheb6xEVEa7njdNBPuFvHx12el8g15w+YZXb8oG0HzIN+1ylRxts5qqxxGI1YTpal70nsQ8adKFsUGd2Ew9q2EkDOdky+sdceRehAlD9hRPmTTxhhtsrXcAQhoiyiLPIjUoAOSVZkv2b8vPjciMbldQo75mSQc4yoS8d+1UyW1ctsM3h6dxiAso+5HzMiy53UD8eD8Jvbfr0Py3TUjCT7PUSUF09p0P5Q9i10mwrw5uw39llrTOjbRaKMgMQYY+gTBRW07axHqzGsiSBxXsb4dCdZcipm3dNJvwkH7FsRt2wHwT7I95/rCFwbPNPX/VyPhL4aCl7Yqh4I7PYJ7JCwo3hfyEG8N1mzk63H54XDIDsBs37SeLNKNPWNy8KcNOZxkA7MckzHZQoUzK9He9kXtJkgYN75M+XwVKBL2xLntgj+xikg5Cp43ix1W+PFArexjsCRS1kO4HGEKu3csFPVF8wbrimYJ+EUyUEs2CI5Cp/nLPuGwoDYo6xAkcivBGROlCHPMsQ7UcbESSQoZJ5KAIthv2dcw8ELkiHlPr9mPpEF0qTwF0fSFZWqok4MuFiEuxKytiP1jwopRca68qChFsWEwtiTIOMaEZa5MamFsivBThpcKPM9PMXDCUFWevmanjKcSJwIWD+mKAhm3n8swdZivWGLI9OVQ9HJeBVRzhNi4Da8SDJwdF/HLMaTCo5JSOxL3r/RnRwxcZRurT7o+UqHzpHeXSuw4X+7cuxGkArshDLMqdciyk50PWIp0utKAUWW/H467kieOSk+9HUSWVXRs+588e/rPpA7j5Qg4i4SNAirt9uRk5JxGRp/i6jnyGSWLVyfFTUVQBxP4O8b7qEANUaKKKtIBm1C+DAQcKA8qdrqMFAZ1WBbacXwVnquH+/k1c4xR3dR2CcWc++7L+eQDY/ee0vyIqRIuI8rlUK/vzs1vAiW0t45noEpF8FwEPkCEh3SPUJ5j7nkDhv8sJ2hFNE/v7+3IRu6KsDDcTBL34n8dEzzXM39yxXHnXS7otYc1qI+njdSufP8y5hqLA8zavMYaZHi/ULepD+pmyL7gvdLx6bNZY36QQ+f/B4pdDDEcV3OAhBR5v1nGRPeTr8Z50ukQU/aR+eT68N1C8ni3kibBhnWWbEXLGp2wUJo5xFBQxo2Uq43NpluimiaCDbur+iaMmFyJG0/HKEiFL3DftistTJV8oWkTAAZFWQ7PF0PLgXO31xqfM6uF0h62xfP6UXHuk9EqfM3Qw/RWRnEgcXyOlnG5HCSrHOSYYxgTzKqViPSBiJBomzEAUT5CSMRn750dZBki9B5unWMNHQDdaC2J4BBe2qwr5fupMx6Ijc562UdEePzYVS9lkE4WV8TUea9Yz5K3vq1JMreXjp5jyDK8zU/G8mLOtt7IuM7OGr0e2TDeVtM3iHDpv+4B5+/sT/ZsyNAhM9D9s9blNkyKe5ANoX9u2BEGQ4kRJSRpq3tBXsMYES/sihQJy7JVmBLRcnmFa+jH31g6AVPw7SEIOtTzaVOcoIAp9oTB86Nyf7meEass9OzlbPEhM4PEVxGlN2LD6LsEadMlFHx+mkjzI+bTH/q04Mogzhjzz1PD8Ee5VgfKdvoUg4MzAgliKwISiYWaLUHbLz9NMophz5CktWo9+RyEziyBUkthPvF70PyGuux8OL9U3YRU9gzGR+vvS1jTMfrxXF2uyLW8Vl6MdMK40dLjnATcV3+HIhodC5FeMe13nbGToKYcZ7ZQ7QneI6z5EDvZyKedU8mytRL3V4YtsQ8g0w6KpMxtU1t6utc3G9gHwGakCMSaIxzkPQgTyBWE1sl11nB9fOCWWqL7A31O48lvxf7cTVOg7S64yOPj+Rimb0ykZnJmNA7RKFW9B92Xq7Ene+ndsgGhA2mPsxr5eh7+I3aGdmeBH8gjljYQ5YnZyXnOYoskTBYRcz738m55ZPrCKKcG+GC5UTZF7tQyDCAEglWRWm/LjydmAOpsFdPO5G24MLqe2knAhzPyYaVJof/jggb01BM2FJ6re7jUT9FvPy3znedLHhBlDVAI4I7onRzg1ltoaEXfXWDNUXZkkFwzYwPkWQNioiiFn4ZEIpKaXFX9Mux92NPIjO5R0Z59BEE3Qw+7meGByr2dmZCKjwzYfD2Y3+ZvN++uAojES2QIvTPvfqIMo3CVog8blh67yDLPj7EPK7T3/TSxPjjGU6WdoJwoQ0uO2xjEGVNYhXzUmo1oo5+Jp4X21JKNp6l1yC5WjRU6EvYjj2yPmV13jLTxnk/GDDAdux1W9MxQDYN9Az1071jI5I8FJb3WUpX8pSVRj5SSvh4tEFVY30h4lyh81FRDk89yYe5n7Owg/aFoP9zYkd8WHDB+61IrmRNc4wY2PN6sQSNW7hhJPurcFREe9R2pZ75nmQfZyg4pGEL/zwP3dET6VsRfdbCsZrODWbbgrQLx2sp5YdzBNQA8tMVn/eTFcVjT0wmkgxQh4PH59kwHuaLO5xqc33AI9qC9ON6T60chsq80Ffuf9Z7eV4KR2+5jNrhzBDedMgkPHgPefRjTqiY0Vyn9Lb6Q/qc9zaNKJqIstrEz8npYMxhQEb7cM/uXLTPKFPhANEzmFnEfchOjtdQ3df2Ip+3qBkKFd1hBOEiUq+NGKPaL8kBzpW165ByijGQw4mRYp6746m/bCPGmeMdURa9j8/4D5DGawpU9/Q4Du56CFSc/PSf45Bk72h8xXXa0h+tg/owE5L82VFkecUdhb3NejTXJNM9LGrkUTZus6GV7kQZ9RhW7TeKd6HC9batVVeMPGDvpp+PfNUIshFlK9j1hBXzesoIM46IgiGE0wxAYtxgdYeMjHpfG5FdwRXDbYJOmJNTK3S9ZIMyOku5RYSKchUyqjWz69dYG7V29NRbXu/RPc7ZOVFmy0aK9txQ1NzUvKSopHHR5zAO83yn/Fubh1NgvNY4wbED2ae+wnng9jciyijuha0FW1s2D+AkumBzAdsNrHgdiPKWOYyQXbEOmYctxn/D3orqnP6YHklbJn+DKAv7LKNu5WWSfAhBdmD86ywWp9fx3MOI8mQODEN33G9kM2W5mMwnKvPUvthi4FkTaM9Vz8DCuhI1TxBRdqJsBNmKdz1updsVUc5EGTKjQoVcc0lMKTiOUETQ1B5Fk7ssIZoV67UIsbqsEdDoQE51pjztZvkLpItiPH258jmHuaditRzHrmtH1hzgcFn0G7JtaTtEHn+/7yDeeWgxv1RNmO/riNCQlVFs00WgO9RjrRAmsu+0HmV7cL7eUoxzVe1kZ/A+mMGxpvc5mM5t5nvJydDnLNof+GIPdLdFo2AUx5Y2iWe7OQ5+I63/eX+t1j1F0dWPa2YP6sdt/ziZhUUGY1uX8IENzyngDev8B3rVjRJ+pgAGtHsmx+IWWV+5/e5t8GDECJYIf9n7vc1BmtXf+R5n2Z5TG8V5gaImO1FID8/3TCFHARAquqw+TvZW24XOZZxL4XeOSuP786OuYH9xTBh5V3HdkcWXj5+DQ2fYztPtOSroNTJHbHzuv98iyjEYfuaie9ezMHTdZ9eho25n4JpBhDSYHpkAkdPRSk6muBCkwXFD1J+lgcZxSJk0ZGH2cHuQ87iPAET7tQ9XBHcyEfgsX0hI/+Zp44nE5SiQKxUV8BlpNjmigmeDHHLiuAhMCKBIh35r0vVZEwalhJP3Js7h7VMBjnhCP9oqDAv1M+OPZ7HKM8dCRxwN0su2xiKudlC47Z690q/HgHoz9R1V2csFm+h4gFDMDDx4hs6du8B7oN/aPyyCm4/ooEEVxHS0aSj0uQHSSUp4WzOuwJD9h7c9jAcpOppwUkxoFxaYRPZ1X13nhnyQ9uifO8tS4bc++d2DJqUgp9J8YRDhh4HkBqH/5AVjHDwPJu7Oms1IDXZ5d6cIvxcLAgxQKlCmYLnM69nKRqCE2mfqM0kun807+fdInt3ho7nCvSaMKnvE1+U59tx3h9ioQ+AGKewTL8/Pu8dRZqPA01RZ7ycmwgUnoskBjlb/vkDJ4SYFO9+iwT4EFngN40UOB+GCZioCTLIZmEpuJvMylLdjOEI2moPQLn49nBauDbQvXQZN1m/yJI9Fa+g3v8+I5kqm8nz3cUMRpjCY4tg0nyuIJnuEHD+cW7HAKurEMWQb7TlKq0bqPuQjsiZk5NDmVWo9zjKOLRg605b3UlXh2TF0kjnqYBqvIEtMc+A+5HMbOOPeUkmNFJ83InDeSDJTTI0kgCAjigz5Pb/uTrANRt5iTcEARqq1zoz3iLHrUX7mC5aWDxdGb5SL1lTNjY/DUPTJgUmfwnQh+xwnFCbEJflz3niezurrXf/JVgOFJdqpC2b61FeYQdyHYyJMbDxfBJj3iGs57iDHIIuWQgiZiZRrFjbCHmUz5PZYjAtHQNn5sfb3k5e32xOXrKq1/XvaUlM/eWWFKapPWeRNxz9BdNwA8i1FDuvYgjFIItb5aSS563BAhb5GSrT61fdhYgzhBMZ2HbtMDjCRW5AKjnMYmiLSHIKMIcRhyRqTDXTNf32X1gx13SAVYwD9lfcRcIdDJp6po89o+3CNGcU5+TrWEBWeG9WuPe0amRQXMRdw9BkL2GGu2DywFOxz5jzC9SxM2VOvw/EQ9lmfD73B02hRNnB97YmFzDuf5CfJXO58V+xudOYtcxNbYA7YEluhG5b92tmklOEZn3dnmI9AvDsop/Qnjz0jSca+e6t0jXZij7KN1Z6lem4bQb5kzp9Ll68YUba9yU+anNs5yp80wvxpK/K1y8hTyLht3XA5TTjBiMe6kFJts9wtTOGExUw05yh1xTSxZcNZRGOec23Y4POtF132w3mQ50K2NTLJ0pzMRM3748WyoES7baqxoH4x3ZwcgTgJRXNGc8RLJEwj2sJqYvtg/YpsOdl9uA7H+2USKMC4Ax1kVkUkE0Hm9WEHZRtR0W3dI6/3wkm4ODd1Io46G1rD0Tbfhz7Is/qj5+JvbUEBWc5zbqJr4MzWNjPYD1xPvZAcHf2Gb94mN8Gxpzn7PNSPXuOZPAtYdoLsgEh3UebDsrGgbMsmMnw7mU0Y85xySAaAQn+Tw0JHO41xG6TesYkU7fhOJscae/R9OCs8Mq3vcgysb7tm71POoGfDKaE5OSf63icfT64HWL9ChrpMRd0Vx8TWnUyUudZjMoQCHIucf12qyx88FJlIDo22IMoCjYnOQTR0jmYWNP9seDpFQGToa/B8Ag9D0tuTlGksOgIlK5exH9oLeuVUbZ/M7qWRoI7veuRWwOaKwnw+DdKIHKE17P+IsOIaEZos2IsLlPeDBqyMN7Qred5d2P2ZIir8jhbxGGF8DuIO4ZEgOGlx7zZ/wiBRVNfJ0Si6wO/NvflJwanv+C1loj2fek/XKMpNAzeOV5KxAqjyRNRe1ehKn/RZieozPic8pJJTyQonD7zGKQ1XWCntWmMgz58mbCfKAAR4RzSK/QlP7rzIBF0KHB/3BEouhsIN75jmh9rn1pUPCfANmeIYRwZGVnwaa8lclkF6za198hbqe3LqoG2KcPJcWZBhN11jP4inJWfZlBKSckSbPJXFnU0wXLPTYexrdzx8MUrG4WyPq7d/REEQ1Qprl5hkhxR1S94DLWM0cFdqd+4viW8sTsQ30r+7AiYmQ4dIGUs/ZXnqBkR6Lgy0rG/cDedGxdiOkI+E0+c+DxWt1TjGehTyMyVZ83GhjMRk6PtuIoWUcwNODiwCcTYsiXY8wOd7OClwbXIcsS32j2cOR0oY+9TJpxdo8h8QRPVlmrWzTJb0HVboDccYImfnUajLSPJFq9aFSDFTrS2tFOfGci+yLdDrRhxQ9Rr9QEaI38PuSAeoO+r2JUtZj8Z8nBiRMvDRrwNIsvctutkJ79wg52ATBx/QTKTT+3GbYdD3N8YLtElEuRftSgY5ycVYJ/15S+4joxgRZBpGqmiN/X4eRaanHO+bMbCKtGkcA2URFBQCvmqOsCt2DBSOe3rC9iSzYBdTrq3Ykf19KaLLfgRUGI09iufrl2QVrfd56fNEcz2T534t24XvD1KGvxUFIDEKnHXeO+cpDl2JtUnrtmQy6848TydGppyNYTzO5z5tmwA6p94K+b4eB6Hu78e6IXvG++xz0p/vDiny3DjnG0ef4TX3JmN/vv27iHRrI8jnz52zOQFnEhxIuMajyVzToVche5JrrVNyEnUxGWsNxSfbGjGfh1gNJwvm8rF+9PzDGCDl2J1L/JnLdH9QFu54frITOW+VkpzmM2/ZJzXm8Iwoo5AntxqYvJtTCPscnShb2rVlTHziiW0SZVS9FlHmHmV8JfsLoo8ug8MhI5mbEpZjobf0InYtY5ROC+GzU10d2TK55g/boS1I0JGp3d0GSnVNciOGLRN7XIMoZ9kf19tztGRZG+m80g+2BMRahLdUsVgp09lW59xAk4NA+Xj6vXxNSk9UXyJrUoQ4V7GmfQlLJ+Z3bxLmYzjW9KyuP7Q29rXNHYiy8fAbTno43lUEmNkGQUTVZolhJ8RRfT3LBq6VPcLfsFnCDvN2jXOjHTt3tmqPM95TejHlMPV16LlwWvQpLbLq61XGOuM75GM4PWQrKELubfYUaDqhxEeAu7U/H1+1rKAWo/ExNnxe3EcEO7dBNiz6hYxNyRKvDXnh8yPyr77QDgwZ9/6OLDmNKdqgwmO4htFukfc5UfYbDzLqBHgoLOo3GR4L1/kC4KTULBouBlEwJ27ByBzseaQkwoiGiuFiMaKdedJkkGSoauGRgImY6m/9zoalIoJIwfYolAuIBFRFQ3qULTwjpOILk2YYAvo+cUJfZ4slnpGJcm6jhDj/zh52DmhgnRdbtCkXbMop1fiOj8HwMqr9uWq0G9lYWH3muOFsjhhbVAZx8oyA3H/eG4aPBDu8XrlffbG2a1jlOJR8LoikPqMAz8SYiei3C/Nom/q/ffVypGn6nrchA/5aBFw4KMKqe8HA7p/JSICd3QmwE0UVfSIBTtExOpL4PTf8qIThyRRRTgZFl63AKisJtVuVqdmo+BkyNaKt6ptIoM4TxizKWKlvqv7sJY8YeQAAIABJREFU+39HdEeysWn7OzWGwAyy4eMzjCdIiPAkocae93yoO/Wie9JdngYuvS+xVkq59+hex9FtJpI4LpDZIHMH1NTwGLpJ81u/Nc+UreDK0SMHY567/pKh7kp/PDMTRi2sev4wcLMBN124mcYeuKhdjOR1g3Qq7xMnCeUpe+t9ccr9nP89aYl1Y9cUumRLi607vcKREwswxyvGWu3lvcM5xuNqkn4nfvDKQx/JZmWfIPtDZg4mx34N9BnivCDHJAiWSn3OdARTrBlBxpE3UdEaJNn0A/YqI4KMa70YnRdAoiMW+gtt05pkqce9Sj8XqpBErWExDpwnCbwxPkH6FUmWIC9EhnEDyU22nrM8LIvCzYhunvjHeT2PWPfvxH2ZVu3kUSTZK0l7Wv4aPo+CXTQmI5KM7RnQAShchH3JOFsWRbpwBNSnrWgXUlAv2T+kp26jArZ9tmME2+U1iA8gkSzEmslq12ktkn7R/MsOTukuzTfN2T2klXIt8GJv+BFR9uiDE2XJPdcKSOZs/eB9URiSfNIHX/pbc70bgXQkuG2i9Y9Ov5CZ3EbqZvyLxvX+JqLs69fQO9AJzNqIlGvtTcZ5yZD1TZJky6aw+XCnRZTP4W9We7ctCRZR3rL3sYfZ066hQMPAhHwcSJLR0mMSZeIp+c06eQl5PY7c5mvCED4eUc7PTjcJPeuDuGxODYdWJspIvWbiXCLK2yjkhaJ0RpQfv7TbPv5pjyiDKOOccESUF4hyyBvlhsTEZcn/jXZK3ehzfZJt06SSln7X5TS+GQpYNrh0Nu4Hm0Cp4XOnrrKqRqEtyHbclHPY10Vlyut5Yer0vmkdGYpVJDbWKUUH2dwxLmg2bSxOq7GmqeCVzw9EkUdEVHjmuYr3NPezfcXtNrBFYn1Thl2f40Ee85yX3az3tCbObXB/PrbSgSgji88J8/heFIWF9gsC5jYknAXJ6Qd7GIEG+76IqeukAD/kh/emkRJkmImebhcow0/RZr0nvZVtJeHn/XGiqB985unio6Bplk19N1/PZ0DfhD3lWUR+z36aB67B8+J9YpCqXs9tYN6DwZGwYyPCK7tybo8pkKGUbeECWeYcUGFfkGhi5jaU2kkNGGOU5UsR5Wzz9fOUtZ6imJcmngMzjQz4QjEmP6/gGxE1oqd0kEeveG1GNyIaptBIBgK4TJQJcAArL0T2NPtzxqLmRrt3mpGxsIJ0Rivel2GP3x4J9nZnokzDDt9Nbc57mBV1w/hlAiUDPCsh9ZsTHdEMGZ/RFmElYoPIj76/G5G2PIjsVbSLwhL9z++5UvHU9jywGqFsmIg8LDO2s7J2oyL2ScSN3CvpBEgCqXbICOkEaKJZY88u9gyj8i8qZQfhkZJUu9m+OOOYzwhNPVdWGaOpkvIUYim9bBzxWaFAOzbd+M/GPfRFVny+z1dZCNz9YuNKeeqyPxYBRltj3HWf+QRHm+kBiz3EaBu8o75XdjHd1z1nUfAtFBOOdkJqMr67o3Mh7b4o2oYfks0oguDKS4WRvKhblgWmrWr+WDu414UK1XFQurWOhdL4+6Et7rV022yksfu4jAgrxyza3mVNsg3JCucYj46wvabsc3KYeZ+mimeSZhZjoXuLyHZyHwtyXjxc0Q6y6vLsSkIypwVAZ21jz6bmcf4tjGUQSP905S2hYzulrEfa1jBEgXcQWbMosE8/t2VCJpJjS23x5rs84rtdFwd2chbEwPa57N8a+IoEyH6aE2Xi2vWxy4G20gxdMl2MJ/oR8mnjvmntMlvfosS2x9Iix1soUmSRZBDlCxvX7O9Ni5yBEHjRrg2bB+v2BeyxX7Uj5tyQCHKANMSQAyu6bLhtjbHKi5YMG9vbnMfQZWMYMznztA9fJsndYtWny8hwGvilL09BlidEecl9UKwIP1wno7J1rJlMD8d+MWxFiHRrkGboJVS3xp7kp+3fVSPCl7ev2Z5kFOyywl12ZjLOSkYk+ZJF33aNTF+NSsA9Mz1WiliwQwZ9G0bW5a7/xxFh88/HnBrAIUs2rxcy9tnNFA32s1tdj3WiPCNR0okqsCVnmu4zMTjDgM0yHK6A3rj+Wega/j2LJGtdHc4B17KKLkPPw7bA3mTMC8g50qu37Ego7E1GuvVFOI24P9mjzfjHtGuofsg21iZMC9OjIeCTegADzWVEeZaOzUHI2Sw3mChzAs7mzYFR5Wj5suhzJsvqYHKee1TZI8ooXsdCV3AMUf5HRHkQZaRe73rVaxJlPy5Kqde4HzNyaHiHvTCLVPrH2WnjDXM+tEj6l9nWc5Whr8GGxqrN6t1hkzNgEhFlyO5uWssmNp9C4UxnHvh3W4rHZcLnMHfkigj5+jXmgtf/6H2K5+JvRFn9x/UT5y51s9vHmmt+yXQtzkQzExnNda2x0Fta79kunKYBkq71CWnpQdr53RinyXeS7UKRDDKa1285BtzOMacJ8GagCjjCAR4RWdhDqX96jhwXwo19SgVYme3T8bI2BBEFdrw2OftcnIdsCR+0XdHX3A+NjbcFz5k6IVzXgeTPyB0ek67NePTMwsBOsgpsJB8ac58nHqUllyFmQ5d32UhciXvA41p+viQ6ThnjOcouX7TpYgtjJ8p0BnsQJ8ut6/uRXSCMtHdb7cz992eYXTUnyjkVshtdEv0JqL4IThcSOUN8z64+075NRLcw2OOIECcz3RAPw1o56Pn5Wdi0j1rP0IBJQJ08jYpxPeqKczRDX+V7Y5H1vvhCLuU0CpONiTkvtpQrhQ+Pm9+PwhzKgAMb+yWZER9OguxREVEm6QkhWRYxRtvdETB1akgoJAAkRLApY5xAzjOJ64qyK8GkEE0h7AWx78UkEHXkBBuOhsm4RJ+1z5kE2cAVeVE7MtFWevhEmcQky7KF1/Nqfe4wyOU9k1MEE4UyKOkYTtRsvFEJRiRYhlRXyFT0UXJeUSy+NxQ8J2pEX+VBnBQliHkgoqxnc7IHwUYbuU/EZGWd/fS9tEMpe3oeiGpvezgB4HzJHsq8F1kTX84E9Yv9RDEwtA0LXhi6ig7nwnRCjzIVsiyD1BcQGVqaP6OA1Zwo5z0sOS1+BU4AyFVMvK7cZqmD0hsycGVoS47RVsmaHF7Z8ymirD653hl7eLOjgdWTuQj5wo/75iIYQ6r8VS7UJb00jCMRNI+Q+/thUCQDBM+S17QvlEE2iEnaBtD1azIyh+ESjstUzVep+Xnh4/xK9lvWB5SOlOZHfRaE3r+XDSel2E+Ll3F8ODdiT7zdDymj583QR4SMxr/9RnrpBUTMzM5H6jUIAUiyE4K0Fxm1ICKK7KTMjTv2iYCYfteETxO/R4/nBnoiyfy6sMjjMyZAvDqYHAv/LI9zORl/LyPMHjk96Gfpvsw+fkEEeqo1/o50awoo9mh6RFmEGTpox/7GOcmIFF9G2nXs2UQ0+YmndtrjFlF+CkdAWfXfq4gQmOMI59vjXwpSBEeOtkckeW4bdJmlHPm6nx1Bwm/MGzjTPVpGnZWM83yNzz84ll0/ohU+f6Z6Wu2hDk1zo+tPrclu0fUipcMIFNjZ9nG58TXRnz/6PaJnsi+gV/xzz77D+wvnJuNINNuff6cV8LrTyLJvQ4DzyEi1RZpR8M6zKvhgT72m5zK2fc305pCnqexK9+lzpbaHQou3FwnewTJ9vE9yIU9/1iBVS+fOUqKMCP/MkZq2i0km5kSZQguntVKvLXviKdtWgIiyiPKnnt5nRBkRZmVOYF5CPzPFMzsYQ5/LZpwjoPfntlnHPPqgruT74D2MmAhGJsq9f+GchgzbEea8dqjAWAdEsEgSoOimDkOWH4EOnX3fHUNT8o+/dV5yXy9CjzLckuwBfVcEFo5VRRX5PDq3ks0ZRCqvQ8LJydgI2igNGzZtztrUfbNNJL2eiStt7HCC9zHDlsTIH89OZHxOu1lb+Uh2QdY8WEV7FnOO9vUIwiADj/oodEIu+qX7Z3tceMhhICLS169EYLP8jDOVoW9U9DUHvkZEOTsQXA/53MvzLkefu5zN7O9M8HuUPPVdmOWq1Tj+Sc+XHTLIqpxQTq7nekA4z8eNZqmpPS9aGw4szG/IVSLaep76JrnrdhbkHKPPYNN8H7UR5bxH2QGbHl2UQXTvw4ge54WQJlE35CLKFYOAgVaETEZ6L6iVyHevYr3g2XKxEEmdFxxTGwWGG1cOmhZj/8P2ZsZimwkoz+qjQI+0ZoE+HzARESm+XtTKBgYipyJm+J4iyV2oUxqoojPZMM54SqDykVDZEMNimVMncD36lCvz4X4bNFIRsbPWUJBGukUuQKE9pyJTIFAsIIBzkMMojt0TXjUc9wqtLPKm9imCzBRgiz7gpzsOkoGdCWs2fDLm+bXGbJCN4QQg3ibkjos3TQRYcgGvfW6LxiXvCVGbRnsHkRqRa30zPFqaEykynSei2rYDUh12h8bdx9yJssuqp0KBKOc9NL09sbioT3M5xd9zZwi+i+JmnuLnijQXY+N8ihVahbzYLkQRoTgY9fVzUJ2keoovcVY0yeM4VNS9TV3DD2NLi8HEWQHDNbzNk/4ENpK/vP9fcprvw5g4FmDMxUg5z15Q39filbdFqFUpUQ6bPlfRG/Q1kXfpkzH645XL76Lu7DiF3Pt1gyRPSAHldqSKa371OZCIa956IHOxLz5pvum9uXGkvvQMPGDWI/qeUt2x4DhM//Xvhxff2z10y3BI+kKGreAgBH7kUyLKLOAVFX25RzMiZrFfU8c9EQPuxXQD6xpIBsnJkLe+RziuWRinRJR1lIoLcRqT5YMb7y6S5Inekpgv8dIvu+1hpNjb5f3tMhSGKyMZmSBTD4MYaw8yqo5qT7K/pszBwINM2zzAOckgycaPeU4yiLJXt/Y9m0+DKIMk8xxlizRbaBfTx+c/HoW5kYXEnW4uFzYmyUCcOybHHB9GZMZngQTbYkmDONbubKTl+QWijHv7ud2wulNUK81jPj/NJTeOgB0bP5H7PAcG6E5wRco1F2BkD6I83TaRK7xnkoyTC6GPmDFhPdzA0WhGjDFP7rpg2xGscNedzLzYMMeRrceojG3rao8mY73w9B43kpPdsyhzJyDKlL9xPec39fTpiLOIyNyuYt0UnYRxWIS5j08YxdkRfkKivGdkeduquYMoP31pm3uUUfn6k0966vWnnvZiXu4EjYwtRqncTnbV4YWBhjNlEfU5ZJkcSnayHPfXsf71O3o9zZhj/lsF73jPwKLrfLZ62MF53uQ2zeebt2msQxor2SYkJyEGPpciShe2h9bCeZ+0vuh+ivRmG5jPluOpd9yd8TymS3YKyKfhLhu7ZxAAs15XKCKKyebK3++p2sAO4xjFxqAbkCa9tL0RnfejqoYD3F8rghlOdm1LE4Gb2AC4fEbIoIBwTYyZ2tojo/i421uSA7fTh9MrZ60JwDGP82ks/qmI8nIbXVFY2alUq5T5kYkioiySLh3BayZk1b8nZwnlN+4jLGmXRWZk7iv6qKKr2cFBmy5klZtuIDwxRrlIl+bEnCjzuVoboq3q87DhJ8W86IelApBRNJ/EmSh3wyk8Wm5Yy1D1VOS+QMLhyehfRCQlCDbHJIz+O4YuyAIN+og4c0gxORjpGJM/G9YCY+E7aBu+hyNdElFWH5woO0Hx50QqZERPMx7qU39WKt51GFGm8Z6UiyIhcyWhfmqQMqEfimqcqauzg3U97qeiWfCaor1YiNFeFGqBFwzV8yTEw7hBBNnPyaUBwFRyyAOIspda37XP+ZntFdTzMh4iH2qzC/0w/tE37Yedyxb+1mIjsicsZHzk4mQa97mSh6Hdq033hUMqwcc175fGJ3mvjJ4tL6VIzVROx+pMUirFngxkV+xOsvkaBM0whedL/fKsh1G+HkrL3/Px9eyLsU8Xr3nPiETkyLXGLcuqCLP6AkPSYnQ+F3nck3nu7H96xlwW+/esj8KMShELQESiOUftXu7tdbLoYwM24wIPhceftJBPCHFgxAU4yFo3ynAvGml+z/w9ykUobilyfxCa4Q4DOZBE5IC3os0uw/43Xu8iz9N70OWb7e/tHgt1f0603ds1Us/1uWRaY+HyGgts73fg5KvQKIiBHndd54YQ/15iSDJ9OwxFT3ULJ47wBHkIQz7PM42RjnfiIpg6J8I8CIA7drr+DwLN4Y3X3TjD0TiQewsEA+O7LEp2wQx+pFqfR2Eie30eqaYgy2b8Y98lz5O1yBn1FqJvOVqGB8+IQSfHyPKYJpeEzI3eTFOrh7OiOy7GoOXhTa+PSZQnMpMs+YW7HhA91vh2UhBGOYgEJ1F8T7LErIhY8JliCjmC4kXkbBBoMF1sJdjDb1a33mf1ahwDhXOSjSN4VWtLOUVEmZE2iyZfMaJMMmkYu2GDbTLuscec9P9OCSbWCK0Nkh3JyIBhGlFeIE8hU1hDZEjJSMvX9rUvHCFEZ8kcmXx3QpQtWkVD1+e92zKLUU5XRcqkcBkFKafOwPyKiLL3M0WT7b75GDTcH2s5SLGvz0G67f1Nk3ccCYUsi7surrfnYK6guBeOTLN5RGenkWUGj0WMlVUxI8k+LvnnEKIMPLrn43AyTB2WnXYHzJaFt1PEbr5+83SO5lsH3BG0ZG7MijlxmHMHUbA0OTo4VpPUaxwPZV9A1TqTZxbzQkTZyPLTOEMZVa9tEnzqqRVWvUZEeZJ6HdVx2X3KgsvLiMDlOTDt/fiOy5B+ltkxfc0I+dcoYnwEAaWVjxuVoGm70IYfmRQ5fTgTDDUB95hHEN3hPdba3FbNNdoqaENXRb5ujHk6bHTvr2ec+fjG+hrzqa+NyD5E0qmyuCi9g5DxiOYINuU+KtIcU9bXCK7t8S+Ik+xT4c/nBqkmCbOMU6y/ua6IbHa0+xpSfBnQiLkN+yLAEeHT2HFcIgAn/KQHde08FZ1nDsueDBGhU1hjCkfnAlEOkh+k3Ps8x95b6TbpeK1x0ZikqdPHf+A45Db3VTaU9xsZpNOtHMQtMlnRE5FQvj8h2148iyedMEAx7pP5gOabAqFuTyP9Gid8jHGh1ZnuI3lR/yVzkjWOeyL1+Qz0XvW6G7YhxNkYlQHqRqwUgU8ipnTGvhgpTxAqrNUg3Ey15lweA+d/BuFNhNSFyGdd3hssz60GekSV/DiKOVHzQU9GW8weUuX1TZJVGc8SEJCYvic0BhCfyaDO12uSdeIUjgVeH691ve+bGsohFyLg4ENnx/5RTNR+LnDa06t+C28tsi48TvClLDVufh/blxrEAm2gkghccK6lBFEVEomFi0ovTNaFP4gyzpnz83CRueQb9/Pe183Nzd4ftIXElmdoxmu7XkRZJCYb3CLCmRx245vy4XKXF5qMr2PjzyBZp3wNsiFSML+/Zzyk45ZA/voYjD2qun/fo8RFcqRe570wTFFMRJmyICImmex7V4PURPu9mrfPGZ6HLWMs+kZZMGNJk11KR0Rayk1zwyPtVgnd/oc1iHKN0cbiEK8pT9gvnqOCCW+OVxBk4aD3nHS73IyFwp4QHlC1E2RXspjb2KOa0X92PPVZ8zQvftQLYdhqruocaLYvIsp6nmdauDzox2Xlao8CYVyZXh2OD1fKNqpdnwyivGDohVwO3TkKBkpmfWFI8mQNybKsKotq5JD3OMaAi+SUDWqO9lSx0KnoW97v7JiORbIbQnDGSE/0sqWDOk7PqnZdNiXNw6Bat2JEcMS5fHgAGCRg04z+czYeIMo47umiRcwQNQNp3kRBL7sQe5Y3cEYy1xTYyR4ZABb7KIIC/Yq1BgPICFoULmK+YAyq3WPhB31Gs5Nx6teIKMd+TFmy+GjhWt11kShP7k2BH23ojo3FVqV3EiFYqGo9Y/6UnYgyq422L5l70GAsgOgokiyy7CzT94oZIYYuuIpjcSyijL3Jl6/us5jRZRQ12lmzKPK2Fe0yorxt79vvHUuxxpzQFgYZYjQwgol1wyzPW2Z1TQtCah5nOOZruOZPvhZdyM+XQ6/LMEYT+inSqVnATJWJIPac9L5Xr+sf6kLNB8mCG3W0T8LBpLYOO0hzwLPWdIoCsxv6/uQpSVZKNmU7quzD3gBR1tFQnnUx3Z/8nDs2bM7AqYSzxFHEC5WubbbCrgr553YIpYTG3KcIJ5CHRGb5TQatUnEDjwPFNfDNmBx8LY2f/rHWhbxe+1TL5AlEGfMhCO9kPlAJLzwun43KMUhkmfdG9lMcK8ZzlPGeyf6cKF8yp9AnbV8y0q8RUfbjocYeZQ88ad+jNwO3yoRTjpY5Pj5nRtPnGAiHbNt4JfdFZwH0KrsFu4N2xCg+ivtMnJwhn3oeSD/ngo2jggmELLYoUO/O9nUeOL5w/nD+jzURbdaz8rbAQdzy59aWeeSX9WxwmobPU8cjsmPw2vCgbR12hs/fvMUybMMZUc7OYI5hrOey00FQaXtiJYxncg2bjdkIbpmdFHpFNoKcBKPdnvmU+QmwnJN1pVkP2YraTmHbwKb0FG5A7SeUZKekHOLTdGVFib3miYrTurx6p9Ru6Ua8N3Scj7ps5/me3WyHZZumF3akUI39yZIhtCXPl14wK9oj+cdeYz4jiGuumZMzBKW/MU2YkRmywKrXSVUgc2S0wWeIuEbGA9dprsp2p12sPcqZAA/A3AAaRjqeHIR3RlrWI1ffg6vjjFYcJ6POO+mUlzYGGwa/5xD1gXFC7spAA9WFDdexTVMFojb6M3zA6SWLCYPjkvwelLbuBSbhQCGh9B0A5RFpVQue7sWT0U9DHRM3LazDSPb++L2SwRx7fvE+CjLhs8m+Ryx0aHZMUBBeevIz2bP7KmIO4WBRj5k3H4alhNknfETKgAEMgOSVglExlK6Lk86kdk+W34sVrKNPEjpNejzDjxzy9jKiHUW6kHqt8dP3ZfToe0gLzmnVkjs39mOfB+7fxX1EgaU08R2kXdMTxHnq4wg5gLHOZ9Ml6R5UZQ3wfbt+3Yxs6F2uxbHauBKK6By/6K+9XfBGhpxBsmzskBrE78SRPChsITnmo7XW98POXQayp9cJ+tjbifvC4bQHY9jm+5oRC5pBkFH8T+MHxWr3R1QUV7hsOQmAMebGlBtHrGBNkhyGbJ9/4YG1+28oayBMrixPeRHEHPCzlcOLi+uJ43BooO19HkCdJSPU90Njwo9SYWgz+oZCJSRK1K6IToIwjSIavujjH8bW39+HUsPxQTbmNJ5ZIMLmuTlxPPqMwZLDxfHg/VkONbQrME3KtS9MSR/6dxRVc8E016C1Eg6ksTUh1yAgMBIIziXoQf/hnIx571xrRO31nRXbg+uvQ1BpTHiWjrc9DEz1Qzfk564Pie3kWBUXdo5PSql3sqvTCFwHwkkp/SenhJyJTp5R0dqOckK0zNKpMacQOeaeZJubXtW6cc8ljoDCfmVUorftl5RxHh+ItjOKHLpKjkjIQTgFWbQoF7aK/mZiqhRP9ld4ML3F8GJRL5NZrBG6D4xopW51gy+MeLxP3DHmaQUOI5H358Nnn8fY6hdlA/eKdamPF8YfBXVYqSppufDQc7nLFoZe4zerijoZ7kWYMI7oGxZ+ZI3Ya6wzOxZBhq5FGjXOSb5i5NiyS40oo6q1RdbsmFkU8bps+5GvmA5Dga8dRNHAK7AnOdEvN2J8Zsg4pBxTJn1OeircIPvS67om2xf+ehh4HTPOM2350Hx1A5k6gTITBRE5H3026cdHa5yqMT7DJ35+pn/FyQzVg+ZJHj/2y/QLhpq6yO0hrj94ZTKLavEjeu7zSkW7RIQ9uwtHH3sVb68A7w5nbJNCNPkORJRtrtxhk+cOnKFsOn/T3juHjDibO+4ERltcZvh8RMNCdNT7Lve9ONegUTIQ2cbo/x4zjrh4Rs8Hjv6G66/JPNN4e2fTdzN4i6+XygzVPOaZu+z9ltLJeV548TJ+nprI93JUmXMCc8G3JJAoc/uBzQk4slGYDnvyLar8pJ2j/DgI8qUdK+i13z7xlB+Nhjnj588HAnztD88EWM0MKLt9sUgyBhZ5DPx7GJ+hdxeOS4u1UASZ35cucaNnGmGP6Cv3wkMd0J7LNVliFrFvIKCxPvTn4Jxg9TPNqbS2+5GokZYe648ioOrpII8xO9FO2q6xpx7rbcxlpdfqO6oy7QTJt6PJ7uyRY9hiva9jrk9tFhBQz36hvWXzVbZlt12iHfreOgU90r4h57C1e6blCnUj+8qb2i1xios9Q/asj6+CB5ivcszFOCB6rLULmMD5Ec6AMQfj+dTzca8ItPT1OdYrRp8jcJP75JHcyEbgeDoGOTjEe1OEnB8pyyBn2krmKS0RDcb1Iq+SA9Ux4jVBdp1j+HNzBoP4T5YVPz/aAzPAQ5WzYc8rdVxt571sABhoDK6i4wLhZIFtqlpA+C7gztHibo9h7CPyTVUR/SOOGCfMz8NVWn1aCDxTEDhInAcdmfYkGb2fkS6edmp9ptt3SKfnj17WlYNgPQrLPEyHdHF+e33tZqCSu3vY84573TJIaODGB/PXeHsuzTej30cNXX1eCHSjRjLq3IY/wXOeMSD1+btkIk/mW5qgea4+YzpaDT0VAt134G6JpLUPum2WntPaAcuekVdDtemg58xXmc9Ee04Fb325ELilESiifEsPTzWuECgECoFCoBAoBAqBQqAQKAQKgULgZiNQRPlmI17PKwQKgUKgECgECoFCoBAoBAqBQqAQuKURKKJ8Sw9PNa4QKAQKgUKgECgECoFCoBAoBAqBQuBmI1BE+WYjXs8rBAqBQqAQKAQKgUKgECgECoFCoBC4pREoonxLD081rhAoBAqBQqAQKAQKgUKgECgECoFC4GYjUET5ZiNezysECoFCoBAoBAqBQqAQKAQKgUKgELilESiifEsPTzWuECgECoFCoBAoBAqBQqAQKAQKgULgZiNQRPlmI17PKwQKgUKgECgECoFC4FmOwNra2rO8h9W9QuD6Edjb2zv0yzV/rh/bo755FPYvV6SFAAAgAElEQVT5+0WUj0KzPi8ECoFCoBAoBAqBQqAQOBECV69ebevr6yf6Tl1cCNwuCGxubrbd3d0Du/tD7/tIzZ/PkDB81Re88FDsiyh/hoCv2xYChUAhUAgUAoVAIVAItLazs1OGfglCIXAAAhsbG4eStW/4oQ81m0CF32cAgb/9VS9uBv6x7lwR5WPBVBcVAoVAIVAIFAKFQCFQCBwXgSLKx0WqrrsdESiifHajXkT57LCvJxcChUAhUAgUAoVAIXDbI1BE+bYXgQLgEASKKJ+deBRRPjvs68mFQCFQCBQChUAhUAjc9ggUUb7tRaAAKKJ8S8pAEeVbcliqUYVAIVAIFAKFQCFQCNweCBRRvj3GuXp5fQhURPn6cLsR3yqifCNQrHsUAoVAIVAIFAKFQCFQCFwXAkWUrwu2+tJtgkAR5bMb6CLKZ4d9PbkQKAQKgUKgECgECoHbHoEiyre9CBQAhyBQRPnsxKOI8tlhfxs8ee2UfZwdsL52yvvNDmw/5d3a4ce/n7Lr9fVCoBAoBAqBQuA2QaCI8m0y0NXN60KgiPJ1wXZDvlRE+YbAWDdZhsDLvvpN9vb1n+v2/h98g31/nF32wD/8lVOdE/fIX/wjk7PQnvy6V52ida3d+dZ3pNaVDBQChUAhUAgUAoXA9SBQRPl6UKvv3C4InDVRzoGlZUGiwwJPuv6o4NRBwSd977T3uV5ZKaJ8vcjV945E4GVf/eZTEuXXT4nyP/rV0xHlv/B5E6L81CmJ8h1FlI+UgbqgECgECoFCoBA4CoGTEeUPtp/54UfaJ/tN72kPfOUr2mcd9ZAb8fnH3tN+/OGn24uPfN7H2nt+/OH24Sutbb3o5e3Vf/R5N+Lpy+/BNn242aMmP9PnArMPtYsvf3VbaMoHf6b98CMDTWtwe/mr/2h7Xht9WHhwv+Z43frgz/xw+8gLv7K94kYN0pHjcEh/j9fkcdWRzzrghvl713uPuPVZEeW1dm/7H//sHSYLCY5/95vtf/1/Ws+q/Auv/APtC+88AIOrV9qP/cTvtPaf//72Z+9bPRj5J59q3/yujy8En3TvS499sn37zz/R/vh13uekQ56vL6J8GvTqu4cicFyifPed51qDy8jcRY8/ud3v+f4fPCOifO3atF+ryyd3EeWaAIVAIVAIFAKFwOkROD5RdpJszLiTro+958fbw4/dF+Tu9G059A7HJTzHve5GNPc4zzIy/DMfae3SxZdOSDux+/CFiaMBpPaRSyLL0cDjPOOQvtx0onxAf68L7uvt+zOdKP+h+9t3fu5We06AliO6TwdxRc4nyOwXBVFeiAobUf6nQZT/TBDlpdFpI8pvOIAo494gyn81iPL13Oe6xj2+VET5NOjVd09FlO80gvyVX/6F7dVf8Ly2vnVv273y8fadP/S+9r5f/ne870mJMibfV/yhF/C7/+bRD7d/tbE+2Uf8yHEiykaSd3/fH2jtc17mffu197f13/rN1paQ5SLKNQEKgUKgECgECoHTI3BsoryUtMyjhzniPIs2z6Kv94hw4/33Pt0uWJz6k1f0nXyfrfYiRGObR5Qv3GPXRRC236PDsOR7zzugTUufm/A8qL0Z8iOJHCLD723ti17cnn7v4+2ljBbj56Coq0eSn35xigAf+Qy73SFtJVFu9xhmDtoUs0OwydH73oYXto/0jIJl2QQH9RddztHz/F204SPt4osutQ8jDaDFeAOoeO6BY36YTLH9R7X36Plz8yPKd7X//ivuaS/etLYZ2f1RI7v/N5r5+S9sb/kPNmzb4rX2oX/579vf/I1BlBX1HRsmvV/70b2V+P0nLCr850CaZ1FkXZfREAkXUca9r+c+RyN88BVnTJTX2mJ9pr2mmktr+tDe6F4Ke8+9EeO63r1DPuv3mmOR7n3gNXhaLgTVn7MMWG/Xcdu+eN3hmCw8caEtU1yWtsMQHNB+5kpSHRVR/ot/6sXtm/78K9rq2ga7dW1vp33D9/xke88xiPJrX/Yftvf87nZ75KO/3SF540uf317x4rt5vw99bNuWu5X2t971r9ojRpjxcxKifP71/0trm3e0K//gf21rv/QviiifRsvUdwuBQqAQKAQKgUMQODZRVjpwm0U8071Byj500dOdGTF9+sXtK5nzOyOGCxG/D7cLPVI9I4sgWB+62F7+Ra2919KcjTV7ZFbvd/IZDZkRy9ymyXeCZI3nZpAOaW++7CgSSzJuPNna+ImcAn1Q25eN01HPOAxbIJ+j1CfCJqW5HzdCe1B/2caPtBdG2vyibFg6v1LKSaiRuGAp/TFGy8f8KJmK9h+J3+Hq4eYT5Xvbt1vK9fOtWb9rqdbfaanW/uME+g8agf54vJ/J7P9kUd9MlJcxjJcnovxNS6LIGYllRFmfn+Q+p1G+Z0iUQdbe2n718mva56R6T4/+wPn2eV+33ba3H2rv/Ngb2yvufao9/C3Paw++eZfgP/TOj7U3vuLe9tTD39Ke9+Cb224aEX32r+0eL33tdvpM95oXlnq0/cDWy9rXXb3atttB19hDH/2BtvnS19r9/GF6zrIyVY+zXbvtJ3/78Lbf98o3G6Ge93G/7R+KyWyoje1+8099tP0Nw0Ntefzhb2sv+PL/zfBjSxOGLzAMDRPvQPvYG1/R7n3q4fYtz3uwvTmDeBppmn33MKKMaPJfe93L2xf/kT/cPnFpp/30w7/cPrV9vr3zfY+0D//bT/FOh0WUf/DlL253r620t/7mk+0nfuOj7bNe8Hvb277wrnbX5hiVdz/6WHv9B363O1kOJcop3RoR5QWirL6lyHJFlG+gsNStCoFCoBAoBG5bBI5PlAOiSWQwRf8WoqRTcjQFOH02JzIHEZvrum7ehkSuIkJ99J5ntPyAvswimuzjPQ+EcwAB0R9v721fNIj9R17onwFDvT5K8k5M9KZtnadej79PgM0xifKB/T0wgi5sc0q/otIji6CP0aFYHCBTJ8ZvOiBnR5RH5BgtUto0orp//A/d1R7+jScmqdfTqPBO+6Uf+0j7RzPZOgnBvb2J8tr3tQ9c/pr2gAUTJ9FaC9J/8O0gy1/ffuqjb3Ki/Ib72itFlN/1WHsTifIbGsjm4HgPtXc9huuNKD3+c+0N92UCmD6bR5D3P9jefv6l7bXb9jx9P0ewMcBGlLde9rpBlH/6d9p3k5ym6G985/GHv7Xd/2W7R7b93lc4UfY2Rx+/5++2XzkUE3MWdMfAmvHdj7Y3vvK+ttHbi/bst0/93Le0F5gTYXt3hsn9hsm23eChd7XH3uRE+Q33vfLMiPLf+7avap/1B+9u7/6V/7d96xv/efv0yn67uK+kisOJ8ltf/h+3P/a8TcNwp/3u4/vtyb399oefZ3ud4+fS1d32nY98miRaPwcS5Ui3XnmhJyPt/57f285/6VdZRHmrXfrFH26rv2G5JXj/Ix9r67/97/v9iigftbLW54VAIVAIFAKFwNEInJgo51uShDzW7mOhqnmhL1yYiXREN3vtqki/XUaAIwo7KcN1PUR5gSQdQsKWQMVo7Ly9C/0/qMDYsoJcqc/L+rhsuI5J9A5q6wd/5sfb4y8dhcQ6UX7uvDjaMQnqge05pL/o18SpcJiDxeWEBcjmbVzy7KX9PiaxP3p2tHb2RNkjyf8RUrHj53LsG/6qA/co77T3FVE+zvAecM33PdJ2vuZz2vokWvtQe+ih723f+70WWd2fkcijiLLIHwOKj0/INSKrnZD26PSIID/69o32wGsTMU8RbLV+fz/5SVZWIkf++9sHrv5li4hbZHrTyLax2F0j+sdp+1Ki/Nm/2i7/pcMwyVh+X3tk52vs2dZXtVeRYmvP2zcesPYk8g9Ufu4N7fnmXLj6DWdHlBFJ/tOWdnH/c+9uX/yFn99e8NzN9uHf+u32f73vY+zccSPKIsoHSSCI8mt/6Yn2gZSafShR/rI/086/6r/ut8vp4Hpz+1d+sq2+/e/3a4oon2L+11cLgUKgECgECoFA4NhE+YAo6MERygzxrBDYYUTmlogoH9Le4xLllIYswj/Falkl7OvZo3x4W6cR5Xz/GxxRPrS/s+k2ST2f79c+JmFnlDpFog+SqWM6Gg5SCLcKUUbKtaLK2jcsorxsj/KyfccVUT6u2n+bEeWvdVKYo7Vj73Eit996f/syEeWI5k4jyhZdfdfvMNL8r3/90faSz35Je3wScV52r4faT//OdzMC/ejfN6L8ukSU0/PYnXmEuffxfzeyGkTZiOnXkCjj5+i2LyXKn2VE+S8fhkkCd2lUeO5cmBJlOBB+7vXPbw/u/bP20TOKKIMoK5I8F5WT7FFG0a7Xf9Zd7bkXfH/z/OeXPna1fd3D/99kr8SRRPlL/4u4zVpbPe8l/K5dfhICwNeX3vfP2sYP/lB/VBHl4072uq4QKAQKgUKgEDgYgWMT5Tkx4S2nJOfw/cDzPa8RiV5IgZ6RRRGdl19sH1paYGp2PNX17sPNEC2NXityni48hIQhDfkDd796eixTcjbcsKrXR7SVEdcW6eDHxWY2rpO2HtDnQ/v7wo/4PnPtJ18gyrZHWSnr+bPDsggO63eWqWcsUZ7uUV6xPcr/XRT50t7lw9Kjl834IsrHXQlW3tbef/lr2+datmyO1o49tilt2KK53SsR0dwJEV77/vbIFdvrjFTi5/3T9hW//ab28vVfSGnFy++1Yvfa2/v19gPnX9Zet5NIZX5ey9HieeeOIsoW3j6g7UuJ8lv+dvvlQzFJzz8RUX6qPfpoay95yd2elv4dK+3b3/jydvcZpF5zb/I3/9n2Ob//7navjT0it4j+fvJJqzZ9+ePtu05Q9fqgqPKytGsgd1TqtWrprbzwvrb11d/E1OvL7/g/rPL1vwzg9yv1+rjzu64rBAqBQqAQKASOicDxibKIcT5HeZpa7cRZn08/c7IVJw5v3YM6zM3KEi+m13YCPrvPnFAfN/I8aVOqtnwEgTqwvfk84kPTkD/Q7n71/IzpWfT0wHOUj0fGddVhbZ1WvT5svKZVrPM9t170onbhw09HMS6lWOfr8d7h/b37AwelsTsmJhBWmXt51euD9igfT6aWtfeYk8Muu/kR5cWq1z+P5lrV6zcdUvV6XswLX5kX9CqifOxxt/TllVkxL1Zw9j3KL33t62Kfr5HNJVWvM1Fe+/5fa1de89m2bxn7g9/cvt7KmH/3K9bbL7zhftvbjAJW8z3Ksbf4cd+j+xaLBO8vXKOOeMGv1/Voce7gMYjyAW1fSpTfbBWrD8UkFSg7IVF++A3f0fa+/Y3tS+5eb487a253R/9vdjGvu4ws333vhfY3XvOqvkf5e//Jv2iPf/xSe+IE5yj/J1bA66/94YvtJWlv8o7tWf57v3G1fd/7/+2CJFYxr2NPzrqwECgECoFCoBC4aQicjCjftGbVg24bBA46KuvWAODmE2Xrt52j/NftHOXfExDkY5720rnH+RzlhVRrO1rqx4yTPZxgLKJ8AplaW7OTuK4NX0OvJv3o29vGA/9yFMRaWvVaxbzW2vf/2nZ7zWcjax77g+2X9hDbfbYeeK0Vtfr66R7l3Z9svx1Vn1///Fe0t1xFG5btY5Z0pIj2pH9HEeWDKna/oS0nykbYD8VkVN5eXpDroNRrLxb24N5PWMr1l7bnaoPBGRFlQJhTsFXMa3722mFVr5F6/adfdGd74O7Vds4qXSOK/FuP77V/+OGn2jtSAa88XHU81AkmZ11aCBQChUAhUAjcJASKKN8koOsxByBQRHkZMCvt3vZX7Zioe9OH2Iv8P9sxUDvxHojyF/huxcUfI8r/dAlR/jNxjvIbjnE8FO6NZ86j1SDcx73PacT+zI6Hwvm+b/2pn2qPvupV7Xt17NJk//HRlaNZ9Xr/+9qvbX9N++y1ZecHW1GrLStq1Staq4L217efsGrTX2r7kx//ude3+x98S6oQbdfM9ygbwtPK3IL8GET5gIrdy4jyl33Pfvtbh2KSq3y/zfZHf60X81J7H/rp9jvfbdWsrZjX37c906/rxbzU77329f/cqoY/+Fw/TuoWIsrf8baHJ9FkNO8woozPEVH+gxf2WVjt31xaaf/KCnctKxyg0ToJUW6f8zL/2q+9v63/1m/WOcqn0TL13UKgECgECoFC4BAEiiiXeBQCByNwJhHl1JxxHo2/Obe155/nniyzy3X9YTa77nHYtSe5z/XK15kR5bf+6uX2updtTfYnMxK894n2syR+2jN82PFQ39P2/+7727ZVz35ydq7yWz9wtX2tHdD86Nu3rKK10rjHvfasmNhVFBOzPchvt9Tq127bNToearJH2aCdnaM8wL6xRPlf/zdPttd8zmGYqFgYWrDSHvrpj7bv/tLnt3O9vUhn32uf+NlvbS+wFPSdfjxUwnDFiph9zJ0Ez3SifFKhPxZRxk3Tmcp8Rjo7OT+zinmddATq+kKgECgECoFCYBGBIsolFYXArUuUb+exOTOijEJaIMuvMTI7fiw6+m0vaF/+ph0L6asq9TTC+1CPOmM/8kva+576S+2BHFWNm6287f3t8muMCFvxqm+9/yfal//Wd7eX47xiRV9BGD/qVa9tU3Tb+rxfaz9h1/Dv+c9CZW5d8Pfa+69E1evJPuaj2/78L/VzlL3ytrfry9+y1/7WoZjMGmYYfuNPfbT9DZ7p7D9eDO1NbYc5EcvbMbB52LD5slviHOXriSifdOIemygf88ZFlI8JVF1WCBQChUAhUAgcgkAR5RKPQqCI8q0oA2dGlAEGyPLCT4rm9s+XVI72/ciIoMYd5lHgftaxV9Vedq/8/Mk1S0Zqco5y//zg5x/ddr/J/LqjMFloWuqnfxb7tOPCw9sxrTh+owX087/6zXbLJY4Hexd7lP/ut31VL+b1nctSr3/kf7Arx87lB/7BL9vtlt9v3vZlqfKP/Ff/qd1u3O/TX/eqA1p3PCSe89Z3TI6fOt636qpCoBAoBAqBQqAQyAgUUS55KAQORuCsU69v57E5U6J8OwP/bO879qC/813vMl57MLHNbpKl+xRYmS39LHOsHADkgw8+2La3t6efzu532J6K44zPcfZWHOc+dU0hUAgUAoVAIXA7I1BE+XYe/er7UQgUUT4Koc/c50WUP3PY3tZ3/tmf/dn2wAMPtPvuu++m4/DYY4+1D37wg+1LvuRLLIA8r6V905tTDywECoFCoBAoBAqBQxAoolziUQgcjEAR5bOTjiLKZ4f9s/rJ7373u9uf/JN/8sz6+PM///Pti7/4i4son9kI1IMLgUKgECgECoHjIVBE+Xg41VW3JwJFlM9u3Isonx32z+on3wii3PcZWxq3jn4+LmhFlI+LVF1XCBQChUAhUAicLQJFlM8W/3r6rY1AEeWzG58iymeH/bP2ydif/C7bn3yaiPLe+9/c/vg3/Ejb37Xzsf/Lt7X3vP7zT1R4q4jys1a8qmOFQCFQCBQCzzIEiig/ywa0unNDESiifEPhPNHNiiifCK66+CgEWMTrne883f7kj7+jffOrvqO98O+8p33z+t9sf+x1P9L+3N/5hfb6zztexWu0sYjyUSNVnxcChUAhUAgUArcGAkWUb41xqFbcmggUUT67cSmifHbYP+uefENIsqHy8Xd8U/uK7/h97a2/+I3tpcaN91dX2/oJKl4XUX7WiVZ1qBAoBAqBQuBZjEAR5Wfx4FbXTo1AEeVTQ3jdNyiifN3Q1RfnCNyoStckyu/cbV/wvve19zVPvf4FS70+dwLIK6J8ArDq0kKgECgECoFC4AwRuHLlyqHHSZ5h0+rRhcCZI7C1tXVocdpv+D8fbTaBzrydz8YG/O0//5Jm4B+razh2to6OPRZUt+dF2Jf8uZ/7uac+EuqRN39R+5p//AXtr77jLe0r1n+6fdNX/PV27dvf0d7yqvuPvU+5iPLtKYPV60KgECgECoFnHgIrJ8wae+b1sFpcCFw/Avv7R9Cvmj/XD+5R3zwK+/T9IspHgXmbf46FDvuTT0uWe+r1e1/fPm/9kfbmL3xN+8df+bb23td/XhHl21zGqvuFQCFQCBQChUAhUAgUAoXArYZAEeVbbURuwfbcELJsxbze8Kff2f7ED7+p/an1d7bXv/o724ve9otVzOsWHO9qUiFQCBQChUAhUAgUAoVAIXC7I1BE+XaXgGP2H2QZ+5VPczzU/gfseKj/9kfa3u5+27c9yr94gmgymlmp18ccrLqsECgECoFCoBAoBAqBQqAQKAROhUAR5VPBd3t9+d3vfvepiDLQ6nsyjHhD+E7yU0T5JGjVtYVAIVAIFAKFQCFQCBQChUAhcL0IFFG+XuRuw+/dCKJ8GtiKKJ8GvfpuIVAIFAKFQCFQCBQChUAhUAgcF4EiysdFqq5rN6oC9vVA+dhjj7Vf//Vfb6985SsPLad/Pfeu7xQChUAhUAgUAoVAIVAIFAKFQCGQESiiXPJwbARU1Gv9jM51e/DBB9vOzs6x21sXFgKFQCFQCBQChUAhUAgUAoVAIXA9CBRRvh7UbuPvnOW5iEeeOXcbj0t1vRAoBAqBQqAQKAQKgUKgECgEbhwCRZRvHJZ1p0KgECgECoFCoBAoBAqBQqAQKAQKgWcBAjeUKP+Vv/JXngWQVBcKgUKgECgECoFCoBAoBAqBQqAQKASebQh813d917G7dEOJ8rGfWhcWAoVAIVAIFAKFQCFQCBQChUAhUAgUArcoAkWUb9GBqWYVAoVAIVAIFAKFQCFQCBQChUAhUAicDQJFlM8G93pqIVAIFAKFQCFQCBQChUAhUAgUAoXALYpAEeVbdGCqWYVAIVAIFAKFQCFQCBQChUAhUAgUAmeDQBHls8G9nloIFAKFQCFQCBQChUAhUAgUAoVAIXCLIlBE+RYdmGpWIVAIFAKFQCFQCBQChUAhUAgUAoXA2SBQRPlscK+nFgKFQCFQCBQChUAhUAgUAoVAIVAI3KIIFFG+RQemmlUIFAKFQCFQCBQChUAhUAgUAoVAIXA2CBRRPhvc66mFQCFQCBQChUAhUAgUAoVAIVAIFAK3KAJFlG/RgalmFQKFQCFQCBQChUAhUAgUAoVAIVAInA0CRZTPBvd6aiFQCBQChUAhUAgUAoVAIVAIFAKFwC2KQBHlW3RgqlmFQCFQCBQChUAhUAgUAoVAIVAIFAJng0AR5bPBvZ5aCBQChUAhUAgUAoVAIVAIFAKFQCFwiyJQRPkWHZhqViFQCBQChUAhUAgUAjcPgbWjH7Vql8ByrJ9C4FZGYG/vVm5dte0ZhEAR5WfQYD0bmnr+3B1tZWWl7e/vt2vXrvHfnik0e2Xd27f1d9X+qx+8wr9V+5+vzPv8HxTgfKXGdRLncYflmGml13eOQtbbsJKeud92o21qR37+9H5q1fz3UU/F58Jq4VrcbMWMmmv2XLxeW7P/+7+NzY124cL5tr4Bo2e/bW5ups/W2tbWlnVnte3tA8e1dmV7p125fLld3bna9q5ctddX2vaVK23n6k5bW12xK1bb7u4uxwnj9pn5cXRW1gxnaxskYW1tpZ2/sNXW19fR3Hbx4kUMQ9u3Pq/adZSf/V2Oy87+DrFaW93w61dMZuz7aD3utb9v//ZM1uy7Ozu7/HfV+rezs9N27d+qdWvDrr12bc/l0e4tGcVv7zdk9JnwYxjGHJvKD9oP2c9jKPn1z1YBNObm/rSvQHI6L7M0+8z0n4PnwUmRW1ndZD9sUJsNn/2z/3Dq4rfJ+rmNtrG+0bbOnXOZ2TPNsGtyYBetray3tXWMu+sYjSHk+OrVq3wPcwVzAc9Av/ksjLJ9pte71h32zDDB9ZAt/mkysrezxzmDe+ozPAf3gvxt25y68tQTbK4JFb+n+7I99hz/WZQrXKd/av+h+Nk8dZDsXtGPPhT2YtWke9U+91Gz8Y3/AasuK/FZW/GxXJzrrk+ocDgGGAz7QX/x2tqAuYb/4xnAjP/QF8OuXd1t+4Y9xo7fx2fQX7ynMNAaALygc20souO68lAcjvHhQZILXYi2rG9s2Xhaf1ZMl2xsts1zW+2c/Tu/db6tmS5d3TR52zhHuYR+ZN+pY6wP13YpPzs729QtV+03dafJCeSO/7a32wrHPmRg1/oKXQzcCT3moP1tumisc3l++RisrmxyjIARRhRo4TeXBtzdZPAaZILvW99MN6Ivd919T7vnuc9rW3fd01bO32XvXWhbF+/kZ2vWr5V19G3dxuxc27xwoe3ZfVYwZraeQL9yrmGsMX42rvsYW1xjz1ix+bFPHWLzBGOM9+0113d7vW7vrdtv4AvsIDtXOZ1d72BOEPp9/Mfn4Sp1GUTb+mjfdV2Aj+160/FE4Bq/ZP93PSWZMQT4XZdD/J/CGRfE9ZR3XGnfjXvoBsQ3dCnWBc3fLmZ2PdaWFfu9oSGKuQs5gGzkeaT7HUNMF+Ygno176ifr9mxTuTzqJ+tjfDfNJoIIXAAucAOS+HysEWp7XgulK6VT1Uf2F1jFuGvu5yVBT0frXHbtqTamtjCbfrLX0MPWHEj+GIux8szXNWEivStdifd/7Jv/s2aT77hQ13WFwIEIaM0oiAqBm4LA1ubFBaJMJWxGBo0rqvKhTl15a21zZe5G1UTlRtvx3szAX0oYcF32nM/vNQzKxQVH77ihMzVkFp/v/ZnShxs26UCU8QNjLRHl9Y31tnXBjJwNM47tMxj3TjbNXN5cI3Fu626Y7F0DUd6m8baUKMdoiCh/ZoTEyTFWyHVrF4wy2M8gyue2NoOcXDPyf2GRKMNhAUOFBNsIgREkGlf296rhg3thNPdIokCAB1EmWSZRvtrWrhlONLicWGVy9UwkyouyOUZuFUYvZsqEpGgODEMKuElWx9zEnQ+ae7ir5sSNcCqEsQ3LOeScjzYjHkb4xta5tnFu02TaHEFw/MDBAdJhj17DNaZT9vaMnCXnjhxzIscguCS2iSg7Nm7kXjUDTsYt54/NKRpreJZ9htssn8oAACAASURBVHmBfyK1uhYE/ur2lXbpqSfbGp5v7diDkdsdECenf6Q81oZuLMseFuQ0kEFacKHPCWpUa+fKVTeC8Y5rLjP6QyTcCYL3MxlbnOlwXJDcg+B0okuwSYTJydBXfc7+4m9rF8bQ5iCIjBMfGOcgRkEWSQqzbg8ymIiyNO5pdVDWx5JYv6eThJVV1yFELBxvIJFbWxeMOK+b3F1oq+cvEIJ1kETrH2bUNSO3rjfMgWKEGER5+6o5HO03iDJlxV7TaUKHBr4EKPEcPB74uHuAsrxn14rkkegBz4CJDg57apcnXz9Nc3Kc0bY9w3rQZrTQ+mVyeeeddxlZvpdEee3iXdafi+3C+TvapvVrDWR5/bw5AsxJZTjYhyTCKzameG913cd6FZ/BiYpxJzkGDngu9K39bb+9JZhbcC6hvd5XJ8og3U6Sdnn/4Gy4hlAYFpAj6xPIMf6mdJLTifS6LjJqTRIOeSJRhtcTz4bTagXOXYyNf4fOIsBIpw7+9vvBlUSsDiHK2YE2ZFD00tau0DN8upxVnBLuPMskbv65CGAm5nOdIrKKZ4uczsnz4tw4AVE2MFZsHZTjR3pmrH/eF86U6F9uNz8IxwJ1dDjJALTd1rA2hM2h4UGRIMqcZ4YPxgVj7EPA60G48V53/OXvpHbk9uX+/+g3flER5UWBqHeuA4EbZrNfx7PrK7chAlspoiwFl0mJR7KywSZrUORYlsLc3Jl5S4/E1iPE3Ysat9PfvkhnMpEXHC4Vw1jkouGGKKIKvngsiRJFz04y6bLXeNIlPh5mrxsoG2bAwfjAe4gknzMCgX/rFl0GiQBhxgKIKBuMfUZkuTCtG1H2KAcMumsWZb18ySJhFlXeNWOPNof9KMp6JKzXcQHaTOPUhtqJshv4JPnWl3UzzvCakfCIusBg86icLbK2JvdInxZqRjg8sofvwjbd7UTZIskW3bpqRHnXIpDXdm3ptgtWYbTDaRNe+0VD4UaQv+sA6MRfwZzxCPGYSyGztMxhYHeLm0Zmj3RGpGs80iOb+HGZzvNO8zQ/x410kIXT/8gRBCsallZY0ZBzG/9zRlYw7mv2DzLDKF2MIVq0Y8QE/3IUR6+VfaHIcibKnRjbM/cimtUjvEIUToaQlXkGAvoNonzNnn3l8tMmV06o940su6Uv3Cjk/nfHVqjN9c0cTWFumJhDCeOyajpgfc2cYHAaKRLHyWsRzivbbd/kH1fudR3rjhDnW5D9ZRHMJAkWYSRJQdPkZMG9zCjesKi+R5IgTpF9gPmJfyRQRqosSkhZwhy170P/ADv8gyPBJh5aF3Kr5zrVS4idWqzmK8f03ugAiB3aGXMIxHDd9KlFktdsXDfPX2wb541AgvQFUeZoMHvBs27QJ+iWy+YscaJspJeOA9zaxxs4rRvBhAwTFxIDEG2TF2TvABdlXFG2w/HA+Wj/QgZ9TqKtir47RfUZHteSysPBZM4eiyBfMIJ83iLLW8+5p63b3+ctW2fT1mZE09etn6v2e2Vtw76yYUQZpNiIrb1ewzrD9cM+MzlDxB0y7NkeIKwgzXA5eiaPewA8CkyXJeQyHFNYl/jd0PnCgN+INRW6W2PB9Y744C2sE+5w2Te5YmzSWa/33L02Lo/4pUGO6KkT4jzHbD20Z8LdANJG1ckxHRHlpdFgrqFO6NZizafUJKKcBTbfT+8f9ox5BBXfmZPq3M7FyXECogwUOT+HPpdzYE5GlxL0wAF4wAHixBfYxAQO9T3pN4YK+iFk2aeH/ZdZRIcTZbVNeLhzU/K+3/7JQ0WUT60s6wZE4EavQQVrIXAoAnfd8XuoGLHIw2BjOmz8BkmFwcbIBgy34T6Pe0pcMynGR/pbnx9lVuG68eMLMBaJMSVky/pbEQGJRUoLU7+DvKuThXUQhWyYHWX+Hlt8sIjAwgVLZCTW065JlEEiNs14RaTNDBsnyYMok1zYtfDaImKC1OvtK5eNPFrUA6nXZtzhN6MfYRTvMeLzmfpBQ9B+2FphXCHqYAbUOo2xVYuCW5otjDL+mFFi/RKpZd8R6WAanHMqLvZh00PNXUNE2WQNUVQQZhCXnat7RqR2GCWDHO6akwA3mBOrZ3ZEWRLnuPm/4XyCDIFoQh7wQ+JCcimHVSJkgf1UCua0w6Md1ywF9fQ/QZRp+8CohgFrBhiIizlQzhthAWGGfTxJB4xUa5ANjHNOgVR0B86iHE2W8a42CzWkkvoy6VHm7jDqJGW8j3vjefghBvYaEUUY3vuQM3wmXEn6wwGQ0wNFgjROVETZeZjwBg4kcREVNzKnzBG0QYR13xxBu+YIQ7Tdtx8EOaWadILlP9KLWc/ibfzNkGdchmi1O1vwfOiZLegai/B7dNRJWs/OgCa3ubmKOckIsv1DpD4yN6Bn6LACEbTfw8nj7Zvrz9PK1Vxix2qh/nl6/XAmeUR8DRFVc0SskUjaaxBdpigj1Z9JvvE16BrPNLhq/UHf4Kzg/WLM1kCyTXCh39ZMhzPKbt/m9hbcycYIGQuYh8qUAG7YLoOIKMbEZi4zsRBFRao2cwXwmzoMqdhBIF0i+z8Q4LXNrXbxOc9t540oI5UcqdfnziG1/Lzp2nMkzIggr21eaNc45+CQsj7be+s2d+iYtPdW7TXXR2ZkgCgjFRtEGfrZU7SxJlG6Ekn2+RYZI7ZWwdEFTPAbWPi1HomlFCTCSjIczj06JUiNfVRBrqAPxIep7QwWOXzxgbu0kUYNO8PWBkS2gRUJski2ROAIokwrBc+EyxrfhWMootthN+QobCa+kmPpJwUM1Of8Pa1B+fty5Obo9OLcOAFRVjR95mDNz54/c4HkB/EVUYbzIY8HnWSyl4iPx5fXGOkHdj52exDpGKl5n8b6LKesr9lDf/k3fvQbv7AiyqdVlvV9113ULvVTCNwkBO655/mmBD2isAuCDNICL3wQZiySsEHpmY8I0TDwDyLKbuCMyFcidQdaWdkojM4nL3BekPokgZLXws09h4vKebwnUjIl5dPPrw90+sxt9VlDKiQ8+GY5wTvvUS/YYogoW+QD++lIID06iwVYJBnkk15bM2iQeo39lNsWWd61yBPSBveCNNJYC+Jxfa097rdAhDCIbsaAvGGv9apFwGGM+h7QYXCBHNMQtx6A9CDyzL4zmuERaTfUzXwMkoz0a8gVDNddkAcSZqRBwr6019ZvjnUs5tlz7wvxMyWiPJdtqXiXZESB5GRYQ2q6YadUPifJ7m0A0XOycNgqMV8+3Mi9MRFlEJaYYxRikEu7P5w/cAZZmigNY7tqssc4CMZuELF5miCuxdyg3EQ0T6SZXe1eMhBCj/Z1kgw5gdOIacTuyhvp3J61oL2MIKbbVy/7Tlt+x+WHo4D5iD5B1zHSPHSQZ6bggwBe5BpfNCKCuYzU8nXrA7JGVtUHi/jhh0m4M4MUsr1ve6o9Vdz35cOR4Hv4fLx9nDWe8VvEHbgjxdY2bUMHEj9mrVj6O3BE5kps79A+co9S+xyUsxFzkVFSRK/hnOJe72gPHAtWG2EfDrpwfo7snBtnphxMlPsgaJQgWf6av2JvteGMiCu2MFCfguRxn65H6IH9FUu1BpZMtyfCjluvI6E9upDfiL4xw4f/sPbhnw8HqCAyXrAnfhc1GfY8jXnNCC/WTcghHFNI/ca+Zuo9EDcQjj6ecnQEYUYWgEWVz91xB4n/Fvcqb9mY2j/bHrVhhHmNGUlGlEGITa8ioozUbTgpN5Gajeiy7We+xihe7GNmGnUQZeDF7/p2AKRne3YT6kfYa5BqOFXoPHCirHnM3/yur2ueqeUObU+jjkwX/I3PsWqQaHkEU0SZxCwi2SHgTmzxX2Lr85GpvrwyzYUYy2UR3D5f45l4zjrWyZhG2Tnn08oJ4jKiPCZ/0j1oV+id436+vJ2DKCvbrbchh9vhzAuiLMfGnJyrD3PHo/QrxgWiAIcDnfA0gfAiOS561Bcd9KhzCLljE6NgG1X8fWCWp77dC/oEOnAabR8qLCZc+yff+EeLKGfhqdfXjUDnANd9h/piIXACBJ573/2+sMFYwsKCtER40cOopcFu9xspeaEwQ2m6ITdNAdUCNFJwhuG5LHXJl8ZY0ZJ3U9cyRRkR1yCINFppwLjB4z8HTJ1YEN3Y1iKlb3iU3JdpfX4C8PTkWHDXLLoBLBFLQEQDXREp3jDyg0gPDBJPLx17lb3gF/aaudf/ytXtdvnpS+2KGal7SEc2kozolxvrIxU5t1RYnbz1y74BLGFMjegWohZOlN2wEpGBEcn22+eM2tjfeI1UVxpbINV0ZgS5MUKMvcko4tWJMqM9TpRhgMKNDVK4u325G2OKfshYeGYRZfR/nnURMmsCwkJFtFxNFo1wkuTAKEWcJVJCYd8wFd/koe+JJfHBMEXsrMt4lnO8RiT4RmQgKAqW5hxExdqMyNw6iCEtM2QipPRxzFU4RJge7Gn58+gxiB7+KWVfEXVcL6IMIotCRnovp1iD7DkR9DRbj1R7MbhdphGDszhRpiEZKbk0DjUFSHDceYOJy80gkTJK8g2SRfkM493mMBwbIKTnbBvCOUv/3TJig7nCbJIocKcoOkec+/Rjf761C6noV80htoOaBDbPUfzMGiyrlvPddazGNFqL7R2Wortr8sAiaFYsEDUD6IyLbR/UMyBBiHDDQRc9Zf+p862vRrS5lzf282Lbw46RymtR6Oqpp56KfbxGNHEH668XPbtxTqqjibL0e1e4Q98zhxjRVKQcu06VbJHYkdysuAywboITYeomOBJQOwEYMQocdTmgzyOtmqgHMYQMa086HFhYJyErkBFmghghZWQe48U98DZfbV8zMmfEspnWzvF0Mtt/o5YDnCwmR4gub52z1GtEk02mztme5Q0jyKv4fM0cAmi3EWKkW0NfILKM7B70ZR3OKqRhI35NwosIO/4ZicczIr0a7fXP7DcK7UEHRco2IrAdF0aU4cR1550w7euNiHGssyRhTO32UCTJLvQB5h/fGhHMmMgkcR7BpOrnb1zr+2id240pekhEmbD6F7Cic5czyLz0Y+iSwyO+/qRMpPW39FCO2s73SWcyrdfZSTbmsTut8rrG+Zm9Cj0ML9tIGVpKcZ9i2R2KuZ/QvZgDQYJXGbEfOUxUZaFdQMwxDrStTDd4JgocGPg+nA7+eijMgdNwZvrNRpAk2mhf+9GHqpjXkOR6dRoEiiifBr367okRuPf+F9IDzYgyFn37vQPXeVQkpk2JKAT+ZkET36dFbZgjLIzGhMeRXvlgiTCpzOtO5Rl7mBbIMr2nUsDumeTSwHtG9NUWakVS5cWmwaa9T1wUsZDAK+oLDtO/RJTV5r4s4AlagUX2Twxf90o7v/c9Z2i3p10jguAExSOwHn2iB9gis04w3cPP32Zgw/sLorxte5JJjBBlNUMaxBH97dGtkzf1ZN8Ih4UbddZ+FM1B4SR2D3uVPU0PmKuokgqMcc+1ojUpBd0jyVHFGvYMDCI4ZiL1GrLlAR8jRCLKHlOYGBQiyzfSWD8ZOCe9WgZxdur8/+y928ul2bff1V1dVX3cmyAoqCEeEpNt1GxiIlEkRoNHDBGPEBOJRhERFII5mKBh7wRRyIWCIoIE1AvxwpjEnW1UUMSAV154IeJf4cXevz5VdXU5Pp/vdzzP8771VndX1+5fNHut6rfXWs96DnOOOeaY4ztOM/MjYdEFZg2bxStoPjveIjz1MwZfonhbrTdFqAwFLd0gWrxf064NKT0MP7uk/FIAm50z24+A1lqDAqII12+evvyBpKBtvk8b5J2pjD2AYEEN/LSe0FUcr8rsjjcK+5gJBLPJjQzgsPDgALwAuIBdfsfYAPfoqeU1pwMCDy8Y55fPj7DkAiQa/mg6E59WjFPwqd7F5g4Dkp/giRvDxtPpzwcAZQqaDYhh7AAbKJyE+8bIh4xivicUeD3fFu4bYPpl3zGKCfYvACvV9CvvVKYnt/XxB9LjyfTzwwHJ0NSUB9oEX2ksGPBkmsTd0PZ4i5hnCf2GB6XBADsAOzKH9nw+QJkIl0HypVXl/JFz//Z8tRx6lcavzrATLMhUoqg9iw8pZgUPJu2jHtXKY0Aja4xh1fO7xjwLwXEeuDbjo+l12Vu+rQfapS2/JQomYwR/HIZDDHx46LnLeJRfDC1fzh8RCholpO8aA7kh4fKRd3iIBbhjMH08QBkPsnyE8Wi+m69M0cdJzXnkrgnkZwP0A5YdX73LHwqALSh5eJ0xniC7Z30BKDdFSAOBNQUirzXiskZLk6ZUCJShdUA1PM81tPkAgLv0I9MpQGUBxxifjzDv2gbugkYIFTlYKR+QxnfmSqbsTtHQddfzyrtdpq78whg9Yl3q9VeAu5+/DSxf23m9ftsQsbccW/FyMQLs9Wu0O88tIeSztwfK246r9/qkxeGTP0Llj5TwnhTbQgLlo2/F2BjQHgJqdLT0+asDch0P+rp632FoOC55dzzKN6D8qly7Hfk+FFhW/D7X3q65UeCNKfBX/spfFSE6VxpChYX48q73r0pdii8VKHuOy4beGaToLgbrUT62kcCb5Xp4Lq53rbIBysHWr94nj1FTqdcoCq6KcZXxr7/C4+FKPYIfi3Y9eL3uyEW8A5TxtB1aERR4I/pd24tC8GKUN3OS9VagmLz7zrOvRzEf5QkA/Hg8UOT8QlPi8K7Kq4rbKLQoJABlvch4JwgXJQR7ciut+9TF+Wo9jtLbsdjuvFFPHjhZbDcDUi+guY+jIOF5QgF6PGDOtXX+ADxPR8FTwR4FkvOuVb8TrreVnQNwVNALjPEmh8cClA0VA4wQ8tnxvd/v//94lFE5Rgl2hOCv1e5R6vmLQgm9oCNRB0+Hth9M+KXgcXhiVO0UIAIYr9I9tLPgG97I+c35q8czntWTrw3CnDvs9mnfnzHqY82zfMIF2qiAo1DjocNrmn4eYcc1knEOfcT7uRWrFyjjDY0neMM7T2ZO7ifTm3kWY8shQ2jL0Iac/uUTaLH3V4Fr3qo8h4xb0FJUlAga7kvEAwo+XQkwWLC/YNrxap0BvZcYkfAqz3g9BeSQc0pkAKHRc7EGr3r/t29fzfZpACj7MjUJ2PqNKvdWujdff47N2Eph84iRsS3updc+c4p+8VxBMhEfpV0MdQDDCcue3+Cjq2FCOYthY2ga0Ef/Zw4WKD/7fIx1I4c++8VffOfzSQP5eqI7jBaAf7ci9gCvCXH4/gzVK78LUF6DxcFyFXcnC6baNQWsjnmlETU8CS+wNZNjOuOCUUN6EW4swNnGBCxsuLRjNH9ct0ZOc50ZJ7bQGZowX58OqCUU2/x3c21ZR4eejn0KxxFFxBrKuMrnRBe4jLIujGxljmBgJPcYYCrgTzj1E/KwZ00hDBvZy/PYGgvw63GAMsZLwPB6zL0H+c3UxgBkk9bRz+tRtuAcRh36F6AMvQTKGBX0NCd8mzYSrm16BHJrDeUdBGkISHVXh4kwqnFBUL3L0wUcatQaPt5CYY5VgbIVmRc0Xzjs8HTW8LBFPs9TmCvwNvRd+RHj9OofrwtVfoiR73tpnY6x5nq/b8tf3ii4h4DyRhkdepFKEkSDKfqZd4xCvMjdlqbQSZNOeTfRa4cRQHqfsjPA1wbf7SJ8znBXBm7o+5506mjxzG/xtvtGzIfoanPhkYvx4L/+/X/3LfT6raXl7QayckTN7XWjwI+HAn/1r/41Wg9hOhS0Few8Hc+VCmk9VlYOZeGvkqrURhDiiS7AvWsxPtkZa7wCtsBnvUwrwCur74Btl4JaNCOctX8WUG9+FMgK+ZvCT5lC6HRR2DmGorOW67tFyaLMJ1CLxa+KqM857/XwSGxb6gEXKNPHeI7dpmP+aWho2GvyeHrfaaZ5zIRvLkgaBYPQUkP6Coz0IOJN1pv1YxYNV2nEgtptgQQRRyieAarST0/d0IAwvlUgomBWqZ8LDyOMKZEnONn8ZbsoWu5fR2iVkvUu/niB8n1V/lAlDn67yy8X3gBY4GkqtEx3wnd4tmDm9eawfRhKN8AHr+tTvJNEGaArUUSo81EQxXY35K7DHwBBdfPhOLdIwmAx/IJB5qhaDH/XePQ9RUvjPI5F6uTGeBvc+suxT+X3TKPhCxSmjaQYvvnwww8FdoYJb+RBgZ206N+OtYopPMcco49AixrdLALXyAvkknmnBel7n0Ox49r5c37BsSvf5DnkHJ1ADmIMyst78K8AdM0Ddq0e8k09IMqCXFFAAqHYhqwydjVcAKx2DpOiYNQLZBqAxVhStA/jhzIW8CqYbxQBFbKrdKoEG6NqA41GgZ7MyS2+ZF0EwKD1BJIqAS9lD/ds1aX6PPLqNISS5hFPcooJTlHBzz+Lp3vSQBLukbGITZEPbx/SvyB41fjvL+VKE/slQ2ZNQMnHW7uVovXAEsK8tQCmKvrQkNNd/5RLIhGykY81iOggw/sPgFLgDdhEzhneyrqUuZe1NPnN8NeXM767V/duw7W8pexkjcRba9QBMoItneD7FIkk7Pl9tsJqqDWAGgCb0GvqQowxgLVMmZtUCAy2GKYewx8DmslpPkKuAeScI1DmPqRQzHPxUjOPCV0nZNt5nbzoAGUqbM/55W+BcFCz0VyypoazGGtc9zomx3rvnMiIn1wUCWOfBXcJhb+rW+wVF8//VZ4dGDMe5WJvz7jvGb5edt+IfzXk73kPrb973fVe9z/f1Ym23wodG5jfA/BfAcrqO1kvrnnhkUOHH/6QV+eSfQHKNdI91Madcxm7wGvlZdNYismPcbqvFfmUoPdDJu8YX1dNzvvT/8ZvvQHlb2KU22/fmQJX1fQ7X3Q78UaB70uBX/lrf+oANfF8nMrcNQdwFczNzdpcK0K1yefCgnsIbpWUyPxo1fH8Wj2TBRSlYEF2Fd7d6mYBUaymPa/C+344T4BZ2mte9bwnJ228SSgQWMDnM3vzpiHxSMfemoUkpYcy7QKWFyTn19e/tnNRBHbLo1SLTsXoFK4iLHbaZqlJPDy8VfHmmQ1dVsnVGDBggJagaGG4QGlH0WqzvhEs/9DSQ6BP2+kDgDheD0FcCzbFQBEjxgECXUQbxhokPL8TGor+SL6ybmQ9PirjC5Ql/oK7AMoFT3fH6fty/3e5LnzzsOHkqjZcvcUXoCx/u99PeS7nOQ9Q1K9AmWJQA47f/+BDQ68BzXrCMLhYhCmGK0DVl1PkjfkKMNZDwuzDKDSfOQ7YMlTbAmA0H0Bz0jI9f0jt+TaeX5o1PM+7EC0QD/lWfQ5ADJ+gVLuH8LQPb9RHs/XNhl6vl9PWMH8LSK9jvTyP8v98vHOrONNvQpaZ3xR/w5sH+HGLIFq0tF2+gX6CoHlXMT3lh15DQ61h7vM49yFc93G9a1GMNwIi4MA+tBAZgEtAOhWL15PTqXBU/NajTbVk87iTQ/n8+RfWJAAok4e+KQoW+ar3kvusWcpUlXlhOMAwgHFlvcj0nzZ98PEUgGpBL84hj3WLpmW+qQ8ffKXRwSr7n7vnNED5i88+Lc9RjR451HoTzekND73da2tEXOJijhn32ju/FlXvDztvsxa5GwEF14j0UT5vfu5ZS8JpwjxjrurF6x9Gns5eownKVxo4MTrAc3AO/OO5KfSV/GUAXVIlPvvsM43K8LZzc3jWwmPIfCIL5rysAxtRkfog5vvCl3qbC2wBucjUAlhqQvAb+yUnnzg8YG0J5Mjksz8ZuYKxgHsRvk1I9+Mnwzfuxwxt8EjXk13Z7rZT9Vobug3tAOiloREXGkATyeL8YO5DdtZCjRTh8wXNnGBF667EWY9Z95y1SDv3On+XvNhA7BOE3feK3meQC1DefNr7AHnXkCsAX3lxri8FjJVLC4jvgt48/AqqH/r9bhNPoPytxbxqJHhoDsQrDh3z6wn09+yMCesx44Lh9I4nuNdAZythbz945xaMpbRs+HzXr9XxzqdcVpHqbBqpHnj96T/w99yA8oOUuR18Uwr80Krum7bndv5f5hT4VT/16w+gfAXGCNUtQuNCUzC6ecoWKEElIFRxFKp33+u2GCO8WfjZS/TxCGkXTLw1FFphwQdsze2+YiHUakztmngWtcgDJlt4JnL3tBwHfBW22KQU3hF6XTyuLiJWo51FYu4NcAgmqIfhjhoWoX4GK32bh2SnKDdMe4XbKAd+v3rEmv9nAZehV0NtUabw8sRwG9qqnM+dqDwqXG91awGW3o0aInZlfIgvf2DpsSGNENNxQiErKDnDUiEzA0d319t+tYpDikYXTB8M+bSPIYNjbGinq3Xfz/vcVXr29x9ykn4TcLyvLuz3VYYaXv2SkPWLR7eKNlYTgeH87f7DFGUi3/TD8QayLQwhvdQOeKYhaPhpeNn9iA1zTw67YYXwnmAasHzmL8v7HCPH9BXeOQH9uf3Ut/f3ZLOrjzkKvWCtBgC9v8x7vVoBJnwm7Pqao7yg+BrSqPKtB/NURFXSmMJwxvxmxWiApIYC/G8t0nQBytdIBPrvtmpzMtEfG8XAMwDQ2rJ8Xp69SrNAeYtE6eUjBJ7IGkISA5Q3dH7PezIAZK9fnl35auVjFVBExxa5IzeYLeCSgqCxA+9y+5iQ8chY29jwa73otiE5yESzAIgF7GNsEUBx3BBbgBNh4kkLsZ/03QgEaElhsfEm69mev2nPp7/wixkD5CzjaY2Kzk8F9LfJyx9ybn6DEJRILBatjM1nPK2GEqfIF8DTfNz08JDFqZdRw64LztC84DOOfNaogFbmp9u5Ee0w2T/vTe2JNbRoAKxxywgBi8plvho1MPTmlRassZfxzJFkvVSWbD8EpjE8AYYBmKR2GMVjwa7pE2uvhmLGnbDtMZCMJ5o/xv2rAfRPJqqD7aeIWqF42GNCuc1jnnuzYwFeZqtoA6InzWbe+fwSfjLPOwXC7gBg18EA5TFnRf7TE1KO6l1eIEnhy07uhKobeUPRqE3oqHG44OsKRr+Row6g7DBk4C5BpwAAIABJREFUQjunN0w5HtzD6F5Q9zoD9H0QzL0WcF5B8TcB7LvtPYHyGi4PkCuvRTZoTHgAKN8H4ml3ouwe+m3vHVm1nNYWaYzwwoNGjhf0kbMaCUWTXMuhW973pShjzC80fd34/Dd/8LfdgPKPWxz+Zfq8H1jV/cuUardufW8K/I1/6284BP+CnV1YVlnc42eoYjylQDsUOpSqCE+U/lEiEKoNgYwYn/+zeBdAkz783K0zWBBWI4jwveNR7gJ3VVrXCqxw5l9lNmB9hXXOD0gZLVpAkbzNhDDt+wmOz8VLK/ZVQbnjddsF4jpNC+LoRoHy7p26e24m9Lve6ipo5CpngWFdgpZzjouW2nO3ril9HJBziF8rJH5o6VHFfsdIzzkeijl+8AoLJkrmYQA4Qa7dQHcEq7A/87ySawrAo/v1RDsAARJXheZ+mFuKKr0mBO97z4iHLlzCVusKpzriJ0+lzYdmpvLSsUS7xifl5Yk+QElPHmBAslVmzZ2kenHA8oYmA5Ce1xP6NXmsFvEaj7Fh+VG8t0XGSwBqDMFOWLL5uxNKe3o4r229tvnan1fpcKWCSlxmtpSI0af5yQOKA34ZVCrxPjHcOrmSA5Qben1/C6hrNMtV8bRvNbrgMeaZ2fYpe+NyLkBlt7rZlt+RFfAl4YQIH6fXAuWGPzKSa7ijErS/n9Wz8UBSNAt+R7H/anJzybOn33pta/xYoOxWQRryTmPOet00Co1hcZV45WsNenqS+c74El6PfAVAb4EvQyKdLHMTquQHqG4I+1YPNxS34bQprocXNbwGkOazoIo5OM96PjUenrN/O2HWV6D8iz8KqFRGzWs8pTGqbBveHig/NLt41BVSvPF0Pm4KAKvcFwAngmg9n4m3Zj7Sxz7F+Zmwao2D8l7z7hlnQWmq0+uxraGEzWbjYQV0J3IBQyhGFcLrNZYJkslx/tLc9BRorDTBGEIKkXLChaFU6NplqHPDo9uP2BJjJgLMB3QW2BNyP15g5h1RKuTP4xF+Ocf4/JRjzMsWDzNnm/x6wLMe6uET93KekO35e2+Kx707ANdiXsquMydeWg1t3J1inv982p6Qa6v7JXz8GJOpUzB0UzPY0tYFymdlZZJV4hG9ziHX/DW0PsQ4K8JgTyeak8O5uK/r5yvovf5+HwzfB4J7j+t5HLsb9XTKrRPEXrk6sicvxhv+nPcjRzm/3H/G1TP8TfPiCvJZcx2fzNx6kCOfndvVpxCPwGn7W6COLJT1CojveKb9LZF66yF/XZv+zB/6e29A+Y0F2e2ChyjwQ6u6N6rfKHCHAn/TT//GO4L4CoqvHpHDY1jLYbwjKapDgSGD05DxKBgIf4DyCFbXcfPxkpOrtR5lATBb5V8ltyGIV6C8iibvW7wHBXGV0hXYvFv86k7bIthRQN2bdyvfGlopXLkA4igksYZncb0uMncX09eBZa5JiNwZTrpFYeIxd3GtZ/kSlx6ld620eupFiHfA8Xdi2x9YeqxxwjFqjvJu43MFBQJCHAJ4wBolsKB3ixrFkp39bE+reMGV2k0UrbVYr8KwCkqqRSen/j6A/k60+taTTgv6RcO7XPUQH9jKI3xY/gMsmfou00UpNoeX+ZACRHj/9LySg/jRBwOUPx6gTNXb5Cdv//Ak61HG21jgtF7KpUPoCpsFKO8e3F9f8yPXaBN16VspcZ5w/9z1UMT74K9EVIzCrRGA7/Tvw/ff+WT2h6UgEcDiQ7ZSaqjw3nv5Z+f5VTm+yoQUOEKELNBNcS6Dps3rTN+XXxYse3/mlkElqfB/GgYbGqqKn0rQMQrmHQ+aQLleZfr59RTjsiifom7z8FM8a0FD+raKcJ7r2EiX5L/yXwxFDedWnnIwFZKfUQGfom0Npd80h4DXFCMMSA54I0f6WiTQ8FuAjSyY7ZN2v2oIiUERgwPFqVJALB5lcpUBz198ioEF4I5BosBDIkuF/r0BC33HU++LsruYKN/WVPMQB0feMHk2ikgCzMHyfOdjrFesCQWj5ySVh1OXIcATg0gANOHEeGuT8403XzobxQRQ7Hg2KmHXyVQynzFlDg+dmctWNi/YGAQ9xyhKyWsNEAuslnBZWwt1Aq4cjxYzc263r/6EF519tfEIU/hr2jtbSKUw2MiY8TI/wbM8gBnw/Ig5yjZUGrX4DFDmb7zO83mQs9fqnT/+zvU+Bpgp5KWDmEJdMTCsYQI5wTikhgezbccjBjCGhQ++b9cc4BpEC+Ack5x6mWH3mGvBcQHe/noFufcB9INgEAPaBSSuQe9IMXrlsafH+lV2P4Hyt1e9PvUQKVD95rsC5Sv2XkKtxId22Wc5a5R7XndEoGjokrbSzkSH3W3Ptmlps2vQq33OkT/zh3/7DSi/jji3429EgR9Y1X2jttxO/mVAgZ/623/zHQG8IY1X7w5kuONtbnhnwgGjLG6IsBFuCFdBQXOXJq8NuStQ5l6C7FggVUSxfBtT2ZBerdMR09dCYuYUCr5i5U+1zIrzaksqwUdRMp6frT8EykHyufdhibd33uU9gNm7nLcLRRjgBMpXb/N95sjKbuB5FQHzMgtEpGcQTMI/UYTWoCz9VqE+F9Kjc33Ua4XDVWN4E9zzPflbetTTsuDEcZCoVWLHu7IYbEOxt+BLjBDx9JxFrhqm50hkkT4KwB0L99ngKClngbOrwvM9u3WM9QL3tCGK8n2V7DSkhHcKgcOXVQxVIOZngI8KobdKtIUh+oTfE4FhFdl5Z9ukCbn+mBxePD0cT6vke4FMC3Wd2wvFCGPl686LVVzIgwRkEeb5coDPo0Nx3zZfKfU6tfPKj3eZK0ruvhLB4dhZBOjcs5WiUh//BHnJE+7Zat4A5Tsgtkaznbsrf/SC1CijIYswTukXuhi1AdC4hGlfFWF5NRqegMRZONc8I3TaZ6KuL1BO/YJsY5b7InM2R5mUEP404Myd8BSq6iuvUh2bvxhxolxa0MimYhRi/keG8drCZByDlzdiZ40F5psPUGZLq+tezAu4KRxlm8yVDZC75nwvMF5+4LrUT0ioLiQxktqtjLLl0VfzPI0rNcbwXcPMvEdoBhRFsX77SurfNFevHJnPAUeHjPFTxuIVsVeZekSpHMI2RoMOiWDaKS4A27nepwiIXchSQGsA5pE2Qxg7AHSiJTBomZfu/sVk2KaSeLYlS0qNBlvC6qkqznjymT8MEENLc0nHMPGC3Q2ySl5m1spEDl29kMtxS5OH1hA5Mh5zQrTJSZ45aL72FDR77F7NGOY+GZlDRe0JiYbHAcmzd/OT8S4/nj2dBcszf62iPZ8Nzd7ifcxPQTEGVIg1dRVIIcLQUDmnAa3rddKTKFq248f0wBu+BouGbV8A7iHfnUJ4QrNenOAu5Pom88nV+L3EfejYlSevRvLTKxzAGB4Kzff7uQ5l7bjKsW3hwb/VZSIvAlrvh17ff8a1Ddd2PvgZWvWWux/1ckgbfUc27rqcSL3TOLBzJZn6a6Joby7nfRtQ/rP/5t9/A8rfOmi3E74LBXZt+C7n3s65UeCtKQBQXhDnYl2geWf7lTlm8a7Dwhhvjl4tQLCtyAK+nqATGK6l0p9VdPQG1Tsh5qIIT63GLC7J3y3IRL/Vc735vmclzAh7VynDIgNqApTZciiLVkO3qqTa0tVBfGan3HiSBfh4lbpA31+U/O4TTmvrOQCrtGQBT/5uvdfHgp/r8MC7H/Va/6+jeNV1XjO6rxUSP07pcay4Vxv1Sc54nB7qmBzguORvQVtA1+Fh4POj8NSphJxKosoWOVPlvq1G+xqSfafDO+4L/gU7Fr+ZNi9e7OfljYCeVR823LoKVJX1VD0GM8WboqdKJTyelt3WB6X7g1HGqZicytfdl7tz7epJDh+Hx5mbX47yLecxx8pvzJkFyo/G+/lIA1WMU6HpaalZvl4osgQ7YfJD4HrHDIUs3lSNQIwN+Y7kCuNR/uDpOx9/8vE7n6CMGwIaL9y1rdsfPaduyXN6hdcrqlJaoHxWoQ4dmNQpnBcl2pDWi+HA/omV6f94UAewZF/kBcpwXiIanj9r9X8LOhUo44nt3sjmWw/wIGQ5hpHs0ZuaC6GJlcg15nRSIlcJq66X2nHQcBdKG67bcO8jl5nCbQIuomVCjxTLS8j7e+SattpxKs1n/2TatHJ46UQ/z6iD0OyFBoEYDvyd9g1YA8SZ+w2Im7FwTLr/dNqaAmRkolaif6f59SYn3Yd8kRqM0MqMRCtF+pxVyl99xsqnnaP1XO6c9UExcBL2Gy905pFGVby38Da53YQg471nz3vTTgZsUnSvXnwKSPIUIgUClKeFjDurCvQmXcCokAHEjP+EY1uobY6xBr7L/ByDRPqTO52vO4tWD6+hagH+Ca7TAZDSlSKEP+8fXmMKd43xilSIj35ygDLe5fff+ZrICfLbn3z0zuM5BpB+8sGA5SkIBoB+8uEnGg7kt8lnfkR4N7SaLQ8BwMP55ijrdXbOBhirX2COgIaPBpArv8OvqRCPN7qGdkF2ZP/VY3n14n6b9/dYgwpmlxLXe94FhJWCFxD8OqB8n8+4j9P5DhKtbMqkuegOhfgFyvwcOQTvcZMg3A19PtrgeZHZ9x7z8NR6E6CsAeKk9YLm1XZG2rVZd599/5o05OHW/bk/cgPKbyIDb+e+ngI/TlX3Ng43Crzz637jbzqUKsOhRmCqJLVIjOp0KxpvqA5kiweCfDqK6czCbnGaeL5YnLkGpTnhRVHe71tfXTBZJNUnohocym0XjwXVhKhtJdhdQBJ+GLGMkuJCPO247lu6QNlA0HnOtun0KK8mcSoia6k+0VGBTpXgh4Hyqm0BexYmQyep9zCsFu+fSvIaHlwUL2vLVbG5Jw1eKxz+UkiN45n7Qc2yM2qPnTArKu0uotfjZ+fj2Qug4VaPpzDO4u0FeMtDevDG+x8vfcLIXgXnbzbBc+/rYNCOadMAEtWYS3WYAygLGM7+nF6O652iAB7eZgpeqSySL/hOtvGhci75jgfwGSWT7VpQ1AdACV7IIyXFQAAfBX4B0DP2Vy7wirc+FbAFyrNv6+MBRO9dQVojHAKuu21Xenkh2umvSUrC/XzU89wtYmc+PvQATIxSLVCeUOwPP/7onZ/4+CfNv97CU3JDNcsomjFyrWwRpLYQFXsTw0LkhdL3q9d+ecMq8YxHZcne33P5gvI5/SA/9PmAT0AoQyr80sgmqafq81SeHnrFeJd8SvrwlC2F5l4YMJjbPC/9Du+non5ArEDd1IF4pym6lmJdA36bspKQxhgFMQAE4Cf3mrGzGjaA68iVjrd6Q7vfF6BRsCvAXcnD76WjXipASvuWCJ5UwCW8+vnwlDyzujmzacYYXtuqzHqSJUzG3lBh+qQAXd6/g8bebNJ969npV/jyvgJeYCOgvNuGqxwRe3jGeY/l7MBu+OOcT/kYL2xya4n+wFuaIlaEJWef+Nmjeow+H4zn9emmG5CjO7TBGEpEAmPP+Ln/+fIC0R/ILPdUzn7VeOgf0wUK9HEtwKRe5QXN6X2jNvr5pEuMvEsH11wH7OqbXkDNeypcE0r93vA13vKneMzpG3s2Wyl7QPTHPzHy6RPB8uMBy4/m3PcI155Q7EQwpNq2UWHS7b0ByY8mRxmDYGh07MlcmQU9KTAWeV3P8hGFE3M14dsC4cqkeDkLRN9wvduU32W1E9zFQORzjJBYoHsC9IeBcs+Fd2oEdWS6fhwgUwNUbno2edcKoozSu7yYhwxamFVutm3lRW6zY6lOFQPQCc4fWLuQg2vA83Nm0vG6twzvvtVpbNtB//jO/L9jCTjbvQaL3PcyOPfG6c/9kX/g5lE+qX/79BYUeEMR8BZPul16o8BQ4Nf99N8xCzvKLR5QhDX7ao6V2+IPWMIBl+f+yi4GcxqAE6XvxdfP3Pro8OypeM0CMYpmQCHCvlbQXbkre489T8U4qpeVxVmoUBRZwLDQv+v9GrbsghkFP4vpLLddaBHUp9eM+24F2/kFxxPKIs+a+51CfUHc6TXPUrXndCG7LmoPcs9O31jJDR2uonp6+VaZLzCXJq5EueO1WW/KoT9O6XFdl1dH3b7sgv/KosxAx8seTeD0EOcAIIDfAIhslbJhkncLL6nyCpTrGcWQswaHN6XZK+evQSfPSEpjc+wWtRfUHQrCKhB6Mzm/44mS7Wu+V0lM3mNSC/BIDeNOqPV4bgaMucUQfCwRqthTOKqeRffT1oB1AWfbJosRBWyqHNdLmHDaKRA0ERZ4lOPRZN5mntIQvTSdayc5yojXvh2AJLmxJ3AJA2zIsV8E+QFwKMUfTAjnx5/8hPnXeOaesK3YQpfO4fWOW6TLfqY40uOnhBYDkNf73lDPeuRpu5WkNabFG71AwS1qSk/G5cXLMTaMzOI8jA5uocL44k02sf49Q2M5N2GjeG2pJp38aguvGVIZ2SYwle/ZAqyCDc4GUDok4d3nIyvZ0uvL2QKK8Pl49QdSCCYoopR5EUNBZITnNPqG4aKFhAI/noJKvOP9Y+/tc2s5MV3kXD2Yh1FBfAuAe2k7Pp/9kTEoQhrp2qrEFp/aPbpbXEowr2wO4I+3OkYBKoCf83gFQXn+AK/3jWTLZReQ8Jp56xwM2uhMqheyK05ECe15qKgYv+aMePpPeZNrNM15p1SPzloSz17TIg5wxxwmUohq0Cl6hfHEitITiozxRA+tBaymZgbpEOXH5xady1ZQzjPWHuYh8/pziqeNF5kIBAAQq53FJ1MsM63n3xom7gv5+yBs+7mg6ArGlh68x4PLns2ESlvBm0rthF3D6+M9Jpf5qfUSBijP3/tj6MKrbIEvCn2xZ7jAOnssu9UVWzLOHAIsm8Nco6DVtFf2yfNznvnLrUpuWyB+eCVFIjEwdjeNqB159cOC2DBG5d9+zoTJvdAdHJelJXM78zKsFbl5em5VSLznAss15K3Mj7c79/ORl7UuKxkPYwwDaKlWb0XvpljZr3bleLePe27mu9+ZA/QDWcKTep84F9YTnZuFd0umNQKo87CrSNeULenV6IkQQTI0AyzzJbEQub/tvsi3cykMmM+6szTrOmRbdu6+eOe//aP/6A0oLw/f3t+KAvel4Fvd7HbxjQLfRoFf+9O/5RDXW0F1FRME4FaXPcM1Y0VNeDMhgaMAPKlIxyqrsp6iJWsFxhqZ0CIyUlN457q5PcoZv7v4VDAf165E5pcqnSqhro0LalhT8RYRxk0Idj1telBYr1CgV7XvAsd9tQafCwvL0bZlF4XrM7D03wUI1+m6C8JFWbR9aeeG81pYzD5dlcostVmp7h//lhF8jcS4LsLfxgOv+/2BHr166use9NDFnrv93Ft1VT+0H8Yy3gQjX/G0Sa77tIkS496uC/p2LCXhtQH7jD1+ffbS++zIjpV81HBpryj/xbouA57j6Oe2s8NJHqDnoRhTCGgLA5Vv8ULhlWG7JPc6BYSNMnlNX8AT9SWVjwe8bR6bRYWqpEW3fDQh2+MFor2bC3kJ6zeNgugPvdIo6OvtyrZp3A8PKmG2B62Pvix9TnAUdYwnZx6Gm5fekEX0pRzghRL+dAp6fYjSPR6qj8YjxT7RGtgK6PM4PHBJS2DsUz0ecEIRKooRTTuZ43rzqOq8e4+vokY9ggHAeoqjcFIgLQaXNbSNh52K1fy5R3FyRFMRO9DJfzyj1aG3P7sFlOUFAOOAKHVDR6HyKIox3trNPQRUY1T87LPP3/l89tL98tnncK6KKM972m2cGF/zgwFQbB8017GNDs8ROCEjMTwIUEZaGfY6bTV3GrmH0gpNU2GYSsvwrCBxxjfF3YafAOt4zdmv1nDZ8ZIbkTNG0nkOEUX8jnwHQHMPwJ0mS4w164PFYNAw4ZW5a/A8I0gCGwRE9LmeaYGoBZ3md+X5dX6vXE7/En3Daw1EAYOehXwnsuSIdjj5MNOQtWkB8kZMrPxdmCOXenauOY2wGdquM3wB/GHUGn7EA8vYwZsYhgjJZk9aDQg1cCHvU5ODWhwJRTboiirYMxaEXn811a+/po7A8OR8sFDcscYdc4s215j6ytoR6kQarawLH+ZvPcmhTQwC5xrkfhTmugc0v3xvPMsU/bKw1wfWS8Cz/PFP/BXzTh7zbDPF78OH746hgM9U1zYkHVpQyQuKcpzq702lkleZU3P8hYs1oHzOV8bHSLHbeT2aaKIY5adHIjzWd3gEGZf13j2st99zimUxDtBHJfzyiJfFKMIr8zzyQPbjvJFFePU35Qsj7NcuQDaheg0PS8TG5vwe0RpS/rIeaJTHthIdYGXkBWuGZzUGtiq3ygIXRpdBH8g+3OVLh/Sylh1AeAEz8ug0lFBcNHtRd2s5L42s2n5dvcFbfDOt9Qz/wkFqbfMpcmjpfBgQbC4yVO4/luszCuvrd37u3/6dN6Bcyt7e3o4Cl5n2dje6XX2jwHehwK/5237TLjUVngjBFZKpSnzdXzkCtsVu8IyweHfLFcUqWkALxOzemxQtYVFIiCeBbl2QBMfBEQsos5BngVHZa1uy/UCUquQ/7yKUhd8sNS7BSp2VMEK+CzDbULhg6VnhNgCGKguGP2L7XaC/C0GszPuHonkC2V1MduFaBe0MfzsWpQLl02u+SuFec33f+36X0fv/6Dl3pNh+WTp1bOzmfY9yz0U519U136/56vX/4AGM5xn+BFBg/GBsen0YMYMddfobCFXlsUD36q1dsO5e4PJII9BgcI+FQZcXBX2Cdh7Js+tR5jv5ugV2ekqnX3ijyHslH1mwhHcGpanqrnsij5INSP6ie93yPD01cP1RUG3AkyGQo+yiAqrIRMXZ/XFpMjmSu50Sc+jZeFQTKh0KHap1+7TKkDcztIRQ44YlXlRyehrPHM9MJingrvqygPf98Sh/MCGc5EFa0Xv6yvif2+g0TxZPbZXj5Cbvlkb15FFVGNpRkGrGZLcn04iGYQwvnuA3kuS6ZVS8tGN0eDkePKJkCH19lloBjlvnOnniyJFH82xoLH8tf0Bz+Gy08isIW4/UnTBEyIYXu0XVPv30RwOWByhTgRx5iAdxiI7BhP1uaQMA2xSThpEDXvTKOd4JOfePEF9wgoBhPN7yTwp7MVQW/xr5RpGzd6f9eqqfk38924uNF/OLCcd/972vhj6p7h2GgQtaSbtiKNsXwfiRuxSjsqDijLSe9UZRbNhpQlHvykRA2CM8l8r/yOl44gHa8WB7CUUXfVUu733qdQTIM+ZZF2o4taDfGh/bD1t8FlLMPU+wfBcIXEXD1fOdNUkuWhEGfTB2UQGd7ZLm7ykGrhk795Onev0h5mbcMTowCy3mt2va3I/mQnMMV4TjD1A2WkSgPAYK6n6wNh3y69rGV8HyHXHrqXeB8Xl1ZZ2jd6VxoieQSV+PofkFa6jVrQHLKWL2AUauT37F5CpPPvNEhjyiCjYGGypoz7kYAt+FV9kyagw17i1NNfChjbUY9C4nbJ1IEw0KbnXV3+EFvb6R+4L5ylh5C4Dq0pGCoGeNggsQrTxWfsDJBc3LL67j3jc8mB0XiEbKMYBeWC6DKLU0PMW47v+KegXK6jE5N8aHFm1UyQhvB5yf82Hb5m30tva1oJd71iiw3vTz6rTfNYe+zHnrBd5YiDwr9909jy14ODy1W3jmiSnmdxcox9AW/lnjVFYj95hX9lfH8/6Zg4dBQxESvr0azpZGf/6P3YDyOeC3T29DgVdl3tvc7XbtjQLfQoG/4df/9CHsTkvhaTE8QjWbp7xCP0oTMDnK3lpiXXi2aBDW9BHQ2eM44ZAboqPIr9LtwngBpC7ahl2xgOcavWIobSqfrVZ7XUi75qCQnXtfcm1yADe/2UqUgIb1XFXQew0eruYcxXuzIbdZH9erfoQZHSDMFTwL1LGYnor3gqzrQiOtG8J4Lm50YhWhc+D+UguFu2rvqWZ+M2vtVQu/9nvUirxihb+rtHEMBarjX1CgWtKxqbpQxZuw/DWeqL3kfqsk9TlRZcJnUSJihU9rTv675r7CfF8ZPodi1mrH8kvD6cqzqyyokMj7gDZyDKvU8wy8doIePGkopSnEtFv1EEKLV1lw1vak4NKLdz4fD+AX5rcCbGNw2igFwDEg+UMKZG1ocD0UtCv7nI/n9IvsOXzdfunYcqgeuzu0WfpVQdwoEQCTc7xjtzygAif3Ms9btV7PMjo0xgAUbgoHfTRK93jiBMqbJlE5Yci1CDf5n9dCSfQNcAIQlJbnvsmnskcud6oLGyY8bWekKDTEBM6xedYjXcKCEYApgDnzPWHagKDdQ3fBnYY1FdQ5D5A8ciWkCeA4yLXypLItYdfP3vl8tln60Y9+9M6nn376zhczntARb48eYsDI9C/jBUgGuIfGentJ32B/W6oMr0widHS8wcwWIhGesvf2gBiMC4aVu/VQCoRxP/fbJk96ADKh+HiuVYYHtb0Y8LvRNRoImHMDdgIs6nlrOPjcJGBXkHCdywsuunb4IxXd42kldD5RBlGs9RTTAsDkVHoWrOi1lqjn/J3fDXV2LcBA1OilKunhZ8ykzLfTAEt/IqfvA+QLOLkja2nv6YU9ZIxcnRDgePZkzmwPRQoBRfcMQx7wByxifjsPsibgqdQTjjTQCDbvXUtfYhTBq/wlRgyAMiH/Mz4acaSOdI683FXgaojN7Ntf8n5fWu8Mvb4/tKK4mM4NMFKmKjb5w2zHRs6yBQYn/JriXh9+8BMC5MfNYyZvGZAMTd5l/cWgwVZ3C6T1Vs/4UwyvYeuA5ZdWzSaNADkx81q+yPodcBoQvPyS3Pysyc5nwK2ysqCQOcm84D7wWY02Gu84RzJmXPhIugbyak2Txx7UAr6a/xYcKpZCXf9/Xc4gLfw2Y/0Iq6rsiyc80RyuA5WZWnirI/BLtnsb3rWBjPflxg599SQ+HgCUw/B30wWugPUY5lNCZ7YyPwp+tUAUKCvHFljnvkdkW8I1YrDwcHTrMKGCAAAgAElEQVSa1RNtHnITncxolp7fOb6/Y6iDLD//Mzeg/NBsvB17cwo8JMHe/C63K24U+I4U+Ov/5t9wANYFgnfDrANCjn2Mld0R5npvDB86LasBgPFCs/hbaVWLf4S1Qjm68AmUs7YcwDRKUaz7+6z15iKYV1HjLqusHSFX5FoLvOMZWaU91V0DpNZTd/aJBSDPv4YS7SK1pIzlNED9Plj2eS6uafMd4K9y6y+h23pn+n4X1KFiJXszEPKuGnRXLeJuq0hd37/j4H/Daden7lO++125+pu9Gh1xeynQ6GLNd0Of9UKgqNVoctCt1TdnLFN8zgE9jBi2dRWHgyRnZMCO8Z7HWCw4voJkKT/tIKeT0ECedWdMmx+7APHcC/esLB2FTsY+gHG2F4rH9bGf852iQHhdE0J78skCZcCyoNcQzVjsaRPXAbI+GkV2gfdBl3k01zwfcPTFhP0+G4VcYKiBJsYiPZcF9yfgD1A5ACifoUerSsu/9SqeMCBtTphrlFm9sYROTz9pJ0WDnk478Sh/MO87Fwgvp1BZigOmWjReVrbK2v5ZBXzugefuJfQUQJ5jsvPfYlndU13ZAz913lrV2Or2TMV6n+tppRK2gIfwWL22lSFELYwmGKCcVA69yYgMFfrNdTyNi9KxyrQVySeMGfr/4i/+4jufjkf52eQHh/+ngBP9wKM8wIL2JtUFpRb64eEjhBQajiEFsEFRKbzUA3ABBHzHyPLhhO9/OCGy8I87BJirnfz2rzEemN8OaD4LdT1/Pvslf/VFsUNlVkMs9WhCJqSRlsUUo8ITL4C/bywaumhIgE+YL+SsWqAO7ytex0RXfFWLAtxify10FePPvtx6qnOYc/TYSovm9zZv+zTssqAk2sHq1XAhhgaCTMy5Ca1jhEy/8roaJTdHefPbGWO8jSxvAWWx09XrDJ8Qgj1Aj33QAYE8B6BnxO7whnvUYvRtSgXGHygKiHtJCkTrB3w1YBlDxssXU9QLwzLGHI031/zvjMbV03fQq706lcf70vvSZT9GMK7hdnkxZwGUZ25utX9uNaHY5ivP33vKqakzMEYv9lV+YnTIHCfEGrnNn7nHA5Rnzr4/Ydp630kXgQ5Uyzb6ZSIoeIY83cgbwJuVsmesB3B3FrkWsHWjUQmkRHTdz3ZSu9bSLeMcYswyuGD7GfmVYgJBfRrPBX7IuvnVHRbyOcs0PLgGMT4nKmBB7n2KhqRzX64/gGvG7FjDK1NXrl4Nk9FVyptFpg+t6MqVPitAeb52vlzn0DnKu7pucbi9vkBZz/I53yK3qqBJnxqKNVpE3oUMXSMOmjgUh461zUxBxLz+/M/8Y7fQ61cY53bg+1DglHXf5+rbNTcKvCEFAMpXpeQoIlPhuULxQaAsgKYqa/LxzI6p4higjCcZZfBs1Fr5XZ9cHCiw8zDAVFnsea5hWb6Sf8gSdFGuUCy6/vuw7J+51uYoMHip4+2Lh5q2n+Bgl5aL1ThL47FALFDahTBq4S7nGyrGur4FmwL69o97rRFin79bwtzR3x7MqXsIMKfNd8H0elDekBHunb4wd6lyveu3Q3LO3pw/VWKo2CfcF3Gn7+bqKcWT8bgK9pMqUldQsmBP3m2BoeuCD2C75r/euffFKn5VWq5A+OALWt69ancc7xtC9rkbtbBtiydk+kf48ITFCvYEwg5bwucAzfNVoLy/G2MYb2uA8hRfmj+8gPwtD9EePMlcmxDQyQUGTAIka2hKLYGv9GjiyeTv6lXWmKVXbsFEFMUjrK9z1CbjCbsYeTYWQOX/8MYx2jEyZF9ldO7xepOPTYXmAcgAYLzg8lbrHXw5oeUUDaTIF2AVWgD8ElLc8HTyId1q5vzbVAvbP42MlxxjAvSL8nYovQBlW5fQefe2BUCSLzqg5IlFjfJ8c0nrdfGK9hvaaeirQn2H5y4KJ3SlnYbOz5h9/vnnepO//IxiXtmTGIMiow+YxFtsgUR5+UWiD6Y92RoKfEBBsUQk6ImyFwOipz7E+wNU3q/xAc+mYZ/TvwXKRPQsUAbtWZGZdn05xhP27S2N6JNVnumHXk+2xkofFijHC62P7ADztA85FmNXDDhPyN01pQAwOWNdfkTWcx4gJdXNx5sN/xTwMFoxbIS7BMqCUApkkdObnN+D7vNccth9hDp+t3miPUaaAO7xqIua6zlfgLzA+ZRNUDbTM+HlATrn/7tSpT8AQuSUxhv2PAcgZu7uNmZ4WQWGO37QijVSDz/9iTdZYDz9e++dhLbvNmJnpfmVm9v2E4HcXxm+l+Q/xDIfjOmPzJao893cYjzNM7bMyzFeUMTsKfUVzOVnbmabNEC2BfsGSH8AmJ7t4d57PGDagoVTm8Bt1shNTrg24Ji5piyGhoZ+p9iXdMbY5pwnh5oQbNb1FAvj98Mg2ePyIWu/6VbM4wC/GFLoFscuoE8wiK4Ro1hwKEa1rE3yGkeHl0j7SSGuPZ7pE10FGbQe18idq9PB9UDZmvNWfznXoLtr965BV0B96jyA2/Q9hvv071xrU9cA8imzCb22SdBMqRz9yN/L4ehVxpTzfb3JTbO4B5Ttg/9lnc2aGM+5hiV/jKzY18//7D9xA8rfa3LeLrpPgfta5I1CNwr8oBT4a371T90Byvc9JHr35sXCfRXcOa+eY6tmR8E5gXat4oT8qLDuAtICM8ZBZTHK0tSF7LKYxXqK8E712yjDWewMkquF1kVQnSfWzxg7YyXNYlUvpQsFbWwodxeyq2U9FSVTDOdqQT3b13Wkz18lXMVK4BPPNIqR+YUN2Q0daQtKJSG0rBlfqszizUpc2Ju9TgVp4foqq292n4fOzuKf10KoN7tr8ioztqdS9/Cz6oHE+1Ijg/uW6mEdkDRKGVtFAb4Ns5RWX0++54A+PFzjMaM4U+p6oUgz9t2yrApNQOs+51SS9FTVQ7vbn0WhyeYsVLIF7BI+HC/jeY+rArMgeUHowQOEUj9JDrFeVXNIo+wuP/N5gXKqxHIERSae8mejSH8x4dPPZhsZQFcKPaGQvAxILsgGUOKpVSk3THGMUBqEBmwPUCY/FrDG9bwE4hb4SlGvbHPEwE+b+V4lZ/tpIScMTU2tiEKV0XVOCixT3im5w42JYC6Qs9jwabd46r2jUA3AbaG8jyYsm3lDPyhyxh7T5jgDuvQox4vkWPKvlcVP4ATNkDGMccY5CnhjNJBbLf709VfkcE+4a2sqPAYoO2/j4TI0ExlHn/T2BmAuUHa2XcBx0lHwioeu8tZ8h95sOYWRAu/+S/J8W/n6anxZwwh0he/pmznklXvbto2KoB9sV8S2VWwxBs30TrOXLWMxbAa4JPReo2Dz5wGNguUJCX8+W2VlzqRfFgOC39ezJg2mX3NeXpnP8oQ8k5Dx637itOEp0QCE5xounzQKdzAw/J1IpGnbrCkYDZDdjOtGCERWxtPFs+FlPu+WVSeIhP5sGUbEQiOQWn3ccdGwA6Pj1cd40ginFpc8Q5udDeXih4Go0+LsfWkRsBykFCCHJ9Vz6TNe0MPwQqrF5OPOuUdEUfPRA5ITSfQIeYb3Wl6Cl+8XkDxzR9uIo13fT3m8fxULXyu4Hw+gj3hzA6DfRRZazGvGtsXMKNCV6usUlxt5Pbz4FKDMPsycw3ZS8AKh14Dmmc9aN8hpZnwJxVbuYuRh/UwUAl5q5FL2YQZAxyCtBnB4lPGC17PsVn7xGF/n/Rb7RGbE01+Z0GgB12YGRyBbY586C3/lCfgdcZXTIv7qBY5hMfrJysVEvhUr9jkG3/s5/BZvMOcUnB6r7qnfpB8nwI685f8PRW2tNF7Zx32uQBm6hX4LrqMn7WujYVBUoEnz621j+mhUn/0PSE4fa/CuPCQMe/Wq1SN+/mf/SQ1ut9eNAm9Lge8n6972qbfrf9lS4K/6637t6mGnqFwF+CJAr14yTtzK1+RVYYVVGBLuVuVx9wteQB2A08VAj0yKaOQ6Fp8uMiyWXcwWqC7oWIG+QMbFr3mr8TpyI/LeUOYD7CPI60lWGckCsYCG9q43Q6WdsC2t2qeSvQuVzy+gcGlZBREPDsr5dAaskS1f6pkylDOLSLABHvTkIRpuWpCXeL0ooSdEfVO23GuvC9+b3uOX5nyt/fSGQkh6Z4w3gNoqhNvC9QxEGcJrBlgmly1AOfmtgKQAAC3Y8M/c7tMffSZQfk6e34CPDVsVrGzel8MUxX6BcoYuLVhvQfbRPPNU91z3+7RgNV4QFIIUi4syFhVAJR7vGJ6ugm7AHcBV76R1vMh/zR6r7pF7KBT1wOENJkd5gaD6FgWB8LoNWKZi8YAtgXL/eDbPAUDyDlBaQEl+oN6GeZZArSD500+zLdDytxWOu+2UsaU1EiRnP96bAOABlYCNApDDIMbvToup6ss8k4NDG5+RGGVzOPFGmZdYQM7vm6uNgQSPFNWxMSrQFzzKS8M1CNzZCqnPOMaRcajime1bCpKldej5qLGAABDoSn4uPApoMqizMklP9xoCAb4XoBxQuUa5gBoNEkeF4xmzGaM1whgyP98JwTYUGBqhMLYC9BojlbHIlw1FPXiXfgQoxNPN2ERevBj6kv/7/tDq46lM/MF4lvHgovTDj4B7vey7ZZY8cVbVph1GHdgeJE8ARswQc8hQcCqE4wWHiCLPyijkfsDTzmdldXkZj7JeREAjFGZ89D4BhpI7zX7WzBkLkjVEOUaQGLDWiNWJ1mOJBqA9hidTFV1XHf/BhQEzrg0WxZrcb7ZI63gCmDV4rIfZ3MpwLn+Z1Q05bU89VMmVvm6Y1MptvqdqvUdcCGasGv0Ab6eAXYCyXr6uUcw7nzlteERtAxxz8xDXUDzoR2ElznoVaGwLfqmUx6QUtH/SNIDRhqXs/PxlPuMtF8QSsYWHmP7jYR7ZjUf5wwHKT9hqCg/zgGU8ze8OwH5/9mUGJFMx+9xKLvfBu2xF7eFjioAlR59InBjJ8Cq7hjskRK7Ek511POuOssX1oqC2suIKmLkXxfZY849ifbDLHDLnllkwwFsj0IJe9RYGiEfH2+ozAMoMYcTdoZe0koFcxWeel/ziGksrO3YtCQ8WRFd+nUBZJon3ve2+oyukIY7dWRCs4LbRNMf2jI0AWrC8NMv3POf6997wYnYqcWHq+tl+9KIF0iHCq3rMf/ez/8xcewPKkSW319tQ4JdK1r1NG27X/jKiwF/7a/4We/u6MJ+rh3mFKYIUxcvKqnjyVDSikCwgVhngH94KFYN4khdsJlcwUllFHSVhC3EJKrvwsRTNwjNLqMJXwOU7CjehUG7qVDCKdnF6Fc+wp3hyd1F5sE8uT1kwrRysshiFx5w51uf5504/LNQsvIAHbkxkomFGWaBPj3LzUbtIL/haLx8K7FFgaS2tRztfXWjORXHV0mXUQx34S8O5V02tayzhxlIcD76Dcl+di+HAUNJVhkaxIUT58SPy2FC4BjyiVI3SRfEnwmIZO6E2SsTcH94xD7d/G2qc6s40oLllWjH0h4SMNMntbnj3i1b+9wAk473m/d0ploSyz3e8jfH0whS5h22xcNXkMh8VpZPzrHeXolB4kIe3CQ/9enJbB7oMQIDvAcvwON7DCS+evUhT9TrKXpQpgAVe4fRxQ68XKJu/2ugFmoUHFnApYG4F7YS3siXQhG8PWMarrBGhIF8eBCxR5Gk8XAuOjz3OOw/1TrLvLjwvUKzXq+PA87eKcfL5CuagE7O2WzsdXnQGBzoNfT+eLWdosyCYitbk3LIlDR7Jbn0EeCYXlDDlgPB6jBQ7UdgyrzMX3Pu3gDy/c16UVFq0dLH2QcE1ucCQJUWw2HOYcPCA5Gvo9eZ1rxw57mXYd7yzz8f7v0BZsErxLJ91ArJTEYUhL0s/IOQApRtmzu8pkmZYqYaM2U5q7gm/fDh7cX/yk7/inU8+mYJLY1RiiAhnZ34kxQRyJ9Ll2MnAAl2NEoBuhqoGKThFoMHwBfeg4JaTxb2mt7l8YFI0zSJWwoBethaywFzAE2d+pdxOX18yH6CroebjfR8gxHVEHuhBdupmHPaVOhCRu9bHILKBz5vL6xQPoLO/cF696K4FvQbjQGQw4Fmr7XSL4mYxql7zgF/12WWHhYxWooTy2jPpYWSCOfHm1gYwU2yPvm90VtbCGGpZcyispseOa7kv9MHrfGfrq6XHuQbcl6wHwd7ig1hJVhMmByh37M7xbmi0czGG4XfdBg8APKCYatl4lmc7OD4/Jpe5UQZuMQX4NSSbStiA7lZHx9A8/IMHe0PWMQZZ9MvWxCOcXOjIAvguchMmoK0xuC6Hargo/6yxiXEX6j4IluuVNucdA0b1A+Vd5ISFwDQorGGQ8WTscArAVuHfVLiPrnMa76MraAyZORB5nLkXkNnP8+D3iHBDO3EsYmbembRD7BHDwk9uyK2Gv6hr4BxsVM0aeSjY590K8o/fy2NdO+n/Yyro15ikCUnWjTHpvfXKOzdzreuz0ykjwBZu//3P/u75fAPKbzEtb5eWApfV8kaTGwV+eAr8TT/9d1bxzNJ4WjajgB6CuJ/XE6XHBQVscqrenSqy60FWeeni4EJ7gOMtchRQ7LqhcjACtWFTLBIChS5+ehkVsiPiEdSc7qJ8vr/XnCEXLEIqldOnYryLWNqV/qyCe4TArTJW8FNCmOdphWKVnknTIq9qF0mVtXoR1R2zfPG6AuWzOFBQ1uHJBnDgJaynafdPfQmIqgJ16GAOjDfOcKj8qQkGgKrc/oC8UqkkUIRGdoT29Jked1Bsps31O0OCB30Wx+v6qGMg5xty6TZA4xklfG9yLkfN1qNMhWS6x1ZAKNycg1cWQEOBF9ZgqlIvUFkgucaHGCIG3KlcOfDy3KEwoITMP7Zj0UI/7SJP1aLbPU6RJHe2MSS1PKvSmHBTPGoLLg0dteptebjKZSoRh/+saGt1X5E5A5gcP3MdUTBjOACw6GAkbA6vsLnGA3yab7p91DM2Lz2z85yPAcqCzBRAWl5/9sUU9Jo82c/mT++a5A9Y4Rx+oyLyzv9VUB1v8kCZr3M/thaSpr02XtDQ1ecBbupX1tvTcbareEr1CoWXiRZAgRbc431kfOtZfGo0Qb5fq4OzBRJyYfPzVr6kHwE6ygjChzVonUatU1EtUAbYEoZOm1EoGVXyEOfaeOJroID2jlsrXxvGnAgZgagF1iIPvpxCXV/OnN527Q4Ah/dSGbR/C5oZwZ1MO4/jzVdO6qUs11Z/Pir0OofwKA8dx6McoDwgY674zJDrVBS/GkK3OvvKaoYjf2t8iJILfwP42Xf5xRefQ5xMfOSQnmEiemh3BUO9p1Z23+3K6mUEGAtmGl1jcWBkKLJdQ0WK822EhFsVITYwLpS/19Ao4NUA0K2tSO+BJ+Yfhc7itcPR3K3Fmu7wfLblMkefsHe8uQABx3RA8xcUWGMuZU5mjOIF3CMLi+Pvuy9ylw4BBpEBWT9OYBYDrEupAD9CWwMNz1Jk5tgaCCJas70XhpuTd06Bv215tU3LS2/2vjKcq0KFa1+dyPduyJxOtIPze8DvoyeTNkExL9JNDLkmX31ymi0IRiGvmfvjYaYwGF5pi3AZfj8RCKRmEMljKDvF0LK1FJEShrZDw2mVW0yZ2sR5rYjdGga02n0HWsUd4rKyWFwQOaRsjLGSeyHeY/8saPQzIehZxyzAJiGyyq9uZCV67lB+lleMnusYu+VX1msh6XxEPiZvPpXvTVPRQMI1jcLhu23LOhHDKWRvpAxzsFE/2T0DslDwLs/NetwttRDeDiT3uY7f3IMLpA3PbZtrDDNfn34RtbJAubLSB7I2lX9dPulHo2RiROCgJgvTXX7+Z39XjW1vxo+3s28UuE+BXypZd6PsjQLfiQK/4bf89gnfS9jkAoGACqGAC80ViLFwRUZGgf9qQq/HJ3x45QQdI0yxurO4EDi2+ygLD6qY73ZREfBRbM78z3ym0mWW6S5gXcFRiiwexH8FygDmbFCZxSUVK6teXgCBbS94fxUos/hmUVnPcEBvPDxRWFuVUwCDcoxXhp9bPVltJ4sxyl4W8niFVFDZ+gWaQCM8hRM2/OV4a9gWhvZQHRcl8DlVUVGMGAyrzmZhkh4LjLv4lUTVZmLdPhf2rJmLvUPv/IUW99gEWu3B1Zg43/C39OUoVtaxSwGXLMJ1SMkDHDZv2NzA0ChjPAsvOZili54klOSGaUbxIYRzlKXS8nVeelpPfitGGwCg4LhemBcW/gEUruEktFnQcOUFvcP1uK1Cznh8NPuHEl0q11ehFaRQLAo+8XDAbca7ijFKmjzJ47OnqsEH5Keq14RHR0UXnDPNqLpsVCOeEI1DBWbyS/bWpW/xmqcY3VY4pg14X/HCfjQg830LoaH9RelObvOE/45n2a2DVMxCi50HhoQDrAhrnVfoAJNwXj2rVJSe8zQe1Vi0xZUM0Rb4nEBDULXMpnI3fyjEjLX7tM7+ys0/3tBbw9bNfQxQduushpcb3llv/GG0ax8CtqpQy+MBK6eCGF5Xbl0iEZwE8KteVeNgBJibD/4MA4Wh1clx/WroyLxn6kBT+CzyMCHXnEd743mHplWWD7pk/E/4wZ22+J1cKUSLzNh5WuW343bMUYFB6AVQJvyasFV01GfsE02kAwaBmYMrY3n2Glg2zJqxi9cpQsF5PO9sJfXFFP16TqVuy0iX6fXEci7tLlDWQFHjIkXrBDh4/Wow6fywmreyJX1azzvvR8rCXEt18Y1+uJM2cQHKGp0Y4qb/uB4IXCKDN+/8/THAfTmGoM8n9YACZoaj403vPDIHm6ge+7Re24xRk0gcCMUxc/4yehkhjgGa6g0GcLmute+sWaQezHm71VhY4BTA9PHpGMq2ICb3BERzXH4cXgvvL//sc09O2ra8zft3U0Ivi4PUqHEAsPYunvMJnaaK/ETKIM+y53KjRNiD2bD8bBcXoBxaZX/qkYfwMEZq5rPFv1JFnfXUuQJAlbeQuynyR/GvLfbn9lOOCfdtJALGFOhp7ZAY0MSVV4Oe80uGOkZVoLyLbHWHRMa47AmUA5x3nYkRTeObYdvIByfUAbA3moKJxhjvvMvgsnbQrny+77BQznVObcFEe8p9Luv36jAaRHFITFvfW1qYh870q363z7HdTZOrB9nlHaBcmbXG0eDx8O/xrKWPuuPOgfTh5/74Pzdn3jzKbzM3b9f+MDLvRtcbBb6RAr/5t/0Ot0bA6ncNbY74Tz5oluEsjFvwR0Vt/nvxcorBELZW8BYLqP+PpwbIrNcrwHrDIFU3XGjivWE/hwQ7o9y6VMS7nFWqoWmx9iq4XSzP0GuVkgXIa32tZ+EKCnbRWYBwvFfYb0GnVeCwYh9AV0U3HivB13hT4q2JarHh2mf4apScVZhCAxYNQHFAE3mS2RqHRfRrvTdsAfSMvNs5bhrdnPf8GUrvKOh4Axf1FtAUzQhozrDBN2P8BYkQmC1AVF5VOGMpRnkBsJxeP8Kg0Sc6RigMKCIMKx458nVFaQlFM/JeC3Ws3Cg/Akv+uZ0MQBxaQ9oUbXFLkQKGHQPerwuziiehroLHhFT6bkgpheQSHnYfHF9Blr9V0dAbJi+NcjqLOoDHMZT509fwUD1DNoY+kYNcL1Ia6PzIqUOD3dMWoKzjCpfdKjCiaRXK4Dqeze8o1XyC1xK9YEEtvUuEBmdbGUNPicYYmj2ZQjoffkCY8gDlzqPD89nr3YqmCnrmY8bF8/BY89dUgNCCqZw9mTF6MV8ZL+9RT6oexqiM7XRlRg1HJ1iesbUa8ukxdv/nUajxJmFAWa8inmRCtrea9+MBO3IMbe58PTy3PBZvsHmTKah0nXt6UrhORbJRCPXOD5Ejg6A1PC0PBZgIlgcoC6w1yIyhwLnK7fA61/DQfNMt0mWYtfTZ4ku0KMp0ZKmWr36WYS4TluNn5fJED1+z+3udBgjA6dDufSIwPglQBnjM+LAVL95/+kD7EVvZoiht3xBgcjnD46ERzdphg2+/+HK85J99OsfbJ2U8f9xpgXLAheGz5uUTlhHQvHKCNqlQezxhss5nzhn6a4bEMFKjCH1jXIgo2eJvh1Gn21+FjRMFUElUeVujXo1wPAuA/OUYIr989nmNTczFhH5/PfLWyt7yb1KF3HdW2RDjyY5WoEFGbD/ne2VTr4iXrkYEgHJlFzxLLv0hx3sn83GbXhKZlPVxDQkauEYmxXjFlK9B4zXtuTDUG3289ms/L3fep0GoUN2Ad8DaS0AqRk68v3QCHgU0U50/HuWnGPJGVuFlli4ANseePOYBylMpOxXFMaZNakoLiBGuDV8IigXOpMpM3jPjfxhykz8NmI6nE/5JVJjjtLzn1lTwZ9tt+2Hj8Cwz7tgGze+R0xgriFrQIz38WZ90hxPZkLUPHjL4G+ObUROQRzOcUUXwsuTxlFA2aStJb9g16+5ahQ51Gv+WN2IAqFFGHSV9iojQdJT1qx720xBXY2hl0kbm2P4C5hSZi4c7DTv1uPSHR1XX2YgZ154AZWk+7z/3J37vfLoB5TeajLeTH6TAfdl7I9ONAj8oBf6uf/CfGizTXJsKt6wXCQGKV2uV4C4081tyUFDhASUUB4qyrUpH+BtABcBMZVY8Z/zeBSGYGsWIcCv0LxSUglCE6io9bYegSSWERSphqftO/g4hdFmEGipUELACOqAl1tzoVfkcsJ93hT0Ldn8LMIsCuX9UqA5waC7UXCNtuhh4P9ej5hJ2oejjCzq3SE08yvEs492wYQF5eoKinH9NwSFCtKcQECCF/XRR4K0gW2DYVTWuDr1ihBJLEAfsXHAzfgv0tDCrnMVaDxBGqXn/kym+Mh4qPIt6xjdPdBSYLUiz4IpCOoFSUeaP562H7Err+XHBixZxIwayiN7xvvQ8AJIKwCrYh9EhT1yPgNZ5cw7jYQUc0HYUGBVsvYRtn2Q51b+0uEaahqDZLn5Q700pHb1KC5s72tgAACAASURBVJSjpfaUAoRDUUE9Jpcd5SLKVSqnzmc8YS0ghM6RAmLoXswT8qKjzHAsgKBK1XzWcwmf1BCQiriAuxPorrJCCDbg09QFw/ESFvyKcWiOx3NReliFeL3WbFOT+bFghGdueDt98XnVnPEwr6c6LvP5Iaj/4EM/U/2bHGoqmqOw0n88R26RRHVr8pJToOwVoGzoPfRNGHvYu4aLNDWRkoZDylgnX5Vfluf0DE9oMvPMCBjp0/s2l/XqdcaT/wyDllsUzbx8jtyYYwDlAdzZfqigiobMfM2EvL5KLOTky1Qej3FhoUaVZWVjPGcal8q7e94B2QADIoHkdH4wYaxEQOClZ2yej7xiPKmWDr0eT/X1BcqMDx5W+kj+v1vv0O4aM4XNzIP5TsTLswnN1zOO8D5CgGkZ3kMmylxBfQHzVOtFxmBG/xBu8nUMFcrTghrBNEa55s3v1mCpEJ+K2qZkdEpuxfWMF0OcSB2U93jF5aiuDxvZQ/XwFDB77pZYqfb9HCNGowQcP+5J/wmr19BWOepIJRIoYxbxcF9ZM8TUHtegdpwV42pEETTgBi6CeZWP18DKoTVkrUd5oyDGtVfj9Xr0X23HPaZ746/3+xUpndfJq6/SINctT8AX8HDXIfOJSalJgUaMgoBeomjMPWbOUpCQ39lOagxpFP16LJhOxXtkGl7qFO8C+AKSWZ/mXO9BXQm80IlWSmQF/Jbjp0yq53naBOAWRiaUp2CS+Vmj/fJXhyy7YkB7+pl156BXgfMa7zgPjzLvRJvIr5yjAwLwXKBcfcoxV94uEM33vf/qLOH7yjbmVfloU380InAV5zg15xwjLkqL0sR5QuGvrsOMb3Sh3X6t79NeU2/u909dKBIshrXMxehI0R95PvOCHOU//+/8y/OEG1B+4wl5u+AVCtyXUTcS3Sjwg1Lgt/6O361HOdUsU5woy129pmtFVBzWw4zizTnqDXi8auVGOCvoAcpYvw0yTujp/APscnb2KNReW6u4UljBroK2iwC3V+iqhh2e5nicWXhpAwpIrj8WqLnm6kE0R8yFLkB3z3PhXyCngp2wORaxBW5XYIe+FzDCnpksMFEdki9pY7Potv1p/j6Pz9Hkd9/DDUnO9lB5NqGx3mPaoKKuootnOeDjWffTtcgLYcYqdbFOZ8WEzrV2dwENVjmtu9vv9SIT3paqwimYQhgnCoiFzQhfrFcG5Tbb/qA/swieY7X3dLFFAdDLetJ9Fb8YHc7r7lvNN3QxRZ0m1xK25BqV4AKv0nUVTLec2QrFmyOvBbyQooA0IxTuNvqA/kGrAmRY3fImTgWIFqXB7Y5sCHeoh8hZGYNNvA5VhgumBZmC2PwFhMyYokgwXvJFFCK9HYLaAmrmjYAlBiBzk59/ES8nob0FvUKCMN7xjMOwU68J7ab9Foy5nG9NAYFyAJHtbKi3IcTdssYw6vmNe+AdJYyXrY7wOjsXOl8fz2ePEz2CfLBf3Dtj5kgA6AijZm9kchDTcJVUcxMBWM1TxSBjxeu5Hg8T3/G2kXe8c+3a9xR1YjyW7yJPdh77rM4D+FiDlPvXppiX+boarmJ8yDZPGK0yB/XMArSgPcarbqsFCN1Ccus9RoIewNnxv68cRsm+C6SvcCSNPXk18yjnw2t9RztVQ812PR9+/Mnke39s+CpQez3JboE1L/K7E/VB+PjIDpXa0r5eNI0z00ejI+jHgGKA8leTm/7Oy7mPMqYeZWUBoCLAODnGkR2O+cyf7I5QD1vBoaHYeJ5rLNslhnnAPSwAxb7g3ZLNkPy5n0OjASlAg5chtLDRHIM3/O5yUA8ihYzmvsi3GHkG9A+f4lX+0jSN7EuOpVKDCZ8xtLEXN0WY8Cy7rDVCpiMR5v3m18IIjboYA46dH2hwQaVzxJlZ2rK+0NfIDAt9DU1M80HWH0AjciVX1gixn7mnsu8+T9HeK8S/fv6lVD2ZASlclldWcP8gZvdDRh6kSGI8ykSCvE+4Nt5kttJCVsz39z9gL+YpCEbuMtWw9SKzpzieZIxsHzQ1KFWzrZZNesfIGeYHoNxaIfCkPJf9yNFALLWBEaOh3LYPGWKYfIycWeMrT6A5PCLuLlCeU0w165gFFEd+P4IvFyhf1gOnwhY4NeQ/83L3L5fHoRzP6zpmJMKuJxHm1UeQm+lTtlg7DZQajuiroenpq+soc1Z5mOgbR8koOfq58zWpP6gtj9A/yr+n/pQ1K/6FdV4kz19Q3mE/cpT/vX91frsB5W+TG7ffv50Cv5TS6tufdjvjlz0F/r5//PcJkDWSCkADAOMdrsjzeJRp8xhXiLuEINxRduN5ihBFoUnIqLHDKtPr9fUiQUjAbZT96vsHoDvBchb9CPILiK6CEXWOJwB8fHBVgSgPCX8L0LbuVU7OqwuQinGVzhNwKuqzAKthc36+k+cTb8t6gySQfxoQ+LeeDRfZ9CFbTsRqewVNKKwWoZlzCQ1czyDKO1vKLFBmgcMD9mIUvq9nWylDbwtMohyyWMWKG2t1DQYFb0cYlMpyAD0eJu67BbVY9QiDxbq/YX+vVEBmcVThyYIYWm7fa5XuOEStL1D0unroDROrlf9yjx0XPNV4Brixxa3mWcnLCq2zHUiUzSgQs6gDflRKokhbrVzFRlUnimi03rS7lnTvPaOcsZtX+5W8c5Sr0LY/dlaUh2Tc8IqA2e/NU6wyH604c0zIKSPSRsY83gm5dcP5nEOZL5lzRBckx1jvZcPaFxSX9QoUV3lq+F15fNMe9Fof87RgAyVNlkxe2f4e8BgDjXsJTxvcw9aoh+z9LT973ubpBvwnuuKMBlBtNyw64dQqqrYDGuNZClCmRYTcC4wL9q9bbT05wgsDkmKIStu5duWPPVMRDD0WEqygEXAZhRDga/s7n8hbNUrB3PruFT+/U2Ga+ceQvZj5B+gCaG1RvhcaD+TId17oUYaWKIYrcKDlLvH3vc3HKC5j9VSO1zO3E+24B6yGy2aAAR7lAckfUsxrAARjQ5i4wNe5GBlNRAPpG8qU4W2qyru1TwGmY6KhKwZN6KLXnP4Y4g9apaAXdg8MhhA9e41baA/vdEPfjX5gHaiXOu+QgDDRAGVTnGkdIJl/M74fDDD6gDx78ljLA4a8kupyNT5BGcAxd6hMWqCsrFZO5HkYXRIhMPJ0xvBLPMvTJ9JZDEGfMSdW3fzhAuXmvcSDWI9yRjIGuG97nUbfRCAZRSKBVx4FvByGtDDsHaDs6BM5QAsAaNThaAv03rUhZ3t2TpTXuOWuA86V01hsQ17hqYXd+WW59dv6evf35dm9w/I239fQ2HcM8yKt6ffM/xQ2HP7Fe2xhrzGYmdv8YfdiDlAmdYcwbipjA57JU4bvks/c8H9qXLBeI280uhQkFwgnjo11JPtfu850PbRNUK4GbMONGRvkqdWgY+g09YW7RBAmoMsq8wDMF4Jk3pExC4Ijo2rghvc0lHN9UtXC44koCh5Xsh1yVe5T/9kdAPictiMzmZf8nlSgoe/s2jACNluk+z9Wu46JA7yfu0Y6bGnLEbHkNmvrGe+6qmylZkk5iWbhvNBYmfm3xlR0n7/wJ/+1ufENKL/ZXLqd/RAFvp9cutHyRoHvSYF/6HeNlU8kUW+oQBlwgqUxi/oqnAp4LforKAMMAMoCgcvfC7e6QFJyA4RmFGhlsFy+ykZCyA7reJXfO6CYxWeee+YcFjCzXAG2EdgocXqYY90NuK5aM+dYwdoHR3hHVck7ix6qpBVYu2Al33h+Z6E1H5qFbL5jwfY7z0xooc/CC8BCMp+3iEU71valnSxe6y3AOgywP7yMKNhs0eMCswVcCoznPJRCPWGj6Oqpce/TeAVp3ypchDl1bU3/XFTP/i8NhDl2Kb+tt1hvDooKv2ltD+Ch7wnV7SDWEyvgxBtzeEvRqQdklLZQOpbqVKI1LA7l78542Cr5RaOGX+Ev6B2vr+H3ACUU+H12R5KnqeiyvAPuBMoppnQopgdg4eZRNhzj3ltDS/unHSe2ooStFYjRCjkaL7BjzyWlUe8FXRlbi0PNi31A9cyquTM23BiFKPwbjxvzA+UrhqUzegMVHXA8gIwc2eYI2/YCwOx1fBo/omzX0OXcSn9X8bKP2x/bFMMWp6lozTFTAjDK0G7Ggzx5Ch453/G2Jm+NLrPXK8CLXFLHukD56lH2ISi1gKi2L/IgihVGEfib3ELabti1hXvCnwJpFEHmnQpa+rwGKefy/LeFzmxn5cxpdGs0xLFlXYtaIc8o6gRAQr4NjU1tmPDo9WAKGKkpQGj/1Av48vMpCDXeZAwYGBMwYECDd9kub7r1Yiosy8KlczgpkoZmJaD/oVeVVs4+5gdkos+EWkeOmBbDqc5LwERCrz/45OOh43iUVdT5jTY0QmENLlTaH4APgxPaGo9+wzXLK9kKKpwYoIznFZkOCEh+dQqrMR8wfiW/NjUMhg+Qa82h/wr6yn+nfFwjjznj8ADzGe92C9J9MFW8DcMvGN9Ukhgyl6dDIzm9kQTKMlvdaKXOecKs0wZ4F36dCtgzfqSxmPc/OcoUWtR4gjdZgwiGgeaS+/66MXvNUIaAidro+rNAVefjypuuixmsnBtZHmNKIlaqGk70l0ZAelMP4BXaJiInPNTVrvOlo9k5l+31suZnked1/fxQn3ZN3fO/od8ZFVp/tGPX2/RljaSck3nO8ccYbvDmPv5wgB+guWCZwn/Nb36XWg4c1yiTegyprE2kyoRrs7YQnTIgW/BoykaAMltXUcshfMs8IpqnALoREsqdlTPbzspJqOu+ysrVRJZEx4GSMYIaKcZaOHLhsSCYVI0YGDVZMYetnJ/PrFHes3U8NPZf9SkLaaF+nDpWoqvKLzXKY3zMLhsJNTcCzFSI6SdpDHMe8vNr5hn9xouPfKL/u67TpjocrC8jo7qHYnQ/zndNqHxSb4heIM8tUOaYBueMM1GL/+O//wfm8w0of9Osuf323ShQafjdTr6ddaPA21LgH/49/zoiWCVdpRVro0ANK3jBrKBBJBYlWEEZMO1ia4Eqfotg9Z+FtoItrVsUSOlvu0esuoALdhaeQ6FVabqAD56Gl0Ml6HIeSkXvqXKvtZ2FjLe0dX8XBDZPx2fxT6CBQjneF0JsU2WpgDg5o3jB3FN32pSK1akcmerfsSrrMaYXC9rvt7EKL23aarW7EMazFYVd70Jzu5fOWqFZOFssKHoO32N59lXlh8YZoqdRYg0TARPrHe4K59tDub8cVzlF0RD0ZxygHwsv4Y2MqUCp3naLd2lAiRJnfm7H8wjTElCmsnSU2ahljrmNKWgtCDJ8v3y3YNbFXAXGC+22HDofMDYI1vVgNfQX4wJ8sMoJ91Ph4QOfE6a7HnPpb3x9aLqh+OTXC96lR7yTqbYepXxz6g1zgzcYB/rKu4D56gU6lc3wfxT/9AeeXU9yACpzRY/yAGW3FNE7eM6lBQ56z8O9Kijr7YNNMRwwV7lut6bSELAguXPFfEgB06gz9bZmrvNK1WdeVgyez+GpaeMQjmPr/YhBbR6gQiqh07BV3AoGuFdyZnMfZytF0XoeiuDOd8BXUgVyz+S4x8ATHkr4Oh4e28lYlD9iKKrSJp0TGrle5d1fl/B08nDDx4xNFVvobt2A8eij4I7i+mzym9lqiHnoVnn1UhKSzjgBojWCYeDAuKHx5gq2vg1sBOb48uOCix7nbUDCTEi9aVQU/giP8vxRFA9PrrEwzDdDTAibH4CMFxyAj/yQdpsr2hSLRnngFWMOvDeMwnZX9IeIAmi0200xdk9nKyDGVRkx7+THM07Q0DoLY0ShcNVV8Q8YzBhChURVnJEteJKfTtisXsS551PBcnjISCUKIWlUqhGQuQYH6E3LnLyTHwtvwZN4yWZg4dXPpkDZ55N3/cUYNFIgETyQCAq3YWLbMGlQL7qmO4Vv/87h+S6fDnnn1btudVhlBaWK7U60BXMo61kkI6Bo5r3BBeGdFJNa+OlK1qbE6JF5cc7BY2926wtwg0a0eN0aAZYvTzlVgXht7N1Dy57XS4+zA5TaEkfKdTOm0Pb5vBDv7qPh55cTFWEOMsDW7QMHNA+IBgwDoE+gDDhmz+bMgccWA2MP5uHNiUxYoGzdkBp7WdNTaAxiTt/hD2UE59SAK4ECNq+7ccSrGs9qE7XsXwyPCnyBsoZaVgENMaROzfHmwyuDBZ9Z+71XQguOayOjMsbuby/vKg3VE9KfyMxsn5U0CNe0fndLRY7P3wvSLuY6dBdomh1FMHStDKVNWU810grqk4piKhXrhZ9jbHIJ7RxO3Yiu5ZW1bpvlPGeM0d3efed/+A//8Hy+AeUy/u3tLSiw8vQtbnG79EaB706Bf+Sf/4MuwEpfwwYjiLMwFyixAOhBK/g8AEoEZPI5F7T0neNzTM/anO+7C6oaaBamLqD5Lixw0dGaqxd6dcTTe+YtqmjxWeCk7jLKLO0/ZlCAw1ZLDaDxavuVT7Woo3Rx7SrXLgJ9jtelaE5A/uoIq5DRnS42KH5aagO+fVTByAK6+0B5vfSx0gI4k+OpV5QnApD5V1Ccz1ifAwYXXNkbuxZDRlSmgqesVscr3saeX9CSPTCrYrKoToVhh720XsAc/epyP4FoXwWluY7/ZTj9vZ/30iz08ZDtc+WhVX4drBhnYpS4+zrUuA6n23qpkO9iDy5B2a0ndxvCM1BiLkAqYWJRKPP80xsFgHuRqWA/5IIZb9U/QfGOM4o+XQlfwO8p5pXw1eSFZbz0HnCnAt+7oxMaRPmaOw2J9Oy+mNx1t6Saa6kQr9IU4OBIu/1PlVJ/yvw5R8cvKl78kCJcx4xzfLLdZmgQz0E9kQ4gYBFvKWAS0Bej0Xo9E65britQljQ8q7R1S6Bj7sZIYVtKdz6rEAPu6uF0TPC8M88FY9NHP2ebslMWZBwMhQS8KkPSF40wZUeJoiElSuCGNe6ewoOSpl8oggEq9rLKIeBTOUNIMSHwBdDZEzU1AzTUzD1ImUCx3KrZX1PJ3tD5FGXj+fFWAorMcLzQEoMSYx/vvl4iPUX1EEnH+T571cYbPx4zKocTsm5ho8yr8HO9U7TRSIAYA/wMfVRy4/3ZYlhSThphkEvBM7a9Iq9ZoFqPZoxeASC7H7oGNYFpeI29qKHFGtAS3s8YjqePAeO5NcKt0Yp84o8+mj138RLOeZuTL58XJEYahH8FCPLC1j/YPMzISPgOIxCh9BoIGJcZCwwdn302Fb2n7kMm0/w+nmW9ye6vvYaNGKYyu+KZrjg7ZV/u8Aavc9Yf65BPiXc183al3HnbRLJUfhxh/YcElhaHrN11rTJJoC1P5Al6CSsX6ddx4Rv04s6p26WjOfclm4zbS65AeanZMaWNbDElkMU7Co8Mfw94BiATRvxooibYQoqw7A8/mkrvA4ofT247206xNzue6ZeNckgax+ZC04SEKb8o8DSnvqCTFsSADI8C0gP4IrfKf/A2xlNts0lRMK/XStYpwonRxcgbquRbKT98J4huIUaPNU9eB0PrIpw7Naz3NoYFIpA0HjNqygLaGKOI4eVsu2XkTQs5OjfHIDAe5XefVoZifHC+5LrstBDujgoYo9VGjuw2oOtZrjk7cjdXOaRdxmMIb7RY5H+Gm/Xzf/5Tf2w+3YDy951et+tOClwlxo0uNwr84BT4nf/Kv6UQPqqHdpUNUM7jr4rshvfmtAKLkd4BDlVc+Hwoalk1493NOrlAJYp14UfP35NWeVCvVaBX6UU8d9FCCm/ecSy6693lOWl8lPTTe7oqTnT20yvBtfEWBqAIGbxHFW6/B7CtshEQQN8ahqt3LKG5AVSsOSj6Udiy0BasqH/Hm2jbaafKeRRbi3kVrBxAWdBQDzP3L5DxgSicfXJylUvsCwd5rUpjxtbRKlC5vmOhRl/b3w+v797Te6Qibxy5J+0ybruYB9CtEWQXU7fxCaos0Fw6xxObx+DRb0XS454HtxwLs3SjDRp58vuCBMEL4aK7Wt/jtUPp9trQRAi8kQceWAXiVFoFsIdy0LbXc7dVdzO2q5TKwaUK4IOPAGh4ZD3gqQIfqLoGnEzBF4S7GqrXkHrHrnMJRU2fHB5sQGH4LkSPkSVgU2x7zJ14EtT4DvpoYHF+0opNsYiHO57r3fJIH2AAJMY0b5Meat5pVMmOYxSyzMfMg6pYIXXlRn5/jPFk5tETwi+hBF4vnuH4zH3GiJMwfKI8OBSDQIZ9QS0dTV8zwcKTCQ90Ns1bAD/RD54sbROpYWVy597pJeI8izvNv4R3s6fttI19irmGcG0AusaQAGS8smz/9oKK5RTlI5/ZgmB4nef3xFq2Pcu8aQ79ImTfKI7uIbv7SscTm71q8YwZjo4XXgMC76cBgWgEPd6ZqKHTgmY+46GvcagsZZuknEYBwkZR/inwRjV57hF+JoQ120414mS82/yT52pYNH/biu3NB8eAxN0BP91nXANA28xPT0fZ/+DDAcrjEWP+YZTY3QWg7271o/ylre4/nrB6DHCKFmhUebpyFlrgwaN9Wxjv8wHKRgbMfb4C5JC7PWHmbu8lz8cQFW7sGhMpE37OcIWux9HS7/Lb5ace5SpnbWc7VwNeFggfo9E7y8GnbOgNI6NXVkcORgAs7ztt2kb4g5+yjuRUwmnbE85rJ6592n491M87/ToE8B6NPDspdJ9K1z7uZ4WXfc0fN4Wfsz863mZSOMwpHpD8ZNINPvxwgPLwC2D5ybwDlPE8U4Lx2FqOHGWMDLvuDM9FTEKTGN92iiTXF282sih5wCEiwpHmhO+QB/K/84c8ZIoDJnSfehJ8t87BRJVkh4rIFwwypKuw/7pe5kltUI7MO/MtkQSRucrdGnVlR+XVNMX94uH5gGFC1Ok3XnSMZbutpUB5QLKZdDUwpmArNEy0SdLswiTqS86xeLo1iNY4yFw4vMhdN87INa6NwYx2QeevTVnyps6Tv/if/yy9usMyty83CnwfCrwiar7PTW7X3CjwXSnwT//+nx3BfAUkUdRPRfPuWre5pqfHAktoQlOvS+IrQNkGqRXmPJXlvI6FuEBVRapeiVhP4+1QEeY6r53jFyU53lXChbYlaEso/ma41vOBksj1qwlelAyNBQEI0MNr+XeArCivhD9xvz0e0F6lTM0dRYc27IKQkN0AEo7VgySIQrHed5SBKOeG+BrCXOAMhRpaq1pdJXRBdVbOLHD8Hjj/wKv6h059dAN6AiDlHWW3yoB7nwq8I46w6JvvuAoZ+gMgtmDQsPr1uDt2rIdQMsDiVJa2ZbVap+HSZqMZMggZ5+gHjkKU7+M9ymSs4KLkg7euIf4Bwqcqu/c421OOPYAytEuIvm0qh6p8FsTm2KtiOp7k9ablvgFNXDq/CVIpGDbeZfdPLmCuN1HwASgUZJzgiT5/PbmyeiXqHVQtdvIExG7Yn/zlo7e9wtYyQlIpKLwkn6l8eifPCcDtHJAnUZT6DBU0PAH6mwO0UA7nT+pWedyq2eHR0+CxXl/HL1PunD+yAL9EBvGfiqpe/fAd+W1bF4AwQvLTH5saEpqq/HeYs+0Kit45Bt52n9vP9Mfq1dKdRiTsNp5mzQRT6XXmoEUPAn5Db7xGCT+E+PSZcGwBWMO244FOMTCAMqGXfDcXnYJSGDcEyg5eaZj3A1owL1vwzlD0epCsCg5AH0VXOUUYJde1IjhGBmgnUKQNeHC+alpK+WvbB00EDtBA4IDRg4MMOO/JRScE+Tm0GoWfblMPAuCCTSMpIzs+nYZDUPClIEEGJZSfWgt4sRsNQWoOYy49qbIdD5eGPLiBSudzzKkNDTfaqdL1KOY3F7DPLkYEAB8pB8iNiJHwYVIxkK3JHeUY7X42gJhK7V8Sfk3uMoYNtswiv5xwbIFCZMiC5DPH/JQC99exTrjXvF3l4fWUnbP3weXO3z13r9/zMULFMIIx6iv67KmV3UjJXe8qN2Lsplsx1Dmrm5OeK/ce95/5quRbcf3Nff4+v9L+BcpcHyMCXl7D08dj/JQ0g3kHLOtRBiRjYAEoj/GEPZkBjBSsMzyZxpKCAoNYvItnsLsD/BEjnkXlmEsWAMNQg5xpxWzXpDW6haeoTWAdAuQGofoCZfZeBxyTokKxv6RfGJEx4JiIhXxOdXX2bbe6vkAZWR+QaoizTM28ylri0qhhLJW8I//SVnaJYF9qws+JxnjSHO+XeJMp6AWfeE32oiZvO8b+VL42Eo7vh5zP9pTIA+o1YLzfCKHYW2IIRs4cKVVE+vCMeumV7dB95NJf/C/++PdhhNs1Nwq8QoFXNbAbkW4U+AEp8M/+oX9X5XlBhN5Blae8EjJ6rLs5TwFZQM2R7i98beYVKO+yexSv4Ha1kh5b07AAFDy70Ctg5x3hPEKePVYXKC8oRIlCKVSF1TKO9bUWeoEJz0lfgiGjTatYq1AEhAkA5uTH4xHR34Ay6GX5PaAkebjb6/0t7cz1gGjy/gJBA3Z87qGpL7hTB52jFMZhWWIbkgB7vcSCKfTzfF8AoSLbhTreZIh2elLTLS68+jkuo1KN7gg9lsztI4tv6X8uciegSUXnfhd0hB4BcmdIn4+YU833LJi9w0D1OBlu2b5cKB18urygsrtg7spdKCuJgjgEZggd5binRgl8DS3K1Cp6jm54zjs6hj1aIBNtZV9HI8OTKi/xplVD7/vyQLgsYZM5P61EQcWYEO9uboXGxntAsFeStw4Ik5882EiGfN9QYYHwQZFTodYL1xC7GGyKK89u+Kxjv/QCjIOe0YYEjPBbQrOrtZXmKxPWS39666NchrylreObsVoQnSiO8mMV0tyTzsL3yZ1+OXM0HuUCZeVT5zL3rFc3zHCdg+Wr1k4wBPmYWwHC+5ccPEB6vczwWqNC0ubMs43oECwa0ss9tSqEnm4vRR5ick0TDQLtki+89D7ywCtnIlszloZEG0KZCAs9sRqIa0gbnwAAIABJREFU4AHCUxlPlNOEi+47nh3C0I/Qa+eHE7cAab7XwyQIjVAM25envbb9sh/uLRzetKQh8xyunHvatt6e0Vhw6i3xaNeYsBEeK30dJ3dNOE1q6fp+J/KCcbisO1W+V34Yej7AQQOj3sFI4MjyRFsYFou8xaAB/1vNe8LhBxgDUL4kBxvPt0XZxsNMhAAFz/QAMn5rdFp5qxUp9Dym2kVu5NfLa+fm6865/r437uWdP+HpzP9D7iEhkD2upwxEc1XL+5lyO7dyv2MthE8bwaRBJIPb18rNQ5peOioT3etfx4vnVRa/QoJvOXCVXneJu0SGR+P9fPe9yUUegAyQNeR6to8COD8hZH+AMiHa7z/9UMPJ+08+DFButIr1SloZ2vDuejxdTgF63YfeCtpGbwAw481XdnYumT88/OM+yfJ3vMfWABAMzzvpFgDnL+ZvDDDwF7tWeM7wn3uTI2eaMkLUQ/bzTh4wY5Lhi7zVmIYHGM9t0x7UKtRfppCZedzsOz1/eJYnJePlROEMak56AnVl/EvRL3PApSlGAuQs5EX2IavqJddiaqJGvMbSQQGUgpVlRnlwnqGRAWM7gNmw+aTZ/G//1Z98U5a4nX+jwIMUOOXfjUA3CvwYKPB7/uifHDlHYYvK4ipLAbDIY4QrCn2UmeNEnQ4JrbnjTWybHwTKFwX8jkc2MKWKdNqx4Ub8FKWwCnGVJMOUCU00/DOKd2GwYMM7FvhYJVZP7YYIB4CoiK9yqLIXf8Fa1IXcLgZZFFQaXTYDzgOqUAzye5YTvDIFTAuGBD/zJBU4PMppKQpzwkJRxL2R7eE43/UGdQuh0HhDeAuqspLmXvOPqtAupdgLoFtH6z4brR6TBbgAWbr2GsON6zWvwhpAw+mMQ/Kl9LA5QKtUnT6x4p6Ma8d3W+TwCg4DB8J7AezeTh0+PNEb3O/CpXNV0Nqp9SJpuGg47TUqYG90F6RFGTxB2/ndoXOrnPVuXKkaw4XViC90ulIebtn8XSMPwtzSjj7ruaQYHoXoajRRXxW4LS14fqINtt2hU74HVMMbKC0Zl8OFWgWLok1l1rwv8Gi/VcIwfCzwvAeWPZ/n8ZQLSIZuhyp9gMgcVafvfA19o1TRv01jWLrb/linOnfj8d57xHiHQMKjjB8ImtOa0wOXGXIq6mEJaFNebTQJAQMWRTv62B5YSO+k8eZph77t/96zhowtxqdSWU+yfYf3upXWGg2ULNIwxcFiLeuc7fym9/DUFqUTKAf5aSxIpMsYDfF064VlSiZfmy8JYc7Wbtet/K7z3LGm74zNKLIB25lv8cAij0ofiwim6FDolfDyKMv29BjjI7dTGRbm3fu57ZKGghjVYljMmJMKcgXOSkE98jEs3H8dEQo0wOafxtBNnYiMBiBTtExbiyH1G7FjpXJCZAe4EHL96Y9+ZMEywA655nj+ADYAoYTUUkxvQIzczt+1+JUCrPP6tVK38y/ys5bYS9eYs7tuOFnOcWl0j7OPdQT6QV5TEuKFj7wENA8wsjXca4KPPS8yckFQJqzUieGAaAfapIcZQzk57nxnRtXIs90qSEz/r33emcux+yD6lSF88MBS8XqnnJi1IbFSxk/E8DcAmPDq9z6Y6IMPP5pw/Z985+knhOzPvsrswYxHla3nqIQteMu2h+QrW1mb9Qdv8QDiFPhKzr0RHG5jx1ixFgKUI4zC1huhQLRIQqWT948HOXtzP5+8dz3JY3R5zt7dE97/xRefy08A5YBmcvcndLvzAprr2U/YRtaVrQmxMfGlxhq55H+87OppyU/GcIR32X3Ix7P+kmiL6Yvh2t1n2siLAuVsP7Z6wA5NokleWpcgYJ3IhJU1cyeHYg3LygSGvlXGbZ9AOfUCmLP/+5/9j74bI9zOulHgWyhwlRU3Yt0o8INT4Pf+sf/AxcY1r4CFLweQvVj6T+jST8utdzYo7o2i4UbTVZqj/HDngj11nBxfz2CU/C6+PiKK8ILZwMgoaGlf7q18xrPsYrbXVYmKJlWNO88MWNl75Jh+B/PXel8WBpUQlJL1Jua6PCLeC+71aDzyPANAtWD9AGdVSrkrvwHG9y5UgxXw0xbpFcVTr5T/VXnZfvPe/qXfbS2Lt+pD6RnKHkP6ChPxHBe/ApMqrlF864lZoFw6HUCZ56YRPmHHNAttx0MdPhbsDYXO+RkHK3gO2om+SJ/S2ocA7aWXuX57FU0xABGatk0n+KlCup0vENiv3w0oy54xGmRwzjnigIYHUqU2c+Lah/BVRj6cXAPEMR9q/LAfKaZzAuQLUMaa3+dtf0PKAInD+2xof9TkNHSHCd5qHtoxPTOGh1f/wlfe+wAoCUuU3wW6ocPmyu2YbLRIjGl53aUxl6Z9oeZdD/3VsJar42VfBS55qXOlfCWl24YacC48v7nIOjukUwDAPnPbGhAXfnRI3Mol/U1dhhRuyjTcmXEC7L2vHuGC5OW/o3p2ASa3iWGIUGUATAx/MZRlAi8PW0BOz7gMFUppDzhlGoYVi+p17lqQB4We8w1Ln/vWY26xQednAXFpIlQ65n7Gbfu029fI/wsMbC9GvLmy1x20RV5uJJLdCUhO1wK+jwrt2w67lz5luTiNXmvI4JqtcH7lpztgeefmytLSzP7JvJF1h+FjzoO+z80bzbZXFPUyzxyjAO+AaMKyB+DgBfxyqmTznfFLwTgAEjvx0s+C5qannBNPimbcFHaXX66fD7kSvs44Q1BOuoy5vBhe9eV481YvH+ufRpRcl7Up58lCAp1NY7rw8WGUSG4+IOpuDnMNFpUDp4yJDMn3tD3xXKHLtYt3afLN3+6QIxTovegHay6gFuCbgl2P2GuZvbc/+uSd9+tRxquKwRpgSBh/gPIA4gGPAmU8rQBjUhncWorw7OQlm+cvkGaO8vAahZwLOHybaoFch6+tRUCe8QBlQqwHID/r9nHPvvxUUPx8+OjzLz4boDwAmuiFAc+DoOdmhPhXbnPzLSAn8co3h1FmKboG6dKevG2NaMk3pp9PrBKeLfa+nvF8IWil2jU0iEc5Od/8bSg2YFuJq+HWAocaAmLc01QxvMY2gNkFg+36YkCOaJrxX2Bs8UHAcvOg5/v/8Rf+1Juwwe3cGwVeSwFmwkqdG5luFPjBKfAv/sx/PHl4I9D0atUTVWGZNXpZMmAkek0WbxYtPQcC4LX65tOqw76jDI5p+90XW5iH6zkeT8lZ/CcLkl7drglR8FDoqigLWtciz1RJ+O2hTRoaGj3DpUbFMXnC6UtetkvF7ATOCw6yUF8U8N4sWLYKyHoxvA8W2a5rnhvwfwX4AcRdcHlHIavi4bK3QHk9Wigv3PIA2qo98eodHb6oFNWf6pj+Rr65YyioguqQQo+QNLmBq0SHkIciW8JWES69dWFHdGksEBSEJlsZWqob+hteOugZFyPL7N5aAJPw6qvaFNrmHijB3Dw8uyHWAZpRreLtBcQ+BMI7ymezyzPhzXSEe9A2eLU8Y15ln+9pDuL8FyXu8HKu0o9RgL5K2wLjI8w13xNW3HbXk5xcyuIjFPEWeDGyo2NlkRWVrPCSbY1md2f8eb5KkfM1OYthvfTzOgeOz+WLeKw9OSApmpTfr+GwkoBx3BeNbFMyJXasLpPT3+MRXqDkXHViVGlbvoNnMExQjf2YjwVj2+NGO2ho8vl9VnktvBjMcgDC7ZvjFfDACbl8v5dWjqMX9/q+C5RTW0CvHP/MMSQSoPzBw/mZLN25L0A543ECloDzdGZrQawhQ0Bp22KQy173laelkYV9yvOheWRjahrAHzt2mR9ErmjCqYxcnpAGhn5Wlh90oL/tP3dYNts+HvM6fU4fctJWz5XfrmN60JI+rYyZXNvuM7tyKcNUmU1766XiuEr7AKcjGqD8H4BPW2JMS3RB7mPlcjzFk1vq9lXklxrymvxQck3dBq3hsl8+G28g3rXpP6HaVPMm79rCbpNvzrg8wvhXb+oxv9o/6EHO9nrUMznsVadJ1gunkHMlc0I+vfDzVZZJRw112XucMSU3N/su91rHvYaeebeKemXzrrtrxCC03i3tOnYxJE2DKHrHu4nnTk3Xq8iG5e+umfYIoHyRBe3p93lLrw5RMvcd4Oc6gZFgtooC3Lp/8oRiA5IHML//Ad7U8SozwwDCFnvDoxpQKI3mGubLYzzPs2f30wnTBijjdU2IMu7SpAetUT71RGATvMcMTlIRNLbAEwLlhFxnn/XZfuzTT8eb/PmE+E919c8/TfX4AdKDnlMwbrcgS5iLPNoV9PicuJHQF9NdeGYldWRlqNQ1CC/6hF2Tt+xaO3Pj6zEQ8O7e5/unB5rviTbaEP7DoDedYx4yL7KHeoCyRQXZMx3PO8Yanj1GGgugmQYwf1QLxyhjUbSEif+f/9N/+X1Y4HbNjQKvUGBlwo00Nwr8WCjw+37mPxmLIwAsXtUUbSqoVCGv1xSAyPcK7HjZ7gPly4KmjlRPH2sKFRDrmVHoq7NFcbvjtfPHPGiVZ3UcFyx+jDJiiB0WdKOXC5RUMhfQd3E5Frooa1kEtn89F1HvM8/vudUukm2TeW5pd3XyntN+k7R3zOAoZraXDt4PIYQmvVvCb0N3lRYACcppibBbSmWxzP+yTPZAlZYUizpB4V0FY+nsOnv07aRF7tkfDwvxEVlwocUaGHiW/9WrGy2f8YgneZ9zKoV8inHC8/o/McDBWW0FyiwFRLbDVScPDisIOvBDUwNi/V4+TbGTh4Hyw9Nrr3V0huHZRzZB9avYRgnNi4bX4HFSL59Q5uEAjA7QmzscnmPGul4BPDjOgwX4BRgqoRkPP1VRcZR4rPODKIgAr7y29WcvVukyL40wwoL8clLHjn1v48E8x7t3PLBOQFKmYqSAgNHHVmGWHUKnnTtrXEvrtkf5Fh7GUlawIADCmxrjx3pI917uN0q+XbB1KFPadjQOYHH17N8nTcYBeicVY/fH1qAhuAVo26y2TegQUvrgXJuuBzC4bRZAznkeIEf49HscX7BYgAZI687ABUMBcMvrd2jYubL98Tf+syDbCL/uKx0gXaBpyObcD2WfNsZydRm7RHNYcR3QA93xOLU/hkjv9nQR2of8OsBn+7wFhex78z3WA71TZo0SMerkeYchrd4yvHTn3thgiHjtaJftqWxZXjiA8jT6CV7DUcg3PPygVYFewsAB4hkvXhZbs2gS3+kvIa/dMoy8ZH5r6DyewuyNm3xz9sZ+hseZMG290oRkUy8jntjQfPmCtoc3wj0Y3RicrCS+XB/msxE4GITifd/tvGiHOfXy58Eox3hq6GDt0YPaMa9wzWMzPxPsEZl1FKCUfwOEpF/l55l/37xuIiYEhpHrMOzm7a/c5weNcK5dvzTbAFXSXCQb6/8epWhU8nAJn348uclsF/X+B1PIazzE5Otm7/VsiUQBr60Q7T7MeF3J5SW/2bxmcn+7F7dbSOE5TZRGB8p5Q6g+Ra5SFXpm4XiTNy/Z4l0DgqmmTij/Z7/wCwOU8Sp/PtEJn5sH/xKg7NaFl326aR7j7nwIDyEdIyFrQO5KBJ2zymUo6iU4+Qn9hL2mu2uE/db7nvDzbI9FoTKANJ7opg7RVz+ybobnrMJtocLs5cz17M2cLeuaJ428m8/kRUNmwTcV8A1rZ291DBTvvvN//S9/unS8vd0o8HYUONTst7vN7eobBb4bBf6Fn/lPzfWNIlVVlkUwZuN4wRY4CwAKMleUy7ELfgIOk0vEkk8l1RTGiTV/tc945NabZLGaoOWoDs2PDo7ulGg79hpbi+B+SWXUKI8BmixsASGub7XOB7SvAt9FpqAhVSDT91VkQgEKB0WnyX7Nc39IMJ7xpEhmwT7XUUCx/vBjEVuoE6/naQcOtXPuAZRjy48CPM84vKQF3NV4j/scoP8AKB0rK9gm1PTO+3Tm6wmpYmudM7/tYhRpG9WDqli7YC8wsm/Jk6SYT8Dw2Y81DGSJD++sLrjcGOAEYEPHSP+j/C7wWV46lcvcY0VjKTrXHwr3Aq0qDguA1pPmeFRhTNvOu6Vd55GdBXtGIgGiZEqpghRB58md3iVO9bR/6QsQkZ78Xz6a8xIqkHPnu9uGzI/kmMsB0Ijn+GeWc5zVepOPWRp1CoVaw0rm5tGVJbjzjrlQb0NYv73uc/Zb0dp6vnfwQn7AIwa15kVKtmkrj0WJvvN4jpdWB8/P9Rv2WQNRCpgBDDLJFuwZ/upzWiCqwApF/b3ZMgijW3Aq8z1qo36N7X712ozXOecIxdRoxZUFMhUScoQ1DDx+Gh4CNBYoVx7q1wnQWaC8hfgW8ZqWgQe8VYXlgAO4Tc1q94YGmHAP7he+Dv8pjvv5nJ/XeYWMGF+mfUkhLO6zSv0aGaJgpzshykFjnrLRGuvJXfHMbxpgOL/A5yBJ+rHe291+LzcvX8m4/XzpdyJ2vOmFjwOC11ixOfKH0aLGy8PY1WsPI+Z8x6vFtmJbFK3NcM7tMQ0gjIkWAqZNcjCzJzSgdIsozTV60WIMSYh1AaRF2VrN3N/xJgcIc08KmplDLH0WKEeec4/H9bKlLaHPlU6ul7XA4rGMp3f33y2dCsS9VFm661qZRobt8/uABcvwlEB/vOERuMuT9DHXnd7lPC/7g2MMIAw3+aop8LY0qSFF2cG41xiCrSYPdkpcOnrwwM6VpcFxTiVmKXSR/DWsHYvKPGSAMvm4ADOiZh6PN/np7KUMaPtgwG+qsyMd4iUGLKZIF+ey3/JUTMcbbaVswpIpUpdr1EvUg3ZFR1aR616jydCAqIOviSxgf3S2fzMveYDy54RZP3vn01/4f9754rNfnFDsz81VToE4wq2Zu/wl5QZfcd5NArOHyyI79a70uHuslsPrVYBU78ZtAbXjfXcvaTzpWQsotkUoNu9O2RpcksaRfcctpLdFCqlur1GqUQysB12bOfZkQuDJ5X48z3oykT/vkSM+70/nney0//t//bntwu39RoG3osBqg291k9vFNwp8Vwr8S3/iP3vn6xFm1R8V1vkv71tA6FDSBFAn6KPKs4uJq2EWFGGqAjSA2eMPgB3Wwyyl0bIbKFgPzEWxq/ZvddYNS+ui8nKAsgpmhXuUxQU+AczbhlUs7EHzv1KxepSsKncBiAUx20+87XOe+w+j0wsO89onVQXsEbq04Kwnhpx3zj8mu2BjFWUWrOSWbWirgHJpVeC2S/cF9/igI138gSdpqNDQERpd1PIqNf8ve2/zc1uz3Aed93y9NhEDxIwJE2YwYYSEGGUAEhJCIuAERJwQXScREpmA82FLEAtZBHBMACkTSGL7RgkQKTiIEBKJGSQERUIKYWD+hojEvvf6frznnJf+fVVX91p7P/t5jn0Bae33nrv3s/davbqrqqvqV1Xd7d+XKHofZcaCp2o12jqq0Fvls3ODpn5dJFMgQ4576CInGr4g2KMN5VI2+ahErw6ksN90nSnH5WCijwIDNY4EZCAjBKwAvVqfVUggnxMI8E8KzEDephoHL7WCUdTmmcDktV5ar03OaR7py3E5nGv3FRma8RXLHYsFyiqwqkOefwVpOrUBsj+OPuE4pQR7OsCPmKpHkgk60CUd6i9BBwMbap09wbFJjKeNvxNQAi2JRcRUAlMGlMY7gDJ4ys3RJGtKjXszJ4AeOm1e/+/BdklVBlV8W9Zzg4aWlYAHq5U571rQj068AVpVvliquT4Y/PBzSBkCKg1DgRjrLg4TcuyiyPTZgEbZ6Uld3E95RIbGwcM6omf8SMDvYIj0qXnS5xqFYTjU1Ieei7wHd8hp1nKQyI+DJOxzZBp8AAtWlzvcTeAyUiHQo38iHXg0/vS5ygKloinpnmdzDguQpT+zAsU0TD1vSXdINjVm6QpOD9GIdMQlCDrooeY1nuVAoed6aJrsbmVscTTPAAIDQnAmCSiO/jKLq/WjIBHAEAE0uwQBh4SMazgv8bgxz75CwAbjN1BNGT5pPr6j7tWsjUTk2hw9iE0Sc4qClYH5qcoYbaw09YfVgfkCu4bWpSe40SaCMRJa/o2xAtypLQD88SujTei3Agk8A9xZfGa1sTkVSopZNjyCAz8QcOZxWwgemL9sEzQar3fctwHl5gk4KPiV0v3FbkS2PCel/3xmO1vLeLtuRepygN2xcRfWGKtceoCzL8du1wMAY8drrJ9V5ZnLqJlZxVFKAMpvuUs2Sq+RWQZY1meXI7v8OrSmmEmswHWJHWjJDbm0lhcAmTtcj3XIBMaDbt/5tb/36nvf+vsqwR6l2ATJBNoByQqEKvCmrcrkMek1Q3bTpkyen30KjfIb7sN3CDpqrFjXPdCxNt4agQKUoUMEVNQAOko3q9IAgRHJCnoJ/YRgJcqvw19yaNyj3effjCDF+1dffonjuUZW/z3OeUf2+tWrX/nrf+V+169fLwo8SIFHZ8ODzV2XXRS4T4Fv/Ow3B1AeYof1VXFgk8mNw2PTHoeVThCdNO3+3DdjKtcuxtyO481ewCbSUEKVyzxok+kJRtWmfOrCNLxSThvdQ2eltXGNnLKzV2VunIURcFRWOmXn87600x1de2N6fNFB7ZIaBjrnXTib4MQWfAT6UDDEI9AdR3C39ZJ9MY14fZyxeV0yRALKclJDpXxmPQCPjkCGLQEP0XjesTI198YZhnORtZfqRb/XhGPEgcw/ECrQQLcZTJ9y896XAu0y7XE9Qsv56O6Aq7XZH2YquQZrAsd5jR2S1v9ky+lowEmmDMOtmq5xpATtAPiSVnZU+WShbfWCgNOVGHayNQlElwIfbF88KV503lKmBJzOp4XvsmMfYJexZld7lV5L0LBO9vXHMf9HelxVHa5UwLlmQ5fQmQwwJVDGPdkpt8kTx2P5GO/vUGpLpx2y4RJiBnU8bKCSAFiWeEaGRBO2DLr7hhkA1DPZUpWvKpMZCcUzmUkZmzelWqI22TPQmLLptkAO0kRAOQ9WDEDAIDzVPBYgw9FTiigoGDRnVIKK6NuRXZGfzN8AXwWVDB5JA4930FBjQDBzKtAKGtbSBPTAQUUGZhA8VVZRNHYghg5101MEjAKCpGUAl3WZYiSRVQX/BMoQiHKXHGc9xX8SwhLsAsjmM6tT7MzPjeRMTctA1vWT/1xnL/3E0mrOPZTIC9Bx3gIsczwqrQ2407nhaBTgGWds43dJlcrTY/1MN44bnYcMAFgJkOb5WlqAgXCij9u13lPdlmbGZ/VfcsIMuKLQTVV57o83LBUJ+GYrLNEXoRVSNog3aC3dY7CagMgEyuOZLoNHdhnfY4MzZKV5fJqBMPvJJRMom8exW9/j/Aedq4ScQYhkqsWHBFECqBWQEi/IK/IMJFTbnBEU1WGjRhYY62IB3FjhROw8gPIAz+/HBl5cczyeQd8Aa5VHNpUZY4BhZpRRnj0yydghGqAOJdzeAZrzFBtejetFEwH/BBj0WUECZNqRPf6KJdgqvc6u19/51b/36rsAyr8eoAyZQRAA5foY39CflJA513drqSvyWgNb7Qe3kHncs8y4SmA5pdZf4xQE0JA7fiPTjJ8RVkA2XT2A/GtTQS05iBIG/VB+jeAogwd4MujM9eDYcXucXT3AMniAsmtukjYA+P/1N//q2t3rr4sCL6RA5sgLb79uuyjwPAr8xH/w5199/R4ar+LQNLRaP4ySU9YYy6OxO5fovSLQAXFSzPKBpsM2y6/uAx5GK+00p9Q7hlTZgNWYZJRpX+tqYLfiaB7pkL5JsQeU4F2emoDN6pzqnjgicUb3q2xDTKYjoJ99Ob2zbpCThk6EhnAs+rnWt7i7AGlwgj7xdIzjpONdDprBdEUe1DO0o3Mm+wZo6fVj73SthfgJmirdGOcPziKz1uhDyoInjWe55/OzyaBPeKa1qMrQHCHHTUrWtaAFTgjpchgBqRLrkn85dOFb8WPcgC2TjmELdZQVDHQweTM7tfIStHQWig5b5mmfk5mbR/7guVwFzaa7wxVnG54+eCRwoLkhOchL4EfZYPYTDjAdPJT44281rV3j/XsrX560H89C2XTBAT7N8tF5ND57zSbpQdCF4Jyys8y+kFYOIkB3WHaJO9J/grFJEy0JQduN1ua2qcG5BhDAs81zPeVW+olqkEBJ/SIP+ZVBlME7n+QImOSPECWjGS0jkGAg4HGIs9Zf7KYAlug36YY5U8HExjOW7lreEyxQeT/6CQZVU6IfOx4+W54CtHCp5ZkAOOX1GPcIhrDaIkCHYzEdLB/6y/qHARjJtV55FikpINjBXwRveXfgYDTZNzhzLnkCTNLL84QAU9B2BcvommRVJcSomgAQwDjUT/aVY1I9SABe5F3BDYE+iYR097R36ocCDeoHl2tE0Dw2rOlVQFL6GPsiMEhRzJrjSXvHjLLHy0oHyBSCGiQ45zb7yCCXvsueBjWmjBf7ILjSKgBYm3mhbwLpLAXnJmg+Di27s5PGCDRYl5Ek476hEz5w/fNaQo4Mtbrjcm9vGAbAjFjbD74a63nHWnBMeRQtpPyX4SUszcemUgOQ5fghBtXGizsxo5x6gLMfHZllAWWsvcXmUgJtWjM7MqsEd+PaH/1yZKBxhNQoS/aSCelgAT+JMXSil25gXNQhOGd4lF+j9BpZ5FFaTdBsoIx17d/+v//uq2//2t9/9d3vfHtsDPfrAslVcq0ApzLKU0tmloTzkrBkigOUN8BMflu4+Dl+G1qhVvQ/Z5dxpBTXKQMke5zciMunClBOsB5ffCu+QqdiMy8GFPTiufY+CgoA+v2gP4AyADP+ccfx0fav/M2/VvdcHy4KfA4F4vF8ThvXvRcFHqbAT/zHf4Hre6SMra5tYKHEBWikhFOuq8tkSGh4XQ62ANtEwe2IHTN3VrK+ThkROV+9nXz+6N/Wgcm5gBHIxj+3nkOF3trYMxN0aPDsjXLCCDJdd4EXLmTJksFES4904HNaOmcgwmfAWcGINtC0gLUT7oolGoOyQez7iHKiAAAgAElEQVT4w3JQF3IccAgMMvY2ukU/tD7pRMcwQLjLlqUsaxvl2M/oNx1NO/FYk1pBmWeMJDx7CCjfGQ/AkICyfU7KwQwqRWYnfwP+V8D8AZuSwR0ybphDscy5ZLXLvtqUzCUrlHWclBMJJOVEJY0tEOX5KaHVevBsfjTL4T3/6jmzvcyVLrd0OC0LuyzOTMsECsc2sDETQJsyYxMA2pE36OL82MBzZBvLPOigC07KgTUxCYbGP+fNF8cz9O40KjnL/QAZzshmx3GpPWU+M5+U4co4FRypjHBlhp0fMlBWqSY62/JGtWFfgP0MkMVtvjV7w0Po3/ocSsChx+ity+aYp36vsRvczYy3oTrGZL8a624/jL4Sa+M7DAGL7F25wwoUgjCv/y366OLIsNZ965o8j7lDBGNxT6WXMyGl26FDPn4QUMuYVvlT4I9rwtl20yUOdgSM1fF1vA5tal5rN2eM0fUnnk8BwxgDdwi3bBL6GihKFjV3FCiS/LJtBwgSKFH1wNHGdd39CfaWCgyNdul+2jVEX7AmfuwZLlqznxJw9oEBCezkbJmN7PJd2dFYQJam49/QwVoqAnCo6z6NHcFFU4ApZJbVTz4PG7ANFjDjiHaRtce8ABCG8PB/M/CCPn3E76NNneWsOfK9cawSjuhi5p7BDJ31zLJ4/KN8A4BFP2NQ8h2wTpZnQTtAhTJr6VbJCdcic63tKDseWU+UCOMfd2pm8M/6vvkVMmHTtqaEH5tcqTx97HKNknaWqQ/QjGOgxufvfutXmVH+9nj/amzmVaXXrj57zQqc6X2JjuJ8dNoEyZEJrWcmMee0bjfiywRF0baOjWLwg3oIYBg7gWN9sjb0ekuaKGGgkw3Ef5Ta9+V3CKDXMVqct3jU4AR3H0fWfqxVHgEHZpQBkgGWWaH2+tX/+b/+j9a219tFgc+jwNPa8PPav+6+KLBQ4Cd+7r/FtqFcD5kMDdee0UjQwlY0PpldOjoxVkObw7wogq2mbVblEMFY0si2rEHrQXcc6GBAldMIynnSGmjobwMBO2zMqPCzHuqTJKcTfYPPO5AuQMqOw3GzfbWPomcrept1f9MirQ/pWbj+Sxx7OrD0YeMA+aoOag2aaCxp3M+dq314Mq560txuaXvOE7JfDhvKrgGMTsB2bbrT+qVm40mDJyotDXBX6fMKYRSRxz0wzpPolEI4rBi7o/v9bN4nhqCeWNayYdMxA+P+0mlQ18snPZPNoqyvR2HuiNjnKKMpUwIDctrl5lCGWWor2YLMwjdiD1S0wWeH9jWNHKhg4ANOKduyQ8p6t2T05CgeX56MLhnENbeCLTtPC5B7fqHvOQ6mZ5vzWDmW6Y+eG/A8aYOS/nEHKhUMoMh3Z2kELjrgX0sH0w53Q7aiqfkBWrCtCUIIXAxyoydSCq6yaumlZNGZVSSN4KsTOXAcpBs0HJ1kAY8e5NFlBhHIPpKX40v6+/gR4+DW/GQ88R77ppmqdiWDoq2zlOdMLdrG8b8XGLRQHebYpI0AS/ZlEBBQv/j/3MxRZfRcwABa8Hqvpc5cE/TRfaZr8dO8Yj/dMsfKIgbMcdB9OPEDfH/hnf+bBSHA08lokedIetN4sRfuRSZ0NlakXHGapQJBpb0cr3mH0msAZoB+XJv1tJzHngf8hb+bbwTCOHvZ6oPymyqB6G2JEvgFQEWZsqwL1HtOgz5eFxtKLb9ZD5zzO7RAsAe7Ewts8lvyTDIpro5ncgMMgVZWZ5AUqqCg/DFzLHCKrKg2RdScoW4QnjLwmtUybN9gGpuhZe8SBUEMkDkPoAa4mlvPEgIXYKZu067j7J3LtfGOzDR5SRnEPJSeZaUHeUNCax4BYHNvCRGBNMWYCBKRSQW4G5tN8bgoH5vEALPnOXWHg6KY95zYpovfOY9cnp+d0QOUscP1VwM8fxhl6t/79q8xq/ydsanX2ALbWeXRN+h/aEOO+fiSWoCMRBfmGhuQw5zobXSjgCDnmGNUVngo1mxrvTLWeSuAoKwvXTaS0iXz3MwOeg1ygyAEzp1G6TU2QIXcjLZHgOHtKH/n2mVkp8dvAMnvUaIN2jJT/frV3/7r/8PpOK8vLwo8lwLlJz33xuv6iwIvocDv+/lfHk6KMhPl4NtJ61lNOjcF3By5txGW4zfVOYSY0UkoUjuctwx8nAgJviPafL6NE9cSx9jRY5Ezijc7MPiZQNkGM1HxO9aHRmPJ4PEZs90OnDwEGpQzsFEggUZfIK+bPvR/gr8EHrohm24gaSe/p8CHDL8zKnGg7RQsY4TBpbevTP8NBHVTTPhYODQ36BB+7gB+NqhRwwF+Aycb5Y2kszhE5810T9mfnCkzszuNdH7t8t4BDWeDmaANzw8ZNnoX/58iVb/PjIFseofhFdzhe13PcnkDIlZDsBxS2Ulu/oOxcYANYILHuI8VGvSiKqjCPKoJ0ufSMUNlQW4ZBTnccjzjfHe67W0sczVzbLy/cQfO5vLep8hKASR40JBNymfKQCVoOWqOAQFXp6wyYbkZjZIOnpA7UK6kJB8+xaqAsuUPa0uzfrLrJwLgTiWPHQ5zNvDTJldw0BVI7Pxn/7FulY6m+Rqdxna1RlvuqmQhjn2n10K7XfarT3LkpQ4JOczb/n7Ob5EHLrj+k6Y12HX7CJQJCKBZXLGDPAqndmJnVdCUqE7Tm/qfcwNAOcHAc3XVR5C5jHftii4e147rMg2LnEfvcs8FIm5xOHyTfI4MKEp+HaQgFObYBagxegJn/8cgcehCoIQxKFOuoKo4LMARO4Mj2NSuAs4CrbFV+h5zfg0Qiaqyi+wJAGTtJBeax2CgagPfCXgmCCM14+fiJ4Jfj426CB0Fmx04yDwc7yNXihsk7/h7fM7a39AILdSY0MYAVwDYAEixszojXH3YdzSPXQhPeKoCS7hlPwB6ER5L5Qy+43nQyFpT/iSj88gr0QAgjXtIe86WzSFYhi1XppPLtkBfPlOBKwWDcPzRyLpa3gjWMTZkx1OSjMoCZNkRGMCxUcguj029vj/KrD+OzPL3vvPdUXb9q6++MzLKv/6db401zCOrjOOhWIIdwCs+Rvfos+1lAm3lkCgIst8bSTg0VPfRsxj/tDYZ65JVLj2OxWKABoBZs6evS9YmXpBt7Jw9/gEAj426uJkXWhyyiGO1CJRdYg2w/A4l7j5XmZugjrb/j79xAeWFT9cfL6ZAnysvbuS68aLAoxT4iT/+yzweIC8as9roys4SnCpHb3FdnBdlfhHR9d30g2Mcc6GU7+KA+vI4MYooGxTYgfoaG0rQiZEjRRAPs4foZ/mCcjr5oqEHQJQjPkuPJiX2PtA1jKOONB+MOQxueWd6poyWXVx6awZ3poSogOvy/KODegQ0zbOkY6a/sVYt64fpINn5itNVmdYqM5zjo1NKnmjt6Hkm9SnJAO3aONyvRT7s4K5VAvSwTSesletAeY5VXYwjCd52WsEx0prlFYA+1ef9d/eFcnAbLJTgLC5K/xZUBC0DoOTc6u8K6/QZISmxLAdIwXlK+T5aj3tE16UcZzmz5F+Te3YNziUAga9ND1O2LoCpjC0d+EyIfBrfqURRcvZI3KEcawIGydLbzG20a8eX88IPTWl2vtN9+F1AAvMNR1lpPaYBQdCt/ya32MHSMvjGQwJ9eNAndYPefSXpYxy+cZ1aoiJrkDEBpllCbUff43wDHphIHBt0BN7aePrGWerBpG0AP/qn9emN42wOOkYgqQOIAgqmaei+SHeNezTEqozQqpQixwZaK0M+AUq108iBgR2XnACcSGYqw20eEERQt2CeAlxOQEZ97ectQLR9J9GZ9JXLn4LlzneNh+MAoGxHgpEXmYUR+NLd0f/WRe5T7IcqWSJOnqvjKW8wR6FTIRcsUTUwk2Hi3IPsOg1b+kmAVLP6zVinQbCFLiCIYUwjUZpzc/JkDR5CzhBUw7UrJSZQ5rFVsM+R+y7r416BHoHLffmNAKb2K8i536VnIYuma8khAr/ktWULeob6AF3U0VXdrolOOOZOu8KzCsVztVei4J7Krm96pMA0Mpk4t9kTPMELyut4vIJaALcORPA7lVuzgntAa5ppygkwd5/DAIjKcgooYy7OwH5ESr9jd2didvL2K54trIy3su7op8vRB1DG0VnYzOzDyCZjt/DvfetbAyx/a5yrPN5xnvLIKP9ggOgf4PgoAmaVvHNQ9UqlwT63uz3zuBblcO8PBKVGBn38g78H4Mvzpd8OoMy/lSFOBr+OAKPcK+iA8uw3I5uMXcXfjXeKgYEyQbTpiQAJQDjsBc+vhi4Z/tzf/ht/+eHeXhdeFLgvzduUuch1UeA3kwLf+LlfHkFGKUm8aKjiwMXpl50v35XOBB02YcaA2dowpRxYKXPeTt9WazjrWQYciRTT6YCy9f1ZA4qb44TH8MrvBUhXtJLGys5nQ7oak0txd6cxY0Un4RK8cclx3wSrO6sTvMWQ2YHg2OzgGOQlU7Dz7rz8dQJlbryDaPYYIM+HLmd4ZtVEUPOjP8AODQIG8+zr50oP3ZAVjPQm7KjvUHG6JLgVDsRwopi56wdexJmHo6zs/OLx5TkowbRcLf7DJHfBqBUeRERFT5ZeLmnGE1oEeOw/BdAMB0vl/xMYJxsUJwyToENpsUY8xPg+YOMaA6/MhxrqeD7WdXGcDWh0MPE1fi/Q4yx9zSxlBJnRqMbXp0A23/BYpczb6YgHabK/BMLKwteGSY0uuGYH0JrbaheOUT0D9KOjrAz6R8ome+qeW4Bdfy42OCBGOkTI8WGCPe17prbWgIr8TTaOduKk+ytWN6IveD55O0tGRXoHlsBr6sD5HC5LSbaNjjukgQzxNHQwzWQnLB5rLj8Z0NB595jSd5WzKrMs5WhgwbH2SohNMEvgoRswprOgoEE7jwoS1OwSUX0Zt2MdIkfhC0qteF4w+MLSS81jHGP36Y2BPm5jGazGX2uAwWcvD2DQgKZiDTcxA+ij/c72hsioKZe424CLwzdYEmjy8hzKjyRsViOYWBQMBN9cJs0xUUAZWWGCdoAbLjWRaHFXd7VuGWYfJBPIPPfspvo6xpPgLu8ff3P3d/MYtgVrrTXTLTuyI9Et1CcR4grsREdKn/E8qkH/NY3uMYNWGBvk0sf5oP0AYGZzXcosMkFOwFN9Vun10NveXBAcR2iAQXJs4AbeI9DF9b+gRSqGZuCD0ib1PcaSI9MkDxl71yE7gK55SBAOufMcyxA9nwm2uVZa0QjYbpzxK1ZgXONeBAwoAkoEdFAPIIdlHLg3m00lKw5GKyCKU9zgk0j/WO0wW86l1N78DceIARQz+ACAPzb30vnK48golGB/9zuvvo9/YydwlGN//7vfZhn2D0ZZ9ve/N3bIHhlo2nuWnoPHlk0iffSiA2RVpZw7ABr+8YVS67EWGZucvfmSQJnBpwGU341zqN+M7ykbzpTr6C/3xXTLJmjvxk7hP/IP/CjPTKbfBXHkRmkKNBAsW4/DHmjeSsf8nSujfItB1/fPpEDZqWfed11+UeBFFPjGH/9Lo+7M601oTcrXNBhW9FoOtcXT0VwaV5bY4mcYE2WrOhicjiGu20CTnUU5vdMZrswUnoPvu6tHA20n1s651nF6116CltWUZJMXld/NCPRafq1NSNrqOxqjmCRTYDa8PCW/zmxjeZ42ND3TEhA0QbgcWxkaOH4zS7MANPOGPpS53U2mTDv4dQ6UxQvxp/cnJffhFYFf48ciWH5gp/EueHT4EIE3GOHf5Q4aIOQZXM8M8ckVdtjs3PNOgx465XBscT1BSFru/M6zUHKHtu1Bt07mq8jRrcy7HFc5A+tLjreeSq41iSMLRGc4oPxpAsxDsGa0gZJmrvWiGHndLMGeHG7wQ4DAYIP+/KRpeHoy1Oq2uiSuWUoEAiITlgsFwBZYVVUXkUsACu3v40CY/XYVMO4hBUEBVW/YOQfv2YlJRz3WGVbTYfbU4NGjWfSLR0XgEjAFMLOMoSdfAXSaEIdCbSItQQrTJ3TiO58VvuM95ZBqjHRtmb+arCTZ1HVaJysHk5SDo+x5N3lqAJ85gLGBxriXOIKU7Y/YnuH7Pc6QnSCJQT3xceF5myAii/pFPW2grPUZojPP6qXun0TM8XSkhUHSDM9YeyRIAnlwyT0lAk672yY9sGuydR8GynbCF1+r5QqSPQIdjI/GbOqJbKo2gwF4mOZ4ZfYs15kHFRzFM5EcQ78cvBTpOj915FHmLWnVZgTlxhZm6jvNGNkay5b52USS/CWnLTL97PIEFXnNCAawj9aNAvaiQ8YUfaexSXZpIwGf2qZlma/SG5FxBT5kU9PDKfcajWsEbKgULFltvGhhjXSYY8hKp53wzzbf0l6ZbfxNewZmiO8spQZopU259cKsQSZ1biZYNrX1tfdbU180yxShLsR/BJYKDn+NM5W5CdYAywNAI7v8FY/U+j6rErBx2Q/w3ThKCpt+4SgtNPgRZ3VjUzPfz6UC49+H76lUO98LyOI3prl1TjQVT+yRqhro0ODDyBq/e/dbVHHDKIbWI3Njs1GCrT0XFERB4Cwl6tFBoO37cc70+y8HSEY2ebxXEoOPSWbeMja+A3jOztgsUx//fuV/u3a9vimO1w/PokDp8GfddV18UeCFFPjGz/93AsryL+i7Lkm49j0dABsmRfl1D8ucqKdR9mWgnDW17NedDGXcPGYhY/QEzrmZE4wW/rFEyo4+jBXXlBnEwAnYwZ8dqA4K6ejhv/YbjUHBjgCeDfg8Qdvp5vjYFjsp927r0W1+tkkHuAsgkVPYQGD+jtPYf5OlZDsoQettph9nQPkWSOT3ZXgfE66YaSbCQWNmxi1XW195PjEdW5WmyqmBUwxej3t4XBlHI6Ns2YiM3vaADCEJOpQVIm1X7FeEXaH2Os4Viu406Kq6c8nXTUTC6L3gzAxSpLXaOIvzJ3IQiRJPcSOdzTaWvmEZruJ6PTt4Z9wSb9wuQIVpGpmYu2LvwGpSgefGDgbQ8cbcZIlqMqEemyVWVRmBRhACzzQDWPFkOtopHe9OvDa5WfsjVk56p4VwWopMuI+OLec33vWJuoTgQeXsuyMNeuB4tCXTBSnlfWpHQ/MDGiDvoOl0d3vzOEBwBVnq9EH/1uSd+jlLT06kTly2HMw1meso5eTD4UdpOHSnxhYwtY9jbk5n3W69IJ4FAInmXdcUDYMq3LegjEyRALnSRe16AJmU+FKCmp7P3wVmb/Bi/72PT4ANOhPjUOYugGgPbqadTuPS443u+f3efOxzdJeDXSff+x0k7wFfBgYJEqV4JaYtIGb67X3kNaAEZGMceZR9BKS1/Apf0l5neLsGupwBvpZx3mm28CBy4ffqR0rhLW8rHyW/AsYN7HK8+H5WjEwts8rnLZ3XeXPW705PCAvP14YuZAYdpdkjw4y1ythJneXYP3j1/QGKP45/3CV7jOsjz5oewHkAYIbKUNLtUm6tf1Z5N/k52sMxVPg+xzWxgo7PRDXRevSWOAlGUrKH3Xg/NkLDWfcIhEB3gz4T3PY52zdP63PtR37kR199OQByzkjOkZUMDDmbXNUKo0GBcJVj5/u/8z//9ztpr78vCryIAt37elED100XBZ5Dgd/7J4byckZ5uS8Ax847HWoaUzuJQ1IJlmEaUIJko7kCQIAhtSqnw84U0zH5m3vQwkSWd5vMUm5gE3Tu2zoib+LBHZHRFzjuXIip9Zq5lzvtEoDJqLAvBN2+hF/o8fPD7j7fp6gMsXIFFW24heQamEF/aEjsuHOYyM44o3wbDJ73J6BPG/ScgAACD4wfjuFa7hswhki+VuJN8P4cecq1yeYUWxt1GeRw4EPykrtm1kLyEUdPvNEaXI2h4E+jZ392zt29RctVTiOY60h7bvRIg07h9KldNb5SoADgRxl+ydh81ZwZX2WtaoCgXR1n05VRRkqA8m7ApuyNedrn1wnDROIFMsqdMj0fAsqUDE+c8SnD8WoB/QTHyXXOkkdCXW2UhE0D4ahnMfEdwZp8nuCsg9fJa42qFyceMs7UZeKX1tS6XPfk+ZyTBBOmOcmejZpELzqGW7ANTT0ClPNIaaX1Ht5P4Eo1tgYs9wGP31OBK604X3PvB/X3ALz47ISoFDzYQXLGE8BfupNyJs4/CpT3oMEOVAX8FcDsdLwjHoefzsDkxHWiwzlwjaFThlTJYo1xB3Pp285rAgrw0sG8/fdOuy6bxVLz6FYfbwHleT1aUlYYgF8qwnwqoztlLUGeni2VvUTQa9hj7lidzHi3ip7R9AMSQDvRKhRe6aZO830c7HWTJ46HgjXaxj9nsfmtdZ5oKbsQ/TfDcQbOPGFBG/aRF3IRPu+1zBG2io5KF4BmLaMcoIysL7a8Yin2AMk5Vusjz5UeGWKA5/H+ZqyXZlABY+YSMtAtx3WNZ3x0RVF2/fbvAaAqQdcxWgLNuF9ZfXTz4yDAD0YbDGDbj1OQepV1gm5nlDNnMyeZIR5r8LmLtbPFsRl9vjArjQABgbJ2vI5v8b//T+OElet1UeA3gAIXUP4NIOLVxOMU+P3/2diJ0EB5Eb4YBmQNkH0BdArQpFMj4yznGJHPaY0mCFGWKwZRmhkWT4Ay62ixs2aMYUBy1qFJUUPDW6nTRk0HP0YfZ0Hbni7Zng7EFkfGhr6f3/w41bYruRANfUQfYBjO1g3mHvR9XMIN0wTWmXC3UR8x4wJYz7XucZDffoGdOjcHmWwItDHf7JiTjc5mYV0li8nAd3ojAmYPveKNlHPmG7f7qxd2korHBmJTfrCRisBzd6LRl5TRz7NTZw8JAbgjsLLzWiu8jmDZhfwETDw03nsXlUwAGCKII8eSzh2fN+dPAV+DBQEmgc4c35MswQ4mMr+S9dtB0VkXzxzWm0C5OfEf2rnWGIdKwSH6yoRymoLeGKVLREun0Al25YcUwdK1MxCzj2UHMJHoAsru602g7OiYdmnW83cHunpm/mS3+UXnsHxRGXWVN+qFv3Wk2Vy7eUp/TXnxmDcmK9uABebQWtFd/dUxTSedf4bQJljA85AxxaGWKyDgaW/HufNhlR1c10MUbQ7eAH/L/ZAI6EKuczZgJ1M836NHDm2F5talQk2SP4+BcwqfCWSyCZXoHLrrPYBPYCNRu+J7+KrNOHRNF1+hDQUb8L90ZfydygGxWAGWRY+1591j3dl8TZv7nGD5PnWNnslHRD7VVfZBgMk2laXxANnIzA5+juwl63lYdeFS/6JTBr++96AYS/EX2k75jq4Lw/BMBtqhT7gUYdxIkCzuyPcwbdMH6hL1C78lYB/grMVXDm7RN1GFWDg9Ib4C63Mm1ozkd8gOi0UOmTrAj7ayj4n0rjO6eCYywyh/R0Z5ZIsBlL8Ya455rB30BbPsyhh/HOuYAZQBnPEEVVZoTrC3ts8stUaPSB7RQntJAJSCbw5KDLrx2QS74iloiSUWKGbnPGAb+B7vqhCivedm/QDwfmf2QgIN0ccP6B7zEmPMOCebIFhXqX/jXzLp+DvHQiWw+Lf+6l+4J+bXbxcFHqZAn6kP33RdeFHgpRT4/f/5X1nWKJfbZyOe7Kwc/AlasnMxtTpAHxWyjAqNDB0DZHLRM323ehj+C0ofDoj/4epkqAKkU/aI3Wilvw2U6ZT4WfgtGcfmWJ05Xct37J48xZjSl9LyOffR+YHjxOFMxx0G5nNfCh6Y5Hcai2MvDsEgToeAzonB8wFN3GrTna/yaF9nTHK4K4BR67N1c5z2AMk9G0NnAzLikq4zgDUHL8fjLKWQ+54DMJ/PFzHhE5wN05Pi6wWXctpX4BwZ7JmWOGq3sjOhxzktjr3eHe/uxO9tdPeygDL51ACHyew0jx09O+jlhwoMrXmoc4ruvJFcCDzJ+V/ni9zidR6lZT7eIhAxSwZ1B8lLb6D/8ir94DHdEujWwD1ekN6mHzNvlmne3sDh3MhvNixy2jE+qlTNITRzT1jt8MovVwb7FKyrQ9Ut8UFdDKi+9ZhdxpbgReMh+ellOr2tFcy6GwVUoytmdlvlt1mnjDnmOiWqMaHX4kmjcb4TwBawvNX3VH1UO2h3zOUE47CxpCoXJhcScFyAMm5j1s/AvQtizZed57PEOjpx7ScATNaXDvCk6OsmDRtVDZIgAAiEc2NMnJltW55R3BOl/luepv0CZE8jjQTdifwQfAO86Zk6gkqATY6AllVRZ8aY8Hcyhzpk6nVdo+Cogu+vfWB97Nnb8Tc2E8y80Ts27xxLzuJDlGaybI0fuJ44VTyed7kXz+CzsO9JgDIAP8GqNsPCpl8Azl9gkyzsjo1AGrrLpIOzv8gAsyIPlNTv2YiQC3ZAt5EN/gSnaGwslsAFAuoozf5AWoEE9mFY/h09CQCO37LnyJy7kvO5+z9sFDe744Zt2vQutIZUYO06MtasFoK/53XJ1BAMCijI8RWOzxoZbh4jhqePbDmOh4Jv9rf+8p9/VJSu6y4K3KXAkzbuot9Fgd9ICvy+E6DcwVs2yapSQDpLjvjbc+rlrdP4BwDAtOT4KWjfrP/VKKiPodih5511S+lVAe/mvNAoBCi7L4wuD4WcjXC6A9Ed7O6sHYAIo61ytH6Yr04v0oN2+sRbeqJThC1GBHJQ1tcOssS6xqOANjtXFUWXJ/HYy4/NuabaTVXO9eILNqCzuvSzPx0gPwU6jjxLRt9HbyRw0EYxM8pxsPcC1seGfOsqcVD5jtrQpzntYZHoLMb3cVTmCTPmDCD2YBCuyXr+B+R3BwKRhbOxKLMhpzDnD/N+phbEVZQAxwnlOODcIemKKpDydZ3ZGPf0Han3Z3aZFFnWTFxfdxvaoRc9r7mMD3ywI0nH1tlv+tKHh3vqkSDzx4P8EQi43RsCsI+jXwaHmUdQmWdd1pnycRYUjjA3cqssk1uxesCGduuRYY/JLHQM2Qe+GTSmD5vWICHOdGV4E9k5BFiafO66pwc80s6etQ/YNlYAACAASURBVH6kvR406ZnaDiQznj4/jvKPMWL+ibC1+RiDGAF8ksU+7kV3g5YGTwohHQH3nlHuwH0B3wHyJ+zcHcQ+FuhSAiCUHQs32VanL1PX9Q2pEvjgJo7gG3ZdHpNXe5LsGfgZiNlgNycPrlZ9GK266EBa6FOmlXPe1hsCWQLCArEIsCejulhDypXmJ9ilJUIeFzQu5ji36k6ABNnTXuUl20CgPI5E0qZvBuWClba+BsDQP/6egeNxBeOcODt7EOjN27H2F2ciD5ohm4vfEVDUzuGjdwM4IkOfc6sFPkEPjDFVDKCy5yLGh1FxfPg/9B3nReseVQLgnV8YoJLRpHfNY9sMCQGawW/mZflPkheNGbYX/UTz2vEhfcVGe9jonAGULN+i/tIGYCm3Rgk4+sX3LHWDnqUD8MWr/+Uv/pnHFNR11UWBJyiw68GLYBcFflMp8I0/4dJrO7TM5vqJM8MqpbkCK1wkBcjSa3ue85zKoUhZtgMnZEY06wxdGgZnk6GUYbCgfOMEujySJpfGQ4aPxpvdkRGOgwSgvDtg/ffdEVsBtAz5Jxi/isI/TvYJJjoyOL8/E7ycLJm3YI4QxEx4FKHa1BnQrCm92+OYjs58TkCQdps1IIqn0psS+fVyQ2YJ/XyAZPJ3MGw9nEa3yD5HpmZPVsdvrg3t/IrDsjhQyzAjRL2TrbvlRD7O4+deyR54TtHZtMPS2zkLyvQ5pqx5APTMQO1BhC7nt/qpQIoIz/tJA/wBJ+qYqU07HSh3mdXU130stfbmYB24denVMyfo2sfeQccqAxYxg/Id0EUGOlDexbRnlPv03mdX8Ana7DQunjj7KqeWPn3pysh0GfBq7CiDAf+aAvpdR+IFPqg1ur78TpCj+pu2cRzRyXrv/ugdcGbyBehzvbgb3gFt5OqMV73v94ICua7r5gpwmIYam+Qj19dmdR5/ZJeazmCDtDZ52UfLdAB0f3YqUI5zLoy0BMFmkayeG/6cuZIgZI6/UlWQISHsh+eZ+tCCXNTxCTALlBQvSjesoPTWXF5sX+Y0aaiS/wm6yUERqc29/G10qrG6M1ijTJka92n37lIbxYKpraXHS+bNR2zkSAjLHzTWxO/W3dFBAyzPaueaW1cKSKryYpF9jgfBJNF6AkNOGe/3AcKrIFvD73bdgNFkCZDstJ7zR8CUwbUGqKnPseP8sHPvxrI1ZlNxZBQy48goI1SAXe8huwi+DxDNo6NU70x7z4oHgknQSZlko2F1RV+M/41xjPOLyVdXIcydyjEWgVodgzh1clgaWXjNqKVkWzQT17o+7fdEjqT/B5fG5drfAbeWwuD9BZRVt02aYZ37soRr3PbXfuk/uSXS1/cXBZ5Fga5znnXjdfFFgZdQ4Pf8vDfzsr+wbMwDI8F1KFKMiljKsaazSCOGLxqIpqOgtTCj6EZA1spZTgo0rdqUEkZZjlBVB8p9Qxo6jT72SUB5KvgCytv6r+54o++LA2FC9SyEwDwy3zIiicifuQLzOzU018QOY4isuM8Bbl5ceXQxUQUyuKYRgFTOytc4JzNe7HSNN9buakJR+GT+9jXjZ3KRIMgMRCirL8cZn6eDtXhCacy20gRYvaVwmJ6SXpaU6Wzlp0TN4w7BGDvThvVbWX9FEOE1UZA+RK6xvu301T25kws6EDsFEuetPutb8hl+ESeUnTrK8XTu0aA2c1NGwZLHa9ZADiL3uE+Bgw5MUor+9K7XcqQyF7UeEQ4c2lRGZtJiddjLrTJoZzYZTbVgyg6EKMvNiyY4HMEsrtv0Zm7d4e+f83vG1vnV11LzGQyu0QXdHGqxi12wbitwyN2OBHn6TGIfsWbSmZ4dVHWAFxCxSmCv0GjjP5PBPNv9gOYRrrCAUE2OsYHmAButkrbAc5+D7Rl9bufrPiVCk/Aw13S+dP3Z50j4jHv2ZRDZ/XYf7tl8o7YLgHOgpuvjuzy3R991epe/DpSrcsRBnT53+v057sj4WLzIc8ybMxnvQvT10PtnY9BQA5S9XrbZMPZje0aXvZV+E6eUPJLgslnQmQHh4cfOy87Pvlmb5Ar2yzad86YJmUxU3IETqdaM44Z+mXMct+dCxlkBA/kTAmztPbRyRc6EyulARKcH+PQdy5uZhU0u/KgXFtnT04tvHJQVF69DhjrgnQPR9XmnDQIQRmk11zRjLMqofhyfUW3DQzGReWUHDW4ZCBBQpstEsiI7i00rJS9oBzx+PY5wChilTII9LVCgZAR6K6LrWQLlWbP/eiBd2ZWs1/YzEoi1zUn7er6COXjkG4xlNIgztOs4KehdrJ8ev0PutLkfBgKfRke6YdMy+XufXv2lP/kzN2Tm+vqiwPMosHvAz7v7uvqiwDMp8Ht+bj1HeZZKSkNiR0Y5CDKQ1Mf8KO3Okmma+fmSbZXqT9RXPtF0sKfTMb4fSrzO6YSprlngh46bseaFBstG9wA4YHwNsKTcewR/JUp3QtZsSMrCp3Ow/n5O3Dim2vBslm+vQFxt3gJmccrGFhnyhOxE5on9vr0N3kt22KUor/jgHqsP+K+yxc35AMdg3MzXRI/1vMm/6YiGn2t30R3svirPxXJjsIgvmCUlL707d3NAKGd0qOBAwNiL54lipwy5wJ0lbUKepkLdVkXATczueO6AuwOBoqm8uINMlSNtWaPU2yGX46rsBUdbGYkpQ6E8wa9DCXN8AcT0O8YLTsuUod35Tas7uEu/dRyXWSIiGwhMUFwbo9FJcvDLMsG1lxtI77Sq5za53UFJ6LPPqbOxLHxo0y403+dFll3s46f40X9U/wVKjmPxxJDTzD8sR20udt14mlFe1GAEv3Vek282HfXmTcD41MgS5qEkx7O6OfxWkAX812ZLlkofHH7XvBT4th63jHcZnrQMkOnyvY3rzp+7HBRvM344+qGL2+lzlPNjA7q7HOzycktO9m7qOvBaWc+p23RlggH3ny96fvHF+7nefAGYlj2WtOolEzn1fPaLIM2bvonMnoH0ruZjXwVcZA+KlwlwRTfFVsRuxL5D3gjcFHxSMKjZQoNgRO0im6LeZB76yVwids5Gu5bhgMvqV3SZfz/sLE9rj7FolNGPoZsCewGIGJCC7hIkQFNskiVqd1YU/2t67hnrOUEJFD1HVBGEgGIy5Fr2oHXHDfxSrwooo8/coAtNGjiDN8zaWwhS7pzjuMi4vrkZRo8mNhuUv9V7HKGI/qE/ohdHXnN60IY5AM31qLY+RyLnRR/eniDHF6/eDdoiqzx9Gl0pGujZCdRrDPoeWXb0Cevn/5uf+8Pky/W6KPC5FGhe3uc2dd1/UeBpCvzu/+gvnh4PJZwDoOwzRWmstIZpcWyhLF32Mw2/FKrdDzmq9BX0HZUtQo9wHITAYj9lcnE9dG0zkNggAhkWZqRgGry77BkwmBu7wMppHImC7k75ESjLggU0zN/1/QmGVT8RycW5vQDK3qSLd2zOSTgyzbG+KaA8LNp0CqaToqtayZ7vyfi7M6kziUPzGFpH2vW0m4Ihf0DBChlbORpFZ4wHBhCblDjDm/K4cvDYU5TjC5Skb3SisL4KGUVWGygfJxpNJ1W0UJZd/FqLt+ka2J+cgK5T1HRTGvbUUypF699LApsGTt8JKljiplLK6SxoN92MgbLtTcYwV+Bp0tG7USEweWQHxlxJECN0wVm1mSDduemy34HFwlzL/8gDlCwGDOxgpGQTNKf7K4cr85FOY81UzUG8+tr+OPo597w7eBb0kptdCHcA3X9PXw9rlA0sH8koUxdAsuzUlRCZRpFHXJWMe3RT5kJYeZZRXo5lCvhtADRTT/7q+K+VPXuSMXMjOnjneW6wh2uxjEHrviPTM2h5czp7rq96pGZK5jjn4GwjUyZdP/vt3hP333Y5o/yNRjEWHhRA/UmloRffNRF5L/Wus/VZJsBAX60erXH2kfbn5vOx35qjDOzZ5mQd5g5O+vzA51kC6/6OY+CiW7ssczkC5kmAVbN5fdjRLx2s7wC990FAVPLA8Z3suC7QLLupS6P7RU9sRrXMO4I46zTb4UVXgv4jg8oKJuhvXGMdj/az0zd2Pz6zzYXSGiMWeaNsuMyX9q4F7Tw3Mj+YNEXGtwQUE0t+isp+BcrmvH5EapttZF8gpGxEQSVs2EYbr2nIzU6pT9B2St91xFOy8xwfSrK9BpjBCK+hnrwWsOYRZQT4alPrklVxpGMfk+WddCH/pak1dbIe2XqNwZaqSJkzpPtXMrm2M5spRT8QwOcGcUxU49ldlqw/fJ/6P36H/Sd4h2x+8eq//mP/1vj2AsqPSOF1zX0KNDftItVFgd98CvyuPza27M85yjGM0ZcwpA0oZyOcMoxx6GgoVcopwyRTi90OWX40FCxWIQECUmE3Zxufs/lTHNk4oWpFDntANYt4aPj5JDl4NNZS9FpvGV9rOgfyTdaNm6bzJGdiLAbic1RaqoYL6OISr7euzFuxR4aDfXF/ct6tCKIx0yjK7T0wVoYO101AszsaifB2YJlxVV8ZRci4m1tiJ2N/cHMLypmr8lb22y8D5KxFRX9T+qx+zpZkRGEQ2ZkGlFGKJQObdetqffIpBjg70CYrm7aY+cEGWVWGPO17uhowsxTk7iQ3wwIIC+STj7pYpajdwURkXI5lOb7qsJyx8J7vCpzwypyjfOC7AWk5Op4b1Y5k5s0I5es4LGciGhPPAj8Ljzmnx3OYKJqO58EBZRAqZeDTeQ5QURW95LzOJneAjA6eN5ZSTYYEh3S03GDO6MxRT5TF6dU84xOsQw4T5Ikxa6fdBIhae5Au67WqVLEsZD5NGTQfpwJZ5NrqiKIeie9ixa6XPvI8P8gdRUOOta8nYPH463IpNDa4zi59DR3J1Rpr7fc9snUKcjpB73IPAU3TJaZU+uxOi2LVBrSe6MFpQKcj8e3+M/mestsvPlDJemYFW2fd41gxxyyrnLKQJ8to3quU2QHALq8o0NXpdsVUi5UB/vgrS4amXm/X8tkKxnEkngdNpPh9jrvagwBTWkqsNPc2vd/HtdCijVU7aR1tFK9vMsu/3W+NybJAPXEEymWjy1CqB7VeW4Sv+UE6OJg09bTssNRuqmwmcJN9jSx36zZH22kaoZ+jtSWmmkJbqmqKbuFn8kZBGlUK+YEFlAWYtebY13t9sUiYcmudj5yQpI4x9IZaGRs2COPad+sCHHlI2dTYp06f68BL4ZkQHEVtCijdnFfZYo7FfW1OlYIW+IckiZSNxkZrMH0+i0bJh8erYI504Z/72d87rrqA8jLvrj9eRIGjtn9RM9dNFwUeo8CP/+x/hR0ppN/sUEaP0im285nvphGCYoVjLY/PFT9sp5w+Kl65egUP0Z7bjCFHT3WGoOBQN2kztyUTo0wdPhsk28xEcSvqSitn1S3jK6d9fhVcJ5ttA8BS4Bl9P6PgraxXBQmY6pTRKcPTRxSHpH2HLiQzuWe+ex+yhrADHlIiNOVQ0RrA6Qxe9MwD2yMppgFbKF60suNjQilbgTblK+UV5419Cx29YnQcXjEuXoEyUkj0w7hmSvIRxoiG+I4U4b81KCAGrlgqbs/apwJBRAF5xjJSy1B3pOMgt7bKYZwgcfZblIjjEAeuaMPu4pgRgOg4db0P8/MMMoE5cprjUGP5w1tkGugcyjnZnfjIxGGdKKP6JFs54L2N9GBf+9tl7FTmQZe+UiEyD/6M3xQimDIo13Lx0cSVOGf+fGt+hc49eMRrnbkNlzG2nuHuei2Z5C7DezBqDWJtstX1xwkbd/Cyt81bWmZ4YirpJwXXoEtVssnqnejKk3tfDpTViY9wysf80A6+53J5/9twleFLc/j57VD2yZQjsCmg3HZ1PwV7d9p4qkd8BncglE70NlCaNPWSvsp36YOUqQwn96bwPM98Lrl1tjdVB12y6rvRD5yLSzvHvuBjdKK+gy7Y1xXnGQWKPacCXvX73BgxG+7FlmsIkjXaSvVA83OhgQEouO3rhG1nYIqznrrqPKPcAx/sF5+B9jSDU76r7O2k/xJgdj9rE7KmE+OPoB+xR9mHIaxc52mvtPIkc+YW5xWg0kC8ztphZ9F9/rh8HflAKqMW/3gPqGigHBsheBn3RHJfthhixHsRcZG+B/1xvBV3AqfP4/ZF+A0or/pKuk+UA1AWV+0HRbRIlNwnencdyCUrn7wuGTJO+zwBMseFjnrfmsgWaby1/Gd/5nePR11AOXJ4vb+cAlMTv7yN686LAg9T4Hf+zJ979emddu6c0EkKPNHGWmcj2ymnWwiJahWOAjLHWV+JH+dulbpJfoyNr4FddZIIQK41yriVcVG7tQ4Ji2xcMoksiNa3qoRXdYlY0TTOgFR9qPplJ0MYuRkIowZey77Z6adzog2HuvHvxOxGtn9fToef08faHbszgErTGZ8gaKLRK8/pYGpps9GVDpvHtQcH+v3JHk5wK3+PZfSgXhw1UbJe+b6MYAOSei5Go6y8DL54kQwyy+LoAUygHB+ZG8AxsxUENh2lDjoWRydrrauHcgyExtP5G9k98n46eZKF9ZkHh9f9jrO6By3SjR4o8XA3SnbpWT9PPokObwYtsZEKQwc+dmMHyrc288JwUD7IM15P7u0bMu3g+ECP7PCLuQ7Hv7g7xZdtkO5yt8pZw70shVe2qgNifN7peQYyMeYO6HsbAco5riT36/mgAf6J15R9bjyT7JAG8tQRWyc4TnrQr4eAsvviacY7A84KLGZCGPzxEVMsNaPgm1pt7A7pvb/VVTnGmusOaUz1eFswD7/g/qawFk1xvxkOx+Pr8Zb9ruBfQoYFGGTeaiwhWedH9/8XoBV+8U4WzEomQU/YFoAbaBEZubp61wVihPsFrev61oCJ7H8gaLS+Ygek+hvgadlqdSv2cwZTtBO+yCcApiAeoZTnXum1LrTuawWSOj3dPeotSojtQOPpavssQw7oZQ4rUDc3CdwFN23MZRuG5ByP9HQP7ElMNMbojXxXNhA8NHhb7NJk3WLEIlOh36Jr0I7nAs5AVgBI9I0dA2l0QgaOCUaVGro2y67JU4BmuCKwxwSrelVAoAnqwkuON20p+CwvBTtqKwCe1uKfiQ4A/AlWiTcC6tB7OjpTgbldO8wg19xfRfdr3JKH+IbIetPCc58Ry8l4/gwDz/Z5JfStqfjNf+93joTyBZQPyuD64tkUiJQ9+8brhosCL6HAv/5Hf/HVp3EWYHNrqf76xgxUtrQU03gWYKLzrJLmOA3ZOEj9UUxaSj3Gpjk2eDLXf9pI4loYKip43ceobe14rO+5sQaAMgBAsiG0WOpmVH0BVhtgNFVglY5DboGBFsiOoyOwIxudV3fO60s+DMZtgHYYFrTRbsw9CSAkg5D7MXqWXcGgYH2RAwLnfqeNYDYEoZNoj4DGcPxDZoMk8vcYYwMFHcR1QCH2jufjPtDGuxPzWztVBabQZ24QFQfWdOK4DZS5GYsgzOvX73itZKXTFH3UxizJhE8jbQkiHzSWlH7D0cI6uGNAw5JkR4WRbuCzeOMm+nROlFGYoKk9a1z0wYZ90pjEUF/crzhsnU7xzPScFYxPaTp+Eguy27weNZJInEVz11RF9FewqTl43Alcjh+r/TgvdO/a50yvWd59FpjArvDoT8rRZ+/lWbKvY8DYuJ20icx5LmOe12ZB4/cOju/RJL+dAmXwAcOL9zs+Qy6qTBa/R5e0eXXGk2VuR0C6Q8vZYc5OX7K6PnXY5M+TvGabWJ6CuaENgrLOM33krrmcHerAAiSmyovqe+DdMoGxIHjibNAjPFivARFeBpTRDraEAgzgkhzr/5t9sA3agzm1lwRkbQuapdogAaI9+BK1rgoIgQrZtanwO1DlnHdfJxAFP2QvscOx8n56laxwSo/vfTLDAXDzN9ki/B9BZzc6Blpd3/Q5gXtwuQA/Oom29t3sszRKvcqc6XqQ42s6XX9nNFOPxReQHm/GsTFPT+CjjiIT+xg6NX1a7Zle+Lvvgt8DZb1yhPS2Dsh8Z5XbeGUH7kmzRps90Mq+yIn4Akc6DV0SOqh52y+DVgQxRQft/jwBM/8QO+aDKRMBlZG1bPTII6P8iq7X/elP9Kz0i/o1dXpjFfvPkQDYeiNHibXa4KuNlX/2vvqZpVb5AQkJt2zea97q3jRgS60vSAMtQ/rmT//4BZSLw9eHz6FAydznNHLde1HgUQr89j/6Xww19u54OQzvsDgw/nHgpnIOmICBx6ZMb2rNaKLCNLBWyNrQKDpa3wtISpeivClYV9tWGBjgydHUaaJAoW5PmZyyIzbPdNodgS8gF+uQ9Z4GL+yOIqefkp02aA3QZBdgEOLoHIxrrARGwTDyuF67DOcV2t3MWtnf4H4wsfTdyWgOSedDgY08F+P9oGfLqZQxLbCO5gnw+nrtMAdMJ0OWks8cKTFHM7M7GqM6WmvGYFBZRqr1VLjm9eu3uorbb/In8ZmASfSb65bVfm1qBb7agY3cECj73MaI0iS2aYgHIvAQJ3zhh3vt7+bGYm6FdBtAGZvSFM20GVki+Z3G4UmcSAUF2gPtNE0aRmbW6oUutwogAErAsRM94pYWKCs5l98z+SGelsOMkk44N5T1+W93hMMTvPcST/wNHvbfC0SAN17bj/nIOI3HH6ef4wKQB/0of57nbX4ene6YQwgwO78EJ3rf5+rO7jBrSQiq7wmGRr9YiU9dosBc5mh/dgckC31K0tEeRdaOqmSpl9BGD3YRkOCrL3tGWX2h4nKjR7BtFTeBf+R6EarV3d3dX/UhENWBi72GPq4viZP2zt7xHYKDnm/7YPeurMJfbd8Fyq2NHhw6BIqkxZc5d3b93gUWE41nsNhVpmmRcc43z7FD9/kTjQMBCSqvOsCVzvJr/MbgjXm89y2XRd72o7oKdHm+TDERSKb+hPqG7p5P9VzPY20jPcjoAQ1xBvN2WzGHMINzXd+lr5xVpYPOqNW/C6VFoSb21Fk4hij9wvtZn+ZzZ7sRRVWQmJebHHbaH3vJCergx9D9OPaIXYxvwZKnMVJvMOnAODa3VD+TDRYh2AVeryVpeFdgpajKAAc3D8R/0fHW0dqwLpVv0elsBS0uz5PPpf4LjuMj1hbLT9I9Got4NfnZN0nM79VD3I9J8uYIlLt+EO7G2JDBduIDz4BNGHT5sz/1uy6gfBS465sXUKBL8wtuv265KPA8CvzYT//JodTkAB9eMO4BKQ2oSdXCmOADHDw4S9Mw1BqoADWqZQGHgAtpcel0nVNoPW4LwjilI/XcORHXohVHR6mT6dioBFQl23G+bfjT93KKBUrymmAe7aMcc/SDmceMpWVLR1vYnEwAsHsDbo/fBSjL6WVvPKMd3y2DL4eIgyqnm5f7vMPd4Tg4fTkKK0CJ9PIDuVYuQIBMin/Goe9gqvMdz6mdnd1H8pr8UuYDf1RWPDRv7Pv0xXAaRpWCgJ7oQ6AMmuBdmK2Io2yy+8VSLzlJWee2iJ6HKf43cGEXN+4ynw2fhgs5tQEYh1BPRYp1ZLPakWKhAx1Iy1oBQFYbANTPLHYy6iKNMh/dFdFu3eJxsWdzWIquvCDOYz7a9eeyBDWiHVAbBI/jXePCVTPOr3EgeDL65o1xdqC8gnNRoQdjiocMiKm9BHzEN2dC4dSBdlhH2edcCMCM8pAN0DJy0cBEB6XuxSIjGqocvDw34BLresPbBFMCZjmeoEz033NuUtv6zNyrSgnTLnLDZ0L2+WH6pGW0PWkjP1rCEanSe8ZQ8398B1olo5zgEHeWjyNrKmhPZTu5dD7Vh+U1OzOF7nANHHKx4Q14Av8Xm7m12TGd5TS4vReqlH6ZM2vrT4h34tkE2N4Fyu2+ow6cWeQAqT3wk+87EOw9pMxYHvqmkgE31kycUeag55dGrUy/OsmgrvVQ5qmYPn5FqT/PEZ+ZXdo0C8jUk3NTzPSzg8S0J8GyLEgZ8vmcBw2kkPz4vqpNJpjV87V51Ap4oFdn+xlTD85lTAm8SSPBBsauqcKsyObB7Lqm2+PePn0KBwX6PD3w0fpv2lkOWM/uonkilpr18itOX0NXvYa+x39sElcHKPtuK5nQUJtPNhDK+31v7MC4RvFoB4S7rhyPyK7XGivsTk5Zn/qvhl2bfykgXVO4yys6V+yINacyLX4JoK+BpjTG7xFhhF239GdneFyTpQC7zpg+jCzSN//IlVE+F7Tr2+dS4MScPLeJ6/qLAo9T4Mf+4H96EyjvDmWZEwOmgGUdE2GgauPP3YGb8ZTzCqWfYyViNRSBnOfM2hFuhp86H1qXJagxyHimXMw4BjSsyE7bQd0zQzF23VgnIyC7AiBsx4lPwphQFj0cf4CD5mCr99M5ZxcxRgJJZ3Rdeho68VnlS8mQc81P0uluM6h2Bw7lSEwXSfRYAG2cE3kJPF9xpKn7+qU46fMcSnRAqTYCZfAupYxurmd3u1v1xQiyKGuJb+PSDJ4CLDHQgQwi6KG13zD6kCv5UAIS4osz8IzQw0kCUB47fvphAXx0ayyIBZT5aAdB3AU9gwRuDoHJz1JsURPBDxb+W6anAzCHw3JmyCOfEfCvdfidlizxjHiySxImbcwVJk+g14RN4of27IiIr9OpDSCi+IBHjDAlAOL+N5nVmaJa0kDaYF+1DSgrgGAZLscYHZljDLADQxDsoFPUSvrdbTE07Ofn0EsOmGQLQNkOXROiJZNahYmcUVPSKRee/fGDx98BkzOTp34ENGQOcR5bvrUR0fjP1RMagxxHPJHlnVY5kmv1ZHJQdMeXxIvMWJMx/JAjUUQD3Z9X10FFsAS13L8CRhtQVlOiCddkSmRMI/fT92wPPHbCd+kYN/R51Wak0AEsTX6o76BZz+Vvj0nPple/0sKO+T2g3IHRASh7zksuEh7aCL526fQvzSnz0nCBvGX/TNe6U3TpkIL3mjVtmgsEZ+zk1dq32B6CFPOtL5HJI6UrR1sObmDPAenFTDNQ3QAAIABJREFUOeeiF3TcIkRZ8px5N4EeqnzMW8gq+WfZ5+VaBsPdnr26VPVeFnLqs9gVTQLOVD7L8jEV9KS3aeFpUwGCSG9KjaPHYQMKSGYejOZrx30/I/qJc4Y0kXHQ3wrmZ0OrPHu+q79TPN0G5oRp8wpHTEUHkJ2gGQI0uq+rQuo326fwHqc/6HbLp5gp2cpnMVMybMUieqY/GguXVdHVgryIR7h87qYemYCgTFun2D9sseZs9HHxFDvfo5QN5YNNbtiCZRYbc3Is5H+4LnJnyU8PVlHrd100rvvFP/yvXRnlOSOuT59Bgczhz2jiuvWiwOMU+G1/4D8culEZvMOLim6uQ+1HEtRaoaGFcT4gVScVuJRrXAJln4YrJFxrUCVQFD9CO47KHqkN6+c4IHYGu+Mi2zO++UgzIAOK5+r8qfE/gRuVOzmrVuNR1H4CaVyKdbUBjB25juvsSCIMHB9AA8R1c6xjc0isylU/+E+0i1NLGqEEltmbcTE2aUKJGZ2bCQJUL2qj1ZiSMloeFQSw5PuyGzWNIJ43gJk2kEInnU0tmiTTjMh1HA89RM4FaKnvw88eIYcDU1l9GFU7b2grx2rRHMOvGw3pfFKNTw9Uu7j2NTOUjRcsJcO/8YxR5vUBZzWjP/a/Sjm6STU3rjfvQZNsRgba8PhhOxy8V901abnlGJ0Hbg5Hh8l9s3MgsEDKeAiS6tBj3YVc92seyBGt8vaUG/teFcW5XXAIMh95inPhwZIfFDZNmBxP5cI/Pod9sqOFc3jlP7sB73otx89X0rkhcTTuQb+PKDEkoEdjBtgMgOS+8cS37wS2OQ7LDpqhvLx+9VXKD8dnZOrFcmfarRtwnTIQAsyZh/oegQbwPJw24+2A49r3qEiA/IMug5AfU2pqumFTQbZJfgtA0eGDjNDXD/gB7yUT4qoHlXvGj2/ARzNLDrfpTLlOYAaDUDtxdtG3rHnlIF2FIb2GMUlvSE7UvQ7J7DKz5L4DMt1jBzuOKEcInqtm4uOgIaskrGBrna4kiJSEcuCmea7s0Pjzq2WYMp++rnyoAZs4Ogoo14SYU7+b0Vbq7XePTnUX60gnSzLeKSulj6jvBABeYzd9y/N8wu1PZ6A7wRK+e94vckHSHMcZQfoCx8BlHCVUrd8tayewYp3bbB73h+Df2TXauoRn48Z+bkJZoNZ9o7B2fk5eEBgndW77mgBgkxDPIe0DQmBYa3A5sXhp7svRkCo/loxyszzaE7cav8DzRkDQL4y3sUq/sc5MAmtaKmCpC/UM6ad6TuyuRJwVYuiqPITMqi7p0pXaudpjGu/MvsMujPaxvKfOaQ7/OQZdn98wXm5eSfaFV5hn0nU115dxSqmQrxY5xTL1hcqmof+V1V4CQrZR9C9aoGWR+Ogr6oIpDwSxzDBPWzWDtupTUcmKDyB5bNm6+ASR3zwzfND3/H9SPq9f+MnffgHlhUHXHy+lwCpZL23luu+iwIMU+Bf/zX9/qDM5btMqSVHCgcduujFM+T0ATTtPf3z1wccZ7MqYEUyCEGfW2Kz/jgWkwfV5gjasdBtpKGTJBRb6NTF6iPwOsDV+fzcAp3Q63r3/so2ktXYBGFzIEmeO2OVwjCLDUcez12fRaMII0wAaRNMoG8bwu2FUiczkpASEawMkATi6tHZ063cC5hwFAeA8gIDHPiG4mbk4G3IS5Jj4M7Ojox8DjNPI0pmWQxMQh+vLEWRf5lrlABcGQRhnUCQ7wKOCHuM7HWMC2ZBzQJq6ZJp88HpuVRCoLYF3XDv6RbABb125C90PvuDUbTlocLwAmEk5BcklNbD7BPnJ9DrwohHbORIQYgaTToJoktJ5yEii9uxbUBOeYCek3jcnL4Aa3damUQzzm17TMY7jPaIjBm2UbF2vWSW6cFTawz27jJajC1nmz7pWd9JDE+Bh1ngCwtcDaFKm7dDLwVKMgnLNsWBSTbiOFlHmnvXkdPhIBvdsfEZQA2XzPWiChvF3gmYKmIkmkU009JGOnLJgAd6aO0FqmYtxqpwx6w4bSYD6EZXw07XmPEGj0lflfEM+rF/wXGF7AWjI3fshYyxvRLDGTjrPiDcvtOO+AioUBdJOZF8DbJ7T9kOznwKeDS5U9yNPQdukBAJOmbty5fmAbK6F/qFv6ope/pxcH6tRAg43sMHSeO9yrvlerVinOoDGhdtxjPMgvzd/eXZCtKzF35yUjUBbE/yzt9PGUoE/z9uDvmttdWCVzw4RUPq5qeODQPkMpN07li/d0NyhEMyedZng3vRHwB+9lTncs6cWY7KAy4doLT1Hx+eUtSaTyNKQ4qX0hiM4jgCOZVQEwpESE9+2lGLkeduDBWffk3Ue6zLvN7709mYQUUGgup9iEpulPuDV12Kv67Jxg65ZQCJtnfRYfY/xMPgWOwdwL9uSeVMBOdqh44Z5cy5SedSkC8s7w9UWxtNsBfVLoy0ZO67bgTLbNkBFpdq47gPL4tv8bLpNQNlUAA/J2+Mki1jyJ/+u5RUAxdoHpNRQye+qf/aTMKQz8TzYeNA0lUbiq/yC8Z+rz6SfFBw5e/3iH/pXLqB8gzbX18+jQOnU5912XX1R4GUU+Oe/8e/SFEm7bu9U9DZWzUcI8KHBssMbpRlHQZFcObLaLNFlnuP6BfQarCnsOw2jtO2xX3Sm6lo42iq9fovMLPEqfjdwgOHEyMY7wSPHYKhB39FRaxpYPAvORXcacREMniLICRDwb1IM/z9BAe8mdksWBO369/Fw5ukYFJ//6f5pYAQy5IsttpPsFY9Cmpn5mN1GHwhM3Mh0HmA0Rd8C7KZTd+4I/V0GnXvjAAQoAzQlah7QwhFxJzKBkU+vB1SA8zICEslcNkuNzhgLqqyd/h5ogWzkaF8ruyAzBoLjT51pSY56FMhaa72snAPtSMoxks/aPGoe94LrJLMBWTV2gw4FRPQIArO367rCgNxOV2Y2eIMCQkE3cSDn7s5y8FKup75YhvnloBfmirOkATg6U1cOks471dwSjNWzkf0k2EdgYnxGFR1ekAdlDuA4gm/D0S5ghD4rAvFplBh+GnOE49LuV6apQS5LIbXrdcA2zubU/MKu4coIkwvmLWa6ypBxj+bWCpSnUpHzuv6+zn87zFhGgJbQD8/C0EQ4FLMype5wLDXnSCuC4QFRB1BmuWt4jTF4UtV342+uDIxaFDk5hsgXXXWrCLJfYsO+IbNdgRJNcNNT9NNmRZqPejewYVBF/FbADPyEXCEyBOEY38H5Hu8dHO7Ao3rrfqzgUI/UmC2z1ZfcaV3T9H6RoOvlBF0qKjCveupT6HUvo3xrHKItWGpaMXt4BKm9D7cAorQ4eD0DmWd9v/V7svYL2Do0IF4XyKd+0bwgOB59R6DMVnN8j4wygh3o2Phl6NGc0zuz9/zRNs9H8VEHR7QiX/NZZ8erddmIHKWvGXP+DuDcf18BteWKQGv+Q1/nEUTqZgfrO3A/gnODMwPl5Ug5UjGT0Dq4gLICa7RRzbjeGlvx2ZUgOyurn2jVFTadbrLbBsP2B/aMsmwqAuTDN2kgtp4VMwK7Nw0+6ZWj7SD/1JtcgnOU3U5PBp3t+8zv4xNNOVnHqrmFjbiQGZ9nRK98KztHwJ8g8HEG/cIfvIDyUzrx+v0xChzM8mO3XVddFHgZBf7ZH/9JW9Vy845/959kAqbR8TpJgkAof1tplvbFi6Q9t6NqoGg/3kZdjiRBjqO1Z6Np9oKAR16EsjH96I0FHLJUWJsw4RWDFmCjSL0caO2QrGwWR+gshRw5OSRyxhDzn1nrAp4uA47DVs8iYAdoGM/HWT95gh11FteyJFnGc1kDF43Q3iuSC+NoXpBFBpIcQcCgwUmnSV9vvDg+ja99jbmynAJDcPDxL0C5gH6BXWXfP30xgBf6QEdBdC/nFhaeYCrAVoED0ryVpec5aIAY0I4xb/e9dHKdWSZMo8NuACdPtJ6tsfq54LTbZbYfnXRJIr+nKI4y1rfIYMoxSKBFAYMJDnWsh4IplH9HOOqYH2Y7LHu6oK7TsVWWrwg9nod+BhS3ySLg1iekMoOhDdeiI6jjtiJTX389jufibQKsWdOb0m2WPXvnasI2A+5kssI/lDPiRbljNh1t+ngtlpZidJpznHfWCzNAEGcXWSCEzxQ4yIg6kG7Q09e5zBB9wzoHDlp90XyVAkqQKTvJqi+a06lSIQ2wzlChBN+rSgYAUFZUKIagIcZxZRvD6QzPhDZNk8xsskD3wpltoA6d0zpLVw8UwDQFqqpFMj+PisPYxNsqN2bly5xf1ZH24dyBnrpi7gh27iyfg0NGc8YQkGnCvAGIDwfPenHyHYZiGoMmc430+f17PyowG7uCIogToFyZRGTYDdrIFvIhubrwOMGTxToVmLsJlClBmt8VeLtFBpM5/af0luFEtlPWRrLvfrFx6R/tz20Vk/tIegsodX83GrMjVarcaBEb1UFpgl6ZwwJnDqIZkHUQFrrou9hT2bMOoPua49qozjxZ2xDouw2c1a76JPsvnmrCUe/g/oBY6CNnVjmvSWHoHX3/6aPBvFrh7/uJF3Nmd5ubMnbpYPkO0H00UJYFy4XtULgRvQygrCdKcvorMwpBUGk5vUKXCky6gqfb8nmd6LIfpdXb6TzqgF/K1cE66illlM941dtbBtH++DM/+S9fGeVbxLm+fxYFouGeddN18UWBl1Lgt/6OP3D71vhuTTni4lmuKw+XzrAd4qzNlMECoEIk0+/IoqAtOig2MjZsE4jY6Nl4LAaqQE+MsZ6RHgjnOINrsCPnBVkkfU8DBUCTtbIxjXBEYAyyPpiAQNORZszOLh17lNg5Wk2jKLRziOzG0VBpucDV2wG8YmwEHJEhsqkff6J4TyWvLTvS/Z7ypw0AXfaU8RCkErAFtBigkm8GOQejHTA5+gHwgHO1CYZBAT3wa54bCVCq48CSGUCmUiCQkjH+KUP16c3IjDGtOYGqAK/XERMI4hZleZmN5meBcryjDF1GXECngAMehaCFaUo6gw4YO5zl9Ak0cEme2iURRpv0llR5UH1CewmJiE7O9YxrtTaLPujoZ7IyR3raoaGfpLblLKr/BM6gSJNNDJnOku8xosubqS/6lnNNYIFMI6itscTxKjBlDMvjkDjnxhFwjCR4ttacVmm8+jmzvkpbK2iD3+ECco6ShAqU1AwB/7CUAaWEAJeUEXSLUSgdvcMycchPHH7cHcdL2ReAABeeWu7IBjmIBpTsA3nMB/BHvgF42dXkT/xS15DzBFFyZpnBSZwNRPF8wZVYn4iKBi8VDRkmDgHNQRePQ7ohfcDyCzBUmXXNbznN5FH9Dbl0YMWBC7Wg0cZxrmoK/5K3XPHGSx3iuNYzyfI5744ONLokmmtTorjk80H37m9XmS+SmzmGrcNnf8oHbwGwZ90t/hKvYw+DMYaxV4U2uVozWqVHPX/SFVE7WtLfdn61Pt+nhTL+rAzJrm5h5WRYcZUygb609crCI5ZpZPCavU2Qh/KLeYg1s7afCRJXNYKDPjMCsdFi0/voXgdQ+zjP5KnL0i5XJeuYo6hOydp8zwWShTpx6AQcu+fPB/CFeUj5lP3gm2U6ADp/nwF9/YalO7qx+yuxJ3iXLQPgju7Tc6Yta3o1ysZ6UH2H/rISoo3C82IPDX1Bc4JNyTrep/7SEi9VB8XeoD35E7EJb+k/QGaOwYrw6DQgBttn/4DzQANb/Y+NrmdAWRHDocWpKs0M37fzQRQ8f/3pf+e3XUD5HoGu3x6mQGbdwzdcF14U+BwK/DP/wr9x8/as5akdkFvqJ0473G6sTayYKEGAHVQrZpsf+YsGEHRSvKaxG7/deMb/qiyo24xC1zucC6+VpcGyG9TAStagJRvMuwKW7bxwU6fFojkLbOdLQMGGr8AQRqfsEM+DduS/xskHZQOsAf4GYF+AMkDHuMamUdkmllZyWNP/jB/a32klAwRgiOVakx/ySpZnHYHddG7pOBjIvX4zso9Ym06rrjFna26W1SLoUDBJQI05XJZyayQfR7YJ5dcElq38mmuDy2irHQUz4GCITnIQsAsn1mvLEeZo4lDiCaA3HMaUXqP0V5CK/CBLcb2fpf46sOLSZlwUQMUyYWcbBHDkhGt9s1xqXKxNzvAEl/qj1X5OD0GX5H9hILKu4xtmqzMv/HwCTNNFfTLdI8fVkiEUeSXgR/eKY7WwaNCFOujXECiP/vKA43OgjEdp3bkcPlYUBAF6HbTkAJdYhp2RWzZ348AFlBlEgUx60ydVJaCJmZlQICYdjtCDdvP7zLls1Kaghfnp+SqM34Iy4DwdYMPnrMnm2LSvgWgGGA9Zx1IBEBIFsKgimBNNHE07eDTm1wTsBZQJ4h1QCChhX8WPrK0Ef7HpVgCxxprXBMrJURXcsaddGWXqnT7m6QT/5gNl6wSvXxQLNVceemUuc74sInv39n28vBNtGIQ4HLa1GPqmfwEhmLvW6Zjb4z+eMN3LR6NDMqfb3FJH82AFlc42beoDFFATn7SOXNUdUPsMcHp/jNjGHSivBmHKTOZtArj3iNgDK7juYHNPbu62o566Ae8CzgzATCBcmfsWAEgbZ2AZv8GGlb4xvUK3Hazn+/09tO7jnb6G5g3YMYG6wHUHndw4M8FWd3oH9vi6Xxf7kZ32qz0D5ikPAsrSLl0LxBuQbddiE9syf955cAqUq20FHconsf7cx3EIfDTZVjAmMj5lZudJ5PpM/v7Uv/0vXUD53sS8fnuYArEZD99wXXhR4HMo8E/+1qG8bryi9LoSPkR/N8dwB6ndIEZR71HgGK8dyPXvu6JfnmEjo00zOjCERy4gRMd0RLADlLJuuPeHWd0Ao6w1pYFGG3JVZ39WIAAvjdc5A8cscQAawRWy3iqvjtOQZ9NM0sHUPThrk8562igX3dkPO27oTwUk6pp51JEyq7hI7Rc441c2vM14dr6yvwTDAq1xOPBEZNvwG005nUsBfWzB1TdR+4BVxiOdKfA7fWj2Bf1l0lhl0OJTSqKJpPhsZLZxITdc4n1yF8SL8eQB5tFeSq+TUVZZt5znbNYkoIL/AyCe45dMwGERf0omxjPgGmQnz362NOeFjyVTusNQZnxmTgtyiKAJABhBrBwfymeBZAxbgQLuUixPef5OIogmzPoU0MN40Rz6i2vm5jaSIdFp7IHGl47U5khMt8lPgVllKdZglaSLQYGiwQh+JKtgR4vBFF0pWUOGhhvUkLl2AMcPxL8khGYrggbjb+2n1QGxsrtss30fF5E0BPB2NheuNHemtnwERGjTvdG2MyDqruYoMn885sqZ5AUoUw4NsDkNZ9uqHIl51uY2lUoWqbfXBI0r6AHRwT703mvbF+c3rjPaD5huTTeAmTXKJKnl6t7cTiudHnvpdQcV4sPUqesAAxCRbYI8gr/9iiDKDlLzWddlpDii7eikI9upKp2cK1sBmWzc5Hms43FShquW3Sm/u18OWpSuc8YRXR9bYJW8TrCd8Yjvic8Y66ZR2wjoboFdd6uIMfXntCH9HHLZGGUnGaypwInGQdZClzLQpF3jUdUwM8mnAnj4ct2lf4KnM9ovXMt8tw6OruDM7dUT1hmU77Zx1z7+0tlm1X40lCORlI8zf4O3NdDdddfuM0yZV1v93y1/I+2vBJzhnA6si06hjW6m+KmKRvqaQUNsqkXbjsAopoz2k6BNogWS/aa63OY5m6X+7Hplgt+lyq8kM7MArStwwfns+RP9fkaTOfbMJVQAKoA6lxTJyJC/GOdNXaHWLqD82Dy9rnqaAhdQfppG1xW/gRT4J/7pf+7J1pZopBVjjN8tMItGd4DWS1ZvGbdu2LoD39ta29WUeYPST9qQONraLEcgTUBZzhTisyifFcAqkIWKyTqSg5ZtOoB23tW0gJFsg3eutQMPw5c1kB2Ey8EDwPzi1duRJQ1t9GyDPRgZ07aD2nv06HyJsQpoUJ7k6ECjvX1Dl/0ZIBrHYRAbXsvByW69Bn4GSaEF2we4Ay2IlwI+mfwtwKsjwfRPmxU5IAFnkUGHwaVRpg5C10ZW5QA7qwugZj7iOdhcKueIhoavYdzpdIyHGwiTjwYWOCbz68GXuZO7rguPCHJczt/lLvIrWs71ppKLKYtaGqBNzujkEHza2bFjgXJ8RR589jTgpIEHx0WHHiXBkhGt41a5Z5wr3P4xWAUg0R6cmoGDmKUH0/mcpc8BypLvzJkOviBNXLdMGRX9ZqGrAxOUF/QLvREgFBhPZYbuF6+3oJaBiM7qJIMslnLU+P8AjgbvFm7y1r+yY3G6Katt/pdzO5rl2j4/f0c/Uy/JJZ342IPhvELQzeXGpoWwzQoEM6/mu51JEkYBsUmkDDd6ByWhPpqGNGwUYRBstMUAjOSh5qipEbAo+k89wBtETEwKg8OTnm5Obwc7fCbkAX3g6XbHTOoR4Oiu/so1WvBQU7IuWYCp0elcMjODf71vCR725+vJKqvPEUPcEZzPVACSARfNlAo6kFQnLJ00BSlFRwaBDHatWto4ZhA3X54Fp46l8KErGKiOCGCL5uHxyuvbMrjbi4D1ff2xxq12OI8w19vf+g3jnhLfbRaDipq27Otu6xf7bYWyyAs0C6OB0x0WvdBWqtf0OTzqYC80TvVP/417MRgwd/3W+bEAau/bcCa3vG7fzMtdFvWk8yUvkq/MO7kUChUhOMJKNM8PjopipXkOgC1miJbdpurvqdsnHzy/2S52/p/3nflzYsMq+1O+pKcS2PKAOH/6PFp1uvV7I9x/eWWUuxhdnz+DAlMzfEYj160XBR6lwD/6j/9TC6BdjISN4/5dN2owikj8zfVAcmACxvayqw4gZeRWBb4bvG5kV/AZAGZQg11BCQrsPNpbKcBUZb2tBMnGJ87VWGFIR2qOT8Z5XTNk0EEDKGMgYDiejSxsA1mzv9o5OaXBAejsGzcUGcWecIBINx1/02kYOuV9pxmBh/01+2wHo9qNYJyF3VHAYLljNR2+lOGKptrZeJaQz/a0Xpl/C1qo//SgcY9KDJcxg6JYB821riqTFvOUTS6wyaw2fAsB59BFNBdQC+gi8GHZ+gTmXH9pRyX9ojzZ06WDETDuMu7IAp5b5dAbUO4OwaTllLtyBCmP6A+CI8oqJwvP/toppxOvlCz5pj44WBGQg6E1NEGH34GIePNsG3SxM0jxpkwZeHu+TUfRDhyBzgTQXS40RTS3sJU2R0FeOSPMUYUPKZ1XlQAuyxFGoCXzJjcctq5TAjRY8ojnu9wdGVZtFJf8uCTOlNMHY4okODnF2GdrRM8tHQc29U+cf503rX6Gfp02nBcpvY7cS4CV6XPntXu2nPpsejYBibtaGSXObPIfJaskMh5jpFjyZkc7mShmlFNZkGAee22UQnqTVXde649n/Dm/WZuhvR4ycbPk2Dd2WnZAks+RMeOEm30tGUHlBeTIAQICM6IICitlvh81lAYPejP9Gzci4HR6LF9D60VL6w89EnzGvMbDx1mz3MthtWkWpCaE6CduNpwijwSKz9eMZ2AKYkmXTT6nKkT0nMsadkLuGeXM80XWIT08v77NF0sU6csJ5nm3yJbmAKXY/Aiw0rfbXPN8ZJ+bXsg8xBg1rkkr8lVo2fTrIzw+I/Mt4zvzbaYM6nnpJ95x/1ObYHW/R3wWicQxVfJkHXPZL5XSiF7g+biSu55jzlumOUy0gf/zJonK2OoakYX/73amvjoDrFoTPoFw2ahGwiNQNr/tVCx7Q1gmUjkQGosG59nlCyh3eb0+fw4FYvc/p43r3osCD1PgH/pH/rFyOqhg7YTEqHwcRjO7K+Y3qc84vQPkDZCKaL1rKZXJYdYLHq3fbVz733Qz7FDDAnQnKgarlLfv7wpeQNNTxt7gwcn39wF53VkqI0nnGQZIhovZATrMMHIpWxXgo38DTxbgzXZK5aYAf+N7AHYbsWQbswEWsE3KhWfZ8ABRo6G3yI6yJHWAx/EcZA9Rs5XSX4JYEaXARo2FtlT066s8dyE4c1gXsGxARKBMoxryYqzJGvr4EYI8Zco7TVkqDbAvUy6APGiCjbnwTmlgVlCuhJ6vLLUyXCpXphOKjKnLdMP3lb8uWSb/BJTxT9eCVsi6NacC9HH5GuUbPMOGYRiLdw6V4+YXfVk7J35GOTt2buEIVbmlHYQ8n040AyEoIUebODYL/y83lNc5w4w2OB8yljYftBbbQQP3LxlwfMulx5RHPGSsvyVAm3CJY/Oc1SZoAlCexSVjCx/dP/XTvDB9X+Pscm6WY1BggP81dkSHg8cqAaYapRMoy/Jvy6m3Q6gj2pCdlIM9d1QPKIiukdMIkAweKmvlUeE+PMagReuik5+ROFGeXNrOTFpz3sVtNIzqAX08A3Tyz5WhUcm2ZlsH0qTqEnTgF36EKxf4lQIhVdLtjKG4opJM4mUEhbIWXJSSvDLThOBaAlR6RJ6f/gcczV/Xa/br8Xee13873E80AELhILdjH/q93XHfZWyn3f6cfUzklHW6uqBnp+wzgc7c13d6PqUFC0YGjSHL4Ynn506bYxCBvSHHWCYPHtZ6fGfUPJ9LLtL/FsEouYLcIk7Ssotz/J5GbxWQkUxTQakPmGIM8mrjwaLRLYKi15atlT+w46q4uPcq/VLXqR+0MeyO7WBrxD21HfMPfkwPlEmI5Xegb9mFO+/qd4yE9cvkhNROW1fcA18dNIcn+3v60oFy71//HN9o1Rcz66/KdNkjkEblztK/4jN8B+gv0S06MgCby2YcBKvgn2kbe7HqGxF0ldWhqwmUxyMqkH9c7nBLbgTOp7jdEo19V/XM1dD8T12bed2dU9ePj1Mg+ufxO64rLwp8BgXe/pZ/uO7ejQF+gIItRy/R3IroQoNS+0fDq60grDLkNhZQ4AbOtebUBoK+hv5vcVJlDFppUcpn+ZgYZoEhRputxauU1kYjQLkr7xWUDHPlg1M6ccbVAAAgAElEQVTl5MuYyccVYA5QVnkp7BpDAjJM6DgyoNy4SmANYJj/nF1Fxvn9+/dsB9+/xr+RbcT7W2ajx2du7sX8Rts0S4aP/KhsYYdCdsRhQPH4ZnRFI2QZYuhMTxjsrPUTqjSd4f7D6VN0XUBGY8w64gDBlK3TaXcJuX5DVlwgmkXCyDqNXZcBCsgHGOty8NDhZKqVuS6gCxfCoCUOUwfMcIYoRwackMMAZXKNuxevmV45cgqCcNjj/3T0tvgmcKvx4jtsKqOxG8xb7rpzKV9ZVQO9f3QMKQfv6tiX9FdJWWXa0SdvXaNn09PTvNImcepn+pTPAsByvAgSOVSdQY2Sc8d8SBOsA+VZ5gzqCIjhmYCMbM8iVPMSNNXAJU+Yt28t2wbjlEc65doJnLT1Oa61MRvbxwp2AFw4fQ0A2wPjCDzvecaxZV1irEAF/g/jYTCEc0//uZMDnzg4wP6i33iggLVANJpgyobBLHbFJYmkq3WYaKK2j/pQwYhPI3PIYITnjTo2A1iFIakep06SQwuSqraEfBOR+ZcAl0rq8b20QK7rlS5STF+Ex56faOkAOCg1ksP+OrsuwCnXhw9noIubXjFINLKolr/77WtezbXEa2D0FrDr/eR84fzQeEo+wS3bj93ZfwQ06hroqjmXMpZ9Db90DTL/2TDR6f8ETfh+pPceeFmYYbCuNfEOoDSedr5yqkKO/AzyTIqMwaihsR4Gymf8Ih0h2wZUSz+f+oNz1PqCc22VuXu3L/I4+sA9BDCq+BZ1s2QIr+icVXYy+T2f1IpoRj7v83q1jfuc79VX8gfWdtKX8EjvmYfjD1YtO4BLPS9eiY8Oa1vf8y/3r+beuFahRIPrwRcFARQMmHMv47a+oD0w/dnnVIg9zpM5B6Q21ecjW0Ozvu5+9a30zCuj/NQEun5/lAKxmI9ef113UeCzKPD6/T/I+29FTAvQwDTDeaemhFI2OIbHyc2q5ARPe2YnlvYqv1lJQ4FH6xZgslGJHm9N2dadjzP2QZ4wjRK9chskOp9xJOjQSePLwKTUFZcDxMnIwNlXKRz+yajhJcMUBx2/2aUeF9D1ZemvHh0QhEwxgBIbGWD43Sj1BRjAutS3b9/z/c278XmsXSawAy0HYMb1KV8Pf/D+8cNw0uvc3jVzUE6hnchu1HsbZVzjcPpZNODeJIbQjSw0EOU7xquMsEqpvd6a98nRlAPr3+x8ivxzPDGipBfbNFBmBl2ZSIAJZg25QdoEoALnau/jB6ybtdMM8EPa6TcC69GWe1XOtWRJQDkAmQ4yMlPMKmvzMWEWZWiS8T4z/vTbiVA9dj+b31Fu0KaPuarfJFBcv+zsJuWu8YOf2Ue0o8kg0KznZIySTNORJXnK5AhYIvOooA+zTZBpAkSBQblZAmScpna66azh+7wDVIMPpDGen3O01WfOF5Tse/5LBhxYsCyK1/Tu6HTpSBbv/NucT2b4CyhHCaDfAswo2QfNuM0VeaxxcGd0Awgm2EWVel/+8nzWXC8K0smH3APWk452rNNuVAmCJwDLdd65VaIS3OoXeYTPcJL9kK5juatvB9vVW89Ozj2NIoGEjIHt4D+0EU422vd5vwR0NNTldQYezuT85FbxA0fAmdDRk7i2b8S1r4E9gpXbGdD0b4Ih6XOCQ6p70EFTJKWhAhWPZVU1VSCHWvJy7749uMAMJ5/DVsgnrCvnjLS+03p4/b0veQlNVSkBGcb2f9qRPSX8uaZnw/v5udlgSacAoDJjBC7Yp8yAyblOywJillXyiIE3ELKB3N0Ou7lTOjWg7HCcTHF7HXulHw9A2To+EzS86W3dB8qQwa+KF0sfpCDBpcOz+3OSUU7/ul46G3/mXV0PmcA+AiCp0DPlVWcnaw5L5yrgyKoi65CiyeAJjofCK3zv/bkVYCrZanKXc+WnXtuYE4W5fc2YrQuEzoByL+mP7J/R509f5yhvlL3+fCkFbojqS5u77rsocJ8Cr9/8yE2QvBgnOmLdzDVXlPWW7e/SpkEczTAFhciE+b6Tdu1o2gvRINLu0pdY8tEW+vFJwEAWZ3WV1/6jvebhESDG4zI4yZBp7u1A8J60a1QsM6Y+xtAR0KFP6I82nYIjgh2Ok1F+824AZQBpg2dmnN9+KbBG0GhgYoMK4/rhA0rS5IzJcJuGdHg8BO8KzI1G/KUMtS6XwQRuVx+X9cOIWBMcauMzOuq+Rhkd0YaA2ZlEOdZzB2ru3I0jeJhl9RgKXBv00iUTTQSqZlZZz8QGbXh8HDiDryodw7gRqYfzgY3SkM1H9lpjIqDDGkpulOKIPj3WQA87JaGbvwevVOkmJ0plqBiPQKjWhzWHWh46rwmILaBRbao0H6Qj5SqAMFoa/eWyBbaAsnuMXcGIPE9ZXv0n4E3PW7wDp1yGiO+5g3aAJt0xVDRAVpLN03sFgDjPRG+MeQcmfCYugVy0MeYZpBTawPILntAmedl3luf6cfCBFNBLjqVGxe8tR3E4PQwJNQDEcObfvEVlglo4ABsit5b6YOWCn8WgAUCVQBShsPvDcaN7ZKUc2NNX6bhUXPi6poKQ5dWc0rzMmme0V6Bq/M7joc6AcnScN3AjndhXZb6K7hiDHW864A0Y9nLQp8DfLdD61H2dPrfA5SpLazYver2D+jOaL20ATHDHZwVN+BvlEzSfMt3b3MHhAVhQLQKsnGeUI6d78GDSh5IoCc6a2pJNTdMOAm/SiiEP1RBUILMRZAfp+amPD0FFHPGG4N4ZUM5Yeml9p0dErwp+OI7ZiQCiW4BfVVjW3ZHb85mUaWnKrTQSUJ/LI9Y+arLdCuZ0OvV5YC1AXnXZjpsxaaOM7Q6K8/v8fu6yvvO3ADNFU3pg6jR/Bpdji7LEy7IoPaGKpwDsjLlcsJjzTVUtfaEukk4OoRXM1M3Sf/dfkuxVDu7dcW++/cIf+rHreKgn6H39/BgFIpePXX1ddVHgsykwsp31CsCM+kxuJoixXFwanPJC6WQzVfX/4ssZPPah9zNgdh8DTZ/7i2t85Etu75cvbSZGHlqd3bCTAYaKaEXvAHUE0QaqBDjIIo+f3gEob9lXA5hkSnL2Zze+03HA2lEdBRGjugDqZviS9c4O4AE4AopyBJRB3jK6zrjhd5aQ8/d8BvB/8+oDSn3HcLFJGY4RAujF929G5hxnSaNdYYpkcee7nJkByxjFNkQkTZzt5fMN0OA043sCZe0srhJouZ3O9ZLWJLmBJkud6QXK0QZI5bpW15gFLLEUmJ4j6CBeF1CrbKGAIX9FcylDL7CrUn09i3uuq/oAYwNQpnNr5whgv+iN6yAjok3A7QTiWNsmuSeYRnAF53S7pL4kdPyWcj0BjJThdYczY9vGaE9S2Vb1O5mc7hTxGB+C8dlm+pl3jBc0ThYwDhj75D6r7T6H40TP/QJIC/JBTmBANucDp1rmWvMi8Qyx2v+ccTQS2Deq2WdwARzSg/WUi8NN53b8h5UXVB3+u+IoVDfWN+NNsiYnWmjE3PJa1wL1HkJKcrkGFZKE+7xzcwfKceRvbdykbsy+S2ZngOTJNb0mzJOgqT3nXknmI0A58yHHRGUMO1DOXgH4Pv17EiiT8pr/JUtboGRvIzRbgwm2ge3eDopx7U2AaVoh0HbrqKxdHuffAF6Zc+DtCKRSd1vg243p787zfI8RUC21cFabQUsXTgG/AzeQTVY7UHevr07LXRarH2jHfJEtlP7K+yM8PaPXvC+Bb/E++vwsGLGD4L3P+xrlLpsyLZrj4X2Ab8XbYQe3fWHmZpOi3oevnBlnULmpjBu07XMq/U/1A3QXbNXs923J0likniow1SMn928tPRO+/tIf+R0XUH6CZtfPj1EgFvOxq6+rLgp8NgXgtmdH5o50exaLEG08aZpQAB2V58JpVHkZX/HOe1P9+97fW9e+dEyL4+mH+ughOal7J/uD5PzydWMWZo1uNxopzaXjzFtFo5kVEOVyRJCekQBEexCzt+M3ZjDl7BfAwC92smUE+YXqV+1SsM1y4rP2qfFkoWmjRacZHRtYRgC78fwAe7atUlw5FQKsWV+tTZhyrvG4bwBiHFWE1YtZi4012G/ftex5zhiG9AEcjUDBG65thneh0vc3zMLj0VjPrevUBwDjGPHRY67vRgBCG4ZhzTfo8X4A6Hc829egFDgPgJgZ2OQ2MZDxv7GZzyfcq4GKjyAFM9QgHp5Nxhig4fkOaPh6Al8+Cmuj8QQHQgL+nCnmMU8EtgLYXLcWvIRxms5ZJpDydEqYM550vPlcDorvAhQJJjDUscpyE7dyGpOhJ/DsQBdjFR3YPR/7RMc14NJeFNfCGZxGshaQ7Iy3luuJRplqzEKpfp7PV3dEF8q85ZN9w3dMvnumVUPu4/iNG5v5ewHjyWvukz7+5kZ5BrJ+4AS2zFbODO0EBKb9uF/jyFrmObEku6Pvw/HVhmrjv4ZXODS8JFjkfwWxvCcA6FIbVEUGmalT1YGCAbhoBMMQYMl3G/itUlrydGbxqwumYvTKDqK6ugiQ6N/lPnIjz7BcpJ8d+EwwAlEpSiy07u1PUqk8v4MZatfsfO05oUXnmAgr7x4BVQWUEeg5qSjghmqWz33cS7+y5jQi2AxJaJG29rFCJEAWwHX2OdUQk1Qn5JEtqTFyWmEplJY6nfGt878CN/4ye0fkiMGzR58C5C7X0AM+9/1ZQNmAle2Dt9CZ1kmrU5GgjvTA3p+5A7ugtl63iXhrPGffd70QGU9gKb/1+SD1hbk65il0U8ms9SDm//hO1SWy6yVfbS59/PCVvQrrrYOO0ijnXiRTh6U/XNLFeWPLV3pB/sqt1x4ouCtT9lGo+0eD+5FU3/ypf/UCyjcpff3wHAp0F+I5913XXhR4EQUGfPHGGRE9vauocwWXRxiNzIg3+7pn0NcbZz9v6+cXjeX8JjnV+1j0XbLDBvsPPFWGQoBib9PxXpudaX4Ev1TmJHgm2rYiVPdRTiec7ZlVFGFjQCsyvYDkfXwonQ7/aCoLcLCxAAwiiVQCdF7D4TQSPTgbAfrK1QrE6d7QBhlzgFeBQVyCNdn4h4znALOj1Jy04v+0LhnZYK5zdjk3s9z4zrTgWu4BpAG8K6sZ0DXaZGCBG6ThXX37crT3hiWVoqvKmZWlpWOCPjMwYZ7gM0FngBiMvbKoIpvGSKeXPPn06t0on0eWXEBXWefQgTyve8QHjUdruxkgwN88KkuglMcWkfZpB04zgLfAP2VD0QNnZlEqrrXab3HdWA8vZ1HCnABXlYxbliRmbIT9TpsMsbjPzMLT22NvyRsFCgK+BHq1wZZL3JuDXvRy9pyyK6pzHNPBx2cHIOwgVoYe/RX+GS8tBdCO1t5HwDNLc0n7UXPU48954qoDfAhsQAI8XXiUlj+T43RAJdYJXCST1cesJJHGkZ14s1SC9Mu6VFxRyx9EVwEiAOkAgfEFAwXY7jjAx2Wd4IPvlxOMjZrIQM05LEuAA25gXxy30x0eo699zWtXu93B79kntaV1kX0taAcQtYM5g6arrTAbzLjMn+gxzyPL4gE8UqgEeBMoYesld7XQRbusUzzx/woQdjD7JFDG/Vh//8Cu16HJDhYqIMByeb1ynF0CIaVyLV6RsaIz5WL8w9TPEuHIKYMj0kuTX6AhZCKbDOJv0AsyAsk37apH88OBJuxw/i/Z4OhF8S4vbmLmwMUBTKafjpurz+urPxu/1BrrVMFQL1uaHFjs2eRkldFwP8qx+ueMqQJLXi8OncGHtcnNIZ90MPwjBRs/rfNLsVoHoBoIMrqPk/KL7zlnAZQ193tgCgzH/MLRTfpt/V12BnN9yrXu13nx0UFrpcIE3D34Jf2q8d8NdtzgF+7JPA1VMGZWKhnwa6uy+AGSqfg9uPbKKJ9MxuurF1HAqvFF9143XRR4AQXgfMKgRPTyDkPpzGQ5QV1FrkbnyQf/UCS7j+HJHm1jlov9w3ntQQg8la46jSANjAGJAJSMH5wtrEHLi0aULIlRD382p/UWWRag3EeeAELrU7kCve171DLAdDaXJhOdZfkYvBw9g+Njttggmc7R+A0bno1NzpIxxdpbAFJsesbrx3Xvxu/IPCCzjSw2fge4Zml3O/N5oSXaQWYSD8e9BM9wbLMBmQBrMrd0ZJDdlmdmMAywFRDv0nM6j+JFfx7AnXgHMKk5haw2H8oSdIx//DOYTEkxACmzWByrAKqCEuq7zsQ0gCYp1SaP4WI2xjyMQ8mMpVAFN6kxPzUOlctzN19nYMNZrmd04IE+GulqmiUIMPqOnd0/xHkzKggdGIgYff/IjAqa8/1xo3i9wZOdK64VR4/hoLGMHpdoEzHsno0AiDKBOvdbQQSNDy+dSy1QnCPfkG7Go3gUW3aOpTMr8mY3+/Ws1vy46kfJDBuXo2xwZyEg+DXmb5Mk7vSmRxGsGM9X8MahBD7A89tOetZXSzyRHcp5t6Cr2yZQUvAqjn6yVeLDdMYJoCVM7OMKgpWRrA2r2u/T2R/6iABglnIr0IeLPYdCfzr8GlPmQ9HMwQAGLdQR0ZNd09GDtZwANPGxWJQZkl/Zfe7EbTBdTj2F1kGp1m5jSgEAa1rN/+rKHJs25vKv4bd6iU6rusro0N9ofrtPGY/4bLJbN1RAALKQZ5NmCu5oacD4gWBcsi16gsB6F1AGFZBVxlyY46hL8XXRwWDL/YuNwXKZ0llBcF2+03/zx4wqnvFZXh/b6WzWsss92JDnTjp5rnE8x3FUmxKxlQ5hB0mlH8eJWvZwKkyXWbZ3T7LnCiGG9QwECzNnyjceTWa25jwoLZVANEtsyhyXlVGAaQJlyWoAMHtrXVryyA1F3Y5lG0ut6h7r4MhY5n6Wo1CFE6DrWWFrAjDhywxoUGuM/0M1jsF/dcZySP3kc6BL6em3/vrmT18Z5aPAXd+8hAKxxi+597rnosAPnwLdf/xhP73r4lr0c1TQ97tlJ5vmwA7MM8aRp8X1ffzW7jTjMwIWeCFo0ccgAlcmk4bQSU47QrPX0zlWW7g34f1mt+TbV3D8dp9x/2rs4hTeHyfNsWGQXIIenT+Mj46JjnKioXaG8ouRHaVTwCQwSmbHNeOIImaJUcrNjDNAcQAystbvCJwJgke29/Uo947jPTctEzC3h8W2+WyCaGSsTTk74SAzR4N+4hpkbv2eqgCWk/KcaDlAeD4A+UDwpAVbZEn7ADc8Qmk498yO42v1pTYiA71GexyffxOAFnieQAMZerShfZoBxAXoFSjAS8fpKJugkt0hER9VGsxjyBBYwBFl6JvLHXGNXHQ4jeOakc2HwHwY932BqgClzUsmEZhANvujnbT8Jv+9yQ9jPMo8s5/4H8STAQhdV7v7GgijjY/Mhqi0fIQt6B0n48zKBJciStoNKvhsBaRqvvhvnq1tgAHZQkc4Wm7vqkCEipoFtLX22oCJjrPoyh43QKcMqFrTMVmaaMbsEnu07U285LC6CbQDJxi3csrPdaYcF78XT/gE9Idbh8/x6nkGa+wdRqFNwPDSGGbGidnBbD5GQKrMc2WrxmfIYJWXqhm1jLbGf2PjedIHMqFxSUbxWefESs+k3wTK2f/ASug15BH3KOrHV3ZcnzgB/Sa31SY/CBxym7nEdD3O9DSg/nyH5DwtDr/72kS2BwFCh+qkqKrOoB+jE1xGkDij1bgkJVraujBDpfhG9kXLwr4SJ4tYeD5pRKk1yOVnbmw4YDIyzag28P4FNcqTQEGgY4H3cTHqfdjbzUh0WuyZ4dinAmGngaLIoHRZZDJMVRu+BoEjV6thvuqEApMbNIHckewOJhj8FZ9Jt8ZIy61ZUhZ2D/JoDotjDC3uNEsDqxAc/sp92Rizz0HpJPBThoZy5WeRuw5EpNFe3h2aBdgWDX1Pvo/cM5uNGcJhrdUWXS7UvymUul96FvOV9S8OAqVtBRVmhdEn8vw2gX7pAspPSM3186MUiB149PrruosCFwX+v0SBJ2dwLogR39+7wcrA6C4ZmMSe2eGV22g3oExr+7tXBfywCIX+BigHcglAdFA/+y0ayLHxPxh1ZDNnukHABGcyM3sKLwk0EVhG+fJbn0n9Gmc2A6i+H5nm92OzOvt8WeP8NcDhADJcZ2rQx3WrAOPDTfx6PAObZMHJYabV/co67GSttfuuQCM2cWK21aAPfQJ4JIj9YvQHXAKY4LFXKNX+ODDZ+H6kOwYcYdrjzfhb1dUC0ADa3KBM1JFTYjngBc7k8rm8RMdhYXMz7miOLhGAKNMsVApACBw2HCiAYIJc9Ef7FHAdMPk0S6FZWj6uRca475CuzLJK5JXFVnleD+qU84vuoUzUQCCVEjw7tgFlZFeYxR5jSHabffKznFi3MysZkEOnAILkQhRLcjwOM/kFoIuqDANiLXoWuGOhJm+HfAUoeAMyXqWEHrLYAZwZq+Q34gqqKOOtTbjMwggi29J8JqBEVpy/aY4ESAcwlXNv4MnCDAcl6NJX+wLJKMkFhub0AR1qN+Z0UADg69pErjpeU3I62slqmabx+GtIuNeRpXwXiWWzyMqN4BCz7+KV1gGb2OghiVqDkKwn80xZ1COUpbcOUVOiGTZ6IgXPgID0JII5B9BT/XW/jthwG9HZnxMoc36V8AkaB5wUsLQODH2jW3Q+dzY4tBxhvkF+ODKNl3w3fSROhuHmOzLJ3DBv9qQ6XX1gxnju2uyJM+WXwgN+eXo1OgXI3gLKfG7W4m5AtQDWCRlXUDtGyL0hXEIeaQmpTQvFJ/BlbMcUPFoRy2o2xzrjXgUaboHILVjwgEDoksqEq5JH8xCyCJnAH7Edso8ckn/P55Q0PwSUl/Y1D/IsTK8PQ692Wcw4+saOfWp3XuEa6SvdRZIbSGuukto21RhpIkUrtX7xp67NvB6Wn+vCuxSI+r/IdFHgosD/Hynw5AxWlqu8PGaS8zcG7OzjVvYegBSjyozg0s4EpNhGq3nPjYp4zvnryW4/mxdosRvM7giXmXY/937J8LLkl77n+MzUm8BEtUtQZNDM9cgjm8wjolRGjPJtHrdEbxplpPoswCnnXtkcZTiYKQQ/sGaRwBHr8RKgUBmqNicTuFTJNDYg87FfXlMNx0HX+jzsVzhHW+PgGakBsdyt20ADWHlk0NnHOuIqG3T9P+y9+8ul27Lf1Xv1da19Tm6KQRD8KSKoENTcNRDM5RjB5HhJchJDzomKiGAEwR9MxOyAQhC8gOBvJuZfNGfvvbrf7mV9vpcxxjP77V7dvc7eIThnr3e9853zecYzRo0aVfWtqlGDqHQB5VHsK5Fj7Wc3wlaatvY06xk+9kY0UIEcLG2FatQdFWxj/zhgPHQwAG96t6PHHF/GEVwkETpF3QXDXCHcgB5HxcOc8V0DfEUvMORl0AZ8h9YmgVMST6CMAeboPseL+V6nThPx7jM3GN8A2detgnPTjlJ5RRvT3tEns9HKt14FmMwHODJajM2bHLwylDavaK33j9sqTAbEY86Bx4CyO6Jnr6g2f9IsETF9lbWg/jJHjrb684af4c+w1OrjdYGeRxV5fzPj8ho8DWbzv2HVjjj5b+7hOLrbSJQMcPXGDqWeFb0cJNrH6vW/9ooazyyQUPBQkrRf/Hb7SDc7htj6kB528vQ9c0BaPrT5qhXAj/Gd/f5QRPlj4O2k1W10clN7A2U5wQJ6um+0bRTsPB7VQ16Yf2nBtJl2cQCEborezT+0xXJ9Ir/gg14T5lZEOZx75Qr/dYLDRW/JjjgaFmIqCKqzZIOlVtE/ecpODPrDui6vnj1or+y8OPuy5t/Lyo4xOfbiGMg4Ie8FpCPSysEnqLWA8kO0VvM+3TnbWFHlFNWy0y/9e4yAn/CZ5k+OIWfAbHApAjma3DPu5bgoUN7r1J9520HYahWxO+sStIiX+CayaINuj1vZRPq+z+G9OYnfLjSWky5E4+u8WWZ2r7UdhScP2EllB9fq7A2d/tEdKH8C59wv+RQKVGt9yrX3a+4UuFPgnxoKbIP0qoKr5mUqWOVL4fNn/5YVpc9a5IvIW5LD9n2GAfn8fJ6V5GrfqvNCudurfyfIuvbT6mlXQ8Xtn30qqO5nGDq9BHrc7qPHSmRIcSwQTVZE18BV3817GSw0JfAoOJChFQDzjIBnKXkXifJNNgZMVhuSiqgOkCX9WhHdAbeke2MkAqILFgCOpDQLpLbgzjLWbA22krdmnj3ZRK8DxHmoCpPxmzFlz7Xmv+BdYzIo9j5mxsHf3UPtcXt/8DhP4ixwVfE6BwD+bke07OcCTk5xN+AfIAxJ6ZMKrqnTSvEkkg/gJ6VbabUrVTJpwQLmMaLTvtMoT+PM89JqzYxHwHH+EVfyXmoi8rrI/U+Enbm2YWralLUVsZVzhGHZ+lPaN1E3GZREuF34TmVo1AUcCvCQDV0fIea14qJitDM/2VCrdhdLMcY8L46YtcdR/NR1XQhoR0NMWI9JdAKYx7mRx+kiOXCacmrQ1NdeXTV+HbmSQS0ehmahg0hvo1lAOUBigbgCC67h2gAIU4e/6Z/bneQLrZW1atURTVKMbfj3EaAgwzoizqywsMwG8si7VBkPADiGvG/SGDfAUA8K+vL+Fhxe2vnEP04QsunO2CwrNqr1t++lxx79KsDcgI07zId1RIiocQDIUYK8wWEEHycNVg9S0NJbKQBmTr0Or27GuCHdY5kf5gUd7ZSrTyC8xhw59h7YrFOKvqag3SeSVpd5qZmW4jPxrOl7DsPONMvixcPcDx+EnyuHOw+3jo7HgHKvVV94fubww06SD48u8H76h3uxTuxbnRtHWx54cdogfg4dLbkgh5fB8ALerHFlhnjO1Ab/zW+c6VJ/QycKabqYIlk17GmmPXTC0HD+fpg9FO/mbxeNlPdSa8rOwPCh1pnHfHWQmCcLnJdA7LrI7P0/99Trz1kO92s/QoGtle9kulPgToHPokAXzwdsg/fauqqtWgbRkJ/aiAgnKu8AACAASURBVLTroVk/2ONzafM+AO9iAtjAVINCdTGu+fuBz4nUuFiTlN6qfH2OPEZblRSKUi1mH5S6mvTFZdZvw+izCP49F/c5BUkfv9ygwdZ1nQfLXAuRT2J3voSSQHDzvwLl0C2R0kZ4hVWWUW/j3hWIC6ZoM4YBV07TKuY1/9aeWIFSAJnnR/uVk3rsz+chAFXtGwZMe3+tn0ybGyAoHXoucREyR24Nnh2xNfBvVDkp5gHKbbfFu0jj1vg44op7Jp3bRWnsXPEJTE6T1nPTroG3C3qpcnWAtfvqceIMgL4AZVK69aykwBcoG6zamNO+NkVNAj61ljJPAqShdww/vq3h9XaMNjIJcA50Hywp4jhdXIQtZmdAv1qCpuIdOxZsDvo5fKdr8kwzS6y9GKJuw/3XPMlpoF7pPy3vFT3u7XyRZ0RWCIwFyNBLpfWLc8vT4Q++4zkYtGrGD+mxSTJ26W++d6RZndD6cDXdRBvVxQqgrg+D1A04yQTwXHRYMrYB0LQTedLrz79x/pxnwNogLgiedkll9wQaZPmXiLTBiNdU7zVwtlRaNCZ6mgwFjWIBYwz73dYpbDdd35fkt0D0YxHlx6O8mjrPX/ryGNgWN8oxBB1SlfzmvrMq8ZLdR5viObGA95JCwKeqij6RPq4zlUQtVf3XZ/MvQEaZL8rY4A4DswVW9jDWu3Mc6z3th6/sPPITXeDPoLr71y/Ake8cDvc9cgxqJEu7bEIeA8maMX3NPiY2689AkBM14BWEl8giR9X8pMDWeYScIuvcHwfJpwLl9u0ck4B4deziw0cI+ZGPKv+mVFdmLtF6ulh6aT12P/+ms9ZmZZPoHjmSz+1I8X1cVoBdPmu0mXXjWgE4cX1eM/R595bMH+6rHPQcrHbU7l7nkl5se9BIjvWu93aciveS3u1OwdCZMM/Mk3/4P/zV+/FQn8dG96s/QIHKwzuB7hS4U+AXTIHDVIta+kU+sBFTaXO0paNTy0KwsSTlp+jEjk6q2ir7KvlOobyYMTGq3GsU2emD7li2EWnjpXcbUvjlTz/k+f4yqhig7DbP/tyKufbxsJ7WjPCZIyVX469GNkaaTUmnArMn2H+zF1mgFQMwnnHvKUaR71Ercqh9kih+013GElFSGZ8DEXWOMNWvDXwNYLEn+DyVnJXmLKit+V3FyeSldxGyd3qGU9eIOLM9+fnzVzIIKV5mbO+IbSPJBrOOPjilGoOUZzJWO05anEwRaZ4d/vF7SDQNT1RB6d0B5gLzimyT5mxDnari3lfdMeII8GeqPk10YtpgHI0+0E+e8bYR5QAebz0NmGQ+hAIClMUCE/2S0WdDvKypMRKND0Rw+rwj8OJS6BOjXIAT54Tun7/I+owB6o+4wsDXYA3jcQzwgIJ3fB/2Ix3y7YxLYIQnCVzbUDVYh0UcJXeUq416SsQ3QtxZhxr7Xj3eT2+j35a/AazuTVsYrDLS+S725gbKe7W6L27GtDvX0AksbQAbOMBDSWdVVNzAVn0K+Fi/jXbFY60CLvN9rnOU2hFqFV8TyM24NCxHvZyZkfbTno1xf9/X6v+tQE7f3o2TcANnZJblQXq4ntFnnWnO12fsuei7trv7fMqg6/UfBMqRc0QPT4B+3n0Lts/narsF2RKirefI53/vuTM4MlBu1FAF3+pUDDnfKu3aQOr2tWl4O66CJO7h2aQLW4amE/r7sfEX5fo7ZzMA8ZvY8SFqXiS++A8nsNeYVo8YUxRYYxGvhw7m+3RPn3cd6JblJDxp+P7sn2vjSm+vUy+w05FycRJkfsp31/l2NHbQozp3sPtacwa7POOQf17RGsQ6vzs63/PX9dWpUS6Mxtv06Tqy7JhyZXz7pRJ1juPp5PnqFadhc2SVo9Q6IWF+U7vjpMOSYeik8O65vaM6ORJKnf2Hf+cOlB/jwftnn0+BU+N9/t33O+4U+EwKfNgs+HhDW5x/5gN/CZd/6pi2qfaL7FR7Y4BLpE9KSwBOKvYAeqNXg4P8jY0FGcxJwRNoViR5GwanAbSizNKoGdeqhMvfnjlMEhskNlr7t+Fzz5/8Mrr0CdbQMXpidJ0Gsg2CRNAfeVQpZxPxMKzzlwEpBpoLUMmIUZTPoBKQJJC1QIJp6kDaNtj9Fnrgffe9BkJDGxXHCfoCv0EporYBjUyFDNMA8pgteWbBFDcSXx5jGEAMYOJZAGOlbwNEYQkiyEyPI4+AVoFZosCTlr2cAOEbrlEF8ANIC2QTnc74iQDbiJqbKHgGUNZRWoBx2s9xUrE8iWr33GanmZN+ndTvp1NFXHvAiTDbqcC5rRQrIwjb1GsDmWlQhm8khWha4AQ45X2ONYkRbhZoyvlRhZt57r7rGPCu5l0niN8LbIRNatDuAmjHwkoKs2ZYXTUPKYZni9usSUp5+uP2Dfx9feKZ6buLcRnQO5ZmE1+feaGbd3p9U2r1BLftqD80c3RJgBu63Qi0Bbrg77Uf+HrRkgkBrTzf2zYsA/T9PMKV2d9ffJ2rRtbcf8uMC6gcQ5wCU51nGf5Z1/A489FIV6O6TSH1eg2IcKiwAusKylp0LHT0Rd2Hy3q2g0JTFvTU8bceAJ+viurHcE/A+tj3j4ily0cFpYanDwvgPgaobvu210NB6JADXCVV8fh8VhKyflQJWuLTTC+WEZNqiheQ9HcGY527DmLJ48yFHSm7TTOu5+ls5xY0L1Uz1z6V06Vy/RHmSn/a9JVW7uOqphwHziJ61oTAZeZ7jS1E8BqDDOmzOHe/Tlr0U91De3VEh48+xjMf5Q3Nz6zkrDMVjkQ2yJliPj3nY9PA68crzY6H83WuwXMO9LnW0pmerdWqz+WAP9buqf8kmZLpJBIKHGedr73/OADNRyujBAfiseVhF4gLAx59Z1T/8L+/A+WP8sz9y0+mQOXgJ99wv/BOgV8kBSqmN0yJHr0R3yeQ+bL+/HDW/9wWzus/995PG2OiyDXuUYBj8AcuiJA2rdnLasumQWZ7s3WBlGaCoD5zsUC5Co5IRD6zNYOxkxGtFGwMJaeudguuweAoVgGHea+OYZzHYA0Y+NhYb+m2+cUjc4vlmXJRjIH08UwBO5/VMmfvmwtus+rYJpEBhuGJaazoi4CAU+kauTIGsWGhfVU8FFuQvZfcL6MJwIk5nnNJAwB2KrSf6f1csnyWfVnQbgAk88tAWmFgA2KMIKpcyy4jdZNIpvKwuZpn+2geOtECYgbxyTRQJHLOkqaarwCTjR0BA4qNMdcYrQLdHN1ENsLTJ89nP/WzOTLrKaB3ALPOoK5zgN8C2TtKTYRae68B9c9e+lznaePpRKe7N1OHUoXVbYQm9Vqgz3O9eF64DF6zIagiY0pbjeMGqmquXIQs5nCi6x6zF4Vpu46/grasnzCQ9yobGHY+u96cNq/Z8FZjAYEsGUWBcJBw41m0LM/K5Z7szK0WjjMLxO8FKpp/sgi8D7r84AhMI6Nd46u5vAkvB/w4qjz/w14VSMChAA+HedfIMxwBDAPuKyALz0q+aGmInDvd2s89gabv9+AMbvdWDfCQijc1SyOyx310kaCVur0M9R0hrsGuOQoPJfy1nqOVRR8aYodv5qOWD+BGVo/AU/iiAOcW0J3y5fb9ci4cXzwGqs77CpTtdMRrZpAmPjjAae8pYH+/X6yJRxOWH+2yHE0FsHk7CR2au8fGvGWwOvYecN73OAUe0O/5jgx/ZCwnvcqTVlm0QWQacgSkZmGWNgWGkr/ZHrFoqWf53s1zGUHktOswBFTnupKkDpidhVStFFLqQpHK0in3N/uln93cteahtPoYL3kmrKP8KK9Zf7r5tPy/rtJclodMtOpHPTft9dm6/9A9Xbt8b6cVP44MW++djq7+7dZu+VXXai5nUwFJVW4gIJrlaQC+io1V+Moh6Cdr/iI7/sHf/mv31OvvY5r7959Ega6kT7r4ftGdAj+UAp8q9D/6HJTpMtg+dOWpqk9xf/veovUUsxHjNypCov34rErhMygSQ2M/zeZ6AZ6f0OjQFvjnk90DmUnHlR2DjXcb/gVqtvmI8AFQV5VifT87mkh3itWOYuoZmz4WxAYtYFnpUNoHO0qMv6fisF6AAO1du1HzSvU1wCjQ3ka0FWDPnaXYEVNAFeO+Pp1PHBH8Tmm4Od9XNKLAjD3eez4/PFf0fgPhmulXTtgxC0CPC+HYrMt7gbyksUZZa+5i9DmFNPv+8jm0FAAbOj59/kz7k99NISzt75o2HIl19ErJn2FBA++YRDXYA+gUSeNe1knBbICWwI48AeE74VwX5Oo+6BOcu6jVfKciW65Yzfdk5jNW7Wfjt7jSe4q155Ypncjw8+fPnzx/+WKA7gBmIsUC542yY6B5r7Ta0vnUfj/EmPcvBa6fP3shsC3OF4Dby9B74gwaCwW1NuZ/7pv/EHeSOlpeFRaCB52yqD3KMhgN+F2wLNFWeFjGIZ977zZzLkO3+5XFEULluq6RIqdG4xCg2Jp2lbrzrLVE5g28IhW0ZCwVuqJcSIj5tgtHSw3wWyCnfrg/jgjDJ+pIUtrtKAlK13tVIFdXWCOAADtLXDgLWrnNFW2mudknruJPKSzW1XGJ0MWIvhzb1TTrGM2VMZIvHozlXuh+yiF30dGyp8y1ok+dO8+to1cBIPyd9M13794Mn25je1VZxpFVB0jWvT0ATvsskCLc6urt8hasZ9hhFeN8GeumxucAZd9xfZ3g4UPnKLfarxxrclg93oZY/ux3aLNka+b98UiiRc1aasxN5kHsEV3h6KHnbgHp0kEz++gow5+muYSJIsKi4PG7AHuD5x2ZLOhy2rX8VMicAqbKxILSSzrxtVcdS51YcvhxPzLWg128qfciih1nC7zPh8jtvs41YSe0h7ZX9cEvWe3a24uj69jLW57aQP/g9cxD+9G1YqegedEmR4oRihbIHfp65Q23gVhB8pip9f+Saomt0EIyyhcZPJtOWsvhM748gbIuDz9uW8CfLTkeufj2DYB4807b1NoGhM+6hG0yvWsu2mVk1z/4O3/9DpQfXX/3Dz+XAtHOn3vb/fo7Bb6UAl/Kcr3PhtX+qSo/f599+9j3ywyIWjiUfSXw7TAj6P3828rI57NO2OXPl4GygL4P54hpLWPRKs4vm+aFxf67ENmlsqR65qeWUvqPEZcU2OcDPN6iOPNMR4lKvxiBikzE4MmTSdFVf1FIcu8aNEsRTvqjgVyN+oxPz8l7vlO3ph1VvbxVmkvzJkpHm0f6XAxuk7sx3sfm0qm/yfRaBpsMGLzPSfU2rQ7Nu6i833TGbo27PnXf7Whd4mwCE3ynSCgpyzEYdsvmXc0due4c88RbWiAsAwhlPrVHGVp1vMznhkyuJo2h0HzJWIUr3btcswu1aA6PgclQEwts69p7juNYwSCWEyVpu9nPyGS60JbPTDawDogH2NYwFTDnnOTp94Dj589fCCgTWTbIdLVsG0cuTkYquIAkgHmi3vDed/PZsxdf+3mKRtNtgKiBnVYCETFlI9jpUwAB+TX/XC6Qw23MovncKe+mlY/k8h5rRZTyY+cE8zn9jlEswxM4nAi0eqFIMO2HXqKbI8MCrZpZOxuaCtxVK+NXzz2Xstedf3BKhNPSfweVTQfLIO+LbwV0PjLoHl4hi6CR7xxBls6qv2fFXmeWMC/0F4J5XD6eisWPgc2+cUcx7aTxSNrfS8QvvTujUrfL4gKwe31B6Sl/NVQDFznAJHuYZM+hI6vXgmKKbrH3ERkd2dOjqdgPKTolK0ZRLA3Z4HfJCdahQAAXd5xEzhi/51sgK5H0W5BcUPCIqPngR7dRtlsaGXzAG/SrcuLa3Olk5H0B9wLN0gHQb34jj3i/9Mm1rfe+Ec03TVYUlk+jG9XnBZ4yTbcjXnTlRqohV+9dpW/pYUdRMnLodnigINfylP2xlrWm2wFkD736HvF5NMfmqd+QJcXv0paH6zUpPhBRqs/Dm/OVaw0YyNUZJG4Kj5xbAtoHy5RdYAvnZs81F6UX313pUr44+cXLhP7JFRY57q0I3pdu2ixddMyX1yl0M39pZZ0eyXT47M/pyLk4dSTbDc6bNWW5u3lEvKLrtl0gSafxajm7H7qs6d0ei2i6stp8zz6yytfw7H/0P/7mHSi/x+z3D76EAl05X3Lv/Z47Bb6AAjfu789qIWpbxYo+51U234rClpJELirBCiTK1V9cFZM1B5dHoctYtdFYMNO7pHBsyi/F7btqcDmaw/6h8zl7MfZqK/ul2FZrq8cHEbgHo0foICDGoMdnRGJQOyFTR9ikyunDeMFVUEdRLStZF/2q4RzoPp8/VZTp9BjzKKMwUTG5iV8pOhDghaLzxtr57wqYRXL/z+AwypMP+pxYtKYDxjL9jMWNInchqqaWxuggDQ9buMoZs+ESWV6zcTGfvGu0rooabrd8xnzYYeAfgIV5+ulETxdQfs/QPxR/+IsnCcgEyOLNf3j7Wm0VuMrQUNTf82pDOYYg4xOgOddUo4/lU5FNr5pIe1/0Bjkirxws8PgGa4CwGomKeifC/Xyi3/CaUqOP5+vaQbVEyokOv3wBUH755MWkUbP/mDWmbFlAcypuUxXb6d7zQ+SZOZ7PnpF6zT7niSh/9cx7Q3uMkvbeFTgfBu259mocrqgX/JfCMpMSkXWR6DFHe0UkuGKz+/dsQPoGrgGkqlLt+VgF1ASc6qBqYTyIDj2oEL6BVQ1IVyx32r7TCa90h37ei+6omdnG4Nzcx+rhmV4vzIcLc/laRZz10mK2DBANvbb1mSdehrUiy1m3O0o4YxFQnu9mLiSztGQT5YuMMzijSf7n56w9hF666jdnFNPB8vdtyvLtamv35eMArGuSJEz22CR9si6gASysaxwh9vgrDwZO6fztvX3EeMEGutbA7IN3yM19xtFXehtQzDgGYKo4YQFUexPw/Og4eErWbh2H7wPhfect8O4qZh3AE67W7Pk8X33GLZDp/mnLYv7H7Gfbgkb48ZfYz6TSq1HALavLx+a5j7fYlWonx3uDSFdO54seHXBn+vEYO0QjVNYzb+/74Hy4Cclgb8lw3+tgVZQ3kWVnJIhsukdZNO3DfOcq8tfCdu3zrfPiAoDVZjbzRL+dTofyyG0bN5NueQZ/Rb9oDjQ4z5z5RItXGpt09RabNGBnGpwRxQsey4yvR62CX+HzVkk31cIagGTZF4euytyd8yceijzueiiA9jYOz/f1x2tU7s5xeOl+/gk4X6+/A+UPcf3988+lwOLtz73xfv2dAl9GgTGwFYk943cVyDe/D+PQVhigAimPkXqK5lxY0KqIDgIWo8egzYA4QEOmThStxWwl/GGAfWB01ZIF2DGyaoxWKfluWY5+W+tVf+SzAL6txLYhwL1Oe41dKA9t0v1QekMHIosrapEosa4RmLEBLmMpR/T4rN0c3RND982b1zbe6FP2DhdMrDNRBazrZfcI9VyUZRRslaJH576SqicqxDCXwkNBa6+RFXiPGYkLeSlFa3OsEaz4KPsARVsnPOgK4mTgZN+vw3Q2oPWfWMt7DQ3KXQarwNiG8AAB6L4+30bGNgMMkm1Qp7qx9ivOx4DH2UvLw9y2eiRus3I3B5J+a/adfcHTBuBB+ILvHl7LAF5AYpbKG3nIubzj5RE20lzISRb+MsJ1xI6tDAOix14h4eL9XOdfBlC6d/FV0sPFWykIRn90zvHmW+6h72+mcjC/X778+snXrwYoKzrsSqYE0RXUUrovIHl+lGLdqDP7kidte+5Ryjd7qyGxwJKm0dGj+dzrHPJfZYcMRgHIuXZAOxWyFbkiG4KzRtk+MG0QrQYMCUSUVrrP+6YB8R6TwS8RcMB7i2Ct460CnNe1ijTz4yJm3esdNLnWj4+GsvOJ7xrVbpS/R4CpKc3jjvQzN+JQicPd54TLxQNOz05qfLZOlPbmm8xzeUmTyeQEcMK5+mh+i68cran3RTI2vFLwotR0OQgM5JZMnPsIYBa/n7ypqKwKhT3iSE3fBE0lQ7pGuyq73rxOvOeVm8oV0BWnFJXNH7zFAx6QE8ryoFW/FZkWrTH2u7r2WhJ5ZhDqQXjPS9mzw+8a/x8DwVz7ITB3+/m1nYJjBEYdtdcF/hgYv4BuqcIswpsjdc6WJCK6rBhbbvE1pl3lEs9savt74FYS5fZVuXjK2PcFVbmnkUaL84KnyEQBszgtKrur065DeKQXltHSFFoOGaQ6HMmd9ZmPFlBe9IicfTrOPNPlKndv5+OWX1Y0lzVzPP4E098H/Pu9tJMceFabjAfAuzJA4nQT9Yd/7HQp/7rfS72eJloot/qUGZVGl+NLSsAMwRgGxK7tJ+vztm/lcwLgW8Dcveo+sznzHWasC8Zr1985JXsDbzrxf//te+r1+yvq/smXUKBy6Evuvd9zp8AXUGCiKwWtp/ZcWlmSfn5qMGHwON3GQLnRZG4+jDBJZ6wkGsL4RMnFmAlskdqTYYiAXbsFncbViKMiFvO8U/DXWuA6GXLzPel7CnMsCza0yN+Jri7juxHTmgy0ExCicVWZdBy0LQN7G0ZNuVupnZxPKGPPCsqVO52uKeCUyKeqEmvPp9NmlYrdtMNoRe0tjUFANJCfh/kp2JJykkIyAFn7DGvcy0CYKqy0oZnxPxsOvDO9jH1dqdcZfxg5sn4uitNRaCvU9SqQCajYwAajXsnLNlJ4UgxqxX9kuDBVeb+MKRsSVv5Y8D4KZXm96dRRwdsRTFkV00LSjlVR2lH7txgnuj6OnNPShB8mve85Rx2pT9NJ0RHjPdFRGewPMjoa/YHNVMBkGV+O1Ik0JY+WQgDPhVz+rHDB0QY7EzSd4Z1eo+nQfHqc3avpSKnnXMc5zb0PSudzBLNGF49WvwSG4LWnA5BfDFh+OWD5mydPX8zaH16AE7if59MeUdunLydNeyLH3eNMpeuvv/mx1puPpXLhIU8u//H87UgypIldD6gzE+oTgLIrq+JY4r1/2FKgI6cS2XaROaYv66jRctoTqLcDyv1xhgaAmr95mPf/Y6TO3+MwcZSmVcYLSN2xVrtuWrZ52ZEs3vcIH/Oc15NBstPel9OwoFVz5Mg8zgXPRYD3wd8GtbTnlG2DXjt/ltNNvAQspSv0iWkzUN58WGM3e7WZn8WUcSZpTNs4Rh59J1olTToyh76ec7dloZnZ6zk+syUWaNcyvnJA/ZdYrXvqaFnX0v9xkKguQAq70baM7JGls9g4V9v0gR7eBqECdbqORyVCncJtp4g6Ae33AZtjmX7m2+g55BZyI9HOs5ETmPXzEyhrbJKFTGw9F1os770sE6Kx5/db+UDmXmSHnCn0wTxbeWT9uqble8e33YpbpN3eJA1SGYgeynsHTJ3tZJ/MwW+S5XzkOgaPjU79nHWP28z6tZkQXgNyqrIeaCvRzz3PXsum93cjv8rbH3FQZl2ejpVzbro9wJkfe07qgOkYFjBO2r84nTWqHqW/Wuvum+WTa0NQKcGLm8XkBWa7yM+zr8rp280u23y01XLXbL9zchn6BWdoaAD90zeNM/aD7sk88vsCmudvOdkP3dfv1cc4sGTn6V5phkt0muv+r//uN+6p19+7+u4XfAoFbnn9U+65X3OnwJdT4KuXW4tGOMvAqcVRUNwITwETAlKfUcHEwj3/232Jdl5HPVSZSvlZcNdjisGzqt9GUFt22wBURLbC3lL9ovx1lcB1DNubZ3QvTQEPbbG/VL3m2hjUy8BvH0oHnt3zVUufZX1YoT2VVe9+2SCV5W7FHmPa+z8xZnMsz9yKEltVq0mRnXsKlPm8QFl7k1GwGLQQXJFgR5TWuKBLLCMMy74uRqOKgVlp4922sjbd2G6LffEs9BOduP4A8n1eDYoTzIqeGPwP9oQbFNo4Mn/Qp9Amit+Rrr3LeztuKDZlxW4DyRFbvWE+ElUUIBJdSD/GyjBQIjLc6LANx2X+m7/n2meJ9BtomaZK76R9GYNvEnGz4ek9uOZLG0sYbAaFPGOl4R6GztqTGF6ruSXbiGfcOEkafV4GYXmIq4laaqoMsFQZe97gROk6M9VFNU+/DDY7EijmJaD89TeTQu0UZNp7PVE9Csk9H5CsYl0Dop+/eDnXOIIL4Hv19a8YmB7rQE8Jv134QXwYI5Hna9AQ0EBZ2RdECZlR7bE3nyt9NEBZ0U5zi/lbRcrsBCEdfMLeAk0C6HJ0FTRjIQYwCkz3yCtZoC7wFkdD14UcRQGK0IpiVTJYI/dKb33GvmFllyS9u+tP98ADGbeO9wKMznWsBYkC5CZz17Rrv68sdKaD5ZGNczWZ9y0QFppTCyB8WDnpdtyei4IxQ55j+q7orvjH6x4nTOXuCRZuUzpP+WH+d3tqo7O05PkGR3YkmCMls8r8kZ30m4wWZRroGjs9Vd1fqZwpyCR0iJzAiWVr36nk/HZNhPLfufc8CyDXRQR5Bas/j4FY3/PIK+JD87Fe23F6CT+eVyxZcU0DPsGVHZWHjOpDQucM2ZS2KPLj+FtOZIWl5zdHVFmWX3VsZW7WYSbikIiVrF6na6KudOg8Vq7z7QKWmj1Xu36qs6s046Z29Omtrrg+py5EtMTMf50HaeMCVDX+Pc7TNvD71j2o4/UyaZdBvU+nrP3pvZwyhyw/+eXW+XILpOXMIpK7aOR1Z57d4F16Wuvc34k35QySsJHjwDR0oOH2pbZiE2hNaMF5DtWeIrtHNp8mfdO6Lebj6JgDLPNAxpF7Gm0+55Vn1e7ZJlP77bH+n//tX7oD5fdm7/7Bl1CgcutL7r3fc6fA51Pg+USJKmgP5bqAW5QRhX3OVC6BOaI0MuxIH8YYtOLq61RAS5lG6WyAvA16KyRHy2RAHf3RUT+Hcqkyt4FIReeCh20g0I8NxrchzOc1zHsNhikQTtHd+VGapCIbTgk8lcKq9Miz9cODxoONrQ4JYoDuSrMGzIoCqkqxI5cY/tzeZ2nxs1+vRqX02facd/9gTuS7UAAAIABJREFUgYr6MQpMYCFRK+0BjFd7eX1RYlLCBqsYoNuwBlSkwI7oMumvY2g/U2RyP/9MXxRNpZj9fftfXCZj/E1SKRdgSxaCwJF5xOOMwaqeAZ7crgw9RezYqwovOH08Vr6Mau/nMjCwY8FAWdGK+RwwpGN1ZGVCgyZxuwfiJx5F9ei5l2tlnM9nglqcl6wo1jYayi/un43kGiSiaY0J+qVneKS11AU6s0Zuja6TxzQu8RKA0+BpGYZJUVVQJgkdWi/NQpiru69NnyvKRyEpCtwAlNmn/PUCyoB9CiophVvHR5GaPdcMqH42P07Hfjr7myf1mv6fDqMY7TzbQJeoBynGpk/7pPuYCUWOp/oxQChZHRiKDw/+TMCQ4mqJBkM61TdibI0oAwAxwonYal0FKLMOcp8AGjMAeO7Z0PrbBqn4JDwsujvfManrNlILzld2R/joR5wbTZq5Q9hez+kfvEB0mnt0vNT81tnoetkx2POrN3Dknb+zcw3OyV7z9d7fq4/EDYlgIvQkfiwrY20bDCMTlQEDiLSxTYoy92sVzOVqgzTNyGTxb97LWE+fbgGBxR1OKAY2qzbp6upf+mPQYMNfsj6Rq1MPOJNishjmGgEs+Jo50qJhX7KB87sH5AINO+vBGR023MVlkzqiatrIuMybCzjF01LB1GnQhJs/9yvr1aIn61YU1VWWSfnjbCc8ocXKMWBi1ssF0iNdHyc4voAlRi4EDM9UrhzPrFpNl/m16n5JDokVdfrBrqrsjtTJs5xC6Y/IsEVTOp0PHqEZXVhpvcxMIsOem455xgEoo65CHEZ+TgtFOWpa/WN+3vdazs18y48Ummg+DLZO/skmWH+WZ/g6/uA50Tlru9d1Xtrpcx5un3ELlDuW/r4Fx6Z3dZhYcn7qJKb/BcNchwyMAGUtouO05jJnzTCRRtqvqA8xxyUifF5j7xSawGtiUg8WH5srwieJ0kOy+XGNh/A8dF26z0EIq7j9e6dop1gY6yoOvmV/pMP/x3/zH96B8i0L3v/+Igo8Koq/qKX7TXcKfAoFXv3qMo5OJaHIzyhUIkoYzC0aVAWho2kAz2N4e8NiFawfKqF789kZsbBC2YoPU4nIUPcenl5cG5c7enIOq8aOVJO6YLV7/q5ydQotcMFjwzCXMZdKt4aoTmcmksE+Soz6dw9WYg+vvY8Sw61R1ioKYRYpfRexkCKK4aZPZccG/Cli1uiQwV8NB6LGMkAIrExb0LDpVstYCCBqH6hK7EiRqeECQjFIQiwpbPUB45hHWnkrspSUX+8NpEyVgULpxmdynEwbRJoBXUr5jgEjGpyp2Sjb/F1HhqPEp6ru+wJlg9YEdefKvd/Y80+UzaDR181eYs2f9+jawCcUDui1AW+gbFPhq6Q0+inbsCvwA0DKmGsGRej4cvY5k8Lu4Uy0v2nH0y4RWKKPjtiZRvoRHecZotHm3RqFtaNlWy5L1cfs+CP6B3G30XQ1UgLccRfEqFKxLoyj3G/Qk/a5aI4SUk+HRlS+fqZoMRFlggXmCUAd+5Kpiv1ios4vSb2eax1FfjYR5Ve6hnOW5RHiiDPmddrg2ew1Lf306Iy9YFm4bujDPvyHOSpIEUJtKXiYz75d8gZHjyOxoUEjvfmcMVZOVGbYutwRXkcycwa09iW7TV4PY6AKx6ZdrVb4J3u25aCb74jWO707xuNK74U3UzSOZ2Y9O4Lm9HMi8uJBw1JPbAD1u+lXi5JtAOAsCPVDHbIDwJ85qmUed3aAnDqyhecJoIo4F8XP8/OWecIpJ2OXWyUZzFcLmVgeJRybQlkWFKf8vAXKbgBXVeouBNyfIKbgxcDVALh0WA4iU8VOOa0ZZ8DYgeXUVNp5N3UCcGB5H/NeY9IvsGE+O0FL2zBS4V7GXZkz7wXkQhM/dUmnU209JrHS7fzKWjUiuqGvL6lsP4HD+7QqUI58KhraYtJtWfzqRdq1tjZDXWTFKI03OdLPt4efREf/nR6t95bh0Q39Xo6KxSRruOZif6f2om9XBgz8L13Cl8hcyz+aWrI1S6Fz9T5viWByAinLLH1pP1dBOvglWTRru9Mxi+LsRF9vI9N1JBj0VQ9Cg2xB6Fqb76VtImPPPp/AvXN8sTlE7vAwb6FL1nYd1uaB1jVxtJg5LFi2PGNpxyl7OA48D54msd3p5DqcCpIQ8AZ6Ms4hZ28hC7cO7xhOnnFquG0izaj6G92T32fQoPuYlXpdG0jRcqj47sn/9rf+4ztQXqvp/uaHUCDi54c0cb/3ToFPp8Cv/gv/Yo582el/S3mNMDwBso1kR4ZcGAKDkj14gAmJWKdbJX1V+5Qi0G89te1hTSgasKLZ4OBURo1iLcNP0UYLbivR/fet8t1/7+hJo6AW6igTUr2imKNAhXVIC53o6IPO8Bw5z3UByjsl2sB5mSFVJlEuNXKX4V/ld6N4HHnI3i+ifNBfRk6qSs73Jx2rtKyT/fRSXGZpwFIjscngiiFso45xt0CHz6G1J3of92FDrEDQx/o4YiYlOo4EwI5RXpQ3inUj3sUD+/t62Onx4W23baF+fcf+ZKXxuU8Ul3JMNIbERMvevJm06OxJBRDLwBjnDftsRUf6GCNDXVPfY1RgBM33L168Ep2azg69BagYG+BDRhPzQnSO/m0Dw++dNty5kAOGv0VEWbECp46U7fnTyAXA53qdUamYmq73vHk92gFE+7si+2ms1CFynnu5QLJsPDhigOGce4xhSfsvtP/41RISAGeudFQZIP1cQPmFIsoDmhNdfj6RZp8/PE6K6c+8kzOILipVd366Jnb2Q1Kj55qnOoYLh9MAZVK9iS4rmvzw5PV8VrC/gCeFydZxS0RxA4QlIwIaA3YNMDn7eiK9OX9Y45i+18lWwP4GOiRacxq3MovVjotcyeGynDAwjitY8wyKmwkyHCCxDgUdLwZIlRXrDJKmQ9vohRiMx6nZ7oP3OsPPTbvsvmmt6rWWyfYgG8V7xHXtAGVVBUY2xyGgc6gjh+iP6bUBt2Qi65/nKxprZx7vndGDJwF5eeOglLDlckF0GeHabpD5EP+qX83syLqLfGJd9Xie1lV4l7NifR6016iuyfjwUml1s1+ZMcE3yGXVhDBPsxLXeCWv7Ny0gW8H2OqjHFv0jyfZ8eYdoIHz0EZfVr9Iwazv18K5ffM9QHnJHvVpt71lt4d/6q/lVOhcQueI2rcu/aGXnBDz3cPoJgMgcWdklsfiz60nTt16fa/FLHDjl9s57xEvBpgVTJnXb/qfPreIVOfAtGy/H6emeaigbOu3Cz2YUznTtmZR26IR/BPHS2m9MlgS1dWRbPY6mFyhmeiDfjDQ1dCO+dq957l+hsZ/86KvrFXkZdeE6RS+lH10gHPxHWvOerDFT1vjYJFYa2AexrrRMvV4O25uVr/1GT926i2bQLSxpeDLMhvlpWRidA+1Vvpct4DzyrBz380bOLDM07Kl8j5u6unk2yf/+9/6y3eg/Di73z/9TApsTfGZN94vv1PgSyjwz/+rf1DGWgGxjIkoQQt6wLFT9pZxGkPVxhXRDKe4ve8lR4hHi6XNU+HqepQMxlmUZw268wxWPmvqtZSS+uLIcCu6uuqwpfbp+ezfBjPvA816RJ1+jLEUDy/9yV45DHl7xA0YFfVV2rMBciO79rta8ej6GC/bQHP0Q3TzhReAxT0d5wmCTxDWyFiNjtPI6Vh17i1Kt8arjGlHvHkBSvQ9YJI07NJfChYCOmXUzzWI0z5SKUMbYioAxv5B/p6KygbK3kNtMtjQrbHpT2LheZbCrgHK6ts2N+j7OyJlyTQge2HyGzxHiRYCSFW4ib7GjPU5v/SfO30Wr4Kzy9CUnSLaA2yIqsoWUpsTUU300RjH+2G13a5RzvKY/ESCVDHo/IwTNAsYJ/Rn9vdY3QQGhfnoAaCsD32sViui6h5d6kjaydcnWC7PnbxXg9jPm3tnm8R3774VzYkSsw+5cwOghLcxspVBMuDy61ev5ER4NhF1RZkFnr9WGjZ9cj89hYwL4MLRWiuqLqdPMif4zRoWkHg7Ua83Cyg/jKOF5zb12oW8iKayrxgi857PNqg0LTdQvqR3a+5t5NNnfs5sFOZUfRcIr/wokHwffMtp0j3E81yt6fmMiG2Lq6mCs0B1jtVSNfujoFiAqr6PETqeC4FwovOuX2Cgr4wX3gO2Zy4aVZLhKUYdHqXatcbodShnghgFRqVZn4Ot9co1GoMY2mvMS00ylGNj9B7QjFENTQQ7PT7LKN/OS9kqySbh73eADUX/CvhtNFeO6ybhLtrydzyDfqstrXP21/OpZTr/aaWE/1chuPnwq8gjb4lxITDW2QbK2S6jdWlAYuPdGS3bsWHpRKZJQYefarq2jyc46b5tU8IvSzj/vv5xXnV9f8r28rHWK+PW9gPLQdqsw6nyXpk1cWzsB7vH3Mc69J0eK8/aGRHp86EnL2OJzhhXmceTsVVWL0fC+rZX+NmrX5fvI3tpK+NS6nzAVvli9SNg1fIO3ov8CgOWF21WbOBfbQKzwlOKZisNiClNhpXadH/Ek2RGsWTCZ1orGbX1o8Hyyf9r1pOh8G4AoPi0i2oxgZ9DDQwyQJrIsR1KrDNzj/VP/sIGgG/RaUqEmP9FVrUv6r46NdfNknlKqjvrNOvVrIRjacanwVHgEMdebCSekYHL3ZYMgGX3aa7kulNNDvrQY+DsSrJTatESblu6z072Uz9VF/2v//V/dAfKHxYL928+gwJL5n7GPfdL7xT4Ygr8gT/6J69AGTEYhUmjEvQI8XxWhbCUOd8pRTDCPtf1en0hY2srtdVZBH4V1aH4KmQNDGy8LqCMUtG/vWdZBkL23V48v8dznWJVhRblHeHudFEiwk7/K9hpeva7N00pbVp2rknKn4Eyxn7TZwOYRjWhtGWXxrBfCiTK5RZctXjSenaeUSfACQpOI+scN21YkebZngIpfV6MR/2QwcV/jiJv5Yai5iaMczsMAMQUjJIhtgzTeS+gDWB2Cm4azFmnBhUqOJY+nMao+UCWzAKBG9TwjSuyr/RaomSJIug6TBB4D0BLVsBc3SrNjF1p1zKaGEqYDWAQL76M9eztrrMIPtOxSDoGCaBsoLbnbwNjfwaZ4wJYnnYb2jZXnKoMeeRY0PJyFOIElZ4PvqO4lwt8LYOaMQtgbIPEy2qvq9MwuRrimfshk4/hGSOJqDsgTIYTp2g17ZzjmdjD/GrSrIkovxR9ieZ/NYD5JZWyA/o0Dx3v9EyF8TD041Sh4QLlxaesB21p8JFAAOY3k1a7nE0QIOAaoGx0ZpBXoEyUt4bXCcSVejzXkS7d7BPtsU4xMs1H1qCgGnO65MF2AlbWCASPo+Zcb8IXM9eSFOpTECecSL/Y363iat4rTZ84bqwRXbapKK4j586sUQHl7q/2OtQea5wF2afNdavqerMMZMXC8/ObffTZOsJ6NT9mb3TQg89s9xjXOd8iB7K9lfyvMspL2U6mE/QWNADCvMVg5PBNdL6yvqnuS/ZbtWjdeghZi4mGF1+t6xVxswx7mmigJQwy6djjrq0D/rsp3HLoKUsIJ6wzU3bWOZ1IxFQ8O9eMI0kRs3lvQOK11fnv3uj3qjXXYltIzVLtfHU8XdOV1V3DdmTAWo4ECqTerO3znrZ9GovrGeOs9Fm67lDXStfgY33oNc1oevYVWTbVl3Yc+HUO0iDPz/W87udZTy6QOV+s4wcD3t+nUj4Jg9nZUsC1x3E6Dh63KbzOTT+6SKYLf/Pflt0OyNp5IrmQaz3WglaPuFuo/F2dnbFnMgmOJdSplLUG/ySSe+pnO0XMl93ascdizSHJJ6fw/Ig/kg0XJi7d7fixrpBsEf0yV9F7diwj76sDfS1jsS0lhnMmIPtj+Eyyl7bmM3mdrYOQbeezdxo72URXgHzqJ9r8X/6r/+AOlD/I+PcvPocCp+z7nPvu194p8EUU+Ff+7V9bQFlFaQJMq1id+rsFP2I1zlQrEaKSVSZJtXZ0If5nGTgxiCSAAwhiAtlzL6j0iOGP8rl6xVc11okuVmki0yukq6y3kLbS2MI9aiGGyDWi7D3IMooCVFR0iGIyl+vzd0Bsr309qcCAZRSMADCqOfe1X1JJZ1txIBQIL8N+PteRUMe+z52maSPzMaBM+wLKjVzLMt0KTN9HNbbYmIx6LlNKI5HFSacWHEChWwnjiADkYICSAsnLxqgsTV23XjIEroDS4/uQweU5sjERpS2D0XvfAaqOKJOObDPCqd/DrwATomfxYjsaCc9wGYwVo0QIIrygSJqTwmQSzXe01333BVhyzgz/CYwHFNtQOg2iGkiJ1NUYWdE5FwrTPuAWBku63uK9GHFK7RXv8eNovyJhip5t4HyC6Bq5J1Auj9U4kxE1Q3ABLWctFEyymLvf18DAe5hLA+gp8Dn0f/HNKxf2Uk2CpgxCVuZiIsWv4zAJ//P8zbNJyVtOpUm3nr3Kr2dv8qqqnvlqFPcWKNPei1aSPkBMnRyaowE8Tr2/Zslomp0/uLMEItfKeycAfxQoI7OGXhTBMlB2OmPXttLSSx++iZPRlbMdQZXzBWmnvd++X/ya9zKse5RV9ljrKLmb9c5awE/ho+YMVjUOraM4ntgWwxhZR02/lrzOcwGGusPAdRvIXSrzIYBdbeKY9JJasmzeT/kGjyf988JzNLP0NO2LX6Cf93Gr4Bm80k23lQ8B/E51Bzxabhjw2OnmbA20R9aF/DQGy9SVcCX1ZgfN1gM9KZkbgGdy63FKBehpDtTvresqz841tsaULwtwrqBgi8JzLZ4g9bxCbchp4gJut219zjMedDZ5soWS1XE+6wTO7U+/73OeTbaDUu8lQgvbfFWvOYEfn29dbGfDFcRuUG3eCBNdyXRp385ERzvPtk5aPHL7uvakISyprIShDXUuZMBoMNFf/Vuh4Xwv4wY+8eVa58mIwVrpXumVKaFik+bTtf5YaWwJs7fJa0fNW+8IqEcuXICy+N9AWnVKptqdRaPX4jkH3pZlB6w2e0D7yCZUlbZvaG2yft0fXkTc0y3rb8k2TLVsAUH/qi0+mz4oi+T6bOtqhubPXTOkdpwLlRVI0/7f/y/vxbwe49n7Z59PgTtQ/nya3e/4ART4g3/qL16MyhZQWUYuElgA+lAg1jLLS+/0HP8tDyTpbC3iIGmKUZIKj1GUrnir2MAYTPGkH6DSis5GuEBnIolWFBbOp5f9BJFXJWkBb6Pgmnq9I8ekFbPfzYBPz+P5ivCRVjoFvaQ0+cztnGC3hn6jau3vuob2gtOaxn0BNlE0UHVX2HUaXsGNlJsMy62cTqCsGYklSzSOvZ+yOzWOREdk1NZAzRxK0dlIfDt7sd9RkXiAMkamMkIDelQZmVRhjokIUEaxFshZYwYs15MSReoe2xP/4Vf4ZA8wBo0/l+edeRQbGryqmJZSdb1HXlGLIdFT0lrFoQZHxgA2NhxrsT+9RznJS070T4CcdN0pdkWhOoyGRCRPwHcaKo726QHvGxKM2RWXYjw644DiYJ0v8UFAsKN0tlvgpXc4XaAl6cmA3Fznqr+wqtOby0uistILN3jrdzLA49gxzQKOMOTCV4tPWqgPegDWJppMcapns7f52dz77NlLVQN3tBeKAtomSqxK59lHKpKHJuFNAxciyqSbD1CeaPKKKGttJsKv+wzy9AzNoyPMAsqHwXaJKmMgkhGg4oM57zkZAzZ0yX6ZX5RZznz1GSfNNmDeEWXxD3M19+FOszzyEVFmLwNngDI8I14Xbf25eDhGqPYSUwRxpZnnWmUvmGbwN7UfdNb6pMmrAvsBlgG7yrY50r39DANj7WtkvAG5rhiebQr0VbyWyJkM8Bjwur9GfQAyc3wjezzmp0+mJJvWk8+ZdoxqR7a73hHYdTblmZpT3/eW1E6H+AwkGBvTNWBWEXCikwIx8yTxl0huzlBUW19FTwCQR35pewxyHZ6zs1MsgOxCsNnXZ/BCM33mybdBAreg0Hf49b0RzvPiR94vgKRxW8e0U48B5A/1Rfcqau50+1L+1pG2IuRyEBjUaPzHWJUqLOmpVXLp9Sn7et+pi/fz9pxY7lsHed1JLS36931nQlpH8sDXXUH3xwm6aIazEb6V7rdMohctPGZnal1G+6QDdSu04bdrP9jmOEGf9UjH5LFq7OFDR3qZEwNl/tzHtZkOfY4yU3gm8kVrsd/Tr3m+5NV2juva0HHJcXdb/ZANJxDu/ti1hGwRxzpzQddapmUmtJacwGMZJNtBMiRbJfQ+0Wu9D61wPmIfCHDX2U2mGddgh7COH578/f/iXszre8TB/etPpIAlyv11p8AviQL/xp/+S1egjNlzeBULooAWjgsj/5dlIo8nQJk9ZlLUEfIy0KW8GQiC1AJ2K1LHMlDq7OKxIWRwbIXKextdXRGnx98KNwo175eBkWiq5LgM2jEKARr0J5bRCXQLogGJJwiuwhaIZjyqvApo3xFme1K7d9cK7QTBihpyD1EoAEKqkl6AcunKvXhlo6jOa26NhRo5AkpRWKI9SonxSrlZ2SkSk3nj2jO9rxaLiuMQOQecU2V2osdOJTMowxrF4FTaatJu/Tx+YnUulVs+iMI3VcQHH349dm05zkb2bma4UceFzcdjRHw1x/UYtM//iIABMuDLeOY1fhkudMHGA/8jegcI1DgAIQMmOEd4geT57MWrKWAVr3+7cDooXICpw9tm5Wk8ku3g6DFjhHdMj/72tgEMQyLjpjcRaKqtw/+KkDEnWRs7CyIkUbtxLGWMy/CFEhhPXYOZhTrE3Hk7DsQDzO38Y28yYA1acETU8xfz9xQEg17PB8ApFU8OFpNUWwXgH3kCbKSZXnFSyZAaJwxZC8Njb1477foNVeW5N2vTKeHc5v20akdsTRbAAOVU6tZ6oOeSVQX+P/J+6tljrf7nGKtl+E1bnM+qNOQzXViFAD2J59zueb86QewQM3i0POE+A9vWenC0+CiQSF8DVlWzShHe7sc2fyqanKi30qITocZ540wJg1ju1blgjPt4pvvgdGrAurbvljaKbvtUgab6MtNKq9Qc2nHirQZ77phgbXMJUD1p6TU2958ZF9IBe42ZPKxL+utIskPh5jkVDgMoC0nAN+gYZ4SoorxArfnbq8v7kdl/6aati+o8kaxVgULLMG13wNk5jhmZ9jLmo4u0MAwqGLeOODx0xy0AfAywnWD2dFKZicPK0lNb9/Bp12evkQySl8zjeQwke542uD2fYQEYQKaK9KHtRee+34e2ZzpKq4ru3shiKXm+ViT16Me5j9fTsfVgZYBTubf8X+Lcw12vPW5/VB14bfMDNFCHLTOhp5/Iv2QWqMGD9jJOWHU+mzvwU/wqlYn+sMbzfJiDwqehi8bFIPj+hlboYMd5dY2v0KpTz2hzncRB+9gVcez2eTSpMo8B/eJJ2su9FwefGYTVEzVn2S9n03JqehxaQ/yLLqJ/LDXRLPaHdD7rc/7hILU5oRv0shNiZ5Ld8uyeP8/x//yf31OvN6ff3/0QCnhF3V93CvySKPCH/sxvJCVwR0922qLTqGwUXrSZPZ8YJSiSFUm0Agg+kze2dtIyamDwJWyzl6lGdQTxBUhE8Z7nKFu5W3BLaSDgxyBqs3q+9JkVhgC3UqOiZNIH+lHQIUBIFVV+R/i30rMLwdCewbb25aJMiWZg5Cud1GliXb5te4FdGZVV3qbBfrbf09mHSd+uwlkKa1o9FVIV0Bld0PsoYEAGkNbGJ2lT0vmL7qT4yURQ/1OQbECOnAkoxzEy5yBkvfeRLYyZ+200uLgUUx3jJ/T5nRVdAQMK/cikzoowj8k4n98633vey1wJny6jinHLWNGVFqwwhDK6DaifD6BSdfECiuwz1XnXc/nX30wBK0UKve9TRkYAUo+lKr+c8+Xq4Z6R9/gsxsl57JbnlPTonUqapefomJw0bmvzpQ24gsa9bmJ9hlSuAGsqaO3JyDJQOw1vvmvl6Y6ZcVM5GuD5bIAyPxST8jrfcyJe5hg1W8o2AmNIeY3M0TWKjFPx+q0KylHIyxE/V3invRW5T6pv6SIQOP9eDGBX4LHjzj0Cf2QFTDbAK86Jnj678rRfBrU+J/2BKJHI0TFcgfLOqsmc8wzGkj6W3hcjVW0BlF2hXfRJ6vM6m1R9JTJuQ7wpkuKb8PMCxALKzpYg+owTx9fRhiPZPs7q/L7p3QOsZ57eznwA/ijkI0A9/XKRNN8Pewi0t1gZyyqR+zoAJPkCar18TDN9TxuKFuVvGdUWvp1Ls9t8CoCH6NCxhroFuICDwXVmC9AqCtY9a9lpaE1ELGtaezM9NyfgE1Ama0NVsS3TVZeBaGv26VugseiYDubDfWtUL2xz8Hg/+fDvWzDcKx8DvbfrrsColcDN91nbocvt39eeQGgmULBOa0W/sxarc/eavRmHbrezG1mBpNd8rxV0vd4gyUDv1ENnCnaf+SG6fIyiJyD7nPvlII6cs/vNZNFYmj58OO0jIo2vNV5ozjpDb2ZzTnWnrvGcuBr2dnZaP5lmksO5tucwX+fT/VE7yWTyGL1u0tvMILYBTmuWm22r6vrrNrmss7U2YYXMDUEMtRtH4LwzYCfanYEz9rRfvvFznDUmB2B46ZxvUSRy8UP83rn8n/6zO1D+GM/fv/t0CuzV9un33K+8U+CLKfBH/ux/IqMRY0zZeoo4kPqHceUiWdtTbkWwTBsp11FNyjJK5DFXnEq9or/KYSuNepljYMv43gaCraj4cWWUbU/pVJ2IXRX/LKAtimsfY0A0mWi2bD2n+t0YHe8DZYCix6wIatJVbf9nz2hByyib2/OURZsYOOdvA+H5j4hZvi/IbjGjAqoqlgXQZJQ4Gl0jtW1rNmq8ypnBQwCOG0QB7Jtmzn2k03o/+rRJYaVvJ7o3AL1R96dTyfNpoot8r74nEnNltJoZGGYGheYmCbMIAAAgAElEQVSO3ynInAIk66F9Hg9xRK3RX+ZHTp0YbqLxkcZo493gRFF3PlB6LmcCB6ClcBVz5L2kT578yo9/LAN/RZkBOzEafIzOjYFyzIe+DLgBHELfB3gnxVfKW6QKa+51bjeOi86djS5XHa8R5u96bx0o9LHZC+IfWWuH4UWiQiaohs0+Z3e3rWPOGGOAdAtJPZ3I/Yuvp/I1x0UlwilHTAw38ZeCdTYg+yqPqxDcAONvZ1/yt6+/Nb+1Qu/c8hDjtWCqe2JtiNEaeSdOj7cxuw209ld9HUD/gmJkA5ZV5OoA4LSideGt78vI1+4+RVabth6D9Ki0XSORp2vNYzwqc4EhA9ZgI+9RVrX0Gc+i4UqxBuxicGo3rYI8vSYWsMEkcSgi+ZPu7n3O+xzoFrZT5JfIvuYKwEyfDYThVR2nJgcZfQJoA6hxKjmdm8wLm8teEywL074OlETLJS8Bw4ZfqpzPYBOBFjED3g2ScQaaL5rtAq3XqQrzBeBdvkvJdmaYiJ73bhu50iZ8D3Atj0WoaD4tbwSc43TQdVrVjva7Sj/FBic5vEfgEWFOSraLgc338UZ9NXx9BQDXdf19ILjr0fN3fd0CZdElfFk+FsDEqYGTQNkl1prndWert4BXs9PUawHefXX197kWzvGorYhWrbW3TF7kxweA8glkb+l2yp1bwNvvzvE9Nq5z3AXf7xH2ls4mmNaEZOTs3WUUGglyg+PvZLOYrgKz6AvsA/SHWC2fh79UPTvyxkXSnLmk2dFSgG+t2+VkzpwVKK99xVo97Z7nFtZjGU5JguWE6/Fx3vvsTKO1ZWw83rvytY+O9NGD7mM7VXtA64O1wLYNHWL/OFC204ulNK14M/dem7E9tCXMk7d4c/Fgot2as9g/p4OmPH4Hyt/HwffvP5UC1hv3150CvyQK/PFf++sj7TGXnP781ezvdOFWA+Ua6vVIuluNARhwFMCexitc7FalvZYA3QraBrB1dIwbroqSa4rXxUDR9a6wvdOHrXR+NGO4eEIPoCCjWKmDW1G1rzsaDEBukS5XDl2RO46HEgjbn+lvGWMYZY04B/Cja/lcus6R4r66uH1kqIFRwUQBkJTbzfwv0B1A0TZ35CbPnmc9m2rFD1QX5rxnwAh7XfU8xwmoxKu91xNleYvxOHtLBdBAOoDxSZGd2LZm2QZgzY326pcjogyW+iwGsOnoOSdN1JFScdsQXFXGmaoK0oAANaP3BgPMpVOzARxHNsUCH3YYvfrxNypmtY8acjrtme4rDj8M39NwZOoFjoEDApN2tniuXXzI0VL7IhzF95pR1sT80z71Bby2I6bOjzpR2o/FK1q8rK5xjsyhq90vqzWrVHq90/sa+M1ssFHFzzgJAJ8cD/WKM6qdjt30XdahKjVDR5GY/u11LN7OueOvH76dfclElX1uspwwOoc6GRWs6wUivO9c86x15PlXWqEnM7xhIVKjjb7pDGgiytNvG41HgZqZetKvz73FfoZTn2UwJtIO7ZuibVlFR8xr2n7AjUlPdLV1Zx5wHIsch0rrhRljZAKYmVNtD5jLVNn6oB+OPBXnwnnjPlMpW+Bbfzd1mpTKgO4AYJ+1morboqGdOz8aea4IMuB5tihAq6+oYj79JLMfznS2RPZFG/EbfHuRzS2Af57pKt0RJnY6CfQyJ9lTzvyXfqKXzXilXS8nFttDWKNezzut21kfBvzcmn3YmhO3FV+Y5qBg0OI1YD6psKRQa28y86TMpll3w29vx1EDz5GXLv7XonPEuq9bkNq/HwOEXXOPAb+uQ/Uujizzmnm3vwWqBFS23Lq9Zl27enn7Jo2goxIe/dA9t+PzJKxpTWfc/lXiVn8uSunGg3SXsZ20OQFzadDvz+rxbet9O+G2J+8TQvYGskQOY/o1cyz7ImOBRPOvEef2yeDOYzXP+369PVLGDa5zYeye6uqq+DpnO/eS4Gu+Yxe0iUV420eWPeLkyKfYG/7K9pke1MiybTZp9emXt1q5/5J7ndKoPMsa3e2IMjJPjMdw80yB8WQasYbQr8nMU3tyxri/Btj8Pv/mI/NibcPO89/7m79+r3r9PtveP/kCCuwV+gU332+5U+BzKfAn/vxfk0Cr8kJ46giYRJZPZfehtnvuq6+1MhCQhZsRsvkiT5ESWt7HVIs042+lcvss20mI50aSc0WN6RyGeBoH9axaEzRd2qCA57dQlsAgUbwYT0439l5SfTfGld7LwPZnirwF+MRuN5hOuq+UamkAPfpMisqMtsJpLyWrVO8NFM7iXTXefOlQB2MrwLrApimlKqah1HG02RTZId1QxzmNQhRQ894oH0HiM5BJ834bJ4AK35D2y8bGd6/nOsr0WHla6WsS1c75qsA6BdfvnBAz3LX+p1WM9Fh0oe/7xitGj6Mz3V+tawqmjve0yX5OH7Hj1EtHmJ15AG1fzh7lpzmP9wVRyuzzZI00stw1ovnGsMoacDbDd7MX15kAyr7IXBsoJy1UfO3MB6+NGkOOLtaYb7XqGmGNJvP722+/teESXjmvAZgPxHUi68H7rqptynKvU8ENkG1EukI2oPPVKyphOx14RfGTvsfxVytlWvNT0JT1M9WwBY4HJL9W+jXHQ7lA2WsKL40jp04ptWOzMGzmMfG3fVVNvW3UyOusfNDjvVR4LEW9KgcavX0zz1Qo58g4sPODbA+DmtKSJ9sg9LgQaoZznsuuc4CkjtJSijT7qdnzesEcyWhxBOoZlWyTTr0cDeIpnBHuhxwcnAOtol4nUN4R4a9mT/1zHBecBy75iewm0mwwrEi85HkAr3jbke8HOQ3GsQZwbpZJAL9TsJ2lwX5n+iAKCBiDYpmSzLMcAnNxI81yONR5IURsw1kOKvO6QYHn2La/dY7WEJwqmsP7/HJbkodySvKs+X8clHqWV46lg5RQK/LDH0QSU7VfMrLR5J1pQ0q2o7qKzb0//+HC21+nvjnB8AmST146Hb/rvXGFWaxZMVnH571d27ef6fPIdsmYpFDrs8iEs98LIEpeRYGqD9EPFOeLF6LOjMeGHxF8+aqftVnr7cxxrmzKtsdjWgOWez53HcZbf3+A+DcfW0VFP9SpLd1RR73HKFNBOs1bv+SQhf68d6oDKsC2C9eQho18jr5uPYP2MwJffLrGb7+tiqCKR2IXdA4NbB1JXjIka0EyLjwvOyVb21IiMGuLNWLaqWCWVkXA8Vp7mVurE8n1bgNBhhko+6HWATjxDKALtO3i9RIWSyy96yd6vXiM3h6XejWyNuZyBQpsv/zkt+6p15/Gyfervo8Cv3M25vc96f79nQJDgT/+7/3VRJTihYzAcwQD49SCfEVwIzjtNLRi4Z/2Bh2Kt0orzm1D1WhPMXn0mY0FYZMABP8tgBAFW6NdEjcKYYHzGALBOUvxV8luQ6EgwG1UyS2wIZC4DXbvSwY8FoDGuApoVFRQ6cn2XKMVfkSq4Gl8iFZVVijLSQZrJKrX0R5PMkpyQa0q19D0/ejXNj5MZwIkVBOeIkmAD859BuyoiBQFugBEYxLjDOD5GMPztyorE1UmLRhgrGLMKF2iySnMFBPUiyVj+SWtnGtE2TO/X3Yc2AjxexjmNAI9t+0z9zpiuNrBQBigIeM9DMRRThzPg5GuVEjtzaVA1ERUiVImqge4WOmkyxjdxpT4QvM66dYUEopBYUC4o1mNLntpxKJhbfEX0bt5A3jXsUOrWnVAYjMZ5mZSmW+BcvlczSb1WmBYx445mr14DYNMjiIeiXFj49JAmbOVJ+Wagl7TDwGzAG6e0TOOiVPQgKP2NOE0UvgLcAxAZV/ym/mbM5Sprs5nAPY6iGQ0y5ETYxXZQmok+9BjuDaSKKeE1hHfZ12rPwPmp89kASyjT8YvYMz77g1MWLSK36xIjWZhGZpu0+mVusoLjzHyidauBZkwILyx5shOHldoDyBMij8P/+oZzya7Ax50CrXGruOlDFL5TDymqHIqaqd41+RWS152ewaZQMoYmGvtyJh0fvden4nHA0ZlLJMejnznuSnw5SyJeR68rXOeGS/9416Z1opgkc7NdQza0W/zrc1tbjFQNnkB+uXtrD/oKRlklte8SNbbAcD9BsvOHvLSAIyX2p43e5YCnHWlX9Y1/k7JUsg+yQnk9azF7mFWfYbw3vCneTdA+Wwv6/uxFOBz/aiv0XG371ffIvcv4BlZwdyLtxqxMx/etn9+dnTR/JnU60+NKJ/3Q+R1ckXmpbTsdVsfX+589A9I1uvP+28v5jqPSVOc5ZU1JbrbSfsY4L9t6xJRhk+Rs7QZrnAmStdx5krMshkHtvH+45jiuQeuqvPDfYmTW7fa2eip70A0lQbKuteZC14X81t62LqrNoKkBHxemUJr2lJmPSYQ70tW97TuspCcAZSVKHm3J8HZLYBg01J5IeI53eBtd7zHgVhZ5MY8Dtk2GrXlYNLNdyZR5sjeHl3TcZUuP/mte0T5+1fO/YpPoUBW56dcer/mToEfToE/AVCOgUBr3bf4I0UZrsqhOkVqzDrd6WIq6FKFYLUklbGMhlj++syGzVY2W0HaHrGhbaW5gefuIwoKob8FsdqTa9Rtn3vAFIlQaql7T9tNWeVpa+8uCmsB5aSDyqBypNWAkz1P9pCiy1QIS1Flp2Y/nfTD6/4z90cKQ4baFDRKdLHGt8DdXPUgZTjjJuIsO/D0DmPgW0mutKgadfO7qbdE6L4d8PHziS4KgAmgYAw6vbpni7LPkxce9HdE9gbIccakLQoeTpzJIOqf5MvR7MeNpDpvati2nwbHNh7Ma301Qikq5kMsACwEF23C4B+I4GN7KJI0Fv5kLAt4AJIFlJOm7SOICpaP/fKZD6Wyk3kwPKJzqWFoGUUHUA59W8DLezpj2clGMVB2JedXPkYt+6NtKdkoUqsHaL7MW4yzd28cPXuYStOK5h5ng9cIVRo+a8DMITYHCDFuA2WDsO5R1pqEmjm32EByG3M9F1rHQdE2R0jND2vgzfAcVa/pT88Lpz0X4FKre47EltBmXvQv0ZmQwNeFT1SXfb4AzJ+OjJUqP80q9bZGswDXjiLaaIf3ocGs54ynD5GpnZT5Gs4tJqWshADlJUcxRuloHDFavwBPZT1wuTMT5FwoUA09XSWb72f/7Fzs86yH7yjKpcrjjhSroBLp2XAMoJqUa/FJotukUafK9iogBlAuYNUzuNbO0R/xDN0DSCeSHHktWiGbUrBMxrjTuc2LmSM5sFKQS1F2InZ8m8id0HEcHFp75vk6WHACAOD33vENdmS0c7HTlbYsjv6hAJOPtOErAwzScV1YLs5OgZwcISX5SMX/KWDIHtY4gE6H263zc4kUnhHgc3vNrdPqVpZegJ+G4zE5wrd159nux8DiLVB2ZPTs6fe8Rw8BkATi3Ifbl3Vyp/tDpuqnmbCnark4Dda6bIq/9eKnvKy+QkDkPyu9tBQoBPDxP2en1ElvHGo9LDqmuN3eHxynF9dI78YpKz7a0Vw/PjozPKjzhwNSAccl7dWhAk0dvVbvxVO2HMzj1cMzIkCusmr43FlTLXQ4hUW0FJ/GbuIP8T0dkz2BzDF9uIY5toPKtQekM7WmE1HmM2WJ+Ixvz6ztPK13AXPeey2uFHqHnjUGZwrYlvh7f/MeUf4UPr5f8/0U+DQp8/3t3K+4U+CTKPDH//xvLKBcY9KRFxsz9oZGiabFqCIpIswf/p2e79PzLoUg8NBI8aFMpJSaItsCJjulyMK4qb8WysEbfib/0Hj0MsVHfM/W8tf3/q5nKfY3hpJe6xgfR/xcHAnQnH3EVKSOspEKU7pyIrMThX32HRV5t9MgmsXKE4U9fX3gTEeNYzshHJmyMWiFVUW039+C/1t6C2wAlCdN/Gff/twgbfpLpJG9yABiaa6AG0GReS8Qp4I37UEM0B40+klc9Iu5yBFl84VNhVqRfn86DWyfMD4r85rW2+BrBIrrHKna1iAgxWmfOpKG9GLShweQsIuWCJv2KAcoe8/ygOYBJIqukuKq5xu0KoJKxDSRfIqweU+6MxZsJJm/ygd+b5DovdNNawOUUESLyJxTZp3e2323Xi9N+yx483pzxAJr6OFbpz+/Gf6AJ3yetx0JWuWK4k2/J8Krj9NHAeXZ8/tqUplfvnhpoBwngRw76icRTFohMrizSwRVcA4A0FUAa9rnH+nX47jR8VDsWyY1Gz6cZ+p4KBlv1zlSYSfWbo6g0hmphzUP3W0UVh44fV4AkJ7FwWBnhNf7dqRUXuQZyhLJfIiGiVxL1uDv8Bm9lwiT6FDAScTYe3y11iVPYavshQcoz/2s9X2cFJkMTbEOPRsBVlExDFiDTlV6J+oL3QHVicR6//OOID9b1bL5HDCePcxKxYZpArhlHMO7MZDTtoEyZ2Sb1wDWkruMhfb0bEBE5FSLiimEbMeTotUAZVnl/FCULWAL2mhfddaieBD7PwXReFbAu3jS+CQAwrrA+sD7/r1H0wBALRZf6L1WpsCCjXgfgwc/qcDX8F/Ph++8VsZ+SJ+Yh7LOAqLWlpjI8LbVa6sbL8A5YE78mkFKQgR03QLJxwDzDwfKQ0dSc+WENhkzK37zyFgf7YfWbu+spbCaWG+qoj1Gz+XGmMyPeXHJ/PebePQTZbZxfq9An6WB9a/HRXu2acJL6auejczMqPtsWuhwPJcdH/KbNgKUdZEjrZ036fNNPPNq5DINVbeVtiZyZLLas+w0QdVBvXdNlMg/AfHYPFkPdpBZOur/pFXErui5yXVHeqZiW+la1l/1T+TE3Ps82yw8/gLkvOcp8mWkT1qYss6QKNbH899Pfusvjj9eaWv3150CP4gCXRE/qJH7zXcKfCoF/ti/+1es7IlMyGBKVCGeRCmMAOVbtde/BQ4jbK+e0lgqV620FEls2oAHgwZFpSTwa7wuTSPt7eJNfhlkVLFUse7vLtfh1UwfJdLj5RQgVv/QQy1edVa9HpDBcUnzohCMgYfbqrHsyPIYvhiUqtJKP62ozui1nnXQ6TS09X76pD2JiWoUUJ+AainhWhUZpKslE7F+8+S3f/5TRzLnrFqKJn0XkCzIMJ1ib7I80vSHYl9yFBRcqtf5+VQuYjLSxH7zGTc/fuk1omzjYHGDFPbhcIgyLtccNvIynI/b0+EzaukdYOI/9ixjKU4Kto4t4kgkUrBzFJXSkQWUnY4NGJNlOV3U/vWhqRwUFLHCIAd0wS85Csk86x6u9aUIQaIoOddXwE9r0vttARw61zjRUkX2sl4FRk6e7nt4mvTncZYAjhXJBShzziwpqXHstD/to8nJ+Zl2CrwasPz1VJNm/+yLAc2qoExK71wnoAz4Wptyj7HNyOW0SbVhQWX2KCeibKAcPh1ae58bM+H17Ai7TS7Nz/A4c/wQQ0xGb6M2AC1bryqkxUvgVesxR3xB+Ri3XnPhFKEDWYmaGy8vZ6JURjA+bUUhKyBns55gRk6DRGNcVM5yVZ8/pa0WjfNJtWQIaH+wqq9P1BiaDs/JEaLxJmLcCHOAp5wlAs2Omj8j4ixwa8NWUd7wBWCV+VGxLwF276OGlmwrGMYS17convhRtHIBMVvhyZTRnECmplwnGox7SRHxVOdOKjn3qigY0WvJHgNnjyvg2sI+st0R5+7Z/o4U9PTVR/x5vSCzHKCvs5Q5d7YQz6zzSdwzUXeBJukwemH+0InanOuN40XRZNaCi3+tLKOA4C1zNkC4/eziNMm6Pp2h4qZDZt/qN75zYbyr0/nkr/arcu+Umj8cKEMf8+yHIsoFiV0bj0ntOg7quKvj4Pbac1wn7dbcxQFjuXRrCzyuLwqKWT3aeiS5a7pbzpKEYZ5IYNWsJ2CNbGlUN9cPj3KevcGm2ylQtAyxbNgveNoOtKgjV4m/mXvLNzpDarjtBF8DvjQgdqtbNtkFWLnkK4R/5UBCzvDMrDH1VxLUvM5yxx+l53oNPWXMUnXoLfbl+HulaEevroDJfMmRgOZNGkCWbf27gLOWKBewBlEMKET3hef+5G/8BR/Pdn/dKfADKbDMzR/Yzv32OwU+iQJ/5M/9FQlmHzGCjeSUaxkcwqwokVOS894CmGM+XFznjPhZgNa4XLC2WvZGadgctzGvaw9DwXue/TjrjW0sybiTIe3XShfisiiDLiYbV3h6Hc2tEquCtmKzgeAIWI+FMgBmX5sq8wIulDuVv1dUycfFfPU20asCuI4VWsnARnk4LFLw20lqX1SpNsq1dOSaGkndy/keyI7Rz1m1P/35zwxGBoAQQSRl3EW8bJM+DHhWdBNQEWBh66jUtPPhy16/0yJMqj19uzCDPtd0xlj5pCevi8pU9fmfEUxHdgAEij4OoFBBo4LS+a2I8gBF0pEF7kKyphHLcZGq4z655owmNwqRFLs1RMe7FNVm/cUfP2cezfM5yxig7PRngPtO/U4EoesuIFkZEf0BJM8PYFkRbhUSg9dZVj0HnD9M7vJgi3m9nHF+8/IbRTNfKLLsY4tsQ+6Iso1Ar//usZbzABACOCH9+gKUX8uZw4/XhNe5sgkEYgG6zPFe6y6U5fUk4y7r3WLJ4LdGs4w+AVGnOKsc3HJYbECsSI/WpgSNiKAx5HeNZPEaz4kh3gwBpSwGKNMCEXSBhKw5G58xLgGa084zMhcCdl2wy9FXF9ZiTrtn2PuP6xQpiGU0AsykSsOja/884HTSl0Vzp88LhCeSrOsAv5z3rMrY0Idneg3IaapotEGt+F5RYQNRTkOgEjbtKYV1Bql92Guv8071dqZGeJn2ZIjzTNMLogDkNZdKzXbkXMTS/meMc2sRif/IxmAXz5OieNvRWn7Q/EVnGLsQdU4BO/aqs5WGrI+RmU+p9J+j8Fqs8UNgbimQ6Y+39Vy384iG0QHdEtHPPgQgb4Hy6RBdQE+8mwh2F2p5tWsh+1m30jQpD/X7uFjvBawfAOOhWz9HD7R/G/BWzn64lccdCLUcvBZv21t0uADVvXZtV1gon2M3n+FQsxPNtAngtdAIRW1rOFnawG8D5c7D1j3uz/7cPcHhGrB+zp10r1yAniZ0cOwCAVs9y5FYU8/rmOMpO1ydK540i7gT7YRPkxak6oSdfQNaZQMEtDb1Wv5EydvIUsk286/WJxkqcwlHSkp6JpPHDjmWdoG1+axDktyzqWPQPK+f/OZfvAPlz1lM92s/SIFlxt1pdKfAL4MCf+hP/8YINAwIjDSUR4qvGCVL7JLC5PMsm9jY/cF4oF30SUpEwtzCucpZLWA08PGpjPPe6mArNcv2KggbzDU2zrS2GiLeq2xloIdG6RgQ7wqOUnh55q6KzJE9LmBkoJzKmydQBliQjjrfs4dT0cCco7rTL2OQ4qnWgJv6ZEPcToMjDSwT+1hkoHO+ql6GtidQdiq4Pea22kPB+Yzx/HxAB4WSSC10ZWv24Dm92vMAQKa6dWiiVqrQA+g/xHxLQjnytg2y8/0PAdr7wds4WlTxG8YLT71nJO17C/n1ySlVL/3vl8u86MwEpBqQKaqlKBlT6zRUQDKg9QTKdEeRfKK3FFcjWjX/uN2RWlgyYDCLxAay11rBtvPfGN98CGBKmquKis0Pz+1xVec+3PKTec6OEKU8z+/XbyYdXyDZ2wXE7vyTE8gFt+TskQG0s0q8R9lp19+8+nFSr6cSOKBoUasAKKmzRDpk3Dol3VsY2DsKUHbVaxWeIw18eBSQTNVun+HM/PZeyw3zgdlNsXl973VlgGR6SW7kWq8XOjLXKkprMA/0y5GiYf8a0ydoPgzsAyiviJ5kDfNlmml9B/hV1kF3OeiYQoF6s6FB6fR15uKZwC/7gZ3mb7pnb7Hm3Wn3OCdU0A1npqK5OA/srIFCLSCmomrTjjIOhk9Mc9jX2QjLYaCCXRN15sUzuWf4uUBbDCuw6qrWPoO5qduWswXxldSSvwLK7mOB/jTutnhO9iM7qp1j1pCVgHrJ/EabUyxM4Bsakq2A48pX1ZEr+R4QxZm5wt0qIGeHr/ehhocw2pF5icw5Td+FDnEkfvX25wbKcW69nUrsku+aOfPg977gz72IK6rc35s2btsT8AGciLGyfiXq/PxHAWiZiusFdKyr9V6M5x6fQPGDY1gyFd0QBb4Ep4WmVWu2U8Qxcdten/UhoNxxlCbWY87caFoy0/7uXRz2WTknMC7tTgfC7gf9hEeqH5n3RIi1Zu0QG1/AbJWyg91y2Qu0zkNGjOznbOVWhra8SVtrTpCvbmdH/CF8AfbwKDJfz9HExh7Qw7VnWtHiGEx2UBi02piQAI1tdYJ/2pKodOaKIsTOXGpko7JRwFuS0/wlp5vWTWSSHFmW2fynaLWuY/BagnIcA5SJXNvUsh7kklWsUCnZyJTafN1D7cH85Lf+gpy099edAj+UApZI99edAr8kCvyhP/NXRtgh1FFMCEUiBY4GVeH6EPqroXAeQSEP9M0l+jPaR8IzimB76a3AJZvnOu85jF5oY9LXBygXTerBzG+8w3yaPcr6Ja/p6ZFN3wX0bTjZ0A2A7b4s6aRUiT6jcQHIVqKATkfGrPji5UUZYWBI4SbdEkXLs2SxFShbI++o8VYqGn41tnSW+40RVSWslN4cY9VzeQVt9QinZ73RGKaPc+23rye6PJFl0q8p3vXd9FvPTuEyxI1jdX6WDcOPAN0lofqmfHEywD9ZEfZpQrRAn1FjoNuw2eLXZoVGIssgUS4+TfoqvylyhdFPip6cKSkO1Gq6om+NdEUJKCRlg8S297GuMEi0L7tGjFOvBUyecyxTQPKzieiyX3qizBgprowc4CGDzcnBRMp6TvfD7AP21oKc/c2ak8Nln+OtNHyoQVuqfJxU7wFdrwYov3r5tdJ8X6mo14usX8ZtYAStHEW58nRBK2DmHdFrRdt3MS9Sr38+++oBl4zH0RK6W4MTwE2jRILqkLumPW7DnHvMAX4uf+LYcAEq+skea61zJVTYQWmczq4AACAASURBVFQDlmvpm5xzWrPzbyoCCQCpD22db+IkzPpZjoppTnvASYmUcem1v85AhR9mjzbXP83RZDrrGOMzTpOmi5PJAEBW2n8Aq6Pjz4b3XqnvnXuVossZyYowKysoToJWaVfE2oCcHbuqyk06vxwJTudWoTAqv8P/2PMpIIb57MJkWQvab2zDu59rHCqhuyPijSo39dxVvDHVecQ8g8i2Itd81nsdiQZoq/p2pJTWgiJkCHCDFoODSnbLoV3bIrwoB4qdGl7jTKRTrbU39c3P9npR3YZsrdE534lWH845bYkoJhG/u8nyZ59xZhLUgdVTDLTY1iv9rhNIMt2fOYW4+mw7hMqJpk0jgsixU/7WqVR5c33qfnwGIfHv994nDM28niyXkBv8HWS5dEef6Wuj7qPnDv2SOXP6P9NWB5V7UnrZP7B1zBdFlOO0EG2q3/R8O1NWPRCzj2UF/emTmU/3cvWlc+K+do6OWSyQjsfA21tM+wYKTsDtM755+P6+I9ecK2WGBuYHETTZbC5sqD8079pXHrBN4CKKxbeJJ5NFQcq01obtPNLEnTuVSHPUH+4hRY8tAvw9bSV6bDsRBxcg2YW+FF3OGtAvlhdyQll8bpiI8h0of2D93T/+LAp8mo33WU3eL75T4MMU+MN/9i9ZscnjbwPDtnngk4wBmb/WW3lJnchT2xTRpCcRxME7THSqoA+xXgMF0HcoEz9nlLGMSoNlVAfKuP2w19fCVmBQ/SwwsDLR2aYY2PrOP957HCVRpSNFkWc2RVMpntxur3DBRRWa3M8yDJwyZTDktD0ZaIkwcTSTjaodUV7KPprYnu4Y6BjKcQq4vy74gyLU3lgUjmjZo3sGanCck/ZEz35kFCCRwKTaCgCP8kMZ8fbh2yns9fPffvJ2gIi8wgJHjogLNEvZUic4Gk7mAEb970xE+J+edbcNMve5Rl8sBX1m/mMdKJqqglrsMfWe8r1f3QDNWRABz/PeQSXmxwbOYQMuQ9zbB4goagGqG9pfTOiDqCiAaaKIL559LZCsokeK0s0+4gGyXsc8f/ilkVsA4fDIC/bAKuUwfKwidYBp7x8WN8x97HF3VWPSu9kbTcr3RJVJM3/+cp7NfuWvnzx/9UqGXyCggOgE4TTGtW6FHKCBo7uK4CmKPUeYvf42KeBsD3iY7QI/1TnLLwakcYSajDulgNpA91FIEyVkzUU+da07yhOHmozGRKAlLzwf0FZFsBjLOBnqZOp0NzuBOX148637rKJsO3tDQDaQxcVqLFu282/LndcTLQcEu6K6ucrOsZrtXOt7K68M+mTFau75e0WLAbRDY2cSeH88c99zo3FsGGxG9gQgN7Vb50qvqLHbegvfJl1bfIdjBDCurQake5PNwxCcpq3CWnEYsZe6VcFbaEzOVYFY5JaBt0CtUleTwg0Y13Fn/Ob545jAWaDaDBRAsz4RGJjiiO/kFPARbtIByO4AZdGLS5Fnwxe0d9JyyW/J9iMS6JUop6eu4ZxlIl0qwDdbAJIxRLucaMD6gD+0hgUY0GGe22YtwS8jlT1/rMNM+naIdvvP7scpH5dbVwMKwonCbQaUjyS0ru4zetyfnbi07fVt2eMIcIXNR6PiC1XNmISB6S9ztoGxVVhPkNjgse3viLPXe/Wg+p+56QkUpU/b6xqirVZKPrcn3fb9jDCfdOx7t2c9dr2Xz+0AKh3rPJGcUSX5OgHojeUiJD+j37Rrkh1G0dGR9q81H3Sd+mTtYn6Cp6kREn2b7y0HtPnH6yOZNtwHzy45EqA8K039tFpJ3/U485qc5s3WWfKZtWSALtuA+XHPFLR4Cm9rHU9fFEgwDQDGdWYQUFnbQTgXHhturp230QHYaOWTJ0/+7t+4A+XHePX+2edT4A6UP59m9zt+AAX+6K/95YuxVsVy68G9VTjLOETtpAjOMgqkpDEiqxaQxwAEC+8FRKwxbKjoAY4gYYSglJC2MhZlJFXoWok7YuE0UUxPdrnZz5rqpzKWbYieHlwdHaJVtj93lA2DC8Ow+5MdfVB/q8iOc5UdedaApCDUpnOO9l66plV13FJcmw4MYwP74Cc5BJKmZaKLXisyGDBOvwDmRL8EWGTRouhJt52jT+bZD9/+bFJux+gnmkj6fO7lCBXrRKKbjrIbltswsDr//xtYfmwRQRPXB62JIwNGETnznytQX3lNEd04L8RDou77BlU/344JX1XAJBDK/dQZkyFClW32B89RUQNanYpL5M3nG8vlIQMpBr6MPPPz109fiY/MswZ/2jdMOnYyFATKMcRmbESMSfXmPGKA5fOnU8zr+SsVMXvxaoDygKnZhWv+x1kA8NKCP4DyWmespQJOqrO7gBeVrjEk2TstoDzp1y1kV9Fh2nI/RZlmZRgnL0C0n+eoY6PX2u/adSfDLdHQpC3LGDTiNrdjCApoFCgPrQb5S47VEeXReZ3QpxijmkeABbSQaIG2k84bIOjERj/DMnJH406g7OUeR16u3QDTso694ThndH5xgHL3rH8nPkjEeNph/gSAAaVEcLl/7lNqNsCaPcPdvxyg7Igy9xDJJVLsCDHnIavIHXQVCHd7RLO0FvJcyz8saj8XOW1A0bRyt9l+AgS+m/O5OTKLFHE7QGF4HEaTtcB9pGbTTordCSgr8o6Vj/6BL4Yb66AMDaHnrfzvZ9c1C9AeMEzq9QBly1pXw9Y2G37PnDVl36mslAMzmFFkj+yh1sDIPJ4OlEqXE7BfJU4BRcJ68IyFzpLI7XvvO0GanwXv1BFWsGLZ9FGQ7IZ9A0xNvrHmLUArDu+LHs3l5xjaBzmUBZQtC4L/Ln1ofy4OjMXz7rPXw/V+A2v3rQ6wBUoT+fff/IR+idKXmgXKaj8az2OTZNG9jtYibNCVnZPaL16na3ZEi91nd9xtyLmhAmLJQFBQgHUT2U5f4ZvYKxCrjlIB1OmF3Zjxn8UmOflXfnoVrUN2w6p8cABl+gAPC4CXJp3bJQLVZ+ueAOfYVzSKQ58tJI0kw/dKw0YmRA8qkWTuVVHBrMHTUfR3p5jXPaJ8XfX3v76MAraK7687BX5JFAAoWyHFaKxWk+60UlJUQJ7sRGsEhKOYJeht3K12cm81pA1JDAkb8VL9vDday54Xv7+AWxqsB3OAcg1SPUupivu58mKi0DWMazs0U2NXfZwflRaKAdwUzXdTjIs9m4qwRSEJqOQ6pUUCJlL0RSAh9NIeI0W1pLWifm3Maa9p2pMyw7jUcKOYNA4rY0VhDqXb9+rjEPD1gGCAhYzxAOUzNZvPUUY6ouj1zyda962OvdJecpQlxsQyirpnzyDDtHG66V0MdQESqatY9m9FvcJ7Bcx7n/7hnPlkOtZ8KYCqYVZVML9hcKXHvlS0jxRoFVwSwIF/ABNeU45ieL9v90Z/PcBXC5CU0vCi9txrT+ZE0mJ4KoQ40cJnE6F+Tmr3AGV+Px9g/iuvfkW/X349YH2e7eJORD1d+KkuFtMGeBheUtpyU7ydcv1m9iWz9x/HFvz605/+9pOf//znywGxZQlr2bKI7mNgSgqttV9gvoGy5APGKzLjJmoLjTiOypWm4/CIUGiGSLc26LigrtsYtjVobYzztQ3rxtblFqnsYB0v05SHWO45TbLAKE4Ud3kbsnlfuVzj+Uy1JwKrqteJ/vfvFp5jH/1ZgK7nH3Mut85aVlVpp2sLeANuczxa9xo/HSeJ9+UnoqzU6gJvp0or/iXgbBmoVOsAZUaneZPxbGcFDh4b3Bj3Bsqq9h2gTJ0M7XceoCxHEKBdiNgp37pHrOfnCWgoayMA/tALovoNuOjK3rpmIO+sBTsSqekAYE7BO9aH5CZAPPMXoIx7Vy60AGVVH062yC0APHVjn3/9/QhQfuTCAsjb9q5AeXPSEvWPANtL89FHBsowX6rPB3Dd0vFDY+h6qDNog+0C362bO4ZbZ9H59/m+wPicv7Mfnk8vZgNlO3u7lcXXCnKKF0+g7WixAWK3P9mkyfYNWj3sisfHvz+tE9RZNEl5tofeBn4AseZNUWJ3TX/Dv7IR5v0AUWfjRc7E3uiWERW/wzYTG2bM8iieQBnxGyfq2nrj+Tj51DaI61Qw1u0QZt261obtQedXicYuT6HPnyurZYIWCyh7H3OGqz3KrK37606BH0qBO1D+oRS83/9ZFPijf+4vx+is0KyiOIT2AYJPxVeBryNbJBCTfi3jESWFtI4BmCOVTiDc6MoW1gHQ2UsmI1NeSpTrjZcyhhLGMML9WUCnlMwHgLLTYWt0Ez1z6qkL8vCNI9lNnZXSOoCy0j51hmoiuDWe42SgvwbKdip4T6L77zSrGd8BlFFs+0guAHKuzrWn1917JgHKjgAq/VopVRu407962gVEJr1V54PyfI4poqAXBqHD3/NqsZo6QPisYO0eUd4LaTsSNpwxzc45KlDc19ThUHp/39K0EefXee/MBR8riuhq24BlIm0G7T5L991X3jP7VnvPqkrMN8+JPtsmkyGovh777WUoir/nB9BDJHlAsaLKYwC9fPH1kx//+PdoXyyFvb5T6myqGyelt0ZgsySUraBu4JxxZPbtOHq+5Uio2RbgdGyA8usnv/3bAOWf7SJPidjXeQb7e+/yFSjvqNWO7HfNOSpk4Opor43O12Os6aitREHVRfpC8bWsacmRAOXKDNUgsNDzutY6tcEooMxzeE82B6mORJSVtnk7/wZXilZpUiznFlJ288s/Y+PZz6sBSx4kUfNGkxVlpsibzlh2hXY7UewM8D52A15XSyeqbLAsp4H2QDszgH3BLsjl9gV6ybskEowxrPbgQz+jx0cp8pzUbFXMxnmicfpHvMq9a9uMgfLk89s5Q9SaZ6gqNn18mf7B91xLpJrtBk7ZFk34H/wFGDmyjG4jqLeAbc2pBP+Ag5GLIyCTpoqMD2BW8Tv2LCM351GqHmwYZPjjNGyABEXjnP2wAciH+vG+JDAYujJCJEHAUe85ndIXfSxeRG4X0AeYhZ+ijh4XQnq8BpiIZHk7doDWiNfS7Zja4JXG5xpp9LKMvbtwG4nt37fP+NDn57O9JulngXLBoJ1poaZo3H3X5QPTrHJ+j7FH+T3mvP4oLcQhyJsA5TrvkBlyvGdZJOtMCXRxq7mwF9NB7RZXlJc2QB5pfJqMyIj5YAFlwLBli+kQumcrkB2IR6Zc5nTR2oIw62pHlfmebApEwK7PwTq2/NKynPXoyvkbKPcYuvaDc5TvQPnx5Xf/9PMocAfKn0ev+9U/kAJ/THuUt0K+BZkXhVVdfghYp1g7Yowh1Cixi4Bsi69HG9x69/fz7FXllh39jYJDuajQyzYWZTQKQPNh0u+sXy6K/ATm7U/BZNOZF1jGewtwzh5JFNAJmt+Mca/0ugLojE/9iBKR1qBvGKgByI06Wsk5SqU4TAzfXbnYHl0rfI/vLZF4+hODv3suSa92ReNElgV6iCTT//ls+krhL4C9DDvtVZ2/UcYy9NyPLXCgnJNE7xHlc1GJ6zIvfS9LJZ+Xgv19LBLPZK790EL19S4+tFNyfR+vfCZggCGSvZwCOKSoGiAqAtR/Se/X01WFhbRiRx60pUHzb4AgHpfzx3yjiDK8q73JA4ZyfvTzF988+V2/+vuevHz1zexRnjRuRWRdZZmjq7SOyzusR4GhGGXdgjDPY819O4W72KOsAllzDQ6dfyyg/HMfO5UIpsAZvRTANp+zh7mpl10/O5rm7l/BAwaw+4FTScZwwKOeo4jk0GC+85aF7NiPsar0YzXa/ci833MpB6FIGnASUP56HUW3+cFbSFjbTmNUleLMhWXZASiYUhnVO0Ld8SJfVE8pEVRXQnd0mfc9NgxgCV816nyNLrNtIEXClIrtytiunG0aCzAjh3S01E65dnuONPv8Z89Zi3iphkSAsjILMPSZavFEinYRgZoxP4zM/U5V5adNjomaa/j9IxUxm+wJFf7yXvx3XCtjHNDvyLJp5KNvBJzn77VPW46MjwM7zxsynbVgsIwcBSi36BzORmVfaM88vI1DxdpO9TTkxCW6dgWXpxOtMv1DUmDLk9Njsq9u9PMWsPWKvQauQLm6tGum/XiPLgsoA7wgZMGcacjr+4CyrzEAFOyrfvzIPLQfj43vQ7R6DLT22toQ0nPK2ihwXpSSzDwr528bhGuYS/ffstd7rWsznE6KD8/llkF2cHvNe4uN5SRdczaC31siu3aI+hNQ64r+Go3lGNvUkGHIGbIocMZF9gBc5biRJXaVgwQFPCxJGo3rpEHnd8+d+YjrUSEUPjNQtjyh/gLp2NoyoW0T23FM+YJe5/k1X/zkb/76/XiojzHN/btPpsD3WVWf3ND9wjsFPoUC/+af+vV12fsGpo00y9fDkJPYtkj23mMD2hNkS/RLzjaK68dU2bbNfT7hNhJvr7F1kiqpMY6WsrRkt4JJPy99lRK5jsGGdyOye08yKc1vE/mSghNoJhUbpUS1SSsOPcuWXz4K6FUqob3Sip/EaKuBSj8BJfoubdWo7XEpGqqiQY4EPRxnvjIuG/Q5izZ7S4kEApp1Pi4RkCmORFEmvLcU8KIgDVGRr1QICcPOR0WJblLQt8bZPZp8XTsnGP6UVSVOF3XD9cf72/tvAfct0M7fccAYLCfqNiBCjhlZUjaQZHVpTxzLMlYrxpUKWqfIGMaL0kUbHXNav47KEV8TUR6gTMSRY7AAYFPA6/f83n/uyYtvfjznKX99AGXA1otui7vICa/DOmTI1mDNsXWAI6E4DorCdMOrU/jqpz/9xwOUXy+gvAqmCYjQb7aLvn3yEvAeAH27ri2/vCf21kFWQ1dR6YmGaka1lhMBlKMgxZ1oAKdBDEWjb2SdBJhWjJ5z7Ik8nYIyeYlyRjad3/UYu8oQ9WHxiudaK1LzCvC3M8yGf+o0qNDVRK0B3JzFTNXqgNvzPXNX+dLvTyApuZTMAKVfzzndOsM4Kd2qdi2A7KhzU7tV6A3e4JlKk3aKt1OpAcYFtN5f7EJrBcoY3H6Ojmgy8tSPq+T6OQDkZ7MfnzEoDZw26IMqcnPklJ1LBTF1IvS3AEQyiDrmM3V31xCwjmJ/sgsr4TSZ9zo2bWTobF15N85Hp2OP3KSr0nueN34/BpQ/BmgvzuclDrrur7L41MnLUZJ73tdzBmSVOSfAlaw/+PG9PgS9CTxx1JDRm1GveD68X2dOJFqfpmdq3ZFd5hT7U4/fSr3+fdLpto+Pjf0E+Lc0lpMrz/0+oLyvs4zejgavO0QAYsZnru+IdJ9x2+/b8Zkz3LaP/vIa/i7ZIzrSKTo4xLXs1Q3I4GQryP+TPkoeZV4k5DLTaoerdkTZKmHbVDh97Fvr+JpivUyBRQcXfNwOOsZCOjUyyUcj8h7fVkCytk2wJLF5SMHeziqvQ7f1k//011UT4/66U+CHUuAOlH8oBe/3fxYF/rU/8Wvr+seAspTzsTfZHvwT1FY5N+VMamYpGO9J3kq6Sun0zMqQkRTXhRfvbZ/97gHNhQE2/QnIXIoY4wWvPv8EpC3QL+NRVNYa0JV+DZQFLkdBAZK/neJXy6BOVJmCQ01vJpq1DAyNy95nf0bfkkqIoTvKVcdPCPRacXTspUc/bzSIv4kI7b1BE3EJcL8qPfrriLJpwHE0FEdyNOQt5yjz3YBmQBPK6btJd4UAUlxTsKaRyquZfkY0P4uN7hf/wikAjxFdSEotBY9SUMlnnM88xxCm4hVFr5QGrLWRSEb2touXsLOICCiinJRjLUCuBfRQYdvpvErBffHjJ7/3n/n9T77+5lfn58cCRIpI6qio58OLTjH2PlVHPxRl06KzU41zvb2//0FAWZWvB4ywTYA9yhT4okiY9rslRbgR865L1sdjjrDKAq9/bE1HXEySiVQmqqzoC5FLojHIAa2fVikPNohzzSCf5PD4yOQgm3bXvrsak3zvOTgrcZ99ohdKw5bAINN4QK8iRI8AZQzryItmvVyAsiJiUwRtQPTF0TbPUHYKNFTE35FeRf4FgAGaZyE6V54WaNWxUv6ux1ABUkXvHEtVAE2WgSPX/nGqtiteiz+1j9mRe0V/5dwxqK3ME/jtHuUU6RIggB5sp9FRaMNfus6RZtLE4cnx3FgP8EzdY148wXJlbMGyAH+AQ+Ww5yeRMwFlHEY+HpDoMsD43fCsjgOUfKUiPGXGCoP8+y3gXmut8nPru1PPlYc7t1eRQV+su7ZjZbdTkH86ABo5v7ZrXj4jyLeA9Vw/qw9a9hIK7MixPAGXKRvA4+qZ4T3mLKuF1WFAzTvWSPa4ls4r8imnlNHdLV06d4+NvX08QWo/477rXuNW2+Y5dfi6b37xuZ2LBsO7GrkKN2oce/3hqKotsVo4xnA7nlNPd/z7mZWEOMpxa5JKbbtAnaH4l2iUIxzb326VchjaOh+5jv9OfYnjTg4cFynUKCSDr9Fwz71lvO/bPFs+2fzCtbMuAMVUQM9Rd2QpYdsUKD8DKA84fh6n2AvVPGCt9zmsvXcTUf4L94jywYn3t19OgTtQ/nLa3e/8Agr8y3/439kq5PBASgDPT4FbK7ZKkQScNZ1IRw8IHGdPzjI0E+XFSIqiPZV0DQYVqAHY0oolvE2R5QFnO6X3QcshO8LfRz/FUMXjGSVXY8wGmZUhL6XROS8zqZycM0zkFcOd7yZKy9FL7NslgrD2AOe4JSLLOHpFoxgRivI5FUoAQYW4TkPHwN3FMWwknuM/gbKid1I+N0A5xkUVcg0gR5V3BIxjbARCxrDj3GSdicveOshEJISiXqjHec47QHNe7wucgqUvYKb7Lb8gCnSWMG6S2s/+0+wHvRS2k01YA9FGlCM9879WdA9QdvpdgELDEzKgDHAAJYo4qqjXN09+z+/7/U9e/eoA5Vc/Fq9rXyyp2ROhhRc5RsoGqKNKjnHzXDvTAB5y6Mzv16Rfi1dfz1nf3z752c9+W46eypuXiWZ2n22NNwAPr8eceqeRvQpySYZsJ5W3Gdv4VxRdZ6Rbjlim2IjHiBXJuv7Yx6o9jHZAKCLPCBORPp1mj/Xt7DPPeKFobNIqDwB3uW7+OKvE2inntEtm9vU4vAqG9xmnY9DmzORtxMd0DlD2Vg/2nT+fnxwrBS8VKOsMbafVi94C2o4Yqxr6GMYUdSPiTEo+zhRAsdKiJeNazMvg2EW4ApSTpr2ybNgyID5Gtnrrjo88S3VuFY2zbCXFX8eiwWcyxHFM0rR59FbGnovxMXBogClU6HWgKtfOkoIv+BvnDhHmt5P1AFjWHCS7oPBLZzYIxFgv8DpBO8+p3D7B+lVYcGN5te+vfN42HxvX/mxnAz0O2vaVy+krpuPxAeuXiPISIUvfipbpbYZroKdLrbdXFLQEyWNvx38LjG/7fKsvbyO6lzEcckE9OZz0uxsGyj5uTjPlfusC6+kQIz02fxSQ93lndsJ1Hv3XOY467DyWXp2sNLWtGySPfG+PgApFLZYUTJDbTngZO2zvdXYtAMvyUv9CS22Cth6pP7Vyr84Bm1TRGZJtssjkzPtKQNkOOh0DNZ9jsz2bLBSSPJ4//9GTl7MGleGy0rMTHNfan9Tr3/z371WvH2OW+2efTYE7UP5skt1v+CEU+Jf+9T+5hLrUhq2x+iS9b00C3kJ8gT3/ZUN4BHSPWJLhIQG+77lEU2krHu8zcrrAJwaXDNd4OqXHrEyW4J9P9C2CPalmRHANCKwPTkMFg1QRZKIFpFjSPn+/mfNcMYBSPZqU0AdVAqYiNpFkg2R+Azo5hkdwnvtlMAHsU/uUZ2MQStFVITUFCTuSSJj71TTrjkcRNCI0SjEknXZfU6Wraxk3HnSU2HFMlA0+g56HMZ4fZq9njzf5bsC/+j6e4W0AbHCUnh4sdAfKP2Q9/WLuvQHKNVMFmnhiqzc7ZdIp1UkM1cJpynWqsbO+tZ6TZXHp9AnGqX49x0FNIa+nL7958qu/65998uPf/bufvPr6x3K4AJbM6gFRHONjxOP1CiTVuszeOr19GFD80yc/H6BMES/AB3uWf/rT/3d+v1kVnL9+8UrR5UaUu79VBegCbLs22v0a1Y0iLgCcFFz/PbJgHGEC8vq7x6thqLqwnzPWbdQSFXHqoKMjRA61lbuyJ9f2+mZPssYLois79bzQ5EWAXiNEirhKdhhoLLlzI3Mri2u4qz05GKG7LhYAqMyVM24A7ykPm8HiCtTZ16zCXpH9fDYF20jHlrwSIB4jWAYwheTGQFYxL46MIuJM5oGBrJ7Fnmal7cdxAuXkCESXnFFlg2unLjtlXtIe/gw4ZxuAzirnWRjlk3qvat2KNNsxqYg3n984I0+2Lm+8zys+GlBbaZCRmlgiyj4lAB7F0egsHctQAeU6N5C90ZnSRVVbQSMnkHsMrO8+FnpegdpjgKxtnkDI/AAgP7O9TmdzQdhCatb1fenxBspipAV8c0EUq8bQyLCVsnhOn+VS8ZycD+/35YcA5XO939J1DaPz8j1AuTbFFSibN7eetIw8rzmBctfU2a/blP/qZl9bslrHinTlp/1lZM8xdzrn3kDZLrI9J8vRUKC8xi9hYmNI9k7eah9zZMWaMF9roOwsnBNEIxOfcjxnAiFqbPpP0shzTkV4wbFzJHpwRv1kgnBslBypow+ybQS6/OQ378dDnTLp/v7LKdBV+uUt3O+8U+AzKPAH/uC/tRSaQTICtQoDx70jWKfSs7GD/kD4W0Ge5w8vozHK9gTKJzhs6liPI6jCMSh0dFnpofHoXoBylbBUx3g3MbYQ9JL5jhAtYxGjOKnW2p+MUgdo/n/svVmvZcm237Wzz6rKas655xobG1kGjIwRIPAD4oHvgBBgY4RvRycESJhGyJLNPSCBLASIFx6QeOKBFz4e956q7Irx+zczYq29MnNnc/LW8Vk7a9dezZwxI0aMGDH+o4vxwlLwil+UIM53Vd7kC1fidQEhKp7OxpAiSN5xoswcrN0coAAAIABJREFUG5F6bs+JlIwsY9ET7xykitdkvleYI9ZZOSLm/eT6ADrkxZkSNyiP0FgeqwDkbsrK65unvIx3cIFkg2VAMaHVOrdWXpAJs1Y1YzY3h8Gzya1SNFL9ogxUWVteifdgpeulvzYKnAPlhrQtpc75nXLdbgqZFStdhYfsULLg36REHJ+WBxhEwgHnTgp6PZoCXo++eHbz7GcDlL/5bop5famQa3iWh8F2hPuKpwgfTQGxI5RWQJUQRsDoqwHFA5THmKO8z+HP7yfl4U/mM1If8EhwbvOXA9T4q3xpjcl5qjX4WKnzOuen66Me4F2W7GvE95luvZ+/TcUQIFbgScO2Pal2/iIHGZ/XTPtQJZh177YNVOlL8/PaHz+X0GvXMPDRenlGPMxSWjOmvY/7OEpb9ZfrI7td4ArZxxDdsKtR5zXAN15d8ox1VJSKc9lrLJnM5wDgAmVCrfHmqogPYNWh13iUb+45j9g5znh6+dznMANgla8sQ45Du0lPoVo3+4oA1fx9NUr4a74XbRqBkzBYwHXaeoAxsc8dw6Oq7OLxFig3UN6NkJdCkLtE6+ElrUYZx/IsGyS7sBd7BBEQ41Ge/UEh2ABlhWfbKKl9kveKdApPaaLNj+XL8sLlkOv2yGNvRNIOKHfeLm/xd8/J7TNWjvIp2Dn6O926XIm91zuH3ADHnzk8OakVWu82Nmsvwoik1WAdQa+Z16zP0nkH/Odg+aDABqwvGQNKz457p+tqs3QsyNVdfYQnJ6HXBqv2Fl/6XKtcRc3WXB7ANOtza/igVw0i7pOW58EPRxh6gKmq+GOsk7s43vgY8Y52VIRzfljHkeEy6M0/6QdKCZnXpNxYcvj/zAEqCPz80tFvrtpePlsGQ7G+ptxnMeu19KnMKekFyDei1nLE5wMqXM+af/xk5AegeeTBk6foMPCKQbMLKM6pJLNG//j3rh7lc365vv8wClyB8ofR7XrXB1Lgnz4HytkAulGdez+9WXnzkYUz1TFbCKeb2a7E2np76pU+9SZns7qgINr4Of9UUXRZUwsg+5kUV5TEANrDIprxSMlEqSGsGpA8v8rznTNVX44ihCf2xctfSXkXUJ73r8iLxssAUDYCn/+hmFazDbDU5wbFRiXqdHdIv1YeXoiHZ4aSMHh+dIQLup49NA/uT0Vhru0mtRkbRLMAZXnHAxR6Lq7mgOOf8LoBpMkBpXDXjFkVXQWOTsHwbYFzFUEfuJR+jbftil5fdx67Fl1iSLXWBUi5ziDAXsjlwTAPnP60NRd26zOcrwpQfjy5yd/+4i8cQPnBHOnz+CG8in6H8cepA4J4tqLJ++r0DAAhocs+Hur77wcUD29ioHo5aQB4lH8FUOYc5bn68ZMnA8a/cJTF4YF0ni3HqzXaZPd6WCml745u2ZXVBTBZkis6paBaxrPDkEZ1YyhkoFxjnnDo4bEcWrMOs/6qaCuKJjYmPDAuQmbv4wmwR04xL9agbdALsNJczSjsvXVebftv4L0KsgFG9LgADL+M13raGQmg9+eerwK2x0PfJxgjgK46Vmo8ySkMJrmvoj3zeSqfF1BjJMGI4fx1jgrjNaH6rp4tgB1wq3EN3Y6K2hqr5ZgKC41CTeIMfKR+zZiUMsN5zp4AyywKjI3Rxl5r5847NQCvtr3MeqYMBad7xb4nlet7Telpjgd0DBBATo7s/3Fkp4yN2R9U86GnCJTm7CtmDs2DovPPgHKftf+9LSwwdJoXVgTD4r+OoSBxH9M+3mM/POFNP62gN5vTAd7ypcbg+wN8y08HD1nWlKerBxQQ1iikauhKb5h2UiukfHgJJL8JON+m0RrH7lF+kyTL6tjkmed4AeVdhl76vGB7l7+3e3UKjMNJErE2pgi4ioaWAxnF8XrRPB546K+uhadkxKmIcAP6v4VKpLlg86Fz2GmwPPo6WYrm1M4pgD94RkA94HjvL6+R5+wpyDR0ohGSGLseTerGQ/KTH1HEa4ybE/Xx8IHnHfli2Wqg/Mvf/9evoddvYurr5+9FgauW+l7kul78sRT4q//Sv3YoUxbGVjQuAWV/jyfAG4z1YYR/lUELce7dN9NabSWQ0X2q/EoRW96O3SLd3YBbBMjlMDv1Aqm97DwKKj0Hyure8i5LsdW5mPEkCyjbo/xycnifv5iQZYXZUciFMLxsPMfudhtgLPrvG223soAGESpmWr0EzFBgyN+jWDxCKSbM8MFUFGZzfZ0Kt+yH8hDVs7ZC07tFsvsBiKSkT8j4zT0XTFIFbDziWKT9ZX7jZdQs7rDJAGcpGB/LXdf7Pw0F9nnp6/LiUuLOFfFdOXU/PLc+a3OZTE65OlERMagQCfHoizkS6tl3AspfPnPoNcDq8YRH66QSFHwKSEXRluwADElGEHbth90D5BJqPeclL6A8HuV5T44yx68R8vpoANHTpwsoN+QXD+IkQxwGs11BrdyxLFrVbws0T/+aGiw/rRM5EJ1ioeuSmyc5KM/nBliQRQLJ8aYdINWeLC0zZNZYwah83UJhO1CWnIonuF7Vc7nL+z0fewHu5lKPF3xkV4F8+ewwCiArMZh0ov3KMjQKNEYIKpr3WSrMNsqtQHA+f0ikSwqE1aOMAePJGDNUWOvBU1dGT766QSxh2C4CJk93i4WlqFdlmQ0EDtcHSPsoHIftCmCJtalHwR+uGVCv55AnTV85vmxA8hhs5FFO8bJz4HJ7HXiPOgwQOfNaEEEyP7KfQo4DlJVbz1+dSc/3p6HXjFG/gSzlxf59O0AuL5p/dqC878N7G28GiQbD/f62IenUgHDazvLEHtWXz4SXgbYjJQquutdXmsQsNkaglDwLnd8XDL9NbtYre5muBb8FuZV7xwoRT62dr/Lz/YHyOV/t9K7xjGdZ/7GRmtQP49/qTcW2BtLul/UWGYkwxMjI7SOaGuDeitni4egRKhBGEUPWCpI+upNSRRRsBO/WkoPRZ/Vlp7fTmdtf94X5VJSFeN/pdeQoP3pMGoYB8xNFAU20yPRS59Qr9JoIDDzP98ej/G9cgfLbGPv63Z0pcAXKdybV9cJPQYG/9i8voHy+MUs4R2E6NoUoWfLySkGIpzaAdFfYvBlko1IINYLfoXXLU2OgzObRcK9aob35IuHZbJZnRsJXnqNs2DyHa2iH7Uga8ALR2uCN0SWoKYT1Ak/y5J059HryegHKP/x/Dl/mCAPtLDTWJbkDk21D0/a3Ac5jBXfj1a7nzVl7ICBC2nbuZDdzdVqq8xI8NeqrPTnxOL9mg1MIqqmruZBhwJZb25KHBqo7wrnJeMWSj63zPwnFLj0Klt3WVeB8ilX0625jgeH1pFN4e9KDeCLe1qtdPTQfGIC71R2MD3DiSKivf3bz7e8MUJ7Q6ydfPHVFYuUoWxEEZLESrGQBdGIQU3N4SOBsH7fWc5RZd+QoE4b9qzke6vkPU2RuGigQs0fZIcECaSjpUjKj9EnxXKDHa+MCUI5n9QDLpCLIy8P1KdqFp6RAWYBtQsXl1bRRSQYtLV0DN6mRUmJbWTZhnIBuPp+0jcogGegOm9syKlbe7tE1ftQl48cCueo7su854ewrDUbjZw6inLp2BP5RA8BWLa4HS4AeWBpQTr6hc9INlGn70RhD9tBszcNc93SAskExfwGsLux2P5XSnaMME1DYi4JvyK8UBYu8U9+HxnOInUI17Vg3SJZMUzQC/CVmms+peG0vMiD90ROKB7nQ3P1HA5YxziSk+y4g8QDKmkPTHBrdV4h1cpQDlPEsvx7DBHzxJqAs6kegtr3O8buBYvfKABnx50ofKl/s7exAseM90o02Q4CH5v26HnRft8sQe7SXt3F91+fQyg6UC5a97nI9awRgOIYiDDXap6IbvA3gv01WnX/3dlp+HqDcPuy0OQXOpuWpLD31LO/0Yy48P84z73YtiVyPsqrtm87HvYfedWgBluWdjoDy16/SH/HCTiPm3Z81TL7yQX0gFxkGUiV4e7pd3f2lgbKKeeFNvi+ZAFDmyD3KCBCK3QKqAsp/59+8AuX3YfTrtW+kwFVvvTLHZ6XAP/s33u5RPt/o9w3CYA3DpL0wa6NwmOfKz2P3JDfm9AiPbupSbqQ0dYNoaFA8UlLA3f4RfkgO7haGiEJ2ESh3I4nyCFA+Qq4HKD9XfjKFvSY/eYCygHnysxaMjJtIYNeaeiC5/jprmC3lVPWw5XrflBinwymPz6tgCEDjNk+VWRTVFPw5cI/w9YGW1ReHY/McK8nOTfaZoEdFXxXzWr3TsRRnPfusTHd92HtSYAeum4HlPVvZL3eLBcYxYomT4ZN6lWGxhzdPvnw2Rbx+fvMNHmWA8ihEqoRN5WOA4zQGcFbuP+2GLydb4jCCGSwDPqbitYxSkxZARMcAkFOPsoEyYE15sARxwuP5hef9jOWBqSJuBfIMKOtqy45ToLwrmwWYaIHTR4ijMJZdptnQRC4h4M1emoBeP9jrehRS1uGLSd/glY6TogtDJAFVPD4okgIqy1NtgGd54b8s2XjGD0CzFG0prfMs13ewH2/JAPdF9RXmL2exa262dI2G4qtiP0CZytGEWBNWLbDrytiXgDKA+kHm5+HDLxwOTchlvL0AaY5rUk6lCnvhXU4hMKHhNafIQ3KUH8jbbFnpkG9LKc813smAbsK6dUzUKOVPnhqsT5j+g4dffrhHGTrnWUYoIy9l6HAxr9fsDclV1v5Qq4dAoWYsfHEKLpmPuwLlBf4cMbR7hXcDdtu8tPTPwdspEFsGJRmD07fVzvIou4CdvylY33l2RYudeqjX88hRbgXzTw+U2+dTYHp8Kh4y52QQWRsZEatuu6ZGKa4//7xtLMPV+bM7N6VPabD2eEdsrL6SFrIB4cMoZvq339KnxF+SNpYAcgSYx+RF5qPdCIE+RCEtGSos0+p0sEdZYuqYVz8aQ2Hlzt5PG/fGamTvNsf/9XnocnMvOcoCylPxmog4qugThs1qZe2TxmFD5HiURw788e9dgfJab9dXH0OBK1D+GOpd731vCvwz/+K/agkqOWyr8/nmrk0bYYnAj8RVjlmBcsKifZk9L/aixOOSDaieYzYkv7Y3BCVJubdV+I7QNitOBYBS/gKOydEVUHZC4aThRlHV9jhCXfoMymG8znhWdB4mRbwGLOvojwnk5EgoVbWesM/JUV4b7L452gNVGHwOWwqH96358kRwJyCkGzhXKUgql9ur7HNJAdWeC8anv/rNVGS+pHDPr2lkzxHHXmkzjmIsgCJl0D00pL/+3J0CnfvbCtPd2/iYK3djy8e0c4mH/ZmD9RraR4ahzT+AlKdffX3z1XcDlH/3Hx/P8gBlvIx4lOevo0rGozzvX24KuI1fBoK0hdal3HlqAQw4dn7y/J1cZYDy94ReT5QHGjptPVF4ratey4uJrMBDeawBK2sVTUtBLVCm88vwZpAcaVKAK0Bieu5eL4VMs1aScCzsFJkkcxNedFaS5Evv3f5qDRrk4oC0w4aQ1RXabVtECnrFsLB7IXl+81HtlUsBPmnABiIPKbAj4K4BaB7Vr/RbFZunLxzdJVnZfyqwAxCUJJasOYyVHO9CFemcY1xvMlWvBaaVx0ylW8Aynt0xloxX9z5F37gG48bkrz9U7jBHVa28ZXuNAboFyn7/eir9K+Ba4Z4wTbxb8qDZgEDOss6pj2easGty2R9QnfvRAOU551v+8XiURQvRpJ7ZU1BXeW5jK4zBEVpMdIoVUdeBwkWqVTG/w6fI1fvjSYNwLmblSCfti5HTGI2Zn0seZRkBNrDCtJX/dBRPPOJvAso7EL4kBXYe7usaZPbc5v31amcB5e5zXRfrGo+ra6Gft1/NrVY6FUC51aQyF7tHuYCt478s1Sr3Tr/d6XP7vl1WvhkoR50Rf0QCmPfOflSr4ARomzraT2Wk9v09rvJ0jMkRjklSBpUYQUpD3a4um2/4K0OGt/qc+OSq1277QLpr3WfI0ZQOTQXPfhpfodfA7si/pY+5zep2nvcUC2Nv8IBHp7JxUsUCpy8PJheZY6GoTUD4NV7jRypU6hoRyO+G8SNHfvl7/9bVo3yZ0a+fvicFrkD5PQl2vfzjKPBP/gv/ihuI0uaXC8QeXhg+94VSznqdNn+FCtUK7qqZvHclbISsFVwJft3bQmBUUuQzNlZesC31dTfkHFeg8EmUPhfrodCW8wt935+Mh+oQ9CiCKKsJP+Y1eqkMo6l2zWahc4gJs5tjopSXNmHLPfrgdNP0TmTo4J/zLbULt37bffvdFzUeupMcsHiPVih2rNo7JqPj8boziIPW0DSKob1V7Z9Ga0VfWj7nXEMmfz/mhm63G/z/OD76R/du82sVjj+bcW7KX/J933/iOo7Fw/ZPWEnq2vY7e/0Mbge0Pvv65msqXv/8z988w6M8x0XpjN0BSQbKA2bHs9BWVg4q/ImHoQo2nrqkOcibzHnKAOU/0S9AGRzIsVCPU425RjVVSXYuggAFYGUHueLrgEXNVhQ6g9zlTTbO1odHxIvGgPJodXQ8sM6Dbs71fr+vGsgPzgzY7BEoeksIN7LnhwFVADuF3BiQYszTcwljHHe7Irz5JgaxnqssSSP5dV5QzIDMXiZmZgxq6vcaO+N4cYBmh5Nzxrqem3/yVgk8W6o9TP0DDARIBsKklQOswl789XFRnJnKsVAoxE8IdVb1a3KY57MByQ8Vjg2YJgR78olpJ5WqAc14mQuWHSGAQRDgPCH87B+aN+8nogl7BXNOYTRCsKFnQrl57uOneJWHFwco3ydXekKze4JCo5lkSDjAiY0l4vBUcjZQnhB2qnwzt3r/3LISo+rUrcAzr4ij4Vm1pSMQ2XeKbxxVoarCfHjshX7OCqndhfqpJHHILVXFndepNbmhyHold5DYMOjTkFnfd+rZ9LPcD/Pn3ra/hTYYJYh2WADV+7grXu9t1PBU+paueq62ZIdey+AWI7avlSpwh587XXShHblBJR/e7lH2Nat+Su/rvZExMiyf9qVyUxqNptsRZjVQnXwuA4zl7OFZ5n1yfRs9IuM+88buPPJHskB0JBLPMseh3AG1i+Cb7mUjOLSHHysnoL8NMR5HZaLWl9pRztaho/U8eZ5qVoDnSeny3BkocxwUOcqscdJiiCriqDl0OowII0cIvcYJMT/I9D/+O1egfAfGv15yBwrsOvUdLr9ecqXAx1HgrwxQju5gwSxBmA1NuWLeCOy9zZXZ7bjOCk83wFyfe6R0YHlkY6AtNkwVmkDhkxjWFoLPiTBNC/AoNhL5+ZF8XxuEzjfG4D+Fq1C2X4xCI8Cr584XbAz8HUVTHmTl6c4mgnarkO14W1XNOmBSmwW/u7f17cuxW+q+jR60fOO09OqljPjSQu8NFN1qY7+XL7257T+aO22q2cC1yVp5WcdDfRzPXO9+Xwp8qNLX57ybqz6kRzt397WfBOiNojjg4+mzZzdff/u7N88mR/mLZ99M6DUeZTyKE/oKsFGILcfzAHTAsgAgRy87IoI1b08E0Rx46F5wFJtqBHzv4l5TCfv5fP4AEEjIL8cMCRzjfRyvpHKUSUsoLVqwK97RypwIMRujLNBO0kJY3+O5RJlEHgEONTsBFxZx9sDWKFUgWsD8ai5y3m/TS5xqcshJ2pWCGMAihZfoxQAHgXxQMgooFaFjSBjtVlIxCjNtYiDAm74MGjZEqtCXsVqeHSMY8m0+F2DX2fH+W4CkStgYGzES0kO14edbdngcyHTlKc88EF4JIOUv1flRhh8PUCYfmYJuyhPGq5TiWoRvize4X6CZfGXCsT2npMnY8OF59dFfAVcMSKGd9XKPgcHlgQS8OQoKAw39AZjrtACqr98/LeZl4FdgbG/tqSfSfFQQ16OZFCo/QPlHwLJOR7BH+eWLORFh+LU0y9l+8xjmURaPYXMXSOLZy1u39tN+XhBrtluyoaBpAZrTHGWuv+RtLl+2vQOQbYC53+1A+fw6t33+jF2yLLB3DpQLpg2UMebUo3y+n1nSlAaXAHu42uv3DKS+W869bf9cdy/Avsvm23JaBrezbvTernnP64rqssyrQdvRc5070VjGH8sMf4UsWbQ/9msZxVBZ3AEfxWmDvde9ZV/lrj7XVs8zvOfrGeJzr++D9hWjaUMdZKwB9dwng4raVzzHIc9hd9avvMiTm6wsCx1xSZ0Kcprn5pEfHIHXZ7Luf/n7f1Onilx/rhT4WAq8XTP/2Nav918pcEaBv/jP/Y3Dkiihegi3tV0hba1wNSevisAoUyM18UBkh3VbKBv8Zt85tbBGeLKRWENVSI/UCym1CWdET5UOgofZ+6WVHXuKcZK8GiXm+RRY+WFCOUd300+FuzYiFELOapUHmvdjqZUiaY+KrlHTsuNKyP/m/ZjI3ZCqEBYkdMP+zRvXP0o93r0U7zOu3TvyPve9+dpuMIlbiPkpy5cVIOUNtQhlbxSlATcA5Wff/uLmu1/8pZsnXz0TOHJ15C85EHiuG0A0IKn58zWgiSclD1C4EsI4a08h1/LQGXxwfvLzAcovZj3jjVDxrhZ+AoQNsMI7YeBMB0klsHLqHLvASGTO9BzjnHP3oENWeKIpvC6qxPK1FcrShb94EBWh0RBlXRblnv4jD/HOylNjWru6tQ2KVaD7tx7CZbBasgyRc3r2r8PVTTvI67Bzezrx1JgWyEV64eJi0Yg1fzX8uXChPdMj/zaw3M9kc9CtlufnnkkZQOc5eIMIt7fHiGJfzP0Th1rjidU5yniVU5F6eOPhfK8iX8lbBnDjbRYoBhwzx0c1bFdM75gh4AoHHw8rYyRKCUMJXuyJaHg4xhqA8r0ByALqVNhW6HWV80xtgETHVtCyRwEwf2wHOod5+vFqQPLrObaMEwQAzLx+MTzKMVHywonEREVhrGCeXPSt/4T1a3gIbb032QDRopV8tntq6/Hd5+J8Jd8CXWeG0rdd3+8ueZTPPdC3Aaz7X3BdgGbeL+qyAVw5sslRPs1tXuNvVFWNA6vfRaVHhvp7Cr59Jb/t1oLPU8PAITGM9xsNfYLXT6B4x858Z/05JN86kEUgDVVOZNEJSzvBhWPi9GllDNfPum1Y96uXa48XCJ7rOHqPY5pk1JrryU1WTI/0JnvTK38EsjMfnqvIRu4VX8L87l9lNs93lI2/ekh0gKJ0MKARHQJAtu5HrrJeJyfZRlJ0w8oVG+5/+ft/6wqU35Obr5dfpsAVKF8547NS4Hf/6j9/bOrd3LVRR9hr80eAH0rgAsm6vsI1AnX3TMgEicyOEJZOaf0viqk3CAl3eXlzRijvZUFFYTokuPop0Ivip3TGCd2cyq8vRpFp4SBtTtFeAcb2poxCmYPvXYkWsNyQpsO0qs3l2NE+6yx8+MN2gHzkNIpOv4mg/8Pp8NO+016mE23rTh3uPZ9mLvfNZa3BKEjpoVcDFiord5yJ++TLb26e/eznNz//+T9hoDxHNxFe+/TJVzc/joL04xxlRr4qoGr3Tu5A2WCUf9QF4MxyPHVzHBs5yj/8ibzKAGh5LjagPPG9ek/Oq8NxkT+LHsUJPlc9BfUiY3bP3QLNQcUAbOVSBihXKZwGn0+fqH1QT3RdP64c7WcQxmyZWCUXGWb5JWWWawKo9uPz2g+uEIiA2gl9hvJ8v/JsKbLlHO/lgUths1FUAeuWwAus7N5FAWJ+Vem/VfDTR8K6rZ1LRnau6nFsH3ivCtMq1EOotY+G0i856kQSSGHegTLh2a1IDUDmlzDuCcfWWOcXT5TOjSdiYIVMazDsPyroRcVs//5ImDY56zqrmZxkQDjPBqjP6+ETPLvdf3aaiKMVBl+gF/Zm7PHkMVfmTwKR8CiTyjN/J9xaQPn59zpa0LaZGl8G4Ku/gHSXwbs3xY+wVax+rGdqV8MYfADLABMPOsbO/bP1egecFR2XvMvnYmUHwMtIYGNU22zOamlWWmUqDs/nTr+LwFogDSDHvs8irLGq9F6g9N0e5e7F2f/PB/aJ3q8xVQ+IpH4LUK7XVT2rAArY3edGMi8GE+kbuVbPFLFztQz2uljrsUc/HTzsuP5sH+6YjtqrR9nsMz+uQ+LoCLdpOhco26AnLq9HG76NEVGg3uIwfyfcmvQOlqDMUPOroA6nUfCXX0AxUTE2+uBRdgM1frl42b2bX/7h35o1dPUofyLW/a1u5gqUf6un//MP/nf+yl/XQ2uJV4GtTYbb+ujfhqlV+B+FLORFSR5TvEgAbX1v2W/hnP3zUP+1KRC/OJt2wgHJy7O12UAZwYwGomM7No+yqshK6ca7PJZ+KX22olohQVY7z09FrfYw64ZlHuTmpt88kNzuL+XLM3eujH1+rro+8ZQCPx2g7NXhwOpT4JwjxqR0Jd+Y9TlAmWJez779nZvvfucv3Tz9+htVGwb0PH6yPMrkqMowpuJLVm4LvhIFKI8HHmCAMsexvVL49Q/jUf5ThV5j8MK7cgkoO9zYBcK6VnfDHtVV5UUGABwKYoEGcoF+LVkmr7QUyADlKLq0ibfb9RXW9fLaFChLV7XHyAXzAD/OOzwFHbLJxcsrSWr5hCxFFsqoZ9nbokuWo50dQhwHSNL2oVWDGx2SLqDMuHDqR0bvHj9RO95kvMs9J9ppKcheSOmoG8l3rj9kueeR1BWfi+xzUQuUv/jiCx8jNSHYKvyF4iyPsr3L5DSTuwz/AGZ77rGAL2PCE6U89AHJqoLtgo7aG1TtH5pwHBQFwey1FigGgMdTrfcAb4X9PxHQOAy1Byj2bnOeq7zLSO9tBtMyolIt/NUYcX6kwCPn0Q+/UhhNSn7opo0NgAzHc+KCowlUryO832ecAKQ3AOXzfr/p3ktA+3zu3yR9bWhegK2ve/858Kad8qXkRmh6REicAX6BsgAz9nRXolpAdzcQvKmPy6D46wXK+1jP+3IARaa4w0jE2n5tAXMB8RHZEcEqg9nmdOi9pZMqgwNoA3jFS1wfWeTrkFHfggMnAAAgAElEQVShYejpQnKQ2jIKtlUUnyTagb4PoKziamNowrDncAgDX9JObMyw0Y+/zo32kXl812P5lIxD/rrCrZEF86t17Hoztvi5H/YkWwezHme2+OUf/Ts+evP6c6XAR1LgCpQ/koDX29+PAj//y3/dVkY8F5JsZsGGplXx8x4oLW9Zy+t1qgKIxTFAGe1tr0Bq7zOhWZL9h2InCYrsJp/4CBGsh8PylxwdFbhQkTBQM1ZRhx6qYPWEbKpAjipg87mL4CCw1X9+k5/sjbibcAEMNPs0Xrv3o/6nvfoKkD8tPT9daz8NoHw+nqqwBc5dBc63s3bj0OvxKAOUCb2e108Jw+V4oMkTxTM4wbnKQ0Vj0ypP6HCBstc4oYGocePdBCjHo3wKlB16zX0PByT5fnuUXQjKWmtSQm0MCzgqkOSvvDfS0apgMhQb3qoUFiirbzLkIWj8bI6taii1QAQXFODiiZbhDqxpA2FDaXdjosFH5JwUVElOa4z8AugFtKOcZnIOgyPyjcukONvI6CHlDHrulzEwInub3AIfzeel0OszoIzHuSAaz/P+HN475B36JQx7DCVPppCWQrLHWAKQVeGvHunFOcepjO6jo6iOnYrYylMG3FI9Gy8x7/md+aUikEAtwBkBnmOl5DnmmCn+Trg1Oc9qA54jjHs+fzBAOUq5wnkD4u4CWjtX5l4X83ql0Gs8y+TUj1d5eJbX5RUbWQyUnaqAZ34Y4wF70G3Arvk/Ae9rPkvvHRy/CSjXE1yDyt7mbiQpON/X/A5U+/qcV8pfBcOXgHJ5Zfc8d3zGV66h76LLy6vcPu/GpEv9dJ8L+PYRfLrXpdvuWW/rO1B+6xPhMckYy4fjyKYAxHPDw174zLdZHolXiyZNyIxfXDZ858VvdYv/Wb858Sijv8D3MoRE9hxF1DA8IW9kCvPjJNcc3t2z5KUHSp5aRpF33BMHEL06Fp3UD4Veb+tUctjRMerhvBd4DrCvGP7lH/3tK1D+dCz8W93SFSj/Vk//5x/8z/7SX/Nmv21Ny8Ls/BXnA7qqY0MrLbgdqha87NdSVpCUK8/On/oh3hjtITmeEzBrhc05xccGisxWGPF4NkbY6wB7cmpoQx4c8qdHgSFpWXnGzhfjWc6/MbBeG2+B8jmtf70b8+ef2esTfzoU+GkB5UubjFdo4ObuUVYxL0Kvf+fmZ8pRHqDMubVzBBAeZUKwgcAUc7pPnughExZYqNxwTuxtoPz9eJSVozzgmeqqAkq0OWDqNfnPG1B24at6LDYFEkWQt8q3s4JpjXD+yENrJa6g/d7k8Rm/OwySft9H7mB+S27yUujrCSa8lrQNPHP2FBsc28im9pKi4veVcX20AS90oK8+2zhhmJFVVa51DvFR7HDRsoYBgSLJ2AVEdo8hYKYgoPnJ7WuNhyquqIKHCyjXWOkijfcnb9zAuT/Mic64fkJe8IObLyfawNWx7VGmGvVxnjLeX3mYOcKJnGaHYcvogQc6Rb6cY5wcZhV7JNyTImccMWXPM8Cao6DwHnNEFJuOgfLcx3UDlguUYbOmDqnf2XfsASwrmDc6b9BC25bmf6pcD1BW+LWOEcTD7KO2BATERsBqioxxHycZMA85I5dH1oATcFx+uOQRVhfPrv8Yj/LbvKU7X56/bj/2+d6B7O5R3l8fY4IuzB9jNnYUXdzuqaGgxqXmaK9nVjplck6479O9eReN7vSkzUjlYWasm35THekwUmh4NvjJoA/fwTvViwJmzcvw1NyAd15ETKQdtA3AJX6GQl0FqPJiy1G8DHVVvgSsVXCOueAISYycMQTqARghMXQOZ2PY5EzkFFF8wGfwqIr82Whm45nHTKX0OS3KuhfD05x37j2XV6B8J666XnQHClyB8h2IdL3k01Hguz//T928QgDieYh3pSBWsrkQerd4Ski7giv/7bmxzkuxknVYW9WQtBXnrcy/VwhR5QujaI5nmBDqFN6q8uoKpCkExAacnLvXP06otSKIoqTWS7MnRPMUwuDkzYl6pNW1h3R5p+sm/umoem3pSoGdAj8toNyeVRXNKihMniVhkCbPxShK9ij/4uZnf25Cr599O17EKaY0wOjxUwNlCi1xti5ePgPlAjueFIUtAPHeAA8V88KjrErCE3r9PMW8FHpN/qSBsjxWA5oWUEZJo0KyQwYPJR55pMHEQxPTH+vaQMb9kXLMyFDa5Vnpdhv5INkwP6SBRC6de5RRbn00FKLLhroFiO1d3j3Mpx5n91H/TX8EYAmBzoT0KBV51PGgAggJCQ49G6FTYI+LR68DyHcQdh5WW9Dv8PEUKlOBQ+o9GCg3P5nXpRlAmfY5t555Vb64joUaEDyE/Prrb4/85QJlHyXlHGKdo8zr+YyQfV7rMzzIMq4ApOdzAWU+d5goABkwLTAMaIYnyIkeYPwjOc7yODcse8DzRDWU77x/NNzaNF9Fo6q8N2d5ox8eM+ZUecnDnxN6TY4yv5ywoPQddoyE2rt6sU8ZkEGGIwYFgs54Li613aN7rMF8twPSS6/3Pbb37t7kS6/fJoN3j7IoFEB/EaCnoXOgzMZ5AOFe48ZMo2WWgGrm/a0t0fKgTdSFrN3A7Nz3tpF83Hfnztz3au0Ykud7n98FnJfsMf1CCew08dyu84srC2JlaPsnEeyRYwHK6q8tEn4hoWe96tDjkCeKYDE4txy09ziJKpJl3CoQjPd43rholyvU6xx7TZhTRfRP9SKi2nkVrGgfgeUaNXGyXEOv34u3rhe/lQJXoHxlkM9KgWc//8vj3cCzoINDDmBZi6Hl72mukTtoZeQIH4wHQkeCAJSTZyZFFfntWJyTz5GeANmXKM9TvVoKW7zW1iZRWkjyQ3GzYurQa4pMeAOyN8ee5G7NedI8E48NumYVv6UUdZPu5hXD92el/fVhvy0U+GkB5W4yO1BmgbUQzMpRBqWt0Ouf/bm/ODnKnKP8VODoydOvDJQHuFDwqWCEwkvKiyNMWoqZPbfyOMzafTFhrBy50xxlzlB2jvKbi3k59DpHFjUPFCmkIk1oa5YR9paOzAHDJDm6oM96uovS6Hi6vD9CsuPZmXpMBsGqKtu6B5UdSDQ/E/B46lFOqodA9spZVlTOGbBWjrHqMiRMHOof3rcCZUIpAcoOSVZusubJQFtH7kmnNljX6La/e3sHmCcChxxEPMlzbjWVnJG7+n5oR6j1OVAugKZ9AWUALZWr5/0333wz1aeneFc9ygBi8ceAWj7TeceOQHgyxd8ElDlKSp7iAcHkG9/n2gnPlnfYIdXkNnPMGPvIjwLLFPEixBpjTD3K8N14kic8f0qOJZfT8EwgIDH6S7Y7/3v3JpouKP0OWcVgTI4y/Emo9Y+8zhFR7JEurBbPtMAD/8azrFxTh10bmNuosBfh2otnVfIVKO7F0/Z73wSgd+NI532BzlNP3s4XfX3OL+dh1DZyn8HbgOkjHSv6wsqvh4YJe1d1NHtCO+6ulfNnnXqtq2s0hNiG7E/9U4D88e26c6cgufRHDnjtepUCTB21kpgXyw8ZFiyXougYeMNbNezTZCJjdqOIqDVrWXnNAbDlDelmSUN5RHSO0kYsK5pD/EB8K8Es4MvZyFSwVhHBHEN3GOhq55h1wqjsFDFwNtBG7jrs/gDQ8lC7av8v/+Ba9frj+e3awi25dCXJlQK/bgo8ffYXBJQBrS6Cg5QjmFIJKRJwhAhWuJdJC5S7QShUTxZ+jjOhYAvqw0BYWVBdvVW5i/KCZONgM53n/fDDDzfPR2FTPt0olVg5lbcsRQXlI0dF1Goaz3FUe54iD5T7aFBir5E3MNUjTT8uWfV/3TS+tv/bToGfFlC+PBuNrJAKdFxC8aQvp+r1V9/9/Oa73/2LE3r99c1TPMlPHt188eSZCj0BjAm9JgRVngwpyLRnEGiZMu8pVY9RjN85P7lA+fl4lAuUJ9pPSmKPhzrJUZYBDsXLbhkrk17jArt+p/+QaVYGfRxPFTc6wzEnrZPgztkDw48wt2x0Bj4tLMh3BggBynpvpXMvbiRQqfOLA7YBpqo47dxpXSvD4QDlgHpROx4pj8VgVGMcwC3DY3KE7ZFCNs+42tczoLz3qZ4uPhNAUaoKnuzp4wDll5wN3Eid5DMfZyxPt14yHvXT6S4813mKeHzv3zx79rWMJo85Hmp4AoCMRxnv8X3OXx5jytMvh0+GPx5zrNPwEznGFP8SUCYP+R5eZkKyXUEbL3NzkNVn8tUBznwPcC494DsiGeZ+QvQdvmr6FXwJxtjK6r+a5BWN0KAC8SpzK1rYo6yK1xwVNvsQvzLYQgOmkPniOTQLxNF+cwqUL3lnz9fe0c8NDV4Cx+f71u7B3EHzfq+H2jWwKl3vQKuvD5BtRl+08qzrx8cdkTNbcOU9tj9aN13wuBAzpmWYcLSFw6139FujVW/huz3y65xqv/73UYOObu40u/T0k+8tgiR/1ECYLO8QLmrCpPLYJat4HX49qMOXuqB3cLvlma7GyENbutcPPoxiB687v9ignLxk5s/ymc/VT2RujnkSUMY8p0gOOySW1pa+wvWZxkYJvr43aTOS3blHKuTaS/673/u3FTV4/blS4GMpYEl//blS4DNR4NEXvzjd7LJFIcwt2KOUSiZbfFvAU7zB5xqzD8h6zw+KVCz5ysUDMAtEo1w59wzBb++1C9l8P2dUvhiPMi2/HiWavDDlGspCT6PnOcYO84lqe/Rp33q1R1wX02fioj+7x5yHvLUnb/r8z6anP02g3DW01lLWsEKvWfcD2KZo07PJS/7y25/ffPuLvzBg6KsBzl/dPHr69OYxFY+pdDwgyeCYo39W/QEvTHIWaWrW9oAPwloxgD2n6vWEXgOcX8wxUToeaj57GMXsHCgrnUN5yCk8qPzcyB9CXqW4KWNP3mL5Y/A8t2KsPMSABXtM7C22SUB6qJRIuot3ZICRPDz+vOOoZ1XSKJ7mKrpc1sJZNfghGFVDIeHLDnu2QvxK4bvcZADb6BgDInvO9TPvH6m6rIt7qc8qYAUtThVjX77AO+3u+cnNOy6Yfz1AWaB47nkxCuwLjJUB/gVDNQ5ImgaA8mzlKU8UQatfK8pgwPEjHR3FX4PfJ+NNfoRhRUdMEXptEMz4lFvMucoK0Sb0mnDuAOUW6lIFoRbvStQCoaA6lgbPMmfXzH06HsqgwQAtoJkdTHvSeNQSAeBLUkFdNCXvfPgB3qFwpMKs4dXkJwOSKXxkFHPklBYou8IzEyMEfYCrS7Km3tUdRO9g9oh+UB/XjrYD5d0rvhfG8rgMUsoL532oEWV5gXejwdyLUTxpTdxbcFxe3PkUctj4Yr5WXnh35c0YsfdhgeZ+6nkqgF7jpHVWWmXnJWq+/bOdDucGhLfeuRlVzg0UWl/lrqw10V1h+Le/o/CVC2bVkxvDHfSp/kRu+2Y8UBQekSTYZNSma8P02TomWR5c853oDnBOhIqvS2FVnjINPZzrOPJOdKDwljzG6GYBypGXTnPxkXQKrdbTZ4mlQF1T6wrUVWwwQQRaI2p3+o6+p6VgbzNr8h/8/hUovz8XX++4RIErUL7yxWelwJOvfncJ8QjjbrK7tfl8g9u2BG+O8gBnw6QdeR4cmCbFZV6j8MlLzb9sHNI9dMwBXmS0lvF0KF46QHnPMVaI9VKAuinTRAOcGrh1bGbahv1zXVyflbWuDzso8NMEyqcT1NVhwCstjYrXA3S+nDzUr7792c3XP//HxlP4bMDRAOWAIp+P+1RrXMDhQN9yeRi0Cqza00ooK78cwcQ5ynjtBJR/xTnKP9w8SnjxJaAsJV3RIQlBjmgpaFXUp5Ruh2H7qB57ym3cW15mjmWRZzFSQfg0oBgPSwFtgZfklbyrgKoY4Q5FGWXQQNnntjuE+fhMecv1zFrxfUVoNjJpA8qViQXK9d49ZGABJNbhHc4ov1SU8yr0bQOF1TUf4sVGRhaQc8+ktPjYPAN5rt2vr3dK98/jyVFUyLWOiMI7TIj1gGV9NoW6BJA5S3mODaOgF8W+CKue66iOznFiXEPYNUdekWssY4DCqgHPPmeZsGtFKNSoCkhWkTiHZEtRT3SSXuOV/hEATWSDw8GNE63AL9SKoWHbP2gv4ffmH8CwQ9KhyyvSA/Amq7gkqT42DNdacdujfNss+zaP8jkILvjd99lL9xcI7+C6c9/53Xlgf72D6luGRK1VcJfXxM5Pu5zQGizoyxcHmAwwWjvuqYQpGG4khmZHwN7RGQJfMQbpaMghN2rB7YJfd9ta2q/3Npq2I+kf675taM1uhojjGdEzumYlD2U8cF2WKiGqPM0atnA0DA2QXKOKzGwOc+SSpFsNj+oIxh6iQ2zsUXsiYCLoJPgcCs0JIIcqJt3MgFZAWRYgp5joqDqB701ucg01Eo/IFn9Hfxzt4p5r7Ql4u30KgLVGDPLkjyf0+upRvhvvXq96OwWuuvyVQz4rBR49/dnaBCKQd2/JvvmeW2UPII3IlJIYrw0WToSwKrcWsmJltFdIVu0qmbGYasPQnmEFzlr2Hn5VRaSw95RMEtIS97c/t0i/AuXPylif4GF3UXAueU/e5lH5BN36gCZ+IkD5nbsLF9BXuQQG1EzY9RdzhvJ3A5S/+dnNl9/8uZsn400GKAOI+FUBpjmaB4+IfLDxaFU2HAYxGb/4dd7niyni9fLlrwKUJ/ViokrwKAsoA3J0ti7t+XgoA58BfwfYbXitvXgKtVbB+xaeQjGM8k0zVk31f5TGBeAtT1SETPl8DoWsjJICGKXX+atojFYLF7DN9fregBmFkO9VxV9yMecwkxscH5G8cFJOXfywQAYllOJWAiXJi5XindDow2uIfA1Qbj9XG3leAfphBPDnyq8GFE4RRTxYO1CWIVN53nhunQ+M91jAOJ7kJwBiqlAzT+MNfjwgmO8VUk1oNecoD2CGhx4OfzycHGW8yfYaA5RdKXsd8ZQcZBlT/bl+KewFb3HPPKtnSCv8OqAZHnE+rL2pxgc22tTrprxi7StcB/DZgLL2noTayytHcTOKzU2Uk8KuSe2J506GCgMWe5T3MGUxxq2ffS3sMu0cCHMjc1P5tX+/g74dLIt3t7k9f/juyex3fcb+3f4ac0OPOtqN5XvfLgHphS+TCiFarR6dygR/vgwDXnf7zyX6XCTwGz78GI+y5IEi3pLewbzEdWrv+fLw9vHSPzoXjA0znfiEtjRYXYoswruLzuOTACBU0WZ0HuSFrp1nKdTFUXh+rr7QsXGA2hdTlA85I/E+33NYmYFu1oIMXTzCn3EGMnqYqlorPNwuB82FwDipd47aE/DFPqTjNX2P6dr2PckUC7NdakXIOIel0QL3rx7l92He67VvpcA7VZkr/a4U+JQUePD4u5FzzllxTp7/RnKqeIo3QARjdzKzaT8jLAfB7wI2eHNQclEA8Q74OgQ6Sk+PPOBcZM4HdNu8ZuOY9lGmaxU94O3uJ3736K+L6N00+k264tz7ckmBOldGz63+dwHdvz6a/ESA8jsHSLhvTE4Tzkqu6VfPnk3F6+8ClH/35tGA5Kd4lDkbV0DZXkDpSFrfHutOf4M3ECSeEnuV3wSUdZTuiIF6lFv1egFlhxwaBEmts4KYCqyyr0kG0YzNZvpOip0VOXloCeGO0a4KpoGywcoOgg/eiUe5QPocaNh7SzS5PbQGyi6OhQysd5eIGcAipwwoYjeGgFOgbFpSaKtVrxvaXaBEAawC5XPDBNfsId87sDkByqnwbW85/nrnYKs40EzGV19+KToXJD/WcU/jUeYvQBhZz5nIeJEVhk+RLs5Mzq+qWbuAF5/ZK+xzlDlGir8uAOlK14BkH/eUsGx4asKs0dZrUMAiovlX4SCHX78ODQ/azAXy5OWv5kr7iTjV988/HTfImBWWzT40FHiBcSM1MwAgMdgqOlY5oQXKGFfcnpuF+dTwnX4KPHfg29Dsc2/oDljP5eH5tZcA4g5y1dUCvRis1T5AivHFkL1fcy5zd96XQWfzutI+1ZOF/94IlGOgkuFrXXSJj+9EzFxUWnSMWv9nz3hne9AEkCngaFWIwdzaQ2IZSNzKYbAwLxhIc7/ALfUMJKtqYAOExzhwQijfk0dKX3Jl6nhn2yGQd6JRXo5Bh/x4kzGpbgHJdXQ4xNqyRstMf1lHyDwLXc6497xiTrIspCYEXuacuneAbctg04RfHR+VCI6uLXvLTT/a+gd/8DevHuV3Mt/1grtQ4Krj34VK12s+GQXu3/9qhB+KAts/3lxYsCFqyk6J0lmfjIVx7KVWGrSTOI+mn/OyAhixi6MAW6eskyiTsqhaqbinYzVSIESN9TfDPDaH7iBHFz6IDntzFeJnxuwPavd606+PAudelCpXVSytWJwCtH5Wb92vr3fvavljgLJG8a4HHErcrnT6zi2U8q27i9QiLyxAyYTTPp6Q2a+meNezb/Eo/3zylH9n8k2/unnyxZcCyiqkpGOMpurw0F5ViaU4scjn7wDUI+QY8CrHyCWg7BxlwrHvJzwWoKyx4C08vBfohmh8yBHAprM11OUobZznKfAYD4y8NpEz0AOwQ7gw+aQHeA59Dabmx5W4LIUCIAS7AVHIqfHg4CXewSevO1a+ez75v/3sJEeZNmI0NOB2Xp9UU45rsjA9wqTx+ip0ff5re6aLvazq5xvARkOpyxNV9JXmIgXW93ad6DWeoYBLAOyXAOX5DJoBhB8mfUYeJApwzfnFFHB8OPzCsVGAaIpu6bscDQWPcP6xALOqVs/OAKDG+wxgplgX4dQNsVZOsitdE6Kt+xthwARKkYdNXXDoR51jXE9yPV3wn710B8jTa4UX6DMZJjSneNDnyMHZh2TYYB4IsVdMa0Jj5xoBFgEo2Lse5TM0eGGl7uCvX5+DrnNwe/79OTBtO+cGnUv37W2XHvucH4AY+pjpD546NwY1RPx8mKsfGDRWGPUOlPc+XxJoO53O5dil69/Vhvg8aylsHl6vkczr7fazALOun6KKzmlnPS8gOGvSvOQx769pW/UZIn98apPP2oaHkbhHGDttIRdG/8Lx4NSQOCekO3Ex7NioPRtluE5F6DSOhE7Lc0zf7bBAVpI6YS+zPb5HQTWeac1sLqyBEH2M9dMQbfLQHeVX4N0xyTMteeZrD91NBhePT8+av3//D69A+a58fL3u7RS4AuUrh3xeCkzFUG0UVRJPgKrEM9tnBGDfn3bRwUkOhVyW+wZB5x5ZIBO2kw1G+Sv62kDZu9jZ8C+tiP2zdundWOLz0vX6tE9GgV3RL4/Jyi3Pn1lIob/RWQtA+OYAijVtf7JevU9DDve0ev8+P73nPKHgUhsfuXUQt1ygTFjseP84zufZ1+NR/ubbyVOe0OsAZY77kfdwQJKqEc8vuqSAcsITpX5FIbQS7fDWe6q4POcon+UoP//++/ns+/HmPTcAkqeQMRkw99gZ8lddiCnKOCIjypiPpHM0DAokoFZNEN0SgCSgrEJRVoQNFP0rIDr3oFSqDX3ncfCvHt9XeBwBU70nHuh6fPn74rlzlWnDQNmguM+4J+MCj52w3hmvDod5mbBxgCSfoWgq7Nfe0eZ2Vln9YTzXh+JaD1Zk7O7lqyd2NzYVIJ+ApDy31/P3yYRUQ0R5ivH8pl+mq/OKmXe8wzr6KR5hhVlzPX/xDuNJFt0VahRwTb5ywTeKuYvCyQBwhF8DommjwDcVeGU7mH9UQdfc5gxvdSz7DK9Cj328rJ7daEAOMgXmVCtDZ1s7F10ASYDJoEVMrvYtaFTcUgClfHR5be8AsK93cHbMVYwUPgd6gfm2ut/b1+d5x+egeO/RMdcBh+cgWG3yL0aU/d4dUHq9rWO2Ckg9DqbX4cM1XpxT5byt83HpvXJlHQKuyIA7/uy0drSA6Xjys20Ul4GypbVYPHLgnHaZerNDfiov9BeZB6srAsF6kfuCUWYB9DUHfGvw612i9IPWMdpBW4FZfy9OpDBXXksWJFRa1afl4gUgz+Fpx3yFhauL2TZmyS96J4Rbn68oDoCyjZFLjxMfALwjN6xHMnQ7WmR0CUiGBn//D6/FvO7IxtfL3kGBj9R2rvS9UuD9KDD1S1EBLczrWYmgDoq1AD/A8t6+P1f1awnr5PMcaHdHr1ZeZJGnxSoDAJxRnN+Ic3cgfPf98s1d3kayw/8rzn4/vvkcV58rY4eh5UwxsQKSELGjKIyBjdQUgehTL8nn6P96xvsw7qWevZs7q7gtm9Za0SebypuWsvKLHXpNXilVjJ9+8Ww8yl+NN/nbmy+efXfzxXiV8SjrXNzxHt6PN1Fn2067AsrTgtLZmA9kAnTPa+X3Nkd5gHJzlCni9XzOUeaYuFd4lQOUreAGANEaMoPcXeSMQgnt+UE5VBEaxcaiSAJoEAHOMQRMLaUvuhtHozQvcAPB8Ew/lzyMx0UAt95HvMnxKAOC+Wl1af2NRxnF8tUQYw/lNuBGCx3jghTqeI9nfIRsuzJ3cpa5FjBstdNgG0gtQ8Hka2+FwBxG6XF2nfT9DpTp6wEmItkN9iyfde0Givs5+cTyGAnUey090PFMX8hbjDcZ44q9WM5b5tc5yHiLXe2ayVJ+8CjxOnsZrzPzLCU/QFkT2jxlF/oCQKsIGKBUSjvrWitfXmUB5ciBygODmAVSmre5gymKrtmzbKBsT7I9zWKjwwNIODp8DU/PdYCK+QAg5HXzZkPY/rw9BHoZ/Rbo7N4ojBFwUyDadhpSXuP2baOH+UrtZ66863ruLwH3YLSzYl5ZX+INyyUX5ErRvrw3vU8NS3qWqL9+zunQeTrhyfRPx8DZDnECRrfmLr48eUaM7x37ccO28Zve7ughJyNuoR4eXsmBgPe2Edx7NGnjwTJmHcZdlaOmcdaYUzNEk2lShb08eP15EFmZD2NooKZCaB/D3x72jBeY9eN8fYPqzk/7oLqMkpWWiT5z3nJiVnUMCeqHRV8AACAASURBVPCFO6bleCJLWGiWc2pT8pwIIXGpru/nohPjCGUKnhFi19Drd3Hv9fu7UuAKlO9Kqet1n4QCAGUdMyLNkr+1pR5bgqX60sBzjUT7hestbH19Q3H4rO1264y1F2WgxbsujehAAJ9kuNdGfoMoIEVRCkyUFfK82PVJDyiLRYM78RxJr1FWV7i2yvLGxwdf8dk5f3/Ie6kRZ22V/3d18X0nwH1xaRf39O0/+B99j3N0t3C4i+urXY63L0CZqtYcA/Xsm2/mrNxvfX7yeJUByk8ffyUwDYARIBJQAC8YrCk8uXUJQmdVJRYo+d5HQs35vS9fTTEv5St/L6D8fP5yfBQ/OhddGpi9rQWKeLB1lIpRkQEB3uUjnNDHHYni8jq7+qqAma6BKvESHkDZntsqkoQ6i802UCEJlrBHLAEUt/E4t5Dr+b5gF4+yQQnKscGJfoNIMOHgk4aXC24bum3ACvALUN5Crz1eqkUbTHMtILneXr0mXJmobHTiuQbg72JrK/+6KQtcrwzIKMC6Pu1BBH/MZ1Sppl+EObsolvKNVb0aoDzFuwKmlXcMX8zncldpPOEvgS7nKD8aHiJhUueuCoD7VAR5+hN+7YJe8LC92QV/y2g244LvoJccvrSfNSP+EBGcC858VV6wPgYwvBovPrnJrzi2jLlSXlBCUDXKRCWciAl7lgHNzJ/6LtBzeZ2fe1ALkMWiGjdrkImNETnrtNJEfBNvtsa3rePylWSEvliGaB/tFPkZY0jP8tZVbejY/gE5oZ/Gw9wZ3LHQevyTfJ7Nrw3veIyCWZZVe6723n4MF7sX+hS4M12nHulzmXdnJTlzXSB6SrfyiuUf3ZUhJLQlR58BKW5EL323KmBLZ2G8li+dPus4MUYwE8n3Vs6/Om15oHkWuxhQUvle//DOHqgdkI7BKGlwDdfO0U6HcZBZ0vphtgyUbURyDjGTLNDLrEhexdsbcLuMhQbR9FMyRQX3aI+aApZx5jEGwppgph1543OYLScaNeO912sEWf561tof//7fvuYob2v3+vLDKXBnGfDhj7jeeaXAosD9Cb1+HYUzSTAbeSwU3wyUz4HAgV7O2vBG243EO3SsqbrybMc+maBLS2IHMtfZ/M2lwOIf46ml4Oq1NuAqzigXrvzpMMhXc8bvFw5rpTKwQNpsyFJyHX7rTd0A5dQIFCVRWtEl/uaL9E2KUN+jAPae8uXOn+efWYmSFiPFs3y7z5jbPowBumatIyscDvP1NTtY3tdbFBmFKlu5o+aA11bVv13lRJkacAHGrVcsFV8ASpx5+8UA5a++/lp5yo/n9Zdf/3xCrgcoT0g2hZzwAAKWH0wesQGslTSFPDMqKfWpoKspYK5+EBgGmHD8DtEkz38YbzJAec5VvgeYxjtDnw6FPF4PABbPqdIa5b9FBvnYnihTSrnAKH0ApRmbARlKns8tPQUwPNe0Uq/Fjw5zNF8uj7K8TALK5q0j5Fogy+N/PoaAHcRIArb9afwFYDv9X3MUZVyfAwzbx1Mv8b2ZNPED42FcCYnmGQAvQC10ULQ7tBR4lCYbIAmhOEsaAIaRATDq79GUD4+yznJGWQaIkyvuatGiUTxSj+ZoML6n2vU9ogyUP06Ydby/8hSngrlAs9ep+w2g5/sB0Xq0jyWjsNePuo/PyX8mqiA0ELt2HCjmRBcYeGv84ZkCxhZCYgkAJCg6aZmA0WC8yMzl8MnLCfkXf0IG6L/Nu8XI7X1IHyl9iHV+O9+1AGt5fCUMTuSA+WzJA/ZicYGMKpZhe6iu5khfe/4r2yRF1HcatHzrdzYubD8Zm9ZAi0xVVvKe9VHAdsgiF32qHDJQXutFND3oRDiwOm+Z1b5KdrtfVF33JXR0I4s+jNFBny+Z2XZKwX39dnS+hb7UTCpq+Vlbc52bgsljjwh9Nf7QzXUR+A++sAHBz7b3tvNxHD8mg0t6JKKQd2wjhI1S5c7Mo56lnU3t1yABwBxTznxKpf3mFk8yigxfZjsZgCTX0j/Wq+RdDCfzHT3ECHCcNCKQ2zVsyqgLkt95jtYpRoFUh6duQ+fLYiIyJdEF5VeZIXle96uYTqatX/7+v3sFytsyvL78cArclsYf3tb1zisF3k2BAcr+YQfTzp+NpRvUbQU//r1NBffmvXa83ZPc78rabW/vmjeTpUTwXdu4ZKnfd9YTFeDd471e8ROhABv5CjlcyiQ7cEFqFPd6kkZhsddHWq6OoBFQjpUfhV3eOx3hY37Thh2F8gAu1Ux1iS38h7Yq75PUGVvhq2JKUV/K5w46brWvpWBwZQ2r7S+lb00CCqiVfK+gGpCsZAoMqa2mR6D6L+AsJUdKkr2QDddsaLAV7njA2i9pObyJxqPlhkuCz51XyjFAFHKi6vUX8/fxl9/cfPPtLwYgP53Q66+nuNPTmab5jbcRDyK1BuwxNc0BLQz9VT10Qm4DSF7iTaay8PxOqPXzF39682LCrgnF5vxadVN5fJYdmglpgvS3odgLmNiDYuo1zNiKrIv2rLBr7oeOk4eXavxWlLkZ44qglLwo3MuTmwd/eIQZHlpwvMQNq5Y3WOeZGlzDl3RXaa4Zh1gBYD19IiT7VNFvPyonF8Co91Qldwp4Z650DjF/KXzGGhGxlocahRngJdIECMsrKzAZD7NcaRuQlqfaHmEZPebrB/LEF6ial328En0AHJNr7OJeAGQdLaYwa69xvQ5glneXz1PIC8+xuFdz6HsURi4AYjRA0Tiji/JtlHONId5kFTazgUQAULQeGREZoz6zbuCreMjkcSWUeO55IY+yj/5ifpsfe4CzAChzWZYPr42nYkzxGvaPeXcBWh/7JJoqfLnfe9s11E7cVUEaazdrqa0e7wNM9F7PwQsIGMMoZx7aZeqp13bJxF12mX3SixOw6qdfauNkxOLtpFzEptgxd/30eU1ZcBj5TtRQV3/imc5DjrkowD+jzTE3AcqvQmOOV6Iq+gPEYJpX9gOAEXIxh6KnwWNlsDgDcKuLJGlnrXGcGgubddZ8YfrvyAMZzhJdQJv3Zz5s7Fh8U7DtY8Y8Rok2lZb2muFq3TfPC073NTMOF4H3PkXnFTGjgXF7PMg6d4r3HhPPcNi/99DKRq89r5kVieH1ZV6wkUD1Jfh3RJn4teiSvGmzrfeqtUIWh1yB8r5arq8/hgIVGR/TxvXeKwXegwJWVCzGJVrztor+/rfb+XHlZqvls3jQoiScCsu2nzOST3rI87l370eF7TkQvgLj95jcn/ilNYZYaaxSlTdSmIk+k7KN0hCgzPdSmnKObO+Fh1ph2IDASu85kFWofzwaAogp+uI1sNTgKhVoDQUKx7Oj9O7AbIGp07zUA4Qfa+xsWqqtbR9bKQmokJfHngMVO0KVk8IvNUfjkydO3t0UFtrDfblWha6sPFu5tieN9rT2oDMgaWjKsVCciwtA/vKrL+fc5Kly/fTLCb3+bsJlv7h5OuHXD+bvvXtT6ImQWIXlusKqwlGlwFqxRHE3WMR7SVg15ygT6jq/E4ZNTjJFvF4pFHu8y7/60yiWNRh0ShxyjddXvRfYESbbFDznKe+ht1IcA/QETiaUEeXTOnQAFz1Nn/13gU55piVyQjspyYxLquyRf+zwaljJXnyFKgp08Vv+Nm+t6ACH3QYyiZYLeInJo5gGSCb8WJBanl+OUcLD9FBnM0s33gAxIdhSvHlGPrc33oaHhoVDRK0RaCcA3vxgPFepgh3Pmb2TAQBcr4pFrl7ts68LigOQBYxJoZjrAoDNsw4Xhy+b99p+aM4SIaLtiGJeAMyCZd0vIkgmKD85673rof5E6/IGyOJ5zcv86lgsAw2DG1cpr6zYZUa9nvbxnv4YHInMJ7LDINU80ciAyqlz8FvQJlAm0BQvXEGwWMF968Mk27qWRQc/j/nAc7kAmHn7Esht+L3Gn9BawN8B4OCbeKdvDfzCB8czaItq7enXJZoet28GCH12EPM2rXejxT6mvSu6PSssfm1Wo9Ua0WXmQ7TS4OZj70Fd/0yxgKS+j0GJsJvMr4wtNXxxX9a7QWVWM23oeZyTPGsr12uOmMd8L0A5b1RxOsBYLJ6UkcPI8MBz63xi1qQBvgyogHEtcGC9l3/bMr9ZFr+S8acAOB5k5L+eawBuI2sNOiaR6Mx6DwAvD/tafw/PWMb73iVLT6MsfvmH/95EE00Ux/XnSoGPpIBXzPXnSoHPRoEAZQR0lH8pBIpehRVvA9t6lNtF5R9qgyrwsRJp+35VwVi+D7u52byC1UC5QPuwrecR0gCzNK7L47Oxxq/1QYYHVS72apphDCnLCp8VC1m53n/Ec4e3C5CygIuArfQLc2AVyT1ftGFmp8VyxMhHz3RUB+BBwNKKKv7c5rCpsq+UdBQEKwYAKXyr8mRESdVI+1oeB3G/lbWE5y1F3Aqc1qOuYZw5ozjeYM7glaIihGtNXWG3AnmAOdpP6LC0P9qwh8A6tcG3wlgBPMptHW+FvMlPbp5MWPuTLydPef4+nd/7T+ZcZUKuHxsoA5h/HI8y7g55FXV+LlRy6LR0t4A0+iJ9klDXe+O5mzevxqtM5euXA5Jfzl++ezFh2c//9FcmTbwfVWJ/TCjyK4D30T5A057byq4DS+X5CyT7SBR9/9AAySHBvAw4iSfHenS8SwEoC2jkO+geRbFzrPkg9BoPC1WxEVl4jqGDpsDhqxZlhXKi1GJrAb/KuADk8IHAIy2gpPJP7wGo8Khvk6SUgcXzIp4NfcxuUbaDuTR2GVlcD0DrDJ5W/jGGk3itD8AE34U31S/yiaGjq5P32fIEA7gDkh1KzfXxiuuZ9hwrQkR86O/4VfGhFv+i7fn3umA/c+siWvyMgUx9z9hmfVEAyTjHijtF0VSsK4o/nmStgeMXT6EBgWY4827DAuzoNdv324SFfwwSzK/+1jKnr2343bDuasJXux2MJVm3+7POwfUt4Cv5tAFlWtk8131d+de2TwGn93vxqYAf3TL/3OlHMgVeR38wUN5pWTqeGEQvNlyd4fTLOwFlUdmmKIVMa85iHEF2AEyhc9fjYTByET3NYOSLw7djNPM382ug7HlE1tswpmOacok+Dx3kUdbzwhfHWvReAUuL16cVgVEZ/ryO2ncZHADC05Y+5kFU7VfYP/eZz8jBD7tq3fl19iQowppTagS38T/XZdC92kcX3+/zBs+oPkHW0uJLHkD75pUWqpMBUxE7qReRTv3yj35v5OIVKN9pLV0veisFuhqvZLpS4LNQ4MGDp7F+xsukjUJuECswhhnpi9lzB8p8glL147j+Coy90aDMWQGtcrLacX7S3q6vdx/6XbfLQJ3PQo/rQz4XBQoQPMsL6EiTsNI5vwLK0jGtSPeHjf1FjsdpxV8BlW3jF08FzOj8STyrairASApDcmjF97auF2CqD4QNA5RlyUc7cq6XkKjATh4o0LDEt4K3Kf9cpT8KefNZj47qebnzWG9txzRS0SRyROXxs5dDBfj0aMCF6XNU9WUsPFueNANiR18PqOy6BDwEIHGMiMJnOQ938kwfA5THo/z06VS+nl+qXN/nDN3xLD8cgPwEoDzVjl/f4LG0Z1Bn5g6NKNricHYrfqIR4FFAAyUJzx1Fr+Y4KMKtAcpT9frHCX0lZ/TleJbRYpdRIbww/ZZXkfmy5UTyY1e6/RqABG18HxWRXSW6IM5KnLwy5HNjPECZ1Xu0VGiW5gNsxCNRmQ1maN65uvw6FSCKMOOt4hhmVG9HPgKgFY4+fSH02l7gyEm1VK+hX8vzC66WYqzyZvo75gzRQF7a+Y7wYoNIG1007plPg98o7dyr/wwm9VpGldAGJZjfeJVVtIsoBF94UmRIXlzuhAairb3HArr0HKNGcpRVdEyVywuU2yfu4axkG7Qc0hnpn3a11rPu9U2ugQZW1jXZWkrlCa3CVGXitZas+A3eq+GI+YC+LbiWvS+e3B3gugvek/aK1fogP8FFAQcbiGJOs+73dvZ7ee37DZQLwt4MzH33DpSPfrA6BMzCS56NAD/PP2xlGRigxzWRO5WFrzlTWkY1rs99x1jXmjsH7zI8MF/IUY2p3sXTv2+jxamucUqpOwFlnhtN4lU8uQ1L1nDm1ytuaRstsKX+10CSKxXlUQOXPkOGWg5pnKamQOGSW51PG8buU/CN64ZXXVjL33tpJc953rrStOl2FK6r0czLUH3x/d1vcmyTJEs94W43W4v/5jg9p0wwhzhIkMWm8R7u7Xmr4cevBaQzn/usmL+9rpqusnh+0ZN7fvnv/5155BUon3L19d2HUGBpWh9y9/WeKwXekwIPR+FFObqvnEBvJdb7LNCs9FmaWtxHsh7PQYDiUY5SP3+OYw/sh4sQtmXT+T9WMPtrke/cIKtKVky6lWmz7yawja/qsq+9/vxmUaDz3JmLohylVMrpbM6ACYGfQ6m3hZ+Nm9zX+xwxI6UcXrWX6sjTpVDPKMQUjmlINjSS55XCVXP9c6osoxTqvyoX5cKEbOr6zXOsPlmZcfXmGH6qHKqdKqbkDlo5AqzTD66Xcqq1ZTBkZYvPNk4uGABQcPSSQqMLdNx+FSoKI2ltAoBZZxw1FOMAfSUf2ADKgEjAOXRQIaYUhQIoPyH0WmD56bweT/L8ApQfffVsumGg/BADG9WV1X9ANvNH32yQ0PShlM3IGpaMR+/mRzzK0IGCXvYmvxig/Ho8zMot5/go0WLl/xnwEF0AufjOnO45j9KI4ihGKb8sfjrya3UN47Z8OYreRH6Is7QD+zpJvEPbDECGykQK6AtAiSMMFNZZ+tOIiiRZYirsUc2W/jiimKdov7rSYdjSp5kvhX+Wpv7bs4StJDCPDnOmQq07qpsPr+7yANVbXIXYYMqhmFaAacf09biV7++YTvNNaKQhzmtVy8VrLC8wFa0ZCxW0PUcPGg6tImrbGccYBgIOAPN2CpvOLv4GFLEX2+PX0zSuwygSY1Hfa0eBX7hG+9AG2PRu+G3OvqYNh14zX17ru0d1B3ZikPnZwfEtYKgr8NxCL/guxpK02/ZueX8j4/oM/w3ggtJB3sqFz5zyWY2H5t7Tvkt0iP0NUs2LIu3BUyd79yZm7AE9Biz62DrJvVkTp529/O4CUG4/d2PDfvPyTp43eXtHvxNQllxjjY4xSkaoArhyMHwE2LVhwrnoNnrKSDZjcG0Ff+/Q895rC5p7VpDcuYt1LSLcZ28vg4EBqnlc0Q6RZZJH4tsU3Yu3t7nA4ms9kQVridLU4QQXRWQ5114rNuC665b7KO7HzzIsVraZj8wsusLyoPxwfCqGCz29V/U+b1vwZwxREdCn0Qo3N//Df/h7V6B8l3V0veadFIhYe+d11wuuFPgkFCCE0vrdyqu0uJwflFKOTYmnwhuxtwqLbPtZrF3VtlplrNZxW0ydU+gwHQPp5VW2enTuUfZmH7VnE+SfZNjXRv7MKWAlfG3Q5rpDcaoyGQVZmzeALnco72+UIYCdvVdW7h+mCBF89hKvnYIj+GvQq6cc1vHXNz88n7DfaVRKaRRNgwXzulMufebrDrikvgOUX7yYYlQDtmf98IyuJSkkAGQdKkwb9lzLo4xVvaDYmpIfuINkaUHxogqIOH/4GCtAH5A0XmCHf2OssgcZAwLAoJ5N+v163hcoA4Bc1ZVqxffHOwzQpSCTPcqPCL+eo3seDzgGKBOOPWj55vEXDr1+PPnKAspUu2acKsxE/0TI0JjCNwBl55H6+CVXcOU4HoqNUdjrNcdDAZjH4IAn66jOGgmz5Iq9l/LaQKool5qzKLIlZXmoSuHKcQ/YUDJvFMIaMVBg5zMMMyoAVXCIcotss2tSYyOkM+wSuVc5JQ4WWHz9YsbKPfHoa4bpZ3LmCRV2CLMmfn7tHS5IMs5B0TaYLT8VLCkkNN5cATIByyrCDsfWWokX1oosqNT8JhCt8OPlvQL81wOt0M+AX245jq0RmzK3832Oh3K8KIozAHxoR05lCnrZe21jkL7TOIVm5FHWua+MVJNHQa6QAYoEqDtHfAFl08KebIHfGCt0WZR+7U8BQABlquHLk6apL0haR3cptzpjE23yWk/OMy4B5RPPrryKZwiDdjAc4d0XuHBBpfOf4/PsxXsf+vz25eCR9PHoH9Q9cpSN2FzIycazHZQKEAokGvCIx7W529DUdXxpPLc6nw9OaeG1cv7M3vtWj7nkcPYHoX7TtFpH18nxXt+Jsw3eNH8jB4P9xEaZd4xTeF4FfQP8LGNipK8MznNtlj39sT4k3Krn8M/zZQOhTTx6gOb9oeSt110OFvB1kjGmO+8jlsIfs0bY4xS5ROcxBK3iYPYKe49xmsoC7pbzixVVd2AMmbuhoYW9LHI659zEcyzzmuKitaC6DJqYsN8OlkPLM4BsEngS+Ps//Sd/cAXKb1o818/fiwJd0u910/XiKwU+lAJSeLNZGsB6y5EIl7KF94SiFBHofCKPizcwKynZHCScrbRrs1ChF3rGF/Vw+a+PrpEIVte1YUg5PnwXx3tvRQkr2gbazVGC+EMJcL3vz4gCUYSWipN+WCHuBosGUcVYuZBRRFXYac5AVUgYYFHe0QF2EzLM6+c/4Cl2aGcrQLf6MtziZ7yevNgBZwrfjOKhbkkDso6I0jE69KOjEm+UNima9pbaYz3AfADwax1vBBAIEEPLV4i4FXF5eQHWHTeak7/w3wBk3A4qjjS/MinRXsAHYdj3HxHyPAB1/irPM8cqvZ7cWECBi0oZ5OMN53xftxGPSJTER2NYeAQ4nr8YAziK59G0qxDs+ezxBpQfTBj2g8dT1ItiXlP1+scfDeBpH6++ct6kLHrODJShs0G83dj0zwW97k9hLcAMR/M8f/4rHRsF2NbRMbg3Czri1cGbjkee/Owq4MydeIQ5DVj0eyuRgqCeSCucmk+3LSU4YJa/Du22R0kiy/+zAn4ozJY6Av/5binayEzGGmmkGw0KfY/bAry8xCsdPlTrKlRnuepuuo/uQ9YA7/Ta/aENjCfiSIAjFNa4eCTVqMkfzjjCQ/KWi07TAiGh4gmDbq6VlNUjAxZpiygGuZuXevIQGS+t/7GNCCJvwLme5fxmg8LsJawXdd7Xa5+Y948wosIXeJiNdg8e4vsXpD+AG5ijhF2LPomuqNdNUEGRCPF2wSfzrJ4fa57s+l35nAKKOaLKBjO3A/Mcnll6dQY21dN8ZkMzxiivZx7To7nKROceNl3o4R5SEINE9zKRSpEJ/jHvGMAUSJ+0wT792sWjBHrbdhnveJbN3Ie5m+9zjY9PsyGh4zie8Y4XOy12Wp3I89CsTe1AejXPyohRJ2tWvA1Y6zqFTnlf2kibKG1UH8KpNj5aTF+ar7Qm7UUWLdeEeS4Yf3QeH9U0l+fz5ht7KYxBUnLWgFgnLMgICw85mg7Z+sDWGa+1zKHFVmSCQG5nxK/t3WYZpa6BpIV5hbEcx+CBronE0Zes7VTBzvP4VDavKZXd6IjKp0aphMTpAY6RZfBVNJDCraLPqV9rj96B8F7rQ13tOszrf/if/tEVKN91MV2veysF1k50JdSVAp+BAg/uU7l226KyaVbZlSBECdBOYwFqTU0qqHeQ+YtSLC9Ewvm8MaH8kUNjjzLXokzY85YcaIQ+clgKwg7UvZH7gVUVvOGs9+cE6nfe5O/2864279bK9ar3pcCp4n1xXuEbmkW5AQxurGAlEgXAXlaHiyWUVHmpPqbGnjcrJQUAbP7GA/wvXl55Ow0syz31MqCUCPRJo3LkQxVLGXjQVVSganJsBfIS/qxjkVx0RV3P5wcoVnNo1F1X817AeVodxcb5bOO1ltI+CpC82vGsxsv96OmERU/H8Gx7Wbr3Ood4PngYz5uOlJIX7/QXAwBeaYByw8sBvYDwx/O8x1PECy/9/Tk3+cF4ku89nLDsR18O3ScUPJ5u9ReFLZVfd6AsqEHp8vnhDFv7WwEwKOQc7eXCXq+n4jXeZYWxe3o0nyKuqs5a+WfqbJjLHJ4Uv7LBTTTVD6+VxS1tUSY4eIk5zOfyuEqE+a9V9ALM8B73RUGl5VcH2FvyhuiGdeRUni9F12OwBPPn0EfBn5GlhqRdD1YwC4g9Is+leDgdYRxTssqe4yrcSFAMF6JwPa6LlgLH8fDWi2hvG9eaVgIoLdxTms/zH8wc2ltnmhhcDGUTwcEXxxnAuiRGgxNPtz31PMjOYptHFaZ6gAbTqeDKirgNF8feExpaHHhiaFbh6qJRPoeOojM8yD5kQwQ/nU+9FrUM2kV7c1eu6/X2Pt8GdjzMckRmFv1t+9nD1EWD7wWe8wB3oE1oLnavnfta7rEM68+5B5erdFZ4xuyzwo+BhMaWd+fjqFfRz/IK00xsz2tfLoPbbTx5eQ6Q93677cxN+H2BaxvMzfce/yUjRaGl1tdBY/NoIvD9yPDOEREXPm7Vc4/L/wumzXz44D6n5LC+kcPkHAOkec5BXNEJWWvjj9cZs9+0IPO0u+K9qrzkz0lLsYsgcx2DmY2L5lv3Jt8TicHaqqEvepLAeCatc1eg7CP3wnBli4wtXL7mvE6QzM1RgyH80Lnr8Xg2FK2q1+cgmeuvQPn2Grl+8mEU6HbwYXdf77pS4D0pMPb8CO5T5UTykI2WTYGNKF4IFe3K5rU203j18KbMbQrLkwDH6zEZZ3qv/8gWUyialWZvxC20ZItkNx8DFnue+dzbyPrp60ODyo7Ya+9KiCqpVruuP5+LApr90Hz/u2/k8ezpa2s/ViRQNOwRUIhnQq+bC4un6yE5u8qNJI/SOckC1PJCVQm0UgnIfamjiwKUo3jbuxSvtZSbKKGbwUjhodOPV2MAakVZtBEAnzy7/B3vtvwBPkPDYy7bVfNtmV6FWBvMSrGXuuWL8fLWO0lfHqjw1niCKaanK+q5Q1nyawEp1jGhn9BF9GrOtUOvCbn28T6WAUfV5AHQTwjDHsB8b4DxuI5y1AAAIABJREFUozlLeR6qsOt79wHKXu8C51RhjZfEXil7tqy0e64bfm1xAHgZmpGzPACZGPlX8/rFhIhr5TPXoq0eIAUVSSCPuDw+c5UG7ZGferP8uZXbqNwt6kU/xD9RKEXjgKVpExm0isNtwIghNoyV66zrSoF1LiO81nn1rJl9GAeGiw1+aHguvdNn+7gmK8QOSKDvyEau6TowHZUXLT6ZeZcia9ko7ykKdPrZ0GTCcSl2ZSOCfFoJ84QGzpVWT3heKlFXOKsWwPSdNjJgrRMPde7BeAPgkdjNHsL3AeQF/JoNPMYiva/TWOCDCcVfoc+eY0mBpBIopCPrZAdf2peyOtaxZL63P+EOh8kGzPq7PiNzD1DeoqaO+zcQRzRDQcjtZzBpPMORIWqdOS/IDSg86dzWycOLexh+tnHsaLUI/0DAfoaqKsPTefYhXtqZbWuzwaO8Fym8jRNj9n7O88lYc91hVNj6dumz/d7z46haS2IHWC5AJ3FinoSm21htuEcMnuor58YED7eSkzXjIBX5hxPR4HJ6810NmNtciUdjoBSnK7pHEugA+CwlnWWOMVQqT2Su5KCLzCnoQnPgscieKNZfQFmv0Yc0NPdPy3Rxd9ZNq/R7D5HRk4gpCQw/pzJRK9pLLPd6PS3jhKWPxWuodcwtz7Y8sgD2NSeGmXx2DpSV5iNAfvv6//k//w+uHuWLAuD64ftSYHHm+955vf5KgQ+igI+HOtl42BgmhMvVfi0qFdInxcTeIQtxf+n8UTw29jqoiI/eA5TlLp62yAvKDqiNyUoHglsKtMJFU7hCG3m8SX56nsnyKBAuqLbN1z9VLqoV3GU5VaXYNIkPouP1pvejQHbxhRizKV+YQ2sa8xslRe8MUKwFJLQuaqJ4mWJE6BwoHQGGAoMCoS0OJCQjgFtFQyGs6UJz86vYS8kQ65tnrOzHBxDFwJ8TbW2DEF7m53/6fZZMlQevKa7j78PJ/xXIyBFNCqmWFuZncH4mXm2Hh7rv8jYrn9hHM+ERLn30nRRhK8NaxCgw46V+FLBiL7zbVRitOnNocQJsAC17nMeYhif5i68FlKmUr6rIqX7MbRyuQxfUTpRAPLPy3lJU7VC6UOhRCpEBGBcGJCt/fPK2h2YvVHTMS9p+Lfug8QtrmlI0iTzhw3Eczln8t4BzQ7NrMKjWuM4UjacU6kXJW+G9Jck+1/KBxjMa72HovDAMtDSglxIeBdmKenhGxck2oBzF9CgIVTAp1jSfexlY6Xe4s3zEUdD5kDYtZwUApL2T18gxUfGUMueeIs2VPcpuy9HVyP08U6jL69T+eN8DIJPUZcCsMz5Dyc73a02uaI6sGPfZoRkCpipA5LL2bpt5SHttE5XetO08LMXdCwmeiuGs4mMxg7gj1LvFKYf4WcFMJ3fub257NR2oL0+yioRtQBmgFMDQqII3emKFjWzoUAh+5uq8I+ce5H5/7HbQTbUALnm+t9URuXUytoQxO+pleChzdN6Hfifj2xb6zHWnxqrLfbgEts6fcRgyYwg5eKM0tri2ATCG/EM2l2WRH0KN5jPXZIjRUQZX0mGyrrxRFBKK270Obdjk6kYU7bKBeXfqg0PhF3/GeKV55Pn2CqsvutY8K9mmvaTX2exjmeXPbCPzNTqCTRYfe9Bdm8IAOJ0/QLHkhH5pxLqVnq+1pdlSb04L0Pl7/3hNF0QX/C6gHQdKrrFHmb7p1gWUwxe0+L/8F//RFSifM/v1/QdRwLvo9edKgc9GARRsS2RvNhbKktAJ05Q6w56Sz82guSabgIqrjLAkf/AByjiho3iBOEuPEFQ8GghhV+uZu50jRkVgPG+vUJDZwJoTI0EdD1w15whhb5Ppp5R1XjuHeS2eQ33Ipxc1qO27jvuzEf63/EFWwI+d9RY19vlDKWKea6Sx3kHl4KAH3a1iRVIy3DQATe/jRXWObxRyXRYFBj4HNAhYOAxVK0HKK8pJIGcUAN4ZuGI9t8JQD0wLLymVQGHE/A0fo0doCFpMGgTXPZ28ah9fNP3jPOL0V2uKNTLjfqjQbzqdMFnACvlvKEsc6zQAtkWrVM06tJUhSmPxEUJS+KJEOQwbr4i9H3jWJQPiSWdtEu5N2+Qk38zvgwePp3+TBy5gDr2zEgWON8+GQBheunkAQDkgiPHgQfSZtgAMDAo+ugfA/HyqYNfb6MW8gGnsGWaDfLezDTLFCr55oODIcseeZVX4R8FmDqEDrzN/Ul2tRWpuKg8NPMOt8RRFtQ2VA0J7jcWRZSbRBsgmicv0gfmw+10GBEvdgma/9/MDKDWYjIaPFNVjHrIUtnwWR9dzrLdZL4fi7TY9B478gdd4LRWdNWV3v3sj3jFwNV0NftSGZD3z7YrXS/nmtoB07SF87Rz1gpkjRFtj58zjdOigQWgtcMN2ETpljKeeMZ7HdW8DyreEy/qA9Ul/NyX/TVcXJGw3d8ZDG94a9F8KF35TCDGTWKCs48LeAJSXrDQ3tgDYAjTM2UL8+45XDtM8C/yd7of792b2N+yXAZyXJPexRiDQBbB+yzMcQu4GhB7VpKd3Lepl1oQovfhjB25HO8yn7s0C0XOyRsWzYngNUbya7ysx4gJgodn0KvHB3oGcb+FIg8ze7bZoyCBbLJ1nahXJcIb6gyyQYMg1jE2moBivtOCWDGiEyHzvZ4cWXLa2w8yp17yWuwmoterTD1zMsYYKvpfdQQYBA+qVl7749xwoe1oWSN69x9pvo4HtXmru4dn/69+9AuWw/PXPR1JgcdpHNnS9/UqBu1FgFGCCGqeC7aFBIewEKBzeV8XIoZDeVuwdsdBU6Bdeq4QwoaZTbIg9W4V3ABNKffM5q/KySAUDVEcxJ0eUs0Z5dgoRSWWVEsFfrl+WU48tX9KRAdrdQpdCcwq2ThWNUudke78bya5XfQIKMKmX1K3Mq54QZU2XoXw71Lcq3HF8SnlhfK+HgudYUFXmTUxwoiak+iREEkUCLzOA0OHHeHXtNfCD7s8RSDIYRUGRF27ek3sGQK3C1WOpBG7Dic5FnuQGwvPUGytLRx8FRCaPDa+wnjFXEBoeA5Vz2XjwrKhZQK4BMHRQxevps/obDzlwab7Tec8CM6aS14I9XwIoR8giwzJoxMuuMHGBGa9p7gZAU/FaFb8fPBlvL1W2n8zYJ19Z5zpnPqY7P+LpJcw8BjE/HqAMzD9O+LTuSn8INeQoqPnrwmOs5VdT1Aug7DnqX4/DRw9BI1KeBS4FtGANe+PEOQF9Nm2Y3roKevFe0Qae254paklW/3VAiNpH73Q7paUH0BiWwz984gm0fu/2FDKOh84NeF64AHAJU5H7q/53HNC0Hirnw8vDiixG2YbOE+3TEOt6MhXqqV7ynLlG4BVAKwLkN89PHzC+uFp6zKMamgYtPpCEhhfEj+uIJlfARtEGbVtbL5BpFxRCK9AAn1lZ9zhcXEszSP9mk1DkgcaW+dxzHdU4vOkwcd9nlLOA59q6wvbthudQcx2QUFh0CBHvL8LaBc3H3e96sfpjoxvdy7yXJqUh466HeVufId7qg/L5dynXPtz20EJ/GX3Cbw3d38HPcXeAqz1/rbx9cEwY5NJz30SDt++be8vnfTDv2MPZ8OsTABfjUbQBz/few8zl3m55sPLZtSFqMHNUxwMMdlQHiCHoOOlAayd8KIYlCsNy4oGOZOLhOd4JeRkZLsmgtUNVcz4knczXwQ9NrdAqDrlkBIusknE/a9P843VAU679aEOS19LGx/Op2hymZQnq0f0Rb/nN8t4TrPP82BNot3xTcSS5mUnjdnm6A4g7X00tOQHHXBNjcTTCQ55oqJ27edD/9l9egfKbVtP18/ejgPb997vlevWVAh9BgXtfZoO3p8pHhiB9bTklDDQoYRhzKeAwKWriq4QoVQFUsRLCIgMO2ES0gUu390blHGV72bypsOFkW5BwDijWsKw4kOtpDZX74gmsQiHJbuBdQHMoVFVY1VaX176z7Bv+del9BCe9563V3i8rhZ4rbff5y/ua0DXho7twjm8Ub23I+V6v227aibdYfB3NQp5XIh8AUQNWAYT3BFobzkpe8BN5/4xR7SUFWPZIJfFurqditBg9QKAjoMgLylErTmutxFUhI5OAeZ6pQkqHS8BKEmkQo/QpVFrjMFiWAYt1Vg/p9IVAwOamQgP1T4aqBXSkHEXDsifbeW4CFVLArOLRPmNSDjge5B/xJk/xMKpuTxjgUcF4ukTIL9VdXZAvSp2gKVICg8Jyf0hZR6mURxnvMve4Gv6L51OUrJof2qLo5jYEaEQrV4A1fb2m7Q0eUCrviQsIVrus4UDedQSNwrfpowvvVFZYPsnXLORUb6+Bo4GKwB3PPLTRoKxD+XWfRGNeKkImAJBvJKBMDoWPQ/EA/f5tNWzRLtcLZHt2rCZLbvZnqQ2q0kvf9T1GTj9PFb0lZN13WlKyTMZsnxak5GLP1RG6Kvo7v9j3umgUER0cBdV/Sxx7rdZ7fXRTQJR22Wc8dXQJoCyjSgZU4E5fZBxRoT3P0wK8VsIN5M2rl0KGCxY0NFqIOKEfBsihSfe9duLo9NtebHsHvKw2bcw9pNcGFHaP6kmr8EN4QJXILwD2BSRjKNgbOAZGB8i7veQxvj0Oz2R/3rT3veua9T3QUNENrO7NeHVwaWh7Tof9/WHg07xYluxga39//pr36/7O9Vp96mmWrlaMGd4RExKrm7eYS4evHib3zBEclhvLqOZ1tMgIYI6RVeEvMHtXVtYoH/FMMYvbezDP8BFRWVuscCtGx5ow95rXtQbnLUfMmef5CP5P1F5oVrmHbFfEnjrffdIy//DISx2rjIvHOMW/bJgyMOf2U6Bs8e1715oUlZRyY30OGf6//9f/8TX0+k5y5XrRuyhQTn7XddfvrxT4NBR4+LWEpYuUWFnyxhTlHSUanVMKojcaFEd7SBD6qewbq6e9UVboaaYFuiy03bYK+EhRQrjOC0CAcg7N/j3iwxuFN+KXc3SMGtTvDpRNBq5Svpv67w9qPffmIDWrupzeVzXwUw20rz+fkwJVspaydfnp8Q5vQLlApHPqCT2bP+XjxsPKOcGp8AzwQ0/RGcJPAH3jTc5xSwBQ5QfL88i5zOQPG7C0KrTa4UikadOPdWEVPLDVmqp0KLxXZ7gG/Kpdj1fhyOFlK0l0yuug4akCUq8BqYQ6G2wLuAGUVSnG4IHjgA4cREu2GKkteys3oJw+W8OKMqZFECimY56stMmYwPg5Kopq11Im50ggwrVx06AICaiPMjRndWo9BwWp8jiyYLzKAF10R4HEAOoFlHmeDWgvXqBUBbQB4glFTXVnF8+mX1xv8OqFbkXTSKXyy31SVIyAr8eqLsyxVBCFyBeA3j00zvnLeyv70CptS+E3cJacpBNqjvGXdn22QYJlXYwP6u8yElgQzQji5df8bdCm8rdt2BsfBdgC1HMeOSn6Sj5n5Wg+LXur+AsQikzhFfhOhJrPEb+ii73ajTqQt2quG073eGPoMGDw82WbTM54wUxxZ/ePro/KcSnOx5gznxxpJDe/aV4AzLcCAuJ7nkf/rcSfeCLDqyLBG0VJqNzIA7ONgbIYw4bbDZmEoG/7E2NKjMU+q9jV88Ubm6vvALoZ5d6q6e65eODt0AaU/aJj3jN3GWrBng0G8OSbc5QPmVQPfwwit0cYmngkJ0Q9fbfuVF/TRxvC6k+90HoAWXnDS2IzAGipciSlDSv7deUPnUsfIFcAWGDI9TqTGLmrts1blpN+lsSd1ojTv7S289dMxDFLGAoNQH1/q0bDK+bFptz4e8vu8qgMc6TdwJ/iET9bRt4wKlOg1BfyvQPEZYqTmPd9Ps940ec4XxwqO37a7eoBpdcpK9v50B/aCgFi2ED98ThNK1VoD31xUkiUa14tN1Y9mQhVyQOPtelI/VvZ8H/8vf/sCpRvL4frJx9AAa/Q68+VAp+JAvcffxePmMMorUlmg9LmVeE+rFnFOpqXFF4pfD4GQVBVG7aBN4JS+TFYLmlb/+OzdYaytv1RVFHEfMblAsoIf3Lo+ItFtKBcglcdizrBJkfl1CilNKMcUX4VUkoPL23cu7enodufifC/9Y+RCiOlYWm37xJ9qX57KAbDN6pwbUAsIAYXFhDL+xtQq+rNDiMGFAsLqR0Ar8Oo/d5KuI7IoXJ2QkIbWo1SY8Ds+6oEyOvKaKTURL2EL2FGFDa7pA3AxecZfRV1fUfnN/ArhZFnDCAfb25zghUenhBtK2EoW48cpSHl335cUTgg35EiKIo2eFWx1WM5u1hryo8XiNqUS4eEc77yePChdSpe69mMOVN5D+8i3mhu1/pcQFnnQY8HUnPEEFEsY2SjoBc5dCp+pGOWqvPFszlXSp5wD3SOfIpOeKwkh57aMLIr9D7P3Z56xjbl1QYgD2X5XFWpIAJAUQQ3gtL7AGQRNfTkNWM7BmK6efKszFrp3sKNPROdcBtI4hk6uH/b+S2V7JGt63h5hySQRQNnEOdGIYB4q8xImuUOx+B0AeX21d4iLnW7/uWxGbOK4nlMag8ai/5pb+jEnB9eP3qV8FEBBa5NKLUnyvxqg6r92q4a7rnpT8Eyfw1kAmxmWD2mqdfQzrCeSIXNozYOt2VOcIX2mn/8qVPx2a/mPXtSaXD04l0v2qL3F4MR07MVtFvwqhWfa0Bp/rmHbEOgjkxT3YVzzg69xFfeVz20eAD3bu4idG9GbNrx56ILz/EUbcwo5igdveJ3D3AfLTkw/ek6xRDkyIxMQeZBBrW0uWQQhq62HUMT1xNJIPBovWL3eJYf3Jfyp3mXPsq8xu0MJ2t/AWWG6HFJVoa/et0h0+k+Rjt56WkLIwSGS4dMS3bG2OD39qc7d1k3+Hp1ET4z/b0OPR8S9+g4pCaId/iO/YKXTtk5CsVlb3G0HlF2nOM8fFfZRjqLLAQem9Wk8Ijo5/W/rxsZGU0I3dA8ZcnqGF30fFse0qbbNZ0sV+FJdDTeL6CMJ9uGG/r7f/6Dv3sFyl0w178fRYFdQn1UQ9ebrxS4CwUePv1ZhLqV0gp1Kb/StbTVZMeJoiXBms1tZKCUdn1mL4oVEwtTgWWFTfuebqhsPghPhf7FmC/xrxujeM1L4Ic3K3fu9ai5fd32+CsIpb5aCdCzuVAWXQv1nrOpq7xLb31lM6zVte2cKizZWr0BaiPfKVyl9Rz47W11E+Pv8qBYs+N9CLE3e+v1ed96b8dz0qm3tnS3L9/U/7fdDb+UPuGf0Nq8xHdRong/2kKP1nBOKOQQkcMzXGMQ5IImDm97/HiqL1PxWeHA9nzdHy+yvL2kDLCZSxEBIOMdmO8493W+oqgVP/JYEeIbHq4XUkrTgClll8JfyV12ASxCtl01ugpXFaaDL6Q4eexSNLQmNu9fNakDAbCeFpA5QuzkUaTCNMe4GYzRV8L1XE13vhslBu+HlBc/CT+jFDYp4IDjKFlBhlGZUaLmesZ5FCWT2qkxSyLIphBvtNpy2LVDDE1DzRU/QsjhC7GhZUrBK6G6MlfJS8taZ12ynme9j5IlxRGli79S4OwZPbzFUiw998Y0fZjcd5IjxznTuuBA3LoWMEaIOFW3fZ7vakMK/qZU7sBUNGIeaVN8CVpb4FHKZjxMC4qFDp1neWTNBxJT0pDnr8ZnWi+fT+aNa+Fpeczd1wJbGyMsZ9uG2tPyKvDQCC1Ps2b8vVMEzKsZB7wjzd+KM8+RkYewUHXbD1LbCveUhUFzY8NEgcwG7t21KPrHpB3jODkSKfQTfcLH9B6+VEZDxx6iLYXfZCx4t5c4w9bYKutPjSfZJTxvcyKDj1Hf5X/m761/NqMY98pgUL7yc0/B6QL8B+tq/oNDQqvO38mjzfAnQHn30q9x1gARTswSye3mlfL5IZN5UuR1+FX9Fu0Krnh81m34w9zluffP2t+WJOoo/J1qGGjtYLgwve1RX22LDbV0uSdrpnnr4sFt7WtgZs8CUNV0mDkdaW+ZEjBrG2RkLOvYdsV4/s3HGrPZ5+CHGlN8DBffL6O75qDPF1BuRIl1Fm8BBal+xvI6l35IStNb9BDQzj6YtSVOyrzZI+6UI3mstS14HsrltLVy2DFW0XLDraFtHAjZm/pE14xYhgnxsNaj52LlI/dzd5rPKQbJZQBsgLb1v2lPU/T65v/65X91BcpdDte/H0WBbHsf1cb15isF7kyBR0++szKTzUFbnjaubPIUewl4aTGWQ4mUEvNgQjIfS0juXgALfStZL+dsVInpKIcGrYRaeiexEJfm500nNmcV/IrwVQdl1VyqqPtqZeXhVOOVIhyFv30hfIuwPQS+PRHOGfIxGFV2N29Atps+Z1cEukGh2IhebEbeSUzvbWPPBxtVswseSgW5sr7loBWwDKAgzaHtZmY6MdWus5X7OXvb8WrcmQPedGHb7N/z6w4twHPXgWieop3qNQDWoEDbe7yx9VjpKKQBrxxzhMeSKsvNAzbycRE4H50UgBbw6kaJRLBH2AWxnBdb0KWjkQRQDRh1PFSUCgFeACbvUT6ioDuMzeMgd1k5zBtQtsKaNquhZnz6bn4P3qLNsIfGL+8Vz0NLKwDN51KAeKzBuXEmChf5wMk31edR9gD38YKaNz3uAmUpaLzTVFmhcwoFHxhwGrCmGI36WSNVvOGiv4HVBKqrz1b+NqDsD8KJ9J2w3bKB+dfHmshqYWBcY5hOR64SSD8zBi2ybIfMkcJuAfSTtrEpjGY7TZZZUEAaIlemHYNUewprVd5hw7dP+bqeU48na69rVvxBA+bD1Y9GEiwgg4JYBd0C1nQxKDK/HQaAPCpT6edGGT65RrMZT6i+x4DiuTXPltZ5HX7i88NDrGlCcKkjphvtBlwfZ0Fn7A1xNmean9aPFedq+KXYuaTY7+C7RdXKctPG832wkl6axokS0Pi2u+elPayuoL4MJ25m96b1rN69b+2XQaEou7V/Poo3vGcfwajGcsboU5p3ILeIcsZTuU5A5OTey89bwNuzYanKWJ1m0LVVL2zXvUW0Q4UFUrUHr2OgDm+weNzF/2x8gDdot4a3yBLJNfd5L6poecPdLux3RGkcw/EcKu3hAJzsx5YJK1UmxhdOzNCzvG8LaCJ7s1gUlg8rE1kk4yAkYc1zHjpj8E4uOsmoU0BMawHqIiDfM24b3WT657noDLrXfKnnBnC7X3nc1u4BxucGipeWv47PJZIy330Gn9VzXhqKtziCKtEQGcueWyzALANN88PLyzY4HXIBZwVzFXnpvGUALUDWEQ0avQIrPFjXx7BsU8i16i2criu30zlyBCGeZT7zGvTEs0b/7//+v5lX1gWvP1cKfAwF3rTXfEyb13uvFHgjBepR3rdvhFt1OydbSYofynZfI4jx3BHSahBaK+ZSIrnmxXMLRzczAUwKsVwW0hYSYiPSZnh4kC2A7Q1iL2PT2jy28ZRIqKvCKw/Js6UZZONkY1b/56OGgiP8j6JieHL5D6U9myJCPpK+3ifvMh6IwAiKO4pHFFEfA8RO02UcqtbFoS0bYCZqeMMNra1QjDJA3ivjghJqi46o4/MCAJAQwXjr0sv0tsqetiY/471/ygkdg+f+0AhKg4QIq3mU5eRKRSeZe1xt2scXATYdBk0RLN4rpH4Ah0OjAbAAYbyVBqD1HPrcXMCtK0NLUWJT1ybOd4AW7t3uE5gxANAcMl8oswLSBc2ZQ8YR4GkPRhRBqD2fy9E0w1cfczyHPcP8wisA8KUs7kr98kqalq2gbGDi6cRf6/Og7U3lx8Wr7E1kHK+pciy+CwjsWlRBr8WPVmbFwcrvyxsr0lL9vIYLdwxKvebEewKba116vdJvKA5QL1if6/SZQwD7uaJH1F6VTssE6ViwuwxuzvnTmk+Ydgv7QYOl4HMfN3uR4AVVX3WslNv1WHgi4dg2PtjXE0//AbKyCFSATFD3UF6ryYlcMQiadKdrp3TyciTH3WBcMkvrg2eE5pEtlRPhwhhorGhaHmUuAPB5nFdwAIEUW4Pcrkb1PF4+gY3OeWSKwY/5coFH2tk8XaKj2x04n/l3Byqq6o1aucCm4aF8p487v4TKt/7se4ueYUptY9o+CBndGT1QL5YI8liqgNuzXJB1NmfZO87X9WkH25PyldfgnX+go1erZPMpUO5g9hG/uWXvBYZ17VWvXu8XJyz5Dt9xsxb/7btzs+bODCu6Wtp5vfYdn1GIS4BQPxZUpxET0w6yVzIYbg0FWIN6TfpFog14XnlYz8+THKbgPVSv2Dvt/UUOvsSzyfW5V2B4rpPRNPJaET3THilbx37RNiVboruIV7m7xpS+N4g1sc1jB3VD0tiSvM5FLI9ngd4CUsuByqWDZwW+z65XgS/G4WnrvLt58zNzmZgNb/sHl7m/FjnlvCWzLR8yc+V/dK0DuNYY5DVkoBwADIXIXVBhRY4bnNYElGvU8/rnGUdqW2SddCnS3ASUXZhR3JP9hL//z//4384nV6DcNX39++EU2KXgh7dyvfNKgTtS4NGEXnc7LPMJkqHcInSj6WoP9i6wlEM2qBH5VPXNXpMN1Qp9rZkvlbuylE+FYMqC7A3E9sputpbyEshsnIQIRanU5nsAQG9Y2b2c55xnuJv2yslyq//YJB0aZ2EPWE9YUMIoF4hYYYm7AgG4c5ipgdeJMs2Gr43CeTregHd10HR7iLIO/Co4QgnhOApV9Z1vXjYEPLtUJ6dajf5aeXH7UZD0WX6FBE6VRhO1ikPmsTPfnXVX0TzMCxpbdunyQruT3Vs0QdnRcUuuJI2nGI//gyc2qjyYfGEBYzzBgC/ygeURztFMAsTmh8PDIGXI5yBz1hj3EN4FmjRo3e9VINsBROR1Fqj0ZwXctC8lDYdpQKL5VP9XbuQrheryOh5pf7lAe8+2DLmscJnHAkGOnMp+fuQnMg0CSVEwy+fbX3dmcqVVuEv+E/Og6Gywb1YjnSOuAAAgAElEQVTif7tH2f088b6qjwbTWjpZ0+VVf25Fq995GbFOmSuKijE+H0t15H0yH/A/SpXWWRU+/i7PgvJ2eUaU4haYMfvxUEAeXtIA7MMYxE1W1gDKXLtAv3nddMwKUB/dh3rUnG+M8QEF2mvRcsELaxk1LJMu/bibyMR6xt3I+b3y1jVUNDLOHJXldKF9SYos5SrWuzeXLqPDyjGftUFIvL1yC9wtIOsR9FGe0x1wcg4yBp6j0bMhW3aVFgWb5+1fJNTZhzu/3eX6XtM+72D8/HXXVEYbCnfsm1fNU3fhpzIaPn27cXGt340/AuQUnnsRKL/PiJe4vdjVtzYV5hFvBG5nj8kmuYHA7JvbQ0RX7+Ir0oE7tG5suLX0uZCgxNjBdpJHCIEaLnzfwfsW1/Y4ax1HjolPIzMjZ1+rSrM72LOLZQKD1WXsGtMdb+YSV61GLjIHBt/mVycp75XtC0ThSed6RwfZDElah42iizD0OrBcOuTK1u8FxNf33IFhbgfKLq6Y+ZHclhDyQq0+VN1HNFWZQ8m4+9qL/BoRtOfqZ+oOYFp6ioIByl471bsMlFsMzHsHQHmukfHDRlFtsdw3cgJwLCeH2vGvTxnIbwBy34uXYtTi7//7D//ePOEKlN9PIlyvvkSB7qVX6lwp8FkogEd5/6nOyh5LLhF6lCvwoiBaoK/NwgraHrLqTaRn0S6FVNdFa9uBsvcAC99DcU2IjzYmgeP8qLkqM94wfB4ze6QOxjlRjvn8UKwA3FVapdxEiUdZjGXXSmiU8mycUqUJ6cb3QsilNAK8oVYdrAqIMNhhD23MCmW9OvE6okC/nI3iVHuNIuBR6oiibMreP6OsSvnHkssjLCY6No3z8NBjdec7z9PJ3EZTvKTYF5zYuwlNA+ZLq+iThw2bnVqYLV5MvKzkzQZEPR6QTDEsQqkfCiiPF/lxjmACLFPJGMB3lvu7cpCZryhBYjiANUYFBmWPMYVvXs9nD9UXrjHtnCIA7QyOBFh5yYypfyhaA8gmLE51SsTGWwiqztH0+JSjOUD6oTzk/EdEgBU1PzYGIc2VGSmrRdWepSYdBgornXhHfQ65lVL4Sw56uHv62/N+XdyOz8hDNhi1GyJgPMqc+dxj0CX8y3zZ+JM1Go+u1pU0SHNH+a0V6v0FXk8MQ1F11a8B7MwzhjHmQ6vR3C+zgB8e0OpQSfU1QM7F+JZiuoCyaxjUiLHAmCw+nhs1heLFKnulQlxdeaIx/ZpfV2PNuuHug86mXz0iXj8o2KZ/82U5q7ce/tKBv4chz6PyPETJZoz21unBmoxLgPLEaFFZlBEyXy2KlsEe/a0xJFN69AVDk/qFDIuUPGQsxYESgdGCUpUFpiWyBOV3iaP1/ZJdVcb7XbT6g45+XtWWM4ET7f0iwFwNvvHV4hXLxh0kn990Lut8w+pascjth20XHTe8qUv7tblmA8o1RJ5T4Z1D9VbmNfsRP4u/LA+WwSn7RcjRhX/IpYNffcQWhOvRb13da5fbOrj1+3SFsA9ilN0MDxJQMXYhNWT1Me/ZIES78KyPIYvIl5zVcX01bmmheASOvIm8+//Ze/NgS4/qTjDr7a+qtCAkBAiERAESILFrYRcCCxCbWdvGpo3d3TEx3Y6Ztmc62vZMT8w/E+E2dv810x0zEY7Z7PDEsA8YkAEJCQlJgIRAkoWRhNGGJLRWqda31ZzfcjLzu+++V6+qgO4O3yuKd5fvyy/z5Mlzzu+ckycz8whrgbobgh39wHDcO2b+qCAVl6l1aMrCXDsNFONc+mbvKCKdRR/xHK0jvTJa3ZxL6IMPBvCYKJmpaVKmoBHJast02Aj+TtF0OfclXAS6+3WRDqwKjK3jBw6lDihrm0Ku+eYcoQzDKBjESJmI7D/wkc4CUHHWDHJIliPFmvuQCaDhLI2iqzTJejmvNj75x38Y30+A8nEs8cmtpkBqnAlBJhT4pVCgRpSr8rBfHZ/jH/QZjTEoGRr5EOgZnYMOQmQiQCS/a0qkpqUasOi4GqV/ZmpOKgQ+wXtyCfj42UqIikKez2aUdd5/KOug1Awq8RqiQOjH7ptqWOX+HUXgBGazcFIawDRGtY0HKlhj5pia4QxjAXurdewKfleEWYq2KdTeIKYatxKs5/em4e3va0pxfJ6bi3EY5bBIWt5r2rKKpNOce89uGgSELI6utThTZzOmwdIZ8320iEYSju8KhUZhxHRaUQkgQmAMIAoVsTA6e/IBfeN4IKZIR7/nZ6PQls/4nY5IJMeI9OUoqoVIs0Al+AGp2fo+i3WpOrEdINS5sKaiQBczF2CgBE0R3Sfwwims8Zl7jz0fNODEpwISNkQBmvFcVDzGUUAwZMIw4J5VRid8oZ0guJQAGxFvA2NaLLTxekeBTONqYPkaRTH1fe77Ir7iHmVFnGWgmHdoSDo6QnrrdwIa0grXyinAZzmyLD5gD2SQ4T985z7xWqwhPhOTJidPRdOksWa5vtxO9p9RDIbeva8aEXw6qtRPAi4DM60vm4IEyt0LhiA/Yv1ktLkB6GEUNcbMcWAiRMc1Fv9CwrD6oVdeY0DQoaZc39UxQZrwFv7ViGFAY5/2MNred1tPEclEagxQlj7uzf3IowCZa8v9qZGuUZq4bfUkZG6CaHZQ93PlIVhHUoh3cDhZdRuOgPONQHkdh5/JY4m6aV83ZhveAlByDPUv8ozs/iTmaBPH/HkUEMjpI12RoCavwRaP0XOU8zP+9vds3KEjDKKbj9pGB5QRJQXAHFJoC8P3vGqfs2XVFm4bXuL1btmTMr3yT8cfWf1dzmnpudSJ0r7OUkjGyCnGtZS/BnPm67YMxQhwPiETTJkPeuUykCxqWR1Vv1GoKqPEy4rLhplClrdar5bnXBbUBpRlFpWkvYaF713/oK5yrSP1Bf8nuVmd0VzWkqG5VUFO1NTt+F3Pwv/pTwqTvi0/3wJG2WzN5aDF0uRJOky5lDwnOqrJ7dhfmPK5d5A355+u7XU5P5Ne8TwD3DzWiRFzOxBEK4DccEG6D8z+FnsIAPN3gGTYYgDGeFaCZFK1AmU6fkFbCwW2FXPxyT+epF4f9bKe3DCWAr8AdTOh9IQCG1MgI8oDW6faPgKUVUAPlAaEIa1hAmgZ0gJ2FfhJy/CVIIjCu3ol7XX0nmVI5XaYvVRJnl1YUxlTUdrIlrCX0UoowSg4voNykvKi59xGMA2CtJLZf48cwp2bQq0MiXEUNSRoj7+IjBKnOAU4/6aDYDrAHoAEgI0UtwBNGtEwUHCkUH2GlXLdXwV9ZqXOs3w7WvIZJHZToEOAawAZjbNWEamS4iT9/Wgz6obHWbVQXJlIJxvYtML4WVlcBXJS2Qr4SMH3c0yvcn7n+YfROj+/OLhORaCcwswytgK22uMLkC2gTAMk/7ndfKYMogTKjn4wGggaowhYpvaKr+o5spxzPFLRZVherI7sMZPUXUq8sICivAQIAOEYPZ09HW3RDiOsNJnYngwovec79rcZVzCAEKUg9qcBwkGKX2CMRFuqyO1IOFrCuOC8MV2SHhgHIBM5wqHx3JucO9zYZlzQ76evfazRbzZgIwt9Ubo5DTiut9xaofOnK13lKeESwjimsRZtRNa9wKRHGmwGlmlCkZchY1hbnEB+2lF49JF0I3AQLdkfb7+QwS66CZxoXYCr+0hacr443C++cWo8ecJGpg1b/qkX5005wyCmeFXrr62xPLuancr7+XP7oPoLDej1XcKlXoq1iYFBkKLKMmsGss5t0YnQpXuPAuXkmRppIl9RSLF/CTyzP1ncKetF1MgVG4JMlPMU203GjYcU7vq20TWNuuvf5T39Nh2JwNQbAgZZ02CckyKBxLhiXps9u/9t7DjqxEhHKoWW3l1LyY1b7x0Ao1dpW0Dy1aAX5rXRO3pG9Vwm7eseYt2Tc5jOKOlXobB6Vq8EnNYxnggZBeCbIJ4ysAEyphLnmjNvI0UY/ygbKAPREtaM9+ZCTOKxXNdyOtc1jm002GaC4lMiJ+Wwjt9ruiHrd1CC0okoBzHlFYuVIbLp9G5+R4an/kv6DkGyaJHrIM80Fo1MC+on059LJ4/FbDJHbWYU2DyResAOHs4D5Ztore1E0isDnW5bhdrL0zzU+W1OR0FyzneCYMpop0jzWuucetQY+SP2hvOYPvQNnwGEBYBXImKiNGsB5RbQkM0mmiqDTrZgzrnANbK3PvXHk2JeW5U5k+s2p8BAL06INaHAL5oC01H1mgqR6lL/KFTpZJZBQmPUkrqPJusoFshHR4moPDqgw72LshOrMQNlQGEL5RwKNYQqQSG8mThWAIawjxaQ0rJxTN0ClSFvdFPkAkHcP0wryoZG7YeUcjVVoaCoM2XQZNQRab3TTN2FskThKbSJzzAIA/zGfwvz2xlQQzRrqkZP0YaBDdKNrQAHdHBfQM802Ea92NUQVchR6WY0yPtUL/RFyjrPjK2Gr8fFvXJUyAmVZXRpLtX2yor2kOklRajjurQPaZrABQAYHmbMl67NPqeiTyM0+aQvxDUzg8i4nQQEkkhX995l/PUxTzQsmaovo13zImCJFHKaWlS6+B3zgHdp0KDvfm86ZT/xt+1pdlorvkM7SBG3E4SxYngWQCORx1m1cQ2PTVL6HNK7mfbtjId8zjD1mpahDEcYWLRvFHGt0bB4r5RlRUJIe3AkaOU+8AqCcPHzYaRe4/kGjARF5GnRjvczpCs6cZ5orOgZ2r8bvJeOAj87UyNF3zTS1PtsiyubhLHjBfMGMMvpUoX2beiMnize5F/nIaBxzin4SGuvGpK40oJHBq6NXI4n7qEM4u2aZ/dLFWPNEzb68hlr2EtnfqWDKh/gHtIY5fpwj0edH1oUY19eSWQQbsdg5EyyqBqkTO9sBm9fyyCvYd/VWBNMfiLNTQ1f8y0PlV74C6ciZFSs32lG7fA8RawaAJORm9GvXPttf6IMYWWGKAWbS7R7VdApQg0M+P5ZBE3uWu0nb+BEcwI3GOomlE5iePLNmwliEqT3BSH7KuS14cY8Wo8ey5EfPJ4Wg3FnFzvwA9nENXu0L8gJTDOG6+W2USubORzo3OjYKnXDKDBHvQZ9l/418Y7OYZey1ErFPIK/saLJmaRj03GWpxTKlg/R5hQjw1qjkq/4C5kmoAz+VnZVglM/yk4POFqVORVuL4qPNneSa+gTbAf1SDIPIhD85qKEAcxyCC09Go+ULuP4nUVEeelsGPII/yf5Kd95VwivOpVEP9AyX2A3bVUwbdE/twVpSAnmzJVaBK063DTGfs7Yz2gPABWv0d81BjurLDPxpwHuBuA5CugyOznk3FD2Sm07HqNzjyNB2tdxzzKuW1FNkJZ6bT7w2lT1e8lrtSebT7IYMnm1fPoT/yreT1KvK8NM3hwzBcaozmNua3LjhAJHpMB07lG2cVYZkG8SKMuwT2GYgImeaYAOKEIawTJs6u+uiiubqX1vuS+lC2VC4Sph2heLGFUO0mBUAzbKkVKnyOA8U5ZtXgCMeO8r/iryFi+nrOK6LM4EdzWLgdDKA4RBqld8RjEqRAvjbwIAtAXDFCnAAqwteq6+MjRpECsF04+7j0yMVXxBZTyjpy+NXRvLzXiF/ZLfSzPVqqRIi4p90KNGYW9gZYRG9+X9Mu7p1IABHRRb6RRr9rf/i/GnMQ+FPaA5DY0stKWoMfhFVbAxRh3jJH5ByEDGjtK8AH5lxCcNOT8ASwQ2AH7WxmQJgWUZOYq84sbMbMgjvPq5oBLHY9FP8wDT09i84rHgDXnfVW2VVo9T0RPB1aOcKk/KAcNxiZjBL1EVnr/re8FOPEdp43gGThEGRWRZiSeVYo4Lcz+ujDIYb0jFJvmMThKECTwDYDlzgStLYA7VbLn/ua4TrSOtT21xSMdYc7OEkRiEIiA2nyHizWrvPLKJq1j3skPol4xF8WRGHDW3/I7Pk2GuT7mvmJ3VNYkcaPnJEcV09ejLNhjB5FAZ9swksKxSFMTbNMif/RoU4WEM5vqo4KsawCTx2JdMcjwVz9M8OhxNHu4BSb/WB8C9tpy8PXyUniH+EM9YpuVl5EfxloCyru9PHUiDGs4nLe/Wqta7aI7XOPDHOyo9JRfGgcx+jKPXbOX+jSntX5IQHKP1y3A4g74NwL2YuT0ih93Rcd3zLTcG94kYWs8dXSysBjSsDsQjDGwUuPZDkuNl/bxvNgdtSJ4nzBdm2H/TOcT5pqzzb/14ewDFfftepxhz9gdL0WAa7jmqu47vG9+FHuNvnS0A/cBZhAynS8G0g7yI9WiQyy09XLPogyPC2G6BL6uTMlohT4qVyZsUqPiMTmrOdBa9HHSqRZDAvHcqNRsnZV/dsjOtLRVDPs++ZdFCy+S6RiRHPTj1o+OHceti9Ltcf6Ogedz36HOfhScA3NZs6neSD04YRoudKQY96qix2sGeY6RVI2Chz3Sg8MaQ+dADAMQGx7k01H/JjIGN060ZfP/Jf/v7ccsEKB9R7k0uOCIFUjUc8cLJBRMK/DwoML39VBlL8BwKscoo4D8pQrwQ7V1DOlReQrAYOi4iq9gfKoys8xlTQSboawK0gUCBGis85Z9WgW9LurZDgYwHxDNnGepV6qzsIKmh+fl5AVtc6+hk9iMNGJ1digtaHxUsA3COs3yn56tiE1hSKmxGCVBoi2m7UPiD/cPS2ACDw/Qt9a0qK09Y0kOkNsDzbzI2MhrUDI2kl+YGbQocgi40qNPAqpGmobHVG1ryGmsi07jJfuL7HG9e05RtU/n9PDeQKqudhnwoVIJIpEQzghz95TFQOhqKkQpcDMDFKbDzoQIB2Dg2UDuDS6EvGUbiL/Rc+1XzzE+13c1xN9bemYK26PxIIyefjT7h0eajesaouS1plIC8GtLZT45HUTqMEYXAetADI4+AnGNHlCHnMG6kw0B8xLtBF1ZEFyDkMwmQ0wGkrQZJK+JKAmW5fkgejD/aXfV6EwaVEcmfyQc2MNm4imvp7gSqjsTI1FVb+bsj4+IOAXEaw/kIThI7RkON18FwZXYIbumoQ95G19APvMGtcj7xPQ01rY/GgzZWc7z5vGgXBp+ipZ1TJ/mDHfRQR4GUv+7/VDs87lGcpFKvi7LJUE2ekYEqOucWizSkx4MfzwMnz3SrnQRxglZYS1hfMHIDTKSRyjGycQ1G348OpAH0JpfWA+HEmbp/lDij7bfP+bTN7x9D3DFfZf+1xttrfNsN/Iy7b5TWAgBwpo27b/jA/t5xc5YydPx8jvZ9OCG8p+fN7vKeNXsZU2U3l4MdWHjvaKWcz5YLXHde57jWUVTt1IDTRamyFKmOjmPB8Hc76jIii2ZSN6msgxzF+tfpZPAkAXXqF8kXykM6O8PJg36QXyFnkWIGKmhVUXYz7BzPoEc0wad5lxyJzqCuAG7RepDcFC+2I8PwGdFszXUP3qEH8ZJO0D+aJZRncf2M6lek401ndmutZEaWtt1kZF5rpV8zeDrNKhJPsrk59Rov9Lq2tw962yG/Z3YzdJX1VupzjUN6Y9AeugU+J1D2kVBOo1Y7kmcZLVaKdjrORc/VAMnNgYl2MsdQ75Uh0K0lEtb/h2fE20/+8b+M/58AZTLM5HVcFEjNeFyNTG6eUGDLFFg8ZXhpB04g6binNgQwQHJWlGXEFZFBAGRGCeMPwKurDkNg92m4BDT4L9NtexAT7+lghpBNbyWVFZQW3dKK6PFoJmBkHCfUIpWpEDJ6SJ3gCGFGHWVvuhCUAUEFdwlWGKaT0SKAh//hmVDwOoZldjaAtI9y4t9aoVP7QDk+732V0k1T2sYKAAR1ppRmpmMRHNnyHkR4SAeNWwVXbPzC+KaS9LhggHBc2N+6EhFMGBvYrdkMPpuy0RA87Hh8RhClPKXKRHemWjP6h29S8dvowWdbor3R0YA8JgAOELoTxBMKL5AeeZ6yp7o5CmiwAgiaHWGo0GrRKAbPQkQP3zldDgRa5xRh52UAGg/qveck01KZVk9g6csNUEkJG5U0Jro+jHMyjNIiaccxpwMJpiCMPxqx6FeLfrNN04iGmvlSfQYtGw0rgOf8K63aickah3N3OZeMDMEJhnWE6DCsaDDMiITgANEHR5N8iRSSnS40EHGJ6JpGGf+KQFqv5E30FymYSXMAE/fHvJq5php6i8RoDcjg44PMi9xnjX2H2SaMOcuajKxkdgBheAcCGI3iPMcaYer40JG0FXnJOFh0iQUOjeO9aEiOgQFsI7Zvt3cu1RTI5EePFmNOp9f6iLJBAOdjrcyAL70Ws+3eyK5OIXciAWfOj8AiqvnnWm+93Qik4ooEmCmrGuDc2v1bofXoNV4eY241j5DXh84x3JPghsCnG+covVJnQcdlTYn1fRB4qJkqzlxIOm+2D7oH0fkM0V8gI39HjolqDOeuey21cSC8LuEONHF9U90AbOLeTDXGehJ4rRnWpFc6nbJYpvhYRdsMHL3eOE5sl0o5xbUHOZyyHWnVEuBcz2ohru8jjeob9IAcZZJ7fRo9Isks9wH5zrErslyvIb1yXFXskGbabgKZDv3X82PrI/oFoN4D5Upfy2XyNmgjlGtwnPyFPqHtXohKUtY1B3kDPYj5NW/iJp4iQn1iBwne1Sit+tsivhx2HUc9u3ilA+PxO+MXImOjrXmCPAZbg8DX6dd1r7GKWWIUoCZ+T56UjkvAjfRvndmuIWucmSkjh33r50brewKUj0XyTe4ZRwGttslrQoFfEgUWn/4cAzftYUxDWl7uOMEVKLhTZOhWHusD8ApFSWOYwDmiheuO+3E0kZzdAE0CK+6pRe425TIltaJvVMaubKvwHu1xHdOTbTYwKgXj+xDtrfuPFMVGuypMpudUYEdAgjRmdUGq2V5vgjwoAOaWBwiNFFqAdfzObFBFNAVk4g2wNt4bSFSgjOcJrqgf+MRxAvgLPKEQEl9Wdhq/aEb9xDH4Oypxj0OooQJMpKUqLQ2nL+qpNrUGf5uhqMIjtfAZrvKBtOqvnoPnK/22mR/V2WDDKY/rYPTTZ+vyO6ElG29Kbcd8ckddGmHkN11LCmHKaailAQLe0d5Y9KmnbRbxSoWtbsvBgefmPjZNS9ceA5He+1uj0DK25CkR3/QFk6pF4vXZG+cNhLd+M93YKco09jgLBt7c59rWHKnLPgpAk9L8i3cwSk1H8qx4QknyNmhwbTygRZN0XxqkmVGRTgFNLq6hmeT3Hlj3J40wLina2uIBnifMuXLqtRaDRkeekHHmpBTzFa7BBPlvTfkWUCboYre5mLwgwBtyDNE+rtFwt0EyqU+5bmj8wdBNUN8/ctPRrh//2G/YF4AR8bUsZ81fGpv+0IxnzzzT6knARnJznPYMWl4xNd3E46Vchx5+3DwLelmW9REkNh3f9xk9PWju9/iqMnRb01sZ/XpA2gGErTTwc70miTiaImseNJmTJr3cIO+Kg8Etfq8V0Ym54Txx4sxnuIugT8/eDCinUyHv7R0alFcQN5DDOf1dF8aB+r6dOrdYc3RyWvIbLGVEmBuoyLdxnY99q/qrAmaNQ84CFTRMxwB4EXUjFJltk9h0uSWcxAABH2TZFDJU6GyGSJU8pYig7JBuYXP8XmtdOiKPMpKOyjnU9JhQnAu8F0DWXznpZui01lpIXdXeJ79ARskuqfPKzqMr6JvpSXmmMWdUXYzhKDi7I1nQzxePLqR4EOPk7/k5zybux9Zf0/NNu9+kYpugTW73StkD8N2ehTW+OgKUV5DFVCPHHq+TC6RPxtU9kJ3TA+T+feOI8e8+9W9/L36YRJSPRKfJ70emgOT25DWhwC+JAs/c9dJapIgRTiqJNECb8ugVQHrfmT6FdKToK94jNbkHyipIZM+tFV0f+ZUydUVhvjeQoEZCH6gFacik8c2KwPZgEzzIbV6tm+ybwJOjwQaChI1Umq3dBOQwzrOCZ402MkIuIE8jA15wRu+Udq5Ur1SQaEC2PcG2jV16XmFM+W8W3sH0tvRMKSq8WBwK91tRc/z8JyNC4BFvE4wBU6B3+AX9QpGTMDDoUW/WjMYtYNPmEgq27U2tFSs5/96fm4a4Say5oMavxkcCOEb68VTarukUEVhFT2jUy/LSvDEsJ1olmKahlHyI79MA8fxwotE/DcVRefOAQa+uaf1j1AL99lwJe2T0QXtduXcLKYE+NgoRcUZh61hFD4wrz9pt+3DFA3hG5QeZhRy3lhPGknt9zec0kDEIjN88GR/JK2R/uGTIKY4Ie0YN4GVgao+++ok2YHxi/LqzRk5tTKoz4jW9RJsNwXIH3NIoy2J664Ay1jtWCgxM0gL0gvWF+UGqsJxIrUiVftcjEijnvmVPcM435w/zFPRHwS60Sz4aApRqEGNWe6CMkZonWHXc73tKHM178YLIN2ocj37uI5S6r1+ZbRZyOmosTmys9a6plRzwGgvJWo2F3mDNaE/K2s3G2iJbWx/9f7pAeVzRpTGsblkrsKI17eTT+Kt1s+nL8qTOS11FuZbW3500G0ThDJ4qGAJPduszl+mwAFTKmvYM8pcB51RUIdeRalh/5iSgJu7R7e+VHmSiFo9kak6ZBMqUP/g9U6vFedIjBNYSHXR2Y30SJDo1ykA2XYOU6vSyiZm1M0OOH7XB/9MSyJRqgsCeplgAlmnUB3JySt+KHqqZAGdsVKSuHjrpDAH6Jgd4Pf9PTgEeI0nbAoocfYNm0BFT1QEHcZ01EOrqa31MAJzjkPNDOq0HwPU9OI8OAsnwgQPFnzPyrfHJKSk9jj+isICx+ubmmC1S9xlbJyY4XsG2jUiNUd0I3+NsI2Q0oF2qGc8Jx8B/osU4mdc748atn0//yWSP8uaCZfLrVilg1bvVyyfXTShwfBR4/isvrvvtUtwjIpUpff15fqkEIBCzGFYqH1SInmE0eViMCr1bXYUXMYFT/lW/IcgRmSaAggFs65OmJCNoENZQXgztWlGjOYF0pFFmOmuoLvYAACAASURBVJOwhhQi++XqxriLIBiKhEYq+kC1U5UnfmdlYxoTBokEcOg5vOFQmNoDxYipgbKUqMBtRn6pvAkIqOlkGFu59FWvE8zZPCA9mFouE4KfZRwLyBCYoG/8weMkgDAA5bgQ+bZh3QMi2hhu0zROw6mBZXc3DR+zVm9ow3RQ0ptp2tEbWQW0RTCPULQ0OryP2DzFuYnMg/R4g5AZCZaDYhgZIo1IW4ELzitBLNITwROgPWiM/ymNmh/T8MD88GfwE2eLf5naGD9MR1txkIgMOF4rwKw9suI/PhJFpIjHNTf1rxhJPKdOtPljpEKGpietgsS0C1E5uazK8DRaVrYBQSeAJU0sOYdy3sBLeCaajdtUlEx7rXkdDVGNRzzopnm/9/WJifSjv2+fxSf8TCPbhiMdMJx5GWe+P8+L5o/xDwCVPOM5Q4dwPbMMjgiUcZ+ekTRLY5DzUNMMvaa4Z0F9xTO1LjVDSqlHh8UTOdJBFMt3b+2P2uXoRwxGUqxHtT15ve64Zkkzr0Vfz35xnSfJTTvMc+6JzDWd3CerWHNjwDXOiE250xuxPQ9XomyNAOq7xz5qMB9FEz/HSxOYgf/BE1qLmzoHnAkAuoGE3CPrPbWVS3rZ2fdW4lwk75cPpsO/jRtcPzf5e08/MwXdXhhRuolGryVbeXz9bxjIGrZBRSptRo65h9fyS/Omz5TLXCeS0e2YQ/Enga/3EE8bONYINMctcEXRR1nZyUP039FKtp9yH4yWU2VnT+0/gZozedgeaImJwTMkvNLBLf2gYnzKvAmBwBRtyV6YDCq0h9Mb0lGphaV7NG/SIxiH33NN27loGuO6tTguKfc2N0eA1gBeuUc5Pw8irBg7HReSZTWlOotkei1RdlGvNgCa7eHv8JgrFTakBKHoUyCigeO2v1gAG4A69hhTvmhfvgCy3us+XZNFHsk/EmgUTNa8dczipdQRw/fjeD+/+8wn/pt4O4kob0ajyW9bo0CK3q1dPblqQoHjpMC5F795kFpawTCFZ4vKUZjSqqDKoSLN35HiyorGTLOVssnIroxtCeI0YhqYhSiGMlM1aYnevA6C3QrOylyLQ/tTW2EOARpmnMVbAGfiJ/6XgNip2jZS06BV9FbPYUSZCkD/hz/Yi6jok5QGAT0+E9xxkLy/0iIQKo/xoUe2TUzupVXEVrTp/5HmNsxq1A0mebVy7LiItuG4qKnATsUl7CP9RDvsHa+GGSlq8w/3xnud4ytAxTR3jldX0WCHEZRAQK1KMZouwpDqcP8300RlSGru6hFXBFAywGo6KT3Y4BkDPxhL4CsbsnkMiVCWaKaXxineUmSBZ2dXpU7zwBzQ5pNg27TPNmQgdPu1q7ErU7WdxdzG2taFepPG1qiB3tZHRqOzzwaancFI+5MNaSyaTc6IDVfxGznTPKl4keeOxzYZGIJcyX+cC69jtJrGZxe58ig6TumiQhVoev5J4/FAGc4EAWUAamenMMUCTh7UIkAfdS9nnAAFAgXf6JmZrikvgOlF0I/1Hc9WWXLLIY1+jU4TG74eH41Dr2nd3B7VuzrMUFv8k0A5i5ClwalU1XVR3aC79lXbtURgIvmYlWrJ416gXI9cCy1KJr5Q3zmefhy5D9K9HwfGxg6MbdihQiBTxc+W6PCfDlAWJ1Hgk3eabE1HjZlNLJAyzUa+TnGATIC3CbrNPKm0oA1eDYQLYGBtSd7lqhl3Yy8b1oGMrcwHnmPeWecE4BwKlGJ1JVCmjITehbwmqYJPWQhT6ykzDqAvCIThAIY2zuPfcItlvbZvKJVa2jHHra0S0hty8GQUkxoY3+M/017FOASmSXv0z0wuB5fBLrcOST5Uh1u1DURpOViROZJOW/GDQDCc1Z4JOmCb/sj3YAOAaqkSPCv4SMUjdCN/aLOalbilCq2fq3bVGJPPpNLju9hPTKBsGvAKgFXrUvRTTgEd1ZQ8lTyEz1mlXzwk20P2mHTPaoBx0hPv0V4CZ8gHPi5OVUCNGfID9Kv4VXu+MQ30TFoOaT1k0TLZbl4bIkgdYxurth8c6TWJKB+JQpPft0oBq8ytXj65bkKB46PA+Ze8vRnSFMQSrtirDGDcp0pTmFJB2PNqI4FggmnW2hOE6wiUCfRaxEPAtQcrCTK8FzmVHBtQG4QLaIvViQUcYNhlQRHJbhlKiM5Nl9jDzPpXUPnyUkMpqNCH+s/eE4y01GlpivTAeozSoBWUTUWFEaZ70UgYjoMg0Gf5EsCkrjW4a4BSiqkqbnYKikhKSIYDDB85AFLp02lAZYox6Pr0+hM40ehQv0AFdsBtVg6x4uQ5mtRyooMAsPpMDz7Or+RPShtXM76OxoAAA+3Jbnw2OdjG2mA/Og8+8uPEE1Ss5KMheF0jDzmR3P2TwSdFniCS4JieeYAknDPcGTgmPxw3iCpURwTbsOFFtkoDBs3jvGRFcJNuuK86R5K2/r0/L1u0bI4NdtdGj6IYPutYo41nGSy6rQqUkm6mFp1HTAfMLRF2mNjoErdqNrhfnvOoWUhbL9csnCOK5jpKcxRAOc9RZaQbgBdZHOYBrUjNI6cL7MMJyyv4rYDyqoEy14oMZjF9S//P5SAScCT8Hw083BfPztRrgm4cLWMaqDK2xpeOOdKHRrD5I/4ioV1jGr5y6m3vjvwK+jmrg44kP4cEzhWh+cL9AiOV69tQdXmVD7VbpIPlK8Ay16p5USSsr+qAMWhpDiS0O2bdj4xEa8lOFVWXaw/w2+x5yrF8fvJ2yq/RomSjj/rFf0aHwX/DTBTSCKNKncZJTVkuOuf8KDoKfgTtNutxpQovSmCUR6TZ1eP+cJYFINkPTfAAJBMsSiZoXWEUXkdjulH1jtdEZhskYJw23/HoJvyjqNWYxSPKuEAEmb3h7/k39Tr4XMAJ/VL6NnjFAphbRQhPpcNIMw0ybQfGd+t6NZ1yYZseiNRWwMqsMvWPLbIifmav5LxZF+JZ1Isdq6/TsbI5bI0MnPq6VPoXAJP2QIK8FMQYPJx+kCNISdeQxR+cd9wn+dVkRv7Wg924N7KFmNXiKG3Ofw+U5bAJMGudUR06Eizsp7jHNhDSpglyBXRxvjHe8zv6fBRhxh3CzwDbyJtKoC39zOwcOKo51sajzcMAZ4WeASdMlU+wC5jinc6Cfi2MYVx/9ek/mUSUN6bO5JejocBQEh/NnZNrJxQ4Bgq86m3vkUFG/SMrIffMyMu+3hMrJSthCaUL4CUjRIKY4AnRXWhhRFkt1Ld1VbGlZHsD04CJCtNtQF/hqngG0rpVjFkakn3lc3SUDgATTSY8E/9jtFjXEEDieAMrdl4Xv7FCJ66jooRyCaO7pjLGHqcY17RDOKDRdKQM47iZw6x2bbCDVGd8h9Rslf+uCkwGEsaSSojWhKLXdCyoj9BBAPlML3cJSxaIMU0FUBzFczQgU+IxF1G+i89Fw3AIYM+ZjBuZHhmZdzauYVtUFuUEOC7ptHdFBZCSnEpQhgpetJV4PfqDL/R9nQtxEq9uThFFkNPYwtnBdBQkUarTwF5t3Et6Us2zHbWYzgPmE6g9au4hf6YypwFUo5LqY+7vpJPF0WU8J419bcpqiyiNqDRE87cs3lPHTto050mCZM0/RiCgbLOye4YAG3nUY6y0ZuOcHrIVh+I0XMwAjSL+1RrN1EU+hYaNxiE8rA9bB8o+v9SkkDEIOktOiMYcHOeF+6QJwsVzDPoyMqPIsgJD2v+dESlxDtrAj43mCWz0LMmCfDHOysJotRvqDiMgguZKvRYgyTT6VezXr/2L3kZkG+tN+SRbfSX4VsRGaa1tbfCtZUfKU3U0OgZjtF26/oE51CQJqer58/va057+lWea7G4IQjeuiz66XVVWDpeB982P0qLh7ew4GiOF3abXcJXtI7QUa/xSX3UN2tHAh+M9AIWzVJKtBE7QR/2OPa2Qe23//PiuZyEn6ptoI4+XEizHPKfT0zKT68/rpSNIHutEmcBOgbJy5tatAckXXM+aB8la9Ztpz/hoXYoez1L3ifCZdVX33XJ9wOksIMmK1wbSXMeszg8/qfR68rilPHWsgHE0zjUtJx7lp+WRnOtY6WgrZZPkBqUc3wK4LVumqHWCWka0pQu1Nzj3QWvc/I06P2mQcok3+392ysXVPErSLwFUyeis0t7OBEYfUqhgndt2YDq0nZR4NhWg+s9K3ASnchgkAG6yHzYHiGn5Rz2l9ZgOhXTm4Acct4f26u/WJ2h/ZSXSlRmV1nMQYQZ4zkiy2tEZx8nripSDn5lfYIc3osmgHwmptVy31YhnaK8oksA5yDgHisRp7luGTHMUqV+MQo/o0DoB8eYzn5jsUe7pMXl/7BT4j6Bejr2zkzv/86fABW//UKoSKQu+DHikFyRA/X9Z6Cqvpd6iZLVWh5KE8nU0T4aKlL/eZ5qUgbUVtEBPPNeRGIKLmmeIiLWz4xy1loEBZS0fvO5Dr7SPuO6NdbvpRa8Aq47WS87KfzmU0szcVFmYny0rS3tLWd5XTlhYpCI4FBGxuR2nlIOr8/FvW5mLa6bhcV7eEzHN8JBHMbO1ANEwQVexX5bFixTV3nY4fl8L4+DwoVDgAa7D6zs7O10OLi2X+bntZSkU39KhQ/F+TpF8RxKpAIN0K6zAPVOW6X0PIyCO7WLV8dnoZ5ktB8JzvRS94F7reBZAsEiC6N90KOLoIVLk0Zfox9Thg2X6wO6yfSHA/wpA/lxZnV4sB0Mno790EICaMR7QeHUZijlG5YrijChAAcNYIgiR4sW8ZKwwAXSLpssg4RykwUfjUB5+W31K17MxRPsGdwEAQbmnpeu/+l3t0ZQgePMzxCBgPlxRYYXAoz/He4J+g1Bjf/Gzq1XLWBCf1OhdQxJeMl4zBJRwDnVOpnWAIQcVtOV+u+YMyHUlxwLGq7Q8OX00JwJiMH7SOQUDSXdmJCeBj67Vvb6TZObCzuXuNT76p/YBF9Mo11qmW4lNqiE21RmLnjH3l/Y21zL4hP2y0U96uisZWe3s1fTDaO4YdYbxblliw5KUYdSrya4cRwLq5sTQo2vUbmT8NZJDg1Xs2L+qqwOpkzkdvCC5y6yAeULqRzZQ6d3oVYGpf2MQLwPfSSJ3ou+/M1Y1f/IZGYS4p0mXNLzHTbPbb87KTvLbQNc3MrzzvXjIx/ow+0LrsTqBfK+AwJAmG7DYL+brHJ9Zv0btPWf1M2UYnDcYpyOnZpqUURy/54F1DUY4zaJDU21ZQhkY99DVmU4/90niSg4lvQWfKJNFld3Fybm3PsEl3aQEtaKrnI0NKOcZ3ThWiUCZzXrrSAXD0tUJ2JI9xV9ejehXOkCpj0MTI4LJ4anfKvZkgUOZiJFANigTiEzJdrQ2+JZCoK72bm2Jv6Szu3YiPE4XLuS6bQL+7P3IyZYpd2pmE7eEAbwCKHdONq7pTn53nJc6pn5VWT7ucfScI6nOlQZoVZnezphuTpNv2GenOJOVvD8506Dh5oYcz4KH9QgoDl1ZU0tLS5XcmUUFnL6Ko/KC1gDSGoMcIOSgFFBcA0pPr/vAq9QFrWSfrJd3KZC8X5lrZyjrEyg3Pha/b6RXJhHlX4y4+4fYakqSf4hjn4z5PwIFXveu39jgqTb0BgpGQlBKqQlEHTZvBe49qLlnGVk9lMIulKGHycDXPwl47UOSIY4vMwpJHzMiklYAMu7w2ZWBCdDCIPBZvYRqbhtKNUEFUrfZy3XKEkoC9wTIjP+WV0IpzRwui3PbymknL5ZdZ55eTtu5UJaXV8udf/9w+enjh8q+wyeUfWuzZXY+gHNEq6ZXnigL2w5RGQUEDRAxT2C6RsMexbmwPzNg7OED5Vmn7SwvP3dXKHEd47TvQNwxE+czB9hl5DyA7xquXV1idAC0WQpleWAlvM5h1D311N7y2GOPlj1PPlGWoUCnAijHsVUHpnaUpekdLOQ1fzjujathNCGOt7IWABvXTQUID/Njfmq5TAe4f+7JM+XFu54Tz5ktewMh//jhPeWnj+2L/UwouAHTCMB6lnPB9C4AeEbZ5W1mGq9NKDgHZLXTnBI2syVGEMt5EtsQ+aOjmCddOOAFGuQKDeoe30Yg4cgqz0d16lzez2OxPP+00pBe5jTCbMjbXWXEwT4h/1UoYLPOX9IIRJsCYhyPraoeGCribD7vrqmR52yuew4f2pbYOkPFNiYvEhjxunC/ZdxrbSgt0gYn9xemweqHJFBGxIzgf5ya6TppmvupJpD6wdR3Gl8duPLa11rzIN1G0p3zwjxAw82ku9vaCCgzIRYyh0BCz2aWLKcCfCIZosCtxpVGX/7VkVNxHfe/48KUNcld6uwQKK83qnNqKadoOOYgjQk8+B5ctSu6a+EEo+cn56HRXhV/1c++P5JpDAVBmmiljcxD8lS1g9dP6fruVMCjn8adkcxnV8zhPnMuNCeJ1wfV/TcAJePo8fP5rroxPJnifWY3eDERxBlEVqSW+oY5q16Q5CfxVn++r4AytRefkY6nlB5wGmKPOX/D+HGxl6ZEYfuNOi2rJ9fli7nHc+XMwdVwGiJKrcrTYjhGiPEfilUaOPN37D/m+BJAC2w1de21XxlZDr0G9OTMgnNUEe90yjmaiBEAvKGoH39H5zo5zw+mNz1poiMdlbYjzGUcT4oKsqAG6lFjjWrwygLLfqNJUMb2QNyi7V2mazIppxnjaHKcEVRuy2j80EuwHuxy1MnfXIfIWHH6M2S9x5J/k0657vN7qjnaP6CzeAFOBu5FBvUwVQDOcKpRy0gGZXSWvoX4vLKyzL+gJ9Ow8/mQ5UHHleUVHv8k2wj3w9ZxP/FE6qcUuOpHygjJSMnQPto+nK96eV2qCZIrWO4cZhut58/8yX8bP02Kef185N0/7FZSc/7DpsJk9L80ClzygX8y9lnjjMYe+AgcWDgH1wpKKDJIYETAHNcwigxlA4TTBHIvnCW0fd6xe1MrSVP5OmxChQklCcEdgMBbcSH3Gem00qxAmbaJl1T2pzfgqDCgrVRtGkdPwUu7HP+V1f3lkte/przv8reUEx3N/vbNd5RP//U3yp5tJ5a1uRMZYZ2KCPFC2ReA+SAV4HKMc3VbRGcBlAF+AyjDeJkO8Dq1sjdA8lnlYx99b5kB6IzHwzDl2alhnMzOASSj0wFyg2ax25oK7xAA9aG1cigU4759S+Xhh35WHn7gnvKzB39aHnj40fLE/gDb208ta/MnlKXwLs/GGGa2RVQ5BrYangr0YxkR5elZztni1KEyt/pUuewNryhvevVLykJEsZ/Yu1yu/s4d5abb7ip79h+AiUmFm/PCyAtT2UA07NVEpBMpYTLcYdkoqgyjAOl9zSgbzIfHVCO3mB7zDPmJUSpMuTzgtRq0AqsJRTSvBogJXGhrkX9kQMLhnkCZ04x5jAtQQwoXEjTjWQ520LGPkcge5b5B4vkEad1K2QhUpeGQIFn2cRpsw6V2JGAmeuh+14ORAcRmbFQmYuXYAV64zLgW9fIXNkQHCHfYnQEwMxWdMQAegvE4TMnub29RTxloKSvUA/B69CcdGzD0aTR6+YHupLPmI1+eBn8EX4jTcowmRH1Wb/AnzzVDzvwC2WRjt+8j59uptEphVFRq7AsGvck6pEGKG0T7M6Ojv0IcLJ8G+iFsVu15/ErDNVlbdGy0tZHvhTAWKHerRNy82Ws9Xw7mMYGcustXA8P85B8E4CXf00BP0HOELmzyc2fPk24D5lBv4p+fPfI7uiunmIiZp8o3mnjxc21rzWdLPVVyLyp12iCirPtT+iGyqERd3Y2MoHTw8guuCcHfBGLoMufakUq8n0JhOgBlX8uodEw03Lj0rWBlZ4SVgDr6j8ixHdTca20Q2xdXzNMEsrZHlT0d/fmddaGgXIJCrHuTnyS3BOIawRj6gnVy4LHoHmQwHVi6XWtKoDHPPtasAvCpfTpOuUc5ruWODlFMMh2NyAZQe747nQG8RvIRl2rzUnIJovw6/knAt8ko0ULtVQCINvDZDqtepvVAOQF0js8qyW2hD8pa0OTJZlLlacgIpFBH/5h9AvGo5/FsZRTfgv5ixJmtu02k/LuvdqfUKuMmNB3/OXeU2xiznSidgCX5yF/JBBYsvje/HXXY9SC58ZHnrBfgHW/h7Wc/8a/i/ydAeYQsk4/HQIHk1GO4dXLLhAJHT4HLfv2fOybYTBEqGoODCkYMQvGECkht5VWAwehvAmVqUJkO0ZbSkKEEdX9GSOQFzWdr367jd1QwEL+qSg0ghnutUa0UNWLCG4IJRaBlaEi/WnHymc0Q1X3pMdd+anjTlyOaui3ylmenl8uH3ntZedsbXlUW40qA1p88tLv8+z//f8pPIqq8/eTTI20ayuxgwNB9UajoIC1e7MEFSAZYBkBVUTGc6Rhe34O7yyvPfV753X/y4bK0HIB1Np4T7S7FP9gfAc9dlkx/8yCI/A3mCrKkl+O5SwcOlgfvf7jcctut5Uc/ebDsW54uS7M7AkwHLeKiqTCYZmCQYA8iIgQRNV4NoDwNI39pdzntpJnykXe/pbzihWewD9H78p1bHyhfueqG8sCjj0Um9nwoZESSQTNFGaaQhh3KHdFk2Wp4z13kcRHmR6YJlTIjfZyIbr6b0S8eExgVsPNcOKpD44tzbmMIhiyCPpzjZrCnjgeNuK+ae61hnEW7MEKMwPK4LqUMe53Ee7aHz+iLfDn+Hf0CT6CYS0Y2fB8uNxjsjaseePUAp901fHckoCzWNpLqmZcgTU6FTLUmBWFv1b5uHShvDnJbZIl71tIQGsFgaVh3i7knVo3QZECPQzMPUH6kT0Q2MX+TIaf5wQlaFB9wwpBvBDDTaEvaV2CMZpoFOCD80czNRnM37vt+Plm/YQOgnbSqzkbwvvkunY/JV0OgbOACeci1bX49mk4e4doBL9CI1mSgX/2LdAa/YRIaTm5AecRZ8nPsYtdUQiL8TdCcP2sXttZ9ROUM/EZWIBkJvAfZUZsgYPKVGCZ4E8vQbUmjYND9GoPz0IKEvG2nFfkQ3QOx7OayNySzbKSm3A8A5fhiNmQtWsE1JHHwkkqBuOaFUKU6yUgpIs5yENYUWQ+hrQ33pde4XkPJZxgaHMZ11WP8jCCrXoQqNAuYy4mgSKsAovftQxcQDGsx031KgJrgNB0svIlRUUI76mjIfBz5JL3A4SXQI7kt8wwcdU86cFMbaJw6H8Ok77nGk9vooqixZEer/6Dz6BOgOijAsWo1wMGxHNHe9nJAwECTUXk4CnAt7Rq1R+c4K1Vrn3vWmwBQZmo19h/jr9O+maXA/onQerb0rCiSL9k8Yq90ctjZ5quaGyHXzlCG9nJH89rW/Th9lfu8KSaskzbCyhOg3LHK5O1xUQA8P2KCHFd7k5snFNiUAu/4zf9qA4azILVgrkYnFLe0F1mVzGoQzWqZIdSR+EPhzu+RzgX/cHxrLzOBL1PJDKYIgJCe7D2uBC9SmqomjerFqrQrhdoANJ8FIR0ICEV7Ii7MSDOKieDZ3OvaeY+paPG9VUwaPWgX1SKR5rSwOFvOeOYp5aMffm854+k7ys45thbpyaV8+otfL1fdeHtZDKAcWJf3TEX0eW1pX5mOPcfcpxwdWJ0KoEkISvOizAZQXt7/ZHnpC55d/ut/+hGmcs+F5fPYnv3lwYefKjtP2ln2L8Udc9SCjDhjb5is0UjJXpiLtOy5csIJc2UHQEP8su+plXLfAz8NsPzDctPtd5XdS9NldueJ5eAy9kJPFUB1OR60v/nwTKSLh+Ze2v94edWLzyrveetF5fSTt2t+gkwPP75SvvD1b5bv//DuuHYxosLRAuaGAQVXquacAyiD7gBOMkYwTsf7mvWefAFjJvmhA5ikudQ+eYXv/TGdIpwp3D8qFd1ONXao1eFql2lG2O0sBvKBtXcDwupmRiXyAUOgjOcq7TDvz8W0EcgdB5b7aES/GHsjJL/v7+cKBElkb4o2IxoigWsa5g08NSOKhlN6XZp9xEd2dlDt2rAPAuRMu+6Bcj+Q/v2oN8rzhj+08z2eOpwcn9voI8s55XlPdr3SpANjozQeBcw94OznbqNhHO/3G825aG6j28bsgN4jDphxQHnsejjeDif9R9ZVM7i1zhWZdFo4mJHr2rzJ34cG+vF0a0uOpPqAEcaui0UXpO4Y1x+ubkbhLH4SSHGyBGBVFDsdZpUzk2qSPRg/lSNaxN5eXC+ZRl8CgbIkHp7FYpdcpnLi4uNU7M1lnQkUjOS+fug+fK+/Op8eG2qwJg3OqSsz0qyaERuBldHx946mpAMBPIs9SYVzvgHqTEnyX35vcNkAlp0MFNvO8gJEdERVoFF6nH3knwTJ+Re0yrGJp3KNuBKFwOpgHek6ZYWoAsA2AHz2uV07zrGp78TT/b+UrQS0tj2yeFsWzlqOtGfOYKdL0mlAnQjPLKPE2rdOIOx/3D7mtG4e1+TfkV2d15BA9uQqkmyri0oh92PLnlqDExG6zsXI0GfOL/qWGox2m14596OyKguUjfLKMHreItG1HdNIvNcrK73/3J/+6/g7iSiP0nXy+egpMGIGHX0DkzsmFDgaCrzzY7+vug8jom34uU9DVOpiKmIqIit8pqbFb3lOrwx0RYCU/iOFIuGvytapjNgeHM34meFKGBFUq/yLo6ck9B1dxi9xGYEyNQHAnoF03F+jOd1A0tNabXkqOPXA0CoAbESLt8+VV7/83PLR9/9KFN1aKSfNRYQ4+rH3wOHyt3c/UP7vT/512bsCUDwfGdNwABwKhRjpzwQTKHSUadfYd4zxM/m5rBx8spxz9rPLPw+gvBhEWYnI73Xfvr3c8oM7yimnPTuKhUWFy4hoTwUAnWM17WUCcQDd2YUdZWZ+e3nemc8qL3jeM8vJO+YC9Cpt6+57flqu+Ma3y533P1LK4gllP7zYAdaRvp3eeEYcYp/2zFTEVqJI2eWXvjbSrs8p2yN6DqCMb1S1KwAAIABJREFUImHLcc81N9xa/uZb3y1PHIynzkUsnWBTe8IFlqn+4/8wWdDcDm3hW1qUArUqHtIAAc/XtM6vZqavSQM0548KnnOCZ1emGZq+Y8AGjQg4ZshH+KAwZL+3dtSA5LyDfcDSA1s7P3R7RbuFNWrE53m5MlhVhGV0r+m6dUmDVNfx/hhAFqVJUyPHn9EVrh6QxABT45STIs9R7u1kjgIGYA9omq1U50hGmqri9i8aWIy6ec6PYISPjdZmXwf9bk9RHzUH6+ehJ7pExyjoHaXruN9HHRjjZKSq+GvuNgO6G8nXsWMfc/HxAuXeOfTzNhj6voH3OCby2HAgQ6DSDPafJ1A+8nyMaq0xxN4SgSwrUh5lM1YUKQkAQKuOoWYCgNTeYUZdsX4MeqnGvBeE0WhEVNku1rj4mCcUeL1RpfKMY6g76S8AacZ2qS4FlCFuAaZzTXIeKBSkwwi22WENvOpXfOJ86uKkbZ+GnGBQYNS9BWkY2cS9yAzT9yoAJcpkxFnt696B7Oea7bZGoa2UR2xXdkACYroTRoBynRJSWLVH2hqF1sXA0kaQzJNlYPrwetGgdw5wRkYAcs/b+F1VvaVL2/WSEUtR5NLk9+wabFMHQUGrvoeiyEi1Dv1L4IwuQ9bAOQ+Hs6qE42sdASmwLH6BXQX0bDANPcGIvp7csC/e4/kKSohGuATyP56RaTgmZuOB5iDIMfZguZeF9R5Ev516z/Y7+aA2ctVwRPFvKoDyH8TfCVBOXp78PXYKbEmsH3vzkzsnFBhS4PKP/+vNgfLQbm6GtAGmIm3yjAMgIz8sFR+VKIBDgpFU1Cg4xIqcrXIqrmGqEowEKCcrPh3Bgv1ZDqNaK1BZ0tiQUiGmqgCeu4KU7kmRnTDYxgQMjvie5b1sHAGgoP/LKwfLKSefUN566evL2y58IY2OpdizOxdFtgAknzp0uPzlp75UbvvRT6KB7Yz0orfYI70aIBt7nA9HAay1KKCFY6RYeCeMqNkAvYdXdpeXvODM8tsffX85ceFwORDe6C9/5bryzW/dWGa3nxSRYBVLAuCeD8U2E4B5dSUUbCjStYgGz0Q69I7FhXL+uS8qF7/yJeWMU3dGv6bK7n3L5cbv3xl7jL9fHng80sB3nEyDajoBIyLqVLgs7VVOOXGuvP/dbyvnn/X0AOQA23HGIvXwdPm7Hz9cPn/V9eXOnz4WhhuKjKG6dgB+KPXQd4p6gOao1oy/MCCQnuyIMqIbMYcrMCyox81ANg57Iy2NalyWxp5xH5lUJalS4Y6s3DFAOWdZZheMG/MGAZgn3d3h+cTgP+7rimsN8NVpGYcq5uPCNc0a0e8JImxk9RkX5LmNfl83jPHRxWpm2FFAWhnJZ3S9N0XoZAI70zEgs1E0lOHMrAtMx8jze4Om80l0V8FqY8O+eX0LwyY7iyl/GGli0O/hk/SMDae80ao2bfpX5wTmMdc0jcnWn9Hve/A8OqdpEK4j1xa/2AxoHy9QTmfUFrsyynEDLqiRJnOGAJFWkM5Q13z3BnSm3Sa/GE8OntPzf/6woSOBU9RPeoKbxg4DerbFoaZH1iZliCa08kK7f8ifwhFY/8x3kNxAe15PeVQiHWCMpkuWUqdUb5WQDYtuuT9ZZI6p06CtfIi8lxoTWU/4wqCYQ8DvzLKCGoVudMAenw2IuAz9XJzxi8ivalILBPfOxSYPkx5tHiuF2XUB4cqXmWuO3iawrF5EZzmRvFkcK8HnyNqnesV40ibwGOHMZGp5Zik0HkvH9ai8arKJwnwEKFcO4wO4vxlg0lX/Ugb0gLjn6SMBZTkRDcY7WgH8rhgok564LkE3nQvRGxxFhzmK++EEB1hWgTgxAfQLssvkVMWEZ8aGAgvUggwSqD5ED0g15+A4GD92irMf4mX1iZ0QTWynJbVGddQ6B4Edh70MxXvKWkfgtX1A897Wd/JBCnMt2M9+YhJRTtpP/h4fBZKzjq+Vyd0TCmyRAu/+Z//GBvgWboAch1ubGl1K2SYDBXzUSGY1YwEQan2KUKVbWcFR4KMyr4wgAmS1WF+KYlDL6nsbv7pKQCCj10rrhm7oDDquIhgu9uJTy6r53vCT7pdhwmqhUGbLB8uLnn9m+bUPX15Of1oAxdgP/Hd33FF2Pe/ssv3EHTw+6errby3/31e+ERvJIuI6gwRn7OGFokN1SsSeAZADLONopmgW4HTGxbzOO+fs8lu//p6yfTYqWYeSvfLqm8s3rruhHDgUj49U522zSNmO+tZxfZQEI4WgfFcCpE9FWve2qIh94uJMeeU5LyhvvOiV5TnPiuOqop0f3ftYufL675Rb7nqglIWTwisdx2PAIAFwpQEX6dLRPxxjdc6uM8qvvuuS8uwAzHuf2lf279tXTnnaKfGsmfL4UwfKF675drn5R/dFYbAAvNGFhYhmA2IfWopoN6Y4otCrUTSMx/LgeCxEUlhtWQqRRjamAL03aCH9QWIbZFnsrZt0Baij/dxHPB646Y56Lmq0vw7UJFii596RgGpci9nyfhyxlUVmOhbsgK4iCn2kl88fY4SDtzKSPN5I75/gcbidURDRsAAt484IaSul74NokI6h9pxcf5wPNWWreX1fco4Gv3QLU8dBHdtLRY+01hKcZNaBaGtTDg4bJQKo6BqRh145zz1o6wFUHynK6FTPG6PXjgLlcfN/bKPd/K7NgPK4KGpen84AHce3tddGgH3c972hLH4EzwDkNMCcTxU2xf9pf2ceZdNH5DfrpwBnOn8kNXrzmvPtdSfw0bKakoXFjckkcq+Sy8xDrILPasfOliDvIXqHv0rP1TO12lTR3euNY/ev3RrVMYcJmkQN6EDI2UguokakZuTWIkWbERnOlGxqNoBnbFFS1S7rS4+FIFLgEk0xMhodnREKjswlyTNiee9bxZg4G5izEJ4EM3qg+pYAP7c64XtGBNHXFk2s8oQObAsL0B7z74nnKvXc555k8Qmej6cJ0NVihpZd/VrjViraEQ2cC4BhjHg2KjW3fdK9dSD5CgdmgvOm0wfOGTqFk6METDWf7f2wKFijA22Miki1n1hrg1Tm+7a/WOyD77CvWEW4sMfYzgcifkV/lU4Nx6v7EjyDQp50KnO+07HTeA+Nt36K76hn6OhVdWviazEA2+CaBY3wnnvjU09LrqauGQeUPc31GvIQ58b8lHThXGMgSX88V/JA4L4H9ZrrSUQ5qTv5e7wU2MyMOd62J/dPKLCOAu/9L/5HCk8poxE0YSFdwTCuojEu4wNglcWYKCy1jxj7g6dw5m8KbghmyFPqgeb5zGghzRVp3ipcda8KORHs0phA9wDA4JqXmSPAnAaW9tmqb4ii2RCjLNd7PUpgQnum1DcNIJRYRISxE/pNb7yofPDyiwMMRqLQodXy1S99sbzmVa8uz33eswOwbis/vPOB8skvfKXsORD7jiNyvAIXQYBcnT2M6Gy0gqiygfp0gOeZKNm1bWlPOe9FZ5Xf+dh7y3ykzx2IStZXXXtLAOXvRGGwMJwW4jxlFAND+nWkc/NEZig8RHODplB6O7fPl6W9T5RTFraVd1/25vLK88/lWZePPHGofPO7t5frb72jPLGEwmYo3BV0i3sQNT68ciCOsArjYe1gedulrytvfu1LSiSOl4ceerj8/d13lRfuekE59dTTYnylXHPLXeVvbvxBefzJ2Hcd45rh8VXTEW2HmaSqrFLYkUbGaDLoLbprBqTI07xap5DxCyImHQAkGMRcoa9mxaHhY6eJuTTnVAZY8i38NVLQZimmvI0DRKNAgb2WneG/46JRRxYg2ZN8Zu+N3+zuOta8yB1pRorjWDkwsq0oLBaWUZhRpAT2/LYnyEgnhtRb38NeIvAZWqqD12gb7XHus9dkW2sN0LeZ0ziyr6Pf6xltHTcyjZ+nAW+BLqN0SwdON5INI55HnvajumIzoDy6Vvo+1fem5+YPFQWrQdEBH641842tfzI9v7OxnlWSq13seadz1G3J6cGKeXSU1ra6dnr+X+8MknzXS/w7eFfXYjf3665LTlFBpzqu5KXarABne04udgNy1rQwv0IOAWQY1OaRXdRVlGuWbE5pAuVQJHHG0WC6jAl4sd1FOrPKTN9bU6wZaVYEEKkf9WxkODjdXZ5rnx4jgir9gKHl/lmuDDRDoNwomcdDtW0VjUICfJQeBoImuEFbtQnqAm9bEpTppW4LnEF+UhGQxL0szbXY1iDo0VZ48oUUsttjxli6T4ZCpwd6QzkuBaLzqMNN3UXbKzg1b4qFhxHadBQ1emBoGnPuz83oMIEvU6rlpGDxrfis9GoV3uI+Zhfd6tPFM+oMg4WxXm5fEgA29rRsb9HaXBhVr5CPzDckW7eOGFE2h3Cg4hW6rzeQg/12k1EZxGm2kyXBdzajMIUYpOm8YaZA6udJRDnX5eTv8VJgIOePt7HJ/RMKHIkCH/jd/4nVhdPAHvuXHmUpMQGKNChUoVpROwln7a+CdSAtmlmb9F7bE5wgKat+Ms2MSqtnfwNZtJHGEaUz49MymSn9/asVJL+HzeF+VsBAW059T5WSChfp0lORGh2oONKuTywf+tV3lZe+8DSm7u5+fH/5q7/8i3LuueeUSy99U9k+v63c89C+8vVrrivfv+1HcXQTzieOwlexn3cGqXBIr4KnmOWU5fGdivanA/hOxdnFLzv3+eVjv/6uqHh9OCLBq+WKK28uV33z2xEy2B67mGcJlNeCHrOIQCP6DiUNDzLznWGCRUQk9hg/baGUN1/wsvLqV72qnPy07bRVv3nzT8oVEZ1+ZH+A9QDqsyjgFWctL8SByiv7d5cT5qeiMNlU+Z2P/3p5zunbA6gfLg9FMbCrvvbVcs6LXlhef8EFESSfK3f+7ED5qy9eWe7++3vLiSecUg5EJHlbtDcd7S1FnxFFnpmN1DmmX8swynNuMeH0eKtcdthtcmQMaE7wKl6iowXzUjPbFL1NY6Lfu8t2Pfe0BQyCU0Hn/CJLToYcnmoDZGQh0Dx0URXOEa40eBqCb3BUNY0HraRBMW5/sQyVNu5x67BGzBj51rjznvoZY+aysCFaKakWax+cupeRhHzeoLKuU5G3Ahrz/t5oChNQcbih3do5F4ajZFZJ2tN4j0hfGJH16DiDMhqiWJf465R4Xqulrmr2XXS5OgVsrY06PfrIc//b6HWbycajufZIMnb0982A8lG1lcxSgVF3t0Vp5Vwjl7oqGGVUZV3MZ54zjcmUfAfwlMEv2S/jV+F+TwzWmKpciRe7x+cYewO8j4g3HYI2ZW4rxitwIv73c0YYLnmkXsdj6/APXQNwhzyJkYPlnGmBitH1bGCCJIMHdtpRO69/8pedQtIXVB7qHyOZGjP6N4UaD+HERBdQgFH+V+mYbdyGZCkU309HjQjvruXzE2zU9QigzI3I0reUS1Sbjn+DJpmiC72L+bGjWnIuviNuEx3Vfh8dzQkSF2gdZaRUv9E9wEhlu0YgW7yQ2TdsG2PjOFLOpgxFSnjoDM6LvuMVlm+94y6Pq2LqcfJjF1FOfuxlVr6vsiKHRWHRgDLPbY9XHvfG8RH4SicA1Kp/ivgmUM6/jAA7gp9jB33xPSPG8eXSkqpec3sUHAb+Hk8Gv8AOEFjWfMhe8irEVLuP+DFdy9Q3zOSQUwogHK+U5ZpVrTfoMKSx19Rtr+XMNlCiHeYDTpim4yrJSJPmKMH7zAbQGsYF2jPOt7i2A8X6TrzHDDM7voYFwdTbSUS5p/rk/fFQIPn/eNqY3DuhwJYp8KHf+xMqxg1fFIwSsPmq7x1F7A2/6lXkHqsGcqvBbXNqG6POsiIkzG1U0/iSgVEjF/EVABXBAj3NDSjrvZWxjT8pZrVtFV5TZwmc4wYoHx15Ef9BgSCCG2D5nF1nl3dd9pZy9hlx1FJ4iL9z49+Wr1zxlfLMZ55ePh4Ac2ekPR+M6tfX3XhzpE1fX55ajvTkqZ1lBZWpA5Ci0iZ0X0BjGpRQljPxHSLEJYDy+eecVf5xnKO8OBcR5aW1AMrfK1d+8/qoMr092liMtlAxO46Nir7wLM54rTK6jhRhJEdHdHptf5lb2VcuPD/A+yWvL8887cSomL1Wbrz1vnLlDd8t9z2xj8/H+cjbYgxTS4diz/NKmTu8v7zivHPKey6/pOxYmI7U723l6quvKzdcd1152fnnl3dcckk56eSFcv+elfL1iCh/73u3lUMBjAG6t22LqHL0AfusuI86IuIy6KSIa0TZRojsTKXT0llixY6rpdztnMm5lD5Wm2mw0ohvd5K3OH2Nr5Ir0/nC9tmGDC8ZkDIKB0DYxgEVurilpqulK6U9uRk2dRHQ2NFrCLDXryTfve6Hvk+ja6utKRhmwCcAkqNNZKQAfff+SdII47VXn/wdn48QWU9jqV/npCWobeMTHWAEsIkCdmjdOAzK0A+l3msaaUTZSPQyHPBFtqWLOXVqv7618Y4u+MtxNMw5OdK8rJ+pI3/z8wDQmwHljcYz4DOvqc1724AO5aFJn06dusZyDRvM1Ki9HZJ1LurDAJQ9AfwLrxQYtEWrRnlpHM0SNDG1GOCii0inIwTP1hoUcCS3d2ugv06H7oJR7NTtQKDOFs6f1YCwneJ8aJugCOCX+iXllX5jOjX0FNC23vJxlGABfpm5w4wqpMOKafFHDiGtTfRej0yArIYoe6oQg8MIdHTb8WaatPE+Z4AYtMSxCfzoeD1F8wnEQt5rvl1Q0LJPTgpCK4MqOz7QkuVxHlM0FQ5RKjEuQ4GoLN5Vt6nwGa3AVVtz6IrdmSJytR3UL/e/ilR9V9OpOVHQG4qWJu9ktenKhhbO/FPZ0bKKk4RimOIc8aN0gd5LZisVOqWLPvcR5DzGifcQ7AIgY4+x2B3fL8cWJPY3ADR+w6N5JKHB5OE4166yLCLIdGxIINZ14iyoKlctI3PtJZ+PymbKRuu6SldRnM+UDpZTR33IlOh0buj+/l//DD0X80GGrDaZnqmZGMqrdELo+ya5RePP/9kfxt9JMa/Kw5M3x0wBL/9jvn9y44QCR0WBD/7enx4xoiwB3gyANHIy/XlgkKbyh4hmKMiGSW9gQzjDa22jXvuwmlKkErOS89bjtIFUlGjEUEbvWBwEbVhB0cTKdqGIYUDgutSscV2mU83AAFrZW3YEFrz0ja8tr7/4lWVnvH9y73L5zGe+VL5/++1RCXt7+ccf+41y9lmnlu1hJP3oznvLp7/w1fLQY3vLoakTA+TOlakoQw3vP453oEf4cBxWhb1oER1GRPnwod1Mvf6tj70/9igfjrOP18qXv3pzRKevj/3OOwMMLZRlHC+F/d7wyCN6TGcDjr7CHmC0FcdXhbKZXdlTXvOSF5R3/sqbyjNO2V72HAxQ/7cBlL/17XLfY0/x3OTZ2D/Nytj790WV7ZVywuxq+cD7Li8ve8lzScNHnlwpn/rMZ8vf3v635WUvfUl539svK2eecXLZE/r+e3c+WK76xrXl/gd+FtHj7WGsRdGyAMzLKMkZUY9MvYPip7HJ8J+NSFZJlsGXhiV89w3wiEXFR9rf1+a1GRFoAmPG0WEMXDla0zM4o5Dc29YZYdm2jYCBgYbrYHA6ipUoLkE4+2UbEmBseLZye3Ly2QAUjBjxAzBSreHh8sT9NKg7MJv8r37DUFHGBUOyMtu9n7tFYvGbID8Hr6AfPtPOwT5y8CPeG0iMkRLjgGUraoZICDII0o0wmIXB7NIozes8LzTWsFfP67OPwvfGFvbsje4HT1uNeAf8PBJhHh3KZkB0zLCP6avNAO2RGmzGv8DM0ew5Jgc42u7T9lI0Dx7bV1MX2FFECi/wT8vawFFvgotEAFqZ8R5ZQQKYsorzrFqne7IdZBjASaYoE9umgay/GZkaF+HX3kl1JvfDVuDLRzZ9kO0luKnrCuPA+ie/B39HdwFaAdMICoJZgL+z4jDrK+TwrBsM5RRdBB7AWJkV1ZlicS2ynphKDXkHYBrvqTfw114bZbToAWzGpOM5vwSV+CLaMlAjH/AezI+KcuHIPehMpXlDTuWaFp3wWeMTcCMkRcNsUwJLU2Yk03HFOJ5tNNf8sy1kQmEe+Tmdjgk29TkUqp+RuiD3TmuNY05S/1b567XPqG8eteG+dtQWD1WHawL/TPuWniGvQp6Ari5qRtnivbkA+smxQ6Bs3Rz9YwXqxIIgHeiZ5xvHD4gaLxP8Yu+xI8ncg2wAHr+vBFDWJzki2C3rgSy0RbpbbmtsWi10gGgYktvoA8jv76hbQQe3N8ZH6dlN8K91Jydxrh9cIocA0/29rnJN9WuuB+RNr6FfGaVX+1nEjbqIz9O+azgP0qHR1j/mTbzy+T/776OxCVDuluTk7TFSoJcXx9jE5LYJBbZOgQ/8/r8L6ZnGT0IZK2KZVAZFyZr2EAObULyrerCUhQAuUy6pyG0wIEJsIECvvaOjg7N1pSfSdpJx5igFFa0BEQ1FYQfeUIV7eMHrdXF9RgpgLOlYIu0hgkRHAafcy4p+s/poRHufc9rO8oH3vqO86OzTqZx++OMnyv/7mU+Xnz26u8wHcr7ogleVS19/UTnthCh69cSe8sWvXF1+cMePy1Ori2Xb/IlhhQF8o6AXOof0NUQZkD4XQHk1IsqxR/mlLzqzfPxjH2TqNYDyF78WqdfXfCsiynH/zEI5xOhxRJQBlL3PFxFl7FEG7XbEmc5zaG/pifK6V7y4vPXNr4v06LkoMrat3HLH/eWKSAl/8Mm9Yecu0gifh3ZcOlimDu0t58a4PvqRqLgdRbymo683BbD+3Be/Wp547PHyvOc8u1xy0YURcT67zIUn4J7HDpQv/8215QdxdNVUnKkcZ1PFnKBAmQq1AKzIR8+ZFoLJzz54NBMqbQMM5jfNOBkVNq7JYrD4ECEBGsBkg9FkaOC6TFtLhUwOZCcUvWFrNoJT2bNfBmxpqGQEXP3X71nlV3ytMdkUTQhaF1ZbDTlqWzO+ou+D9knXWwdvNNwWdcGPLQqr9cNrYOCMNEF44rVh8rvbvMHzIfptUva60mscUO5XZY5pdCSDdWt69uBIaXjeXpGR7QQibYA2wtJp5ob6h/lBvaNsHFV/kUB5IxqMn92N5jyN/yEY3EobJIGXW66/sTSwPBbeamn9em/LvAJc8Uo1jhnBlLwhLCHBU+B6xdR2sU4BMmWsbzYf6xnfzO2BjEaz8vOoMV+NcHWavF7dP0y5VoNMTnIET/OG8oo5VlyCuKXHZemkAlzYc2ywyfWlugxT3HAM+adCXOnggpSQfEGH/GxcR2cwQIL3T1sGMRLNOSSkjPfy/Og/twHdaYLBGYAXvqEe85jRZTiWGF0mOAc9ncGB6x2p5NegC77z+1rsqcoWRGM11YTpfEZOaK5wpV/zeCrPf8pVygmOWc5P9shrXj/ZiW2NoWxiOwkhewnklPnCtHtu6u6lrCKj+Z3WgSK0cCjT0VOj4J6zBKQYl51AwqmilSpQi4XAH7m/WNFiRI+juKdPPeDpEwDJNQqtdgCU6X4hgBT9sc+czyB7ek5ID0eROQ8Cn6SNl1hdHyZ71mip66BxOS9tOka0TNroOfm7+KnPrsp7c11lO5kuPXTwqnNymHQyouozjLWNLceg7/KT1sTn/vSP4u8EKNd5nrw5ZgqkZDjmBiY3TihwNBT48B/8z3H5eqCc+05SaUhYp+cywbIVktOhdbaj7SrqgDQIFT1mlBjK1EIe/ZRyp1Tnb6NGro4igBKXsNZeRkWs1B+ZFtsMlIVv5JGnqmK7AtfcRxQDgpEzG8ctoQXuNwrP8vzUwXLBec8vH3zP28vJ22cjLXk1Ir3fL1cGiH0qCnot7lgozzjt5PJrH3pfOfvUBRbsuPGm28pXr7qh/PTJSIfe/jSq6xW4njPCCaAMw4JA+QD3Fp9/7tnl47/xgTIfqdf7Ayj/9dcj9ToiyofnTgxwG4W6nOI1i2gNlDVgaIx1JSLEMIpOXAzAemhfmQmg/JaLX1He+NqLys4ds/ROf/fWe8pfX3VNeTyOs5qa21H2H1iOcU1H0a7lsrpvd7n8kovL2992IaMgiHT/5Re+Wa79zi1hFM6UkxYXy0t3nVne9ubXlGecfkJEqEvsnb6pXBtHVx2MFO3DkXqN46IOY99zEBM2ST1SibpUc0RljTFzDhqYhhrH53GRZSpu3JnGI+dYRkQ6YOQEic8OKNTYF+YXaccwbNOA9AJQxkCCTZnS1fhI49P8l9sEmuGnRppnvWr9dcuL7cpUq6/m2R+JhIzc3fb80TLXWsBYbfhq3SiUapurReDwzFw3soAFaGCAOyyuVOloM0P2OtR8rIgYD5S7S2v/Rm/vDVoSTRfg0UkVrkFE/bTO13i+usZa92PT2PR35pd8ElusBmRtXrbhOpoeOxAdS5juy432Px/pvvG/p3G7tbuHNMiVITpv9Bp1GvUOI4GRLOjkFoyWdMAeGk4HlBeeoRz5kW4z8GY7Qm006ts/L2knZ1XTEwnQ+mH0vJgGfA+YU2/Uff5ge4NBZdniAVo3aJeFtpiZAiqKkagnuBYU1W//EJmWcxcszxZwrR1aCaZ5UoLXBNYbajj0UTk6JLC9h04GRdu4tgG8DQ57xwukPSEfCyRqHWutxvWu3i1s5YXAQWBtY02hDKUkkdUex91Smt3Vuie2rU063AhssJ/W8kqpV/X5opn28k7PaH3hO4EhOwlSbkNnW/fnGMBPveOjAbfkM60F0S/XRfvrp5EW1TGgWayZLtUx6n5org3cMS47ZBjNju8JlEE++HoCEAsIez3ED6hGDX0uEO2K1qA1uygwmqnbog5ksHgF2XT4XCu2M7VBtogiyZonRo3D68xzo8NZwnmuU2+d6myt0WygcfI6Aep6vSUnR75GQfLo2mr3mw1AMar2tAHRGGiTNlvbLpe8kecn5zM/+4lJ6nWbgcm746FAWhzH08bk3gkFtkyBj/yXYBvBAAAgAElEQVThv49rcabh8NXMMBuvkJcduEgDiAwb0U9G9KhXZTwMhbg+E1zVvWypaG1Kp8FP3adntpRERRShVBQdlrFNFZiKP/aKVU8odBVS1qj8IcgBjsOQYNpUAFACxVDQLMqBI6GWy+knzZb3/MqF5U0Xv5wpfA8+sj+irV8rP7z73rI7zjeeX5gvi9unykfe985ywTnPLgth6P/k3p+Vz33pG+W2nzxWVmd2Bhl1RBKON8ImNihA7JNi6vXq/ojsPkWg/Fu/+cHYP1xiX/Fq+fJVAcajmNfa7Ak8amopCmdBo2MvMscXNMO+5ZUAswC426L/2w49VZ79tNny9jddXC561UuYJr47KnBfcXWA7m9dX1bnF0PZzpeDAfBBg8Vo65TYW/3R97+jnPOCZzKr8tHda+U//F+fLHff/3Ckle8oC/GM5556cvnVd7yxIL38UNx32+2Ryh2OggcffiLoFM+fjU5HCjbALvd417x4zIfmX9517tCWYjWApv0Q32U0ZFSR06SxXZb38MgtzDV+wz98TkBKQ1MFRph6yciC9iUnH8iQa9EKfk9DR1kE6EsFPkingyGMPozweT5/iISbObexwZKGn9fWOEBj46W2wfROA2+vI6UD2ijnsvF7GrJ+H2mguWZJMU6GoxqcA9UMaL3u1nvVOr2B2n5PMJL7vtPwb1cM72tPlqFeHQk0MNXfun5J1HZ/DjP5gc+AQYnZhRGLqBNkALMN3B6BTGumOttsJJsK5iIZqybPiNTrSDvoVzdS938DSq5rb9MvOsfIABzkYhkBDAlNQQfQb5XAD8TQ8PGqvJqfO+u4B7GaQ6wPyZg+bVJOGgGYrBrvk+nbM+i4ARCNCv1Yo652zD5YfuM9U5hlYa8DeHWdOstA2SK43I7YnHyCeYHZ3qBPwE18wig43uT+WBGDKejx9WzoB8gl7RY2wCPpcE84OmPLyzSKb8W4sBeZ7931/i/PRUZqMgsXeWj+OxU1KnTerXRROmobqFSD5D2PlbzKyCjSrhWJZZo2/oAWlkcAfVnBuuq8+L0d8SRgnzIRsrJ3MPTHdiVgTd7sHX3U0dSb7VeBU6of6WVuvdEK6IGyvhJvZoFGsjJpgaMSXQ/C9+oJnZOezpcu8poRYvQHc+89xFmoUfSXU7A/Lor9B+0sTBQF1nzxH4cDoCy+0j8AZa0FAWgV0VqpR0MJQDNFnkRqcy2eRbtyzwtM6miwWuGaT9SF1bbisuDC4EQ3m8u8a92p0EJcRh3XlEjvBMvZSgmw3uGQurCtI9Gkt7M0v/nKNqA7eAwkbSkDZfKEpE2vk1PG6LfWFtqcRJTbLE3eHR8FqslyfM1M7p5QYGsU+NAf/Ie4cD1QpmC2N7wJyGbIqEoq2DX26KzIGOF1+M/GQCo9GF36TYKYyt0CWgAaXlUYCk0J9JEIRcScnuaNira9ZEhQ/+hsZr3sWZf+Ub0ZpqFJoWqvWURpl1HNWXHOFz73lPLr73tLecGznh7nB6+Wm79/V/nC31wTAHStRG0rGugLM6vlglecUz74jjeV0xZmy2N79kcxrhvK9bf8fYnTmSIzeTbSlKMYF7W0jS6Aski7no3iW4eX9sVe4Kh6/dEPle1za2VfpHN95cpbypXXfqesxh5lHOm0hiqauCfoqsRfGFFxNFOkPUfjZfngvnJyRJAvOm9XueTCl5bnPesEphP++KePl88EsP/RvffFwcc7y3Lsj94WUfO1Q9Gx+HfxK84tH3nXpXG8FPY7byvXfvv28tmvfqs8eTBA7exCWZidKqfOz5TLAny//OVnFwSuH350bwDlm8qtt98ZRb1iTNG/w9NRmZv7lFF/2/xAZdnTHnTPaOcQlKRxSVsDRlGv+DlzyXdRBI1nHAscMXLKefYePBttNJ4InrxFAKziVF9tNnZUSVaKnhnXgHUJEBzdEVvZ+HMUiun+PPNbz29dFS8hYqTqohlhGa65/L5W+3VkaXAVDSy13QOE6ojC+qAh56gNnoe1hOtp1NgwtVWNKBeoyvnAeAiqEDkLxw3GxfsJD7oXLc5h5/tfPb7+bNTB3f69dzDUc6695mHo4gVjNCvdyqnUIsuca9AC8wl280Mqb/lNHxBPOZBGG+kBUMHoXzpONF6ZdVt7JZ92diPvbU6DjKR0LQ4eMjQSN35qf1P2sBtojSqmOarfGJlKOUci+B4bs/k8yVfxavvOa4H3gH+bQycrkmdEOdeSoAd4DoyHe7QOcVoAChiydwZnaXzz3nT8MGVYwDkN9OocsnwWyxrsgS+6iHdPmWxDo/CeXXQLKkJCQkDOqAjveWxv9FF/EWEWEKYcwOcAxgz4eqsR06vxXQcK8Xsr1qX1KP4z0CXTpExTH9KpC55E1Wuuc2Z3qB/pVJCcCxpBrqFF0M7HKUof6GHoA33NWOPYPgswZvmUtOvlUWUNMq/a7gE0+5g6uNPRyU8qkmhwRO+U5jmdTxQbeD77J8cLegc3r/aIAyA7hd/XSA5TgFuetzUg53DOKtayM8bM19SIye4p/3hP+8djttCGams5ShxO8bBTBvRmJBn0cGZZpFFnRBk9QkR5Kb4Tn3qJuc6CgLmzBDhWyJrcYpabFqA/Ym14r3/b8kASefUiiyALSko/aZ052kyZ7YruI0BZDoxhnlYPntuRYFopeKXDKdfgON2V61LXilf5JPAeHVG5bpzXhT5SJmgedZwanNJNl+PZn/+z/w5UFeNPXhMKHAcFUmIcRxOTWycU2DoFPrRBRBktVCEKJQHxWMGKjBiJXikziPj0MqehUiM7rqqdhjTNeyhJyu80wKwiqHT9u1zYEvAwYQgCJJBloEgpo6XpUCYNQGDPHKU0DQ9Gl/ERkWT8F8YP+rwS5ybPRLrcQuz7fcWLzii/+b63lu1RDXrv/kPla9+4sXz9uu9FSvSOcgDx3YiczBw+VE4/ZbH8i9/6tXLG0xbLvoNr5Ybv3lauufG2ct8j+0rkUxNILtvK1vE4AbVWD5aZ5f2Rer2vvPzFuwIof7jsjOOdEFG+4qqonn1dRJRndiDBLoyfDijn2HG2MiLK3PO8Vl549pkR+X51OfesUwLgHg4Qu63c9L07yt9c/c0A9bH3Oca6HGPevhBVtPfvLytPPVH+URx5ddmbzov24/ogyl98+opy0x33BECPfdGRZr4YAH8+xvfKFz+/XPaWC8tzTo306zjn+Zrrv1+ui0raT4XDAMXGorJXORSOBBR8UeRXeWKZAswptbedBrONr2YKyXgZB1qq8IO9CUPCEaQaATFdFXCzUWGe7IFeer3lJUFEX8DSmXfkJ8XTZPgSqDrymcWB8CP6wH3taY/ksiJLdpGPIwBlgsQNrqlN5u9Gfj1Q1rrxOuG4BZarWWUaMNIK08wGuvZ6x/8IlGXcqviagbSbFbCRYb8R6PdSVzds5FcpUydXa7cVqJJDISuSIzLenGd2qtUG08jSUNm1fA5/whzKACb/yC7P/2v9ohGtuUkKpVGfF/1cIsob0iqJWqeskmn9G3JgtxrqhHi6h6uGEAxzDWCD/bWUy1wM5o429nXzSGbu9opbeqrKbzqTsi3IWjlPEV2jo7NbsXI2YbsDnq5j4BpTCLA0fsVbTWgWedP7pi8YtcZ/Nd1XtwvsJl+IGWrECvdTPqhol/ZQaqbliNFjscWEz8URgHF9BH39vfYiy4nrrTp0rAHsCAARGAMsG+xD/yTYT5qzj1ZTjESm/vJkoz8cAcBuyFiOQV4O68CWEotCXqpijbky4DZCy7WQ9QusjjmLKual8QPIMKaN9u1glI4E+JbG5Ox0/FudCtTFTm023XMdsd8M/ma/8NkAmb+BN3GVZBNSj7UVHs800dlp8btm0zJJ2r3yEGkGvkQU0+CeaxmimNF2jbPKedNXbIe2kZUV1xAoAzCHrsf1obdCPdp5GL/h3GPQBL8za0ep12AXkGI5vlsKHc0jL/F8zguGEK0ahGt205mQEWXxkdaB3Mkpz0czIzh/BspmGf2x3Bav4BkaW1vpvkgSd3Arf7HtsO6H7ot0GuRXyRP5uTk+0Z6dFylfq9zu7TGnt+OINtto/fM/96cToLzZfEx+2zoFUjNu/Y7JlRMKHAcFPviH/0vcPT6i3AtMKtNeSNpQT99yKupq21q2W8KP6gAZV51R0SKGLbrRgJIFNZUgtQDvpSCnQghjBhFUHhGCc35hsKAapZQ2qwZTmUXEF89kZBnG03LZt3d3ec6zn1F+50PvLK/cdTqrW97/yFPlM1/5WvnObXeVqe0nhKEU0VwUZYmCWCfvmCnv/ZVLysWvfmmZDyPq8T2Hyv/xl58ut/3oJ2XupGeUldkdUVgLxkoA69mI4iHDO/YUTy8fiKjywXLerrPKx3/tw+WknTMBtJfL1dfdXG783s3lQISht0VqMyIba3GcE5TfjI3b1Yh8Ly7uKCecsLO8+MUvjjOdzy1PPxlVrRGFnyp33/Nk+eqV15S77r2nLM8ulv1xtjMcANuW9peZlQPlpLAO/9lvfbS88HlxJnKkkf/sidXyv/6ff1UeiqJfsztOir3M+8t8lMdeCFvljGeeXN5/2Zsiwn5aGBXbyh13P1C+cMU3yr0PPh4Fy3ZEH6MyNyLxOELERjvxqCOZNJ2wzwp+cgK0ZmJLzdNkoyWgdw2cVUVtvtiQrXveokExvFJOmARiABSKfg0Akg1LRq0Ylc4IWdrmNuSZjjfk1eYAUt8z82K0v3mdjNsEBuNHJWOKZGnrjF9ohfWGbRo4/A6X04BUuxgFMhr0MQGDjEwZe0mbdl/OQ0VbI13M3wWXbCiPXsPx0TJuEV3ObQNnjIynoT0yZ03WaPx8pbHHNRttARmSt3yNhIHkiLDCgIaGKO1iM0DdTz+mD22eusnox2qeb1kGo43kBGISRg3bdRzCGauT7snfCOjnuuEs01KHEW6Hped8lDfrE0GjzLSIMSjF104HzF3yOHkuuwTQAO5ztobXapX1BKvmKaWICKiMAGWR3YCVz3G1XKNNxt8oxjGJejjhFR09pmNusSFbSO4LCOIYIPOdyY29yNhjjOZmsRc+PrNCNcCqwR62XmhdabiKpKMBAGcBZYFg0Ugp1/06zodhzHI0MOtDIW3LBa15PtKARk4GOTzk/MXotT4pQyGOzDfMhMJ1RIiiSc5vlXG8Ed+LdqBJOgRFSoNj06x3wOU8piNSl3BjDddylV9cbwbFcCIgI8Up//pJzMeMFYBk0lROOQxFzhx8qUwEzq8FHmixakdF5VXMEwAxeDxLu+N60Nj8RacbnJgZ8UTGgnkDgJfPh1wHbYN23CoU/3AixVoAZhzlBD3GOhacO6gBnYWss6jRSzkaB+vYn6XjIG1FbTkb+NZyS1thevfsqAzXZxVnq87gJEIKM+uXSudKJPexu7fXMT1QboB3KKs2Aso9j/EpKcpSZpBR8KUyDJpiFX9CNiW/6zeR5bN/Oql6PTJ9k4/HSIHUzsd4++S2CQWOjgIf+CMU8zoCUHa6cnrz+71iUIQ0oC0M+6dvBA6kR9MgS+u2Cf5RpVABQeqgNChpdEiST63FmcEUxwDJUXk6gPJKuNXlGEdUIIp3AUzD+Ij/ZnCkRKRErywHeI19wx+IY5Ze9KyTylLs673+1rujKFYcjRTnEU8txhnJsYd5Bkd2REGu6YgMv/GiV5XL3vqW8oynRZmsaO9rkX597fXfKT/bG/A4ql8fjhRsHGnEvVMwPFYich1R5YV43it27Sq//RsRUY5iXlDa9z70ZPnpzx4JEBoFwsIAmcZ5TvHDVNyHgmMz8XE6rpuPNnfu3B77pLdH4DoAeKSBH1yZLnff+2S54aabyh133hXnMofiX9hR9q4izXatzB7aU3YEHV557q7y4fe8K6pjh1ESBPnat35UvvDVq6Jg13JUuN5ZlsJgmIkHTccRUjtiG/K733hRecNrzmeF7fse31euiKJeN9/2w7L3EAy5oHPspU4wk8WiWL6FoFied6Ver0/z7ZVw5Q9LPc3zeCB2dFwtE4UAHv2xcUpeSAlr9kve6qPNfJYBEfaDclQ2HOu404Kw0ZfsPI7/N4vUVkxhgMDzT72XTwYYuZsd7x0L49eWBkUT3Km2fWSVUXPbNTT+Y9BxzKdtHhKrvqrNh/YMbhGZb/UBhjOi/gBsNAM7DWKOAQY0ol2IxnQPyv7YBusmKO42OFKkkakhjFQh4sOvYJtmlJSpfgJu4wZBmjAKiswIbPWAZb+eqzJdcdx+bPGU0sXHAmVewJBT2MdAFEnF0efk90PDNa9qqeNDB4ughqE1DGw8q6aZN9BLbjFDMoIFnor/mL6L+VfurpyISJeOMWHrC95XviLAkfzEY5T6K5Ca6dh0bgYQVUEiQfbckykdoeszYqnIr2hIkE4QgAHZ4UMmwO8CW4yYo29cB7pW23ZwO/JvxEmM/tJ5oJoFYAEC5ZD/PHUg+ohIMgZC5yPeJuCj3ALfwNEK/tXvdXtAOgLwLO6TTR5DZ9jZ+KcIWu5N5hpkaq7ShLOttajlIVmkMfqNxkmeks5gW3DudvTmqmabDVQ1eeBU31zbXGu+Fn0xWOa4QQ/TvwfNnAdKTUTe0QXRktPjwlS6AjQNWrEKhUKvebxYVhSXTJHkTbmVx0VltDarMkomG+g7MgrazYXSgw7seSjHAbGASDBD5934VsybmVZMcMzvlOWS/1CYC+/5F2AbI+mAMvqIOSDA51FZnXYwUTSy+JAOnMyGUJf8q9pOwToAoOABy6xxsrwWqeM8Kl15HZj22PW9QHfaZlw33VaIvD91UX9d7bLbaxlBLTuIctqOINIU7Vd9bVnBY6DQFckl8pD1Ae75/L/7H+LHSep1T+/J+2OjQMqmY7t7cteEAkdJgS1FlKnwJKir0Q87waldAHJHAsp1n6Yjd7KQ1Oao9zP3yfVpSv3CoGLA3iIYvPRQh7IOcIgqVdsCGK4G4FuLvwKrEPBR5RrHJfEUE0QVwnACoF7ZH1HahfK6iy8ob3r1eeWMAJK7Dy6VL3z9++Wb3/1BORjnB6+Fojy0tFTmw9JC9eilPY+Vc3c9t7z78neWs87Yyf7/3Y8fLZ/53BXlx/c/VKZ3nBxAOVKw49nLsX8PxhGeNRcKYurAvnL+859X/svf/miAX3m9V6IvcRWVJn35NnYwXoBkuDB00JSMFkREliNkuGf/WnngocfKd2+5tfwgzkFeAuoOMH0A52xGYbHlg3vLXOyLPnXnXHn/Oy4tF778pTwSCsdI/flffC4ixfeXg0G76UjPhimq2mZBs7jvdeedVd771jeUZz3j6WXPUqSX/+CuctW1N5YHHn0yrp0t8ztOjOfF3sQ0pRBJ8HsBZRm56PMoAB0HlMkD3s/Y88NGjpatsLiAQabCKYpDXrB9asxQjcH1QFnX5nHQoP6A/0f4dlyfakRmAB6HV9b9ozaK89c0fjLKlciB5mcawePQOUxZ2a/kLwHtuAfYDe8ICmzC2tavzglhBL4IyGDvOAIHYuRO3x7o5vUNKHfgyH1tdHPqtUHXeJqx23pZRmgQMvDXaMAKaNVrKJd0Ob+WFev/yw+5sCATxA/1OV1HGs8NGmpXgPYbAWV1SM/tGW3dQLmS3b+Evv0jzGuEGr1jQYCItQvoNMAac1Q5h+O1lIUQKVvxD7KaAEBRtix+zjPIwROYcxvXlb8od7xgvEAI/tgvvzg1Xv2erxapkr6o52KDn3xnyrP6rLqVB92Bg61FXgmq404UR+R6EDt0oBYp1YTKAqaMIsM5CvoA4KKkAvoCp4H6jetY2ZrOTBj94Uj1mubfbN/rso6xzgf64bm2twe8metOdM9sCoxFFCN/sZ8C/r0jgY4LTYR0IuWG6WHe7vedSm8KIIn3Q584JXkUVOV+8eSHHiTntepLRN9RlCx1vtewHqD+zGaNg4FjLN0WWh+oap9OHI3Fy5k0wSC1AYSRcGSAsao3nNda95GMFTRTUS0B5GwDRbhgcGC8rmGBbVSRCraCyHF3hBMjvvG8FZ92UYt6ERS7HgLIzZMm/BxH7rXFAw6b6KfXT12h9oUhld35HNWxUxVKdRKkTGi2zoDPthBRljQm166XJJwzfT9woqTs5Ph0f9pVaW+1dTpstrfHsl1ld9j5wrdaaylzubsBhf0o+sTj/K/rxwQor5u+yRfHSIHUzsd4++S2CQWOjgIf+MMjR5RHW+yjVCzYYbU6KsZ7wd0rh2xv3HcJjvFb79kc7UMWQEoFMhVVmRlFgzCfRkRZKU1rjGzAkJqJwG4UroprkI63LSK8a6v7yplnnVEuv+zN5cVxxvB8KN8HHt5XPvWlr5fbAkgejujwAew7C+m/EJp77cCTZSqiw6efvL28653vjMJcZ0aBr8Plyb3byqc/9/Vy+4/uDJC6PaLMoZzj+YgfwGiLbc9lOtKul/c+WV5zzgvL7/7Oh1l9G5VWYRcg0RqAOOpiBwzVS7vZpBpTKCxF//Y8uVx+cs/95Z77HigPPvZYue+BB8sTu/eWxZ074pnYXx0VtiNFevXQ/rK47VDZ9ZzTym+8/73lmc84kUbQPfc/GkD5UxFNXgtQjch3VHudi8pdMgvK8v7d5dwzTizvu/T15UUven6J1sqd9z4WBcduKLf+8O4Y02zZfuLOcB6ALjJ2MgKS4coEyjRvYSizdb3GAWX/oPEaFFGJZ6poM8uPirlpx6IdGPLZTdv9BCAEWDKSWBCnb53Xa39z//2oATr6edCEjZhxfJ7XJT2ynb7QjtI/YegABGiVZVuVjqCZx5b80qfy1bVKgCE60Gj1fXlqlAJZXftdu30VcpWXWx+KbUB5GAXtx8fsis6wGzeZaXglr1SeMGBjESmDhp6fNqMxr+siylsByuPaE83EK6ryDo9ER4skqiOCg5TNwWA9CeOQerdGNuyDx+NkU9HDcqJ3NCV/49HkCUSXa7RWzhPC7OQfrwUZt+KFGTjehEpyAdd12stngSFZzvmeADSuZsSxM5hzvZPnQc8q4QzPKCwsMQyssD+YY+SaZfDbAB2FulT4j3tJEyDzryB9ux59Ee0lZgSU6eZjBNeOCdIoroN8I0hrGRrsV4a7MzWYWwJczMntVwcAU8Bxf0aE8fR2nFYPVjg2FzATnwsAt7YaIErerwDP6yqBcls3SbO2LlPG1MJtVQ4qOo+t1PW8egD6yl3qiyLk6J8dA57HnE8R1/vHocd5j3ggZVN1eJC6cgbVs44BQOHUsMMggbKAVwJlcXyLEkcqdVyPc40zoozil0jRxneqZI30azxH41CEXlKz0pnzK/ZjkUi4qZvnsa7iuoJTsdHHkZoif00+3hjgjs5tExPZBv4eGSiP45FRXdHLS41fTotcmxllHg1QVERMJxteclj1Dhq2AflOH4giJ4qENwtmApQHSmDy4TgoMAHKx0G8ya1HT4EP/tGR9yg37ZB+ZhgfsFSkUGBMeZvYoANHAsrjQFPzUq5XLr2gp2KFB5oborBHOaOH2G8KY7btT4agx3WrERleiL218FYvRVry3HSkJb/8vPKOy95Ynvv0xYjCrpYbvndX+crV15af7T5UlqYXysFQpttjf/BUGEVLex8vJyzE/WtL5eILX13e+uaLy8knRCXqiPBec/0d5ZrrbiqPxr7fFdAGwBr7xaIfAMqzsR/64BOPlPN3Pb/8/r/4zQCy0V4U4br/wQcjuhtFteKepfi3EoW1ts3GM6CkV6KwV608ieJja2Xv3r3lkUcfL48/8WTZH6Wol5BCBgrgXOgYG6s0w7sbhcqetjhd3nDBy8p73/GGaE+K/EtRyRvHUa3ObS97l4IOkUY3PxdFv+Clj9+n1w6UZy6ulksvell5baSYz8X5yo/sWy3X3nBLRJVvKAciIj27CGcADGMc2QVjEnyAB0iNyoBCIRYbQDQi9NoIKOP3ZkTZcMENxyIRaWPICE8QOQqUK1hMoOxHVQbm7RHZYPSkGRPskkHDOEOkXwA51s2qRY9ek0aLnpERKoSDgQ7SoLRnP8HLyLIfXXdaK81hUMdum79GLbslN8B8mD/gBsKOPsLZHrw1oDx+P15b88OBDGhhRwa3wnZgewjEW3RlVBKy38wqAB3MqmNEzGbtJU3kXAC46gAkmRtThg7iglwPY4zkSsNk7uE1G/chqa9ojUAujNMGRDN621e61pnkCQJxuSNo6LINfEr2XC9ePs271dYvZalQhR03ma6M70SC/J1zENfnUWzk6ATjziBhO6AZq7pnmwD1WpAwxmcCuSm+J4CMAltoR1FzbBmR64Z/AxwxFdtOJi2RjOxi7AIgOrZK/cVXBMvuW3Wegb64iG0IVNExmN4mTXhO/Dq+rPPoca+thuvUTojkz56WUygsFpWxlbbdRTnpfBimsXJUTi1uYBn0TRpylHJ+cf91A8qZbTAKlDVdGi+BbBZqpDNo1AEmepEe/W8kuOa0OeVaBF17rUVPOjA0A6Q/I8tgSOVB01HKFPL6jPga6dLB80iZJmjmvmOBPkSOsfdYdMHYo3fY+VTBs7cHsQONvmJ9rQ85Auje0ecqK4bCMb8nn2I0NodyXi0MzBvt237eN9MfvZ7cClBmH8bIxV6GjgPHPVDOa7OP/I37vKVONXGN5xsvNwer1oqyNEwZ8VL88Lk/+zfxd5J6vZ4bJt8cLQUqOx7tjZPrJxQ4Fgq8fysR5RTAqWyhVGwHMsXWBseoSXh0QFne7HHCvlcCvRGp8UrBMQU7DeH4jvv3YEDKBFJlyzh6aXEOlaNXyvKBPeUZp+wsb3jDheW1F7yinBpFup7ac7B88ctXlhu/f3vs8wVwjTODw3hZWNgewHp/mQtFfkKcR3zwycfL2Wc+q7z7Xe8uu85+Bj3Td/39o+Xzf31l+eGP7y3TcS7xfOwljrpZUdn6YJmLviwGoVaf2l1e9ZJd5V/+03/EVLHI8o69zTeVL3/96ohcY++jIulQzT0AACAASURBVLyzEeGdQSr2alzAPYbh5QcoDa2/Et/BjkDlaYDbhXgO9gzvP3AgDMio4B2gfvXgoXL44MFInT6p/Orlby0Xnve8KFxyuOzZ91T53/78fy/3RWGutf+fvfd+1vQ6zsTO3HwnzwAYZGCQAwEIBEFAJBhAUiRBUSIpkpbkksultb0l2bve9Xp3y/YvK215HdblWpXW4T9wOWxZosAIBhAkAIIEI0ASgUSYwQwwACaHm8P4Cd3nPd93vzuYwajkX747uLhfeN/zntOnT3c/3X36TG5GYS8GQqaxL9rnN9NAm0J69sbVY+Vdt+4uH//4x8qll+4qjGT/6OevlC8/9A04AlDdG88jsOdpyYysyaZtgAF1JLdaDwJA6wFlfc52okK0K/vSAdIHRs6GyYULDIyqGZv4pRo+iWsMIAenXjOibCO6NiSjoeP0fuOi7V6OlcfCtHw96JrWgGoNFT1a2wscl38rcN6uFa0OGbNvAZRphPcZ0zJt+miW22/713n3zF6DvO1La5CdaQr713+OgczE53rvZRfhO3ugvHY8Nup6f84eKDd4qU5eS7T1gbITkDP1Og3Prh9nA5TZhl1kBno+2owsYmNfPwF6RumwkswW8qzfC9RGkSs9Ex+oQnwa/ZF6r3360U3dE+0bVHih+7MASfn8+Khn32QC5bha6fSU341Hi9kTcgpJgDjzJv2yAleMFiu92oC37lUWeOYvNl1Eca4UH16zBI0dnY2zQ+eEozXQQA+g7QCv11Hdk9zIAbUq8O95SPAqQC+2YPQzgHLcJ+Ci+Ys50ekQdnokqGnbyc/spCBo9PzX/ch8loQodXIIYH7AtRO/jribCPlZ/q1rLwV38JBliGkl+inLINZjj2jUJh4DWxZ0kk7WAEE37zfWdo5IwGebvJ5ASt1NBwz+rgDcslgXr/X4xLqOIDNdmQUzdcYxtiKRjqpcTR3G/ce4ln2Me/I6R6wjss2otXiELGZBx7lVajsdFtrf6+e38j65J11WzNDQfCvjYZBk7PitfbWeHuyu6dbT2QDllk+S/9aLKA+6Nu9p68/08nGbGZIyJLWrt5E5wYZzTydH8Isiz577B//iz/DhECgP5ojhp+dCgeS8c7lneO2QAm+bAp/7r/8t7j1zMS8JzDDSM7rmNDUbaf7eZtIgZcDPaMBYCXWaVcZVGDD9QCINrzRwWsWSip3tdt+H0ou0UCpyxQOkAPFMKNIVRFknkds8ehpgcwn7hVHE6yMf/kC55upLyhQE+Kt79pVHETV9Yf8BHKGEvclMhB6flHJeWpgvGyexT5l7nwF+t2+eLh+6//5y2223wmgbLTMzi+VLX3usPPaTX+I+Rl2RCg2DbWbulKi7aQLAF8c03XrdVeUf/+l/CNBtRf+1bz1ZHvzqN3RM02mmio2iUBbu4xavFRhW1vreV82/OuIEEecFRJt53vMUQPk4CoHNzs3LUJjG/SM80gUp4rfesLt89lMPlMsvnMR3SLveu7c8+MUvlqPo6zKdADwXmUc+gU4rODeDj8IQUZ37RLnuygvK+97/vrJ795Uq9PXyq8dxlNVj5ZkXXsJzoe5Q1IuFlZTanrQO6UUdKaBsrunhi0EGQi8w8H0ON3DfefLIubG4nCfpJGEvxAeyh/rSj9cByrEPzcW8up9+Q2KQEZVX9zt12qiO1kw4oPoNl/Y78TjNyTDc8nmD1sug784KKOfaTtAQa7sDyuF0kD05aMGbN51lkq87wOAoVe/ng+REAgEb8h2gs6wJpwf7kPxhQknwGFSlEBpksNoY5uT//x5RjnlPZV8DlEGUHmDWrCAPz2tKadcqImVatTyXr4WRSJzu6wpyq6ER8pfXtKa55jP+2WPiVhMkm95em8oECdI7HdORRveUkd5Il4+eZj0COzjZtFOTEQtW4gS3x9BDpT3EzJFhRFkgjfLPxaMoGhw1dkaLni8wSGOd13CTa6aWunOOGgd1av9jhYWjgEjTEclQTe2YMxodQLWyXLBWphAnnbp5dN8Y7SRo8JE/jcMigCALZHGfs2J4BH9NxDjbpIyvAKjuZe7Gz73YjOBzoDViHE4wtqHPVPo76RWR9FhLapt7f2POa1Gz5D0ylbcIB0uIsPXHx5dxmZE/Y26VYWSwuyFKSlv3212URaFUdyT2WDM6nMBY8jFSpnMPMp3EPOeY93BvMoFyfuehYL+2/AgNyE49gEeTtnRg2p5pedsyIjeUreSe6mYNaVyxhnOPshtZR+4Mto5yxdS2YgpCVHarsWfNdaTWqx4dEnLcE9PcLxoT+LtGhDIWWrmSBAieSN5oU7MtoxonnJ7F+XKgRE4Jn56NC709x+n7HeEe/IthRLlv+oZv3yYFqv56m/cPbxtS4Jwo8Pn/5i9x/VtUvU652whSPSS4tZ5j2f/kRnek6dTCpl6g0KWWteAjjYIU2inEbQtkeCAeJCWtJDwX/eFrRgokzCHGUeF6EgbYBlSfLsunygfed3f5xCc+UrZtxD5dVLY+jDTofftfLbOIviraOjZVRiY3llmcRcxK09xRvIxiV1s3T5b5UycAsK8s1+2+VoYZlfJjP3mufOt7T5W9Bw6WJRgbo4hELwG0Mo16glW4Tx0t77z1+vIn/9EfAHBDwUO5f/nrP0A69LfKGI5pmqeVOAZgnkZmKOncD8RToGkMcEBjE4g+QzstwvO+AYbkGKLCVOqnkY49CWNk88RYufeu28tnfuf9AuWkwUt79pbXXj+AUSAqjvGNoUL2CvbWLeC85HE4BEgr1TJdOFY24e0VV1xeLr3kgjKNdPOjs0vlUaRfP/I40q9R/ZrjY/R7hSlusFr5N+OyiqKw75qPswfK6RyRT0CG8dsEymG4yoBuXrdAuTp+AhSujSg7wsD6rmxDqaxhcPbs4QpwmXzZGjXJs+tFlNt28r5BDiFFOCK9tl0PGRlql10/6NZRLjJ+uRUh0uQTU3Jcem1jpgXyYReFc4E0yL2sDdjIBwd92Mcehxh5ifdpLlkxmMZzAN6m04McBtmX6JhBULRX967TQNPWBI+x7pltjdp4TjseFaR2cGnNT6/TJqKafW3Ufd39tnEP0daPKEdcSyBxTfFt8msCaWbY0FGTUcowQjMtlGe76/g1XeccUN1Lpwqr5uuooy5LR5G5oFcdeDOGlh9d/Inr2A5Rn7UcPBK8IogeRrZtc9OLa0VFw/DhKNYwC22poJD0RWfAk7kkMyCviGvlDMT9vEcp1hEVFqARAI50XX1v0OxzkN2uQIs+82/yNP8yRbddL2o7+ClBP8FdSquuejeZLNcPZRr612RUCRSGU60efRZ0aZ1ZfMYSHLWiqwlqKBOA2WSJrTOiXVeluV0fS9BTOc+pgB1F9xoYRyEuk7FLT6ejojqryA+kUcxhOprZlnmHNKQ9EPNk3Oh9+bFHtWYRqCP+3Ova7hEDJX4WYwT9RhlVJn2JqHibKmvSKWLZwmcb6Hr/9oqOXxJrOP03nAlyNqBpZmSxFghfrzDlup6D7HXAx7C2Ax9CPcm/4iG16+Oikgecdt2ATs2LhlYzk1JfdPxuXmfBSI2nAZ76oAJVVSfT89ufdk6zQJt8BwLh7oucsoqg+07Oc/9Py2M9r0NuZC0XO1qTjhE5T7kSD9BpC5ThsXYS6KpdjkE0yf3mOS72NRwhyiJwJN96wM/Ldfc3/2Z4PNSaCRx+8LYoMATKb4tsw5veLgU+f4aIcmc0dsJbyia9sKFEExDlebGd275HNUhZ9BvFYX2t6X6Pocw7G4NvUOTMhhxjEzScECkVsCAwMICj4TUGw3LD6XlEW+cQER4vn3jgg+VD995pEERFjHRlgU1EWlmIi6nFcDsrcjvOfXGEsACm3Oe8iuJckwCokwhRS+kjwvrcnjfKlx/+Qfn5r/Zi7zD2G8PwYT8mJ9En7GvesHgKKc3Xl7//x58jlNee4y899P3y0HceLafHsE8Ypu3q6LgSKlW1mYpTaYhW/lLHVJxUVjAW7ZWnAYnXMhLxLBqkAPYXX7Ct/MHnPomoMs5DRjR5Cl/PYHz0vjOiwDOSqcB4XBSVqYxTfobrFmGM0WhUmjrGzz2C9BX/4vlXEDX/ZnnltTfLxJYdZQYA+zT2Ritzjf2kkYxI9zhSJUPbV4O1TnBjDVTzIYwDXtNGqgbz0VlwemOLy9ppDENlyoWRypYSxA4u5kXSy2pZY3i3zpyz6NFaOjQ3JbjN8VeDJ7RBP1AWJzR9GvS+x9nEdadIqkE/WcVGegeUE1zU9RnfV+eCb/O08l9LEzGh5UIa7wk46lSkrLDJ1WM2ppHZ024Yi5UmfkT3/DCwNRYZmDaE8/XgOfGT/3Yiyo6y9w2ksbDXB8oyHluHQYDN6kTom9t2LKKVnICuw5B9aAGr9n3SeI25krwW/QOkGBVovXafhwMk6C5KCcgkyA0jPfqm56XhHJNQI1W8lOJYSy8i00azlmEBCLifWJWoCZQZRBYgBvjA36xcLX2jubWsoxyXI07gsAPFBu2Uhf4sn1H3BeVEGZG6WFf8iFcrGEgAG91Nb1vyOJ8R8kNnIFugSP6u5Dxy+ATEuifGjfuYIdSude9FNoC0nyOcvHizov3McXuMzbQjmDQdteI4R6RXAmW9TuBM3WEAm+ubsj/BMeVB1h3Idesq1D5OzGuPOhTPIvDJddusNfVfPSc/slc+OMoFy+wsdYTWMovKgppVztCgZeqKBMrehwwNyUgxgbBSrO04WAYNV5iSzSOWwxnj67g/2cDMtOSooX8515pbf9btRY4ibuqI+9bZJqZ7yrp+2ciWch3GqtD7bMd0Sz50tkSvoOjkd67bvGetfcRrQ/9HnypjiIB+Vrys9QdyPvVXc9Txu58ZfCvaxChyida12tFF2VlqKulkKpi2IVfyb6yDzmYzLYcR5Spyhi/OkwLJqufZzPD2IQXOjgKf/6/eOqKcLbVCPI0kCtkuMBPqKEBtCv9WCbS9qkI3Igk9lkEo1hYw94KTMLiiQe/24mcAaQC6PCqKqcFqGopmFMpqfBRGBlKuRwGWb7r+qvLJj99f3rH7UlVwpoG1CYCQIj99pfTdd+rFqoX1obMidagKXIQ9z7jp4LHF8i0U9HocR0udQmGwJaQ1rzKyrGOsFlD5erbcecu15U9R9Zqe9SUYQ1966AflW9/9Ho6IwpFSiGADynvvL20cPTyNovyLccposfIjwKVpQg87je+NGOcE2r35+mvL5z/722XHVoyNVZO5pw+t2ceeZlb3N79LFUpq5q/MHxhQrx48Wb7+8HfLj5/+ZdkwtbUcn0MONiLRMlxgUDFysYyoyTiOqcr0wjVgt314wwz9Z8fKq90YnmfHzb7KY6ASt1HY/vro085sWB8oG1gqVQDXtwW52j1+aei0jhz1IQAFX7dVZttKwYqyJf8219d1E0BE5mxGlMPoHbSO0liu94sWNFZZ2AavNXYzgP7gfxlRznsHA+XOmJIhSgO1iXRmJNn7MGmkGzioH8nBMvrDYI7Pcww9/Bh0aAFFDw9F4UA5ixQJ8grtkQ0REWlp1Mt27aru5azOOdg59eocVZqtA7aTqCL2GYAy0z4D2Niw784/zbG0hnvPXMda7AfKyfjCOcYmmm8BQM6LZFCklJLv+FzKaXaTW2LIVzWCZfpoPyudX000tjXsPbuMEvo5Lq7YgDulVLMvBrp5bizvY4ownX3MAiYs015jvPHfKMjFe6VcwjkAz6HAscBwB0a0vmNKncYb46ac5Bg0bsp2ISJx3wodDQHi5CBUGEzDqc4D111wBo8kCvsW9OSFXdVfN8v2Eiz3y4XewlsRna2pxmgLBSFjpAKGyhyKOeDfBMc84o9rzPt6vd2IMsxOBmzLSTqSvzifpE2sD9Ep+S6kZI2c8lmkCYGlHtw4WrSeSPAOlJnEkWav1AhmrMTcZJaAiGk9JfnFa6CbOJ9ZBZuV2CUH+R+cACvYe0zQuwo9zoJdommTVs2UbGZpWTVQ37u6tvcu2yZQ8oJ4B05sgWNvxCLdVLeE14X8ap3unX2T2W0h50KH5Dp0dN583WZa5BwncHUE2HZJfta2McjZmd+nI4o8WYGyaN4C+ixS18iqEHR8ntetvyMNs9921DHrxOPLSHV7dnxPtpO2zCW9W8BNtuDYMk2+05Mt/+eYhhHlpMTw7/lSIPX5+bYzvH9IgbOiwGf/+V/gujOnXicIaAW7BGEaQVZD8ky2Bmt7vVK6ZCzbIOhRCBEFOBNQblOvfa+NdwtkKA8aglIkULD41R6j8PbTehtD6vM4DnxeRlR3I/YLf/iD7y0f+sA9ZfvG8bKIPOs3Dh4uM7NIjYPiZQRWZzJqzyWNN/5F41DQjK0yYEptvIp9wNtwLNOuC3eWiSnvLf7p0y+VL3/jO2XfG0fKyNQ27QNexnUbAJRHANLvvuOm8id//Hl54Jeg9L+MiPI3vgOgDFDN/cLMFpNaD+NPxqdGam+58YcVL2kqYwJKMKMIIyg6dtHGyfKxj3yw3P3ud5SpCe71K+VXLxxA6t+8DFQVgWFb0nk2LFU1XFMEPzzSuheY2rawXC7cubVcetH2shnp16fml5V+/e3HnkDF7A0oeIYbx1EtnIYM7IExlNY+zWOvtLfQLavvvVPeTL4u8mzKmA0vvBmF5lT0br0G1mdx80UvULb11GtsJG+vF1HeQAMjHtMC7n4j560WWz/ft/y/3neaHc2JMyMcmQmDug9Y5/rIPtb+pEF3XhHlMMrDEG2jE+YgWuuRphugqE6s2bWmMHbbNAbPaT3aKgxC3R4AhXNkIRJODFvLPTKlOizqrLUz0wGeNRWr47JuXlMVd/3MKJIr6lf81MfPgVDPWPU6TlEmj4fBn+PocRAMYCr2QUc8sbK/nCB2gKWoS5nsxZ0Gvclm2sV8SJbUxVeNaGPJzqFRz0DONZDNGKkqNzavt4sxVr34lpk6kcqpLBhJbGXA8FbVW1D003PoQlPkNQPl5Hd+b1HlMXUVrSkvDHy8tGN9EwQFuMkoqN8n4Azq8L3koHek+kxlSy7BRYnIABgpeg29YmGKWJZVAiOCzxU0x+QawPWkvXbR5dyTa8yOdng6AyOokvd+jKfJvG4nnccyCseCQTK2DqGOhMZI+mgLhJ1rFsSds9ALpuMXNU0wxXHhETypwdlBySodnziqGOCQPRIIZr8N3qQnlWINpy2PBoq0Ycs3g1MW1ZRkJpALVKtiT4oQo/6HamWwMBczGRxNpp4UeBaoZhHLAIucCdbJIK0aoJyyZ4NSyD3gBG6a7rAZqqyMz3Ltpwzqd1b1O+N0Jn1klbTrtnPu26GRa7HVgx0o74CvehoAt5NDyXghuxqgHIOLOTF/1Flr9APbWuvsijkJvVv5ok+vmFa5HuiBiH7QsSTlZJd9+1N1KrMqmkEPI8o9ZBq+OQ8KpHY+jyaGtw4pcPYU+L1/9m9w8RmAcmMvppdTwi/sQWemhcJshGI1WPs+6zfkrWxT6IacH9D9tWAiQJiEdHqtoTJXmPbrlCsZPUpbYkQZMVtElBfnT5TLsO/285/57fJOFPOip/74kZMAfz9AZefnUQF6siyhOraOnBB4zLQ2YELsA14G2IRNAkOERuBSueqKy8p7fvOecv01l2Nf8Eh5ed/B8oWvPFJ++swL2N+8BfuckVK9jLRrlPhaXThZ7vmNm7FH+d9TfGMJYegvfe0JAeXFDRvxAABlmUg2xKWgqORkLdkosyL133FEwHmcFD3OE4jikhTLM0fL9ZfsLH/0h58rV125XRHqI4dmyl9/4Uvl8JFD4U2nwosmu3y6UPoj2H+MI6+Yjg3D5dYbrin333dvufrynerTz5/dV7740DfL/sMnUakb/cM+5wWmCmJf9wT2cTNCYGiH9mlrZmBtEEv28VZnuBgI0S3hmtpdzsLZcHYaQ7mHMQ2QBMo2gDtjWoaEjMzmhwYAAT89AEH3lqezr63nvN+RNAgAd0bU2pHI2JQhHGBFBi4NTJ7lGRPWWltxXbbUAvlaiIXUowFOsEGgnYYd54eGsZayn9uOzwawDeo86iXNodbIS9pKJBAkD0KQaofPJuCnE6gD/Nn3FrelAyxpa4MsUYPq4PZEytrxn9mBkbwkaDlQ2OR+wUHyqxcod7SsM9lDtDNElOPJGQ/PaGjOu9qL9Z8AKT+SrAxUrMr+eM0tGjolL1dKMjKjdJGZknsz82io3DvO5gQMasoyx9UB5eThlEeqoJ3UE9jhJhWn2LbOhwR4BFfCvJEq3aVLG+SNqGiXAUJGSHN/bQJlFZ/K844rEG+cskJewSLqnSNtsZDcNqOrMvrz43idvGmhUB12BqrhJOP9XJvaq8wZ4F5M9zkVoYpHaZsGZDDlidKOnR7cRZPZPp2KTCHmEUe83VWc5dRj16Jas6pGBzBtgbLTrO0sEEDGLx2UHiPXrAFyzS6xqo7vzRjeLx6Rd4cKg+U4PsrsJGYbqTSfeSk6E0ZyNl7kumNrOrIMutHjbrNm8HGCXKZ3y7NAkMsIMh2++At8LfoQZ+PaJXy3GFFmp6pHVesAeALKsQ60Hzfnl9QMp0KH4wxK63jDgeAhtJHajACv/Uxygf1g811TQY/e66W/dZHXbC9QTlrq6ZyhoG3vs/kts8EkpYM/+Vldlw2wTTCc/JbXtToqx5rybT152bNWKK8ZnRbvBywWvdRtdT/701/noK0LMIwoV9YbvjhPCqQOOs9mhrcPKXB2FPjsP3uriLIFohVk97oFygISYWj3pxF2msvGGNuqxX3SOKHwlTESgrfpegryNvXVX8fF4bF1oSB+DJDM9Gsa5FIuNFgAF0cWFVUuS7PlrjtvLZ/+7Y+WK7CPl7r617/aV77w1W+WZ/Yc8NFHPJpCY7Xx5qehIBeqS8/PnlTRmUmck3x6Zb5cdOG28sEPvL988DdvLxdNjZejp+bLNx/9UXn4sR+Vk6gZVsY3S6OOIrl64dThcjeA8p/+x7+vFD6mkT34tccBlJ8AON1U8AApYVe0dSQ5FZGADo017Rl0Wt4YjCQRFPeMwYBawd7icZyD/L47bymf/p0HytYteCq++/6P9pS/+sL/W44eP6E5GOOZy5zQMCxEJxkbrHa6AYYJ2oPDgHu5r754R/n0Jx8od91+I4B5Ka8dPFW+8u1Hy5NwKszy3CikYK/gnmU8e5LHuLD3KjIUFUVbo7WPJRs9awM1DRfSXobc305EuRoWbDPAYgLl5Ku1QDmMoc6JXnufRkELevuBVTuefkMlG1rPgKntJotH5KSNKLekzDWX9/UX+crnqIhPYEU1TdZpgHKPERXfax5kFOLGpiBMz9gVKSQrRlS5fyEnGDkjUPb8txWvW6CcdRBkeKffJPil3/hdHywnx1Wot0ZIdoB97TV/a0BZ69g0s1OgAxOBatYX3rE2LP8MeNKhIT4P0ZgR5joVRjTVGSKaRR/W8KosYEqfSL1W/0wPrcgAFcQhXOsEe4ZdBq+5kybnk2P1Gccu9mbQHECZhQb5LAUxY1NLAGcrHQMFv8z9tTkWp49m1WQ6tghmWdOhOlvYn6RL87fyjHjT0VvT1OjHTmH+KuDq94qQNd/p6nCYQN4RIPMe1bnQdhTekpFQXVnPAWZqtX1w8UxF3k3n5MF0Kjh9lsuPsjsdtyNw3NLRQDpGxFhzxGrfjjxrjSYnCUg7rTodANYv4a7hHOFXmoX3Rieq7uel7EMCpOC/roK3HYv8fkSpuD6qSbxiisrBq8hxRCMVBVYBr65i9WnoHp2NzJMV8JpAWYW6tE/ZNCQ76hXpEq/tKXEncz3UXKDQLZ28tbMg6Zvz3cmNxkHQzEdeJ94K2yUYp+MZveI8hLMmIq4yI+pk8BKtVP90QqcD8rHGbFflZR0Q727tdfi2n7dZRt3DzHODgHL7mUYhQjJ9n44hR44t5wMkt432ve53SrHtYUT5DAQbfnVOFBgC5XMi1/Di86XAZ//pGSLKIdhzb1lW/u0EvHXCICAg2S9FZkOgVUIWwsHq/Dotq0ZhNFpED+k/YzlUpdtF+zSxaPBsWEVBLJZQZXoi+0DNPMLiVPNQ4osAjxPlY/e/v7z3nruVTnwaEdnvPfaz8tVHHi9HV31ucnUCN8YCq2iPAynOzczoaJKN0+M4i/kUnr9Y7rztHeV3Pv7Bcs3FWwU+n352L85Gfrz8au/rAMCTONt4Cs9fLHMnDpa777wJQPkPlerHaPCDX3u0fP2R7+O4pU3YWo30a8SAlVKJ8TjVNJSkxkcjxHvtWOyFRusYxyqDg+0tlCsu3Fg+97EPok83Iyuax1OtlL/68mPlhz/+aVlEBHh8Cs8I4yznKM30NCy453jLpumyiOOsRpbmysc/dF/5MNLUt26ZLCfR3pNPPV++8vCj5Y1js4iY4xxnRuERaW8Lno2iKJnTInttgpZfK9iisRbKW3wRYOB8gLKtEqfvsUmdz0zK8XUY+3zWoD3KYvsAlKyjlmc5J7jmfevtKzVbt5EYr481lZnD4GhT4nJdtIZMwhNHJBLoNavDFn716CeIbyPT/J599/5sEUDUqRFjGZ0GRfXZ7fe6Lw3e3md7vkhfjpNAnFZ6Xz+FNwy81o8o23hrabAWKKeBTBI7yqcnNf3W1MkIHpSFkP1aP6Jc11ufcZ001H5fpV6fT0TZRyFVXs85DAO831HSrhkb5k699hE8jcHdCAs5NzSHXQR/kIGchm86qXiNIpykL/7Q3WXQ3Vr5jpTqyXRCxjFM/IBgS6CY9xOkkq8I5ipQ9nxRNjB1WPcK2/kz84nvTdhqp4JKQKlfruBrcG35EmAiutglX9BpZ4cEc4yybTbsCr9slWF3o2FnOnD8XhsGyuZLgQ6GO0N2JD2sf7w3nyKDcthn+XLrjlNeXWyKkeTuPa/x8b3utOLJ4TAhreq+f86j1ib3HMNZi20xTlUH/ZDaZLkS61/rwBHlShMOI+SGzBOY5wAAIABJREFUqqPraV6LWj2+WTKB/LLCZ9cjx8hjTklw4Ti+RNsSqqabZIjoJNJoDN6zyurUdkCI8ooG83xkA2bLZkaOGXl2xWtWtMahyPGeNTyikJeyu3y/ep+PC6Bs7uHz6TixI17Pou7nx3WNZCflLqh85jaDP3RvK7OjaGZco/ZEU+spKZjkCT2t70drKRgqZG9e0e/Qa52P6k3qRI8uAGonJ/OzXLv5flD77bPWA8r992uIMg7Ccc+ie4wqaxrYJ+8Pd3u9noD+Z/COL/3ln+H/w3OUB7HJ8LNzo4DtouHPkAJ/RxT4vX/6P+NJg1Ov+wssdcow5GT0sQUeNUIShpKVqBWdBLqUSrd3RSmAcU5mv+LoFbb9NmH4N2WoYATW9UpTXWUVaOUi8kMWuWLqM6pdI/35Rpxj/MBHP1JuxPnAhJxH3zxRHv7Go+X7iJAeR0GtVe6PozEWhlJV8rh7HJHYRaRlE8xOT4NmS4tlfu5kufbqK8rvfuJj5Y4bLtN5yYy6PvTIk+WxH/0c+3pP49qNMATmyuLskfLud94IoPxH6O/pskCg/NXvlm8AKK+MbC4bJqcxgEW1H7vmJA4YsXWE1UYAC3itwMBYXlrGcVdMuV5VvyYQVX7XzVeW3//kB8pFiJbDkiov4fzj//uvvlpee+OojoQanUIquPaJ8R8PI6USR/VrPHGFFWhBshUcMbWNe67nT5bl2aPlXuyr/sTH7i9XXnmx7IIXXztc/vqrj5RnX361zCN6P4p+L+Js6XHtE0e7iJSPIrrsgiE2hj07/mlBcYLIQUCZFbkH4YCzWhrS5lTeToENU6oejcI20pB3JXEb5y0gYK+5MhJQZgGadgxdX2xV5L7AyuNqszXWenvfet4FTkSfNPbYfRqodvwMSrnoiSYHf+QT2BZnmv2G2ap3jq8FwKCdl5kKivblfk+DI6fOO1IkQzIA6Bqjy/BCfdT6bkGk1hGfw721DEHie4I8AYNki7DItLfdCznlhjqbRFHYMXg3aJXzmH9lnIcRvJZP8oE6BC34I67SJEeXOlbNh+uvU4yd6imnnPYVNE9R82yEAzDf9V5gwvNrlEsQb9vojOtEBsrJvs+zi+w1aWuPh8Fy79LylUG/3FMqsJfAKCZfTyQNBRDitgAYbsIDU50m8ZDf17kPMDE6QuOZv7iD6cCMFAcvactqAFsV7WpAnYt7keeC1zlnuVbq9gN1svbPe2d7Ce6sH2SyCAQGuGBbdS4s6Vg3gdHdmmks4JWzyoHauaK0VT420qjTHNORZNyPHTRIgCDaog+MDvs8X7crYEyXp4CygTYLLjp7wDFu7U9uaM/JJL3HIDtNQ8s/R40NlscBlCVPg67yMYcTUMeCiX+4B5wVxclrdFbHVp6cw9BvAs5BEH/ltYdesHdmpUhNMDu7tyOkhcQJmSDp5e9XJa8YNmY6tZ0Ekh2SHwTEAYTDacCsKoJnAWVGl3XMU9IsgRj5jrTgvZoASTL1WYKqc3ydhkCTA4V6k44NDynWZYzRs1idg8nX2nbBi+v6s8NCreVExfxLVseYYgorkO8Emx0vXmtrZUGVUxqHeb3yW/vAeEDSsQP+Xo8923XYTF/mj0bdrO0UNz0OjsqHKXv8gbvhcziUDhAc6738eU2np+VQSqJrgXVyYwiUK8mGL86TAt1KOc+GhrcPKXA2FPjMf/k/4bJ1gHKC2xCyNTUnDNEU9Ey4bcyt+tga6alCOKIEatdGIU0PH1lhpdidjRzGct8gWjspAgFUA04NlaFOQ5bxA6ePMW0IJwUjGsy9ULPlvnvuKh+6/0Nl1/ZpnGU8Up7+2Z7y9a8+VF49PltmRniGMSPKNOrZXuc9pb5QZWkooZWVJaW7TWDT1vzsibJr57byWx+8r7z/3beVC3DG8lEcm/Sd7z9bHkJU+fDJORT6mkJa9FxZWTxR7rrjuvKf/id/JIoxovwFAOVvfvcHAKlbyujEFJ65yCdZSQXooOHiFFgX4prEddzXNT87hzOOcdYzlNPC/EK5YPu2cv89t5VPfOCdOvuYau2h7/ysPPTwE2UODoTjp1DQDGc7MxYtc43GozaeAXhjPng9ge4oxjcN+2Acqddl/li57vKLygMoDnbH7Tch5byUA8gp/yLOf37yqV+Uk0uMUk+X+cU5RfXpABAUk4FhUJY2mPWmDbdafVUed1dEzUiTjC+NV/GsbKGXE9b5uCpvRZyCr6rhbMNQtlAwUvIonRE9+EgNoQicjEbzd3tFvxNH50aSb0KCO7vQkTUBdRnqTvdzRIXAgbQIJ5LyO23gCW5muqWMNFp+NhSzF4mbZezU58TYaCjFWjK4c/9l0srAs33p5/G1jS0fOZZOLFuLbQSeER8ZZZX2YVHGWlZcTP3uQI9BbnAznSZJy37AE8DRRf/sTKtOBAJoGeFmhQ4ARIEorgsaufHsuv+2T3Zkx+1a6/vJaI8sQxt+Jm0ONgxevCUAWuO3YL8kgtIJwDBpHxgnKRSNA63pmgoBxt709D/GIqp1tmZwZIBXsYvnUvgxhpP2vN1gdlxoEwfnOozqLC5Vo8ixHrPAkvYjKhLtRn2f39gRFGcJc32MREQ5wHEWFRzFeb4Cefo16Eug7IbSccr+B3CJgWhtipbhoGEWjYBaOHl4SwBo00do27yspr2HOJSMon6MdGt1xfm9CvLpfYDJjPppjkxF8V86Lgg2AbzYA4G/WLdCbuQJEGsB209WKEiD1kzBFlhUurF21sd8xjrwpVU+cg8os3LoOB5DISqlnOOBLtjFyHwUQQue3MACeuQ7nXwQQJ/bg0VvH7WlaDafm3xZ153HzQbSuWdZKF9W168Yv2SmQD73aos6oquqVpO/0rEgMjOajMwopVUHSBbdnPnEyuBL2nfM7Uc8JtEg2b+MvHMQ3FaUTj0zeV3fBNOSkWxUBIj5Ui89r1h7rKIt2WjJ130Xc0uHcwvkHDkN4SiZRtpE0THxWb7u5KgyAciu4plOVli/kA5itJ521ZUBP6mTEhDnJQmEHVXvbCSRWgvAo06ebdsZ9NrbFby2+mWlgXFGycOm4vrknOrZ3iPuH/aHz9VEiL6iAuV/Q428egiU15v54efnSoHkr3O9b3j9kAJviwKf+SfrA+UU/J3RGEIwvZNhxXWROCuW7nobzV07nYEqs1P/hcJeR3GksVxBd2tgN1akvN3SGdxnK3VuDziBMqMeK0i73jpdPv7RD5ffvPt2FN4qZYGA9ttPlkew53YWQHIBxzPp6A1bOjIM1AQjbegfz3CcQEEvRnNpvEyMbygnTx7DecOjSr/+FM5lvnbXFsSuS/nZr94sX33ou2XPvld1r/by4ezl299xA4Dy78s1sQiN8zdffbx87VvfwUOmsT16Ws9U7Irec4IjHbVDVU9taI+8o7UIaM8vog+IPoAmiwuL5eqrcOTVR99b7rnlErV/+MRc+XcPPlx++NQzOOZ5U5kDqB0dm8ReOqhw0dFGEiN8UvaRxj1BoxZjHWe1buzp3jI5Ut5zz7vKb91/b9m1baIcxd7kn/x8L9Kvv1sOHD5WxrB3m2dNU1Wq7g6NGilMg7vOjDcn1OixdW2kmAe4EpDj+PnXRsi6P7Z+Bv4IUiqyEtGGLh8zeNS8Wfcos5fBuNmszC/bRP4JY0kvEwzWp9u69L4uzqBMqDCScr+aGzPc1QOrUc1n2u7rVIDWkgytwSnL6me7BmMMaoFN00ikcWXTMc6OTboqBiyMYlvHa7cdQww5DFYbvOy4400xQhmUWsWmN5+VNEPDmYktp1UPyM4H8+J4rYJNQkSOZNhqMw0jxK02aPQLTAdtdH04EnSf10rLPIMMtzp1egb7EHMSZnWddHVAcECXcW2uqamQnod4kIxse4x6HsMxkSYqikWacI51RfRX8xVgu+G7HI3n3MziYXpO4k99VmX3MFmzOrQfFaA/1lrXwaSSnSu6jvIow2x8LPmEkWPCcBRHBB7GZ+ZvO1scAXWFaw7flawFlnWPZapSifUIRl79vpKKPMbj/bhWFLm3kzDnI3cd9wTT+bykp3SBEGOY7sHnlqImlvwVBDKeWzpsvXc3jP0aCbUHx+nU7EvwZoBfgjrzPHKWkImj5Gx8x/3KmYKts3s57+GEUiRdC0mLyXNIzQVijqMwF1Ovx1CcMfd0GzhDTpPYcmqYBzIjRutW8+BhO7PFsi+PwBJH8brkT/ylDlAwWjrb80WdUwWXWMtr0M4HAic6UQIICSj7e+tz/9o5AKDM11G8K18TDAMbR8o1a1vgdAXUBMl9yJmqTg6zzs957+wKOdEq07Lf3mbF3lrSuR+6VbxUJW6zPuhIstOn9j9eJZHYpAqfSbZ4Di3brJP5mDbTQlRIkRVyXL3RfJBISdvgZNJRc5AFOmv33JP4PudA5PWQ4v+dVEiZ25u55/ZNj+aWuL0WP/OiiPXO9R1OyhQ2CtHzM2aOdGK5o4dlPtsQi1HuR3sJ1PntF4ep170TPHz3timQmuptNzC8cUiBc6HA5/7Jv8bl60SUq1BuWkwwEUaWqhPHZ/0Rik652GighJdaC6VDqZr7iWgUhf6vEcdUQjUCIkugUZG4R4YA+ykBHXtiLfYBIB0VJnibmzlZbrn5JkST7y/X7d5ZppGrvWf/EexP/l55/vlfl5kFKHUAVdoCirTKknJ6pSudhiJAH5ah2HlWMPeLzZw8LiPlGoDUD7///agSvQtRgQ3llTePl8cf/2l55plflllEflmEhUbVjTfeUP7gD34XQB3HKy0ul+989yflmw8/ovZGcJQUTCT0mVFxaWSrfdFXAxTtmHLN9lKRTyDFehHRjOuuuw5g/X7sU0aMHwbKcy+9UR7/3hPlhT37MJpxpEijGBmMOZ5TSgtplWlqNC2Unh4gDfRiNIOVv3HQFuiE8QPgX3vlleVjH72vXHPlBXjWaVTQni0PfuVb5dd79qC695QqZROA0whchMd/uplbpfc5kKZoQt3fJUOA9A0DPMycNFbpFLCi7ea85e1WCQ/i+dyfmMaC9u31sHLsURZvBl8yctRco1RY8WzvExLMZHqkzg9minTMm0xMNZQR2jDjOKc0asWzYaTJALMlowBJjNj2i0GGzNi0hnglWZt2swxBL9Sshm7D2WuDThRH50l3ZkpEv9R412YXregM085gNG3q2dZxlnGu1+wLU4INamKtKAwYACbGVqlYwTE7H8BXEdj44X2aCXG5oGOCA3c79qXGuuyoxlsMpk1lE6fNAKj8pK/iGT1A2ZGz3pmw4a3q0QKpBs0V5KsQnoG+DEj1eADvRrOKynE+I5OgnfTsa6/8Q3sBPh2xCb6iUcs+ySCPqHogyOTdBKFtpErRXbYTvK/5V5+5iGOsbE/Gr+Wq5Tc+g3xj8cBRAjjIMTki+U9RYwMcyWPdYCp4n3+mEwdoy9kNAGGwZl5llkt97yRmf6dumIcNAs1f5HMvJ9OBxbT4WuXB8PkojfeqOwx4CfwMsKIAl8LY4kanYOv7yMRApLjukxVeJAh0xJSLkI/jlhYFVgkEazRVow8wlA4Fyjt5UexEUOYLZBGydXTePRQWCzUqkswCiXzP9axlbeeBnHEir9el5AblBLM+tG+ciyT2L4umRtLmTd+r+yWIpO38ge7xPGgahJFILx7hxFofiM5LbmsCfB37RDrhumUCZDnOKOtxiWhi/c9THnwmMl8TSEOX4fqVSL/u4U/lQ3RriVPXOie9sgIIhszWZxpfyNYqtHMti+R9S7tH2tYLOC5ShYXFerVG3M/vw2GnJkOGd6DXGRT6XFH5RrBHJ6ojuRNT8Xw1KN42o3uvtRymbfRW85BOGG+PSBrlmdJaLeIbO028vn0d2+b9rrpucMwnSI6FozEjzstaD6ar6dyd/V7rdfA7jJVJasrc0lqyU4U/X/jLf4H/D/cod5M8fPV2KTBAs77dpob3DSnw1hT4vf/if8RFZwbKKYxbYGIb0aCHUR7tX1SUgEK4Ta21ApWcTwEd3bKtHkI7DLd83w+C1kbwcmxhXNNQlWFGL7crNVJgWwcx/Xqk7LrognLV5ZeVzVu2CGjOHD9e9ux9uRw+egRjANhEITBbBgYVMthCOfBpLKA1MYEjolSJc0VVRxcXFzW+HTu3l2suvxx7gy8sk5NIvz5ypOzbv7ccPXrUCoYAEmB2O9Kjf+M33qnQ68L8fDlw4LXy0ksv6pgPjZl9EFAmbdI4oJFjReuiMD4OSoYJ2lSUG8bHDrT9jpuuL5t4njGO5+C49iKiffjYCRmeI4yYc+KUqkcVRsMqFWM3P6yKvQK3/2mOl3OLyPLWTVPlegDxiy68oKzCyDkBB8GvXnwBxb0QdUZf5gUgMAe4dx7jmmZUSQZtKPyYLhkOjUKXFk2jOlKRnZLsKEG1dfpYme3QkBzIm3GfggFhCKcTp+VDGZmxn0tGDb8M40E8kO/NBj08bPBN/vK8ONpoYJAXqwq0zoW14e2zYX1f9oPDTwPGe9HFwmZDdSeicYxqBO10L/uUFog+SNsq+tAYX44A85qMzhFM2BjOhsTvGrugvQ3mMHOymFnS2t9wKB6JUsPDHHJ0jOvPFXAzWpYZEXKIVZ4IwlatxwXbENsUSGoZLjMlteWfPr7wW/Uufv26BcpcxwYSQUgtcjONHGXC96SH10TMRNDM+yMzYttNREPw9ZhWtLKcdMqugUb2NodSI0nRThrhyXOel5B71eGQDGCeMUeaidY6ZPwZe8zfdJIYgFnU2CkHzUB629+h//E7pwL7dwMKJZKvuAeYX2bRqVy4qqkQQLuCBc2IR8Gz6pk6zC5nOnXdEy3Sk9aK98rJ082v2zBYGeB4Ur6zDX/dpWixaeNpN/2TVpYTBL6OhlHGEkCwABdv4HQZ8OFtgmClD4dMFshkZNp85ZRjtmlA7Dlw9LDu1Y69+mOsXo3LuJ2HUWXRDPpghK95FjBLSchJYqdtyksWC2NUND9T+wC0rh1uftY9/JVDJkAO5RHppnR18xK7yrEqG8iLu64gRZOVDu2zkQmUNbgGqCkzINKmre5ZBZyRZepK70umg1l7kvHZEryqAtcCzv6+8i1TolUynKMIxwefJcYUmZ2SHs7AahuwvZBh4o6aqh9ANbgngZ2dIb3fmXK5LqmrzIONWI8ln55KTWv0XTNt2tc5N3/k1oXogq8JIaLnVQdjXNF9jRnxWl9VVka23yvT2nTqlNPWvV4nPNHCa7qjtfSs+qHWza9Rb8BbFEJPcCo03aSD15tH2I2bvZJ/jmsx9VSsr5Q/X/xf/hxXDIFyxwPDV2+XAt0qe7stDO8bUuAcKHAmoNwPbNtmbWx0QDlNmBbg9ghsq47qicy2WkXVGohWmlY7PeA5PrfioGEQSoSRX6a0KaWRoM0pzDr/Eo3o6CQYJOPw0DN1ehxGCI2Rufk5gfxRVJxeZCEwGggM99TQng0O/izBoz6FPcFU/guIuOp4Dnyl12wPqoIG4wSescRr8EyqFEZZBHBhoLMg2KYtm8vSAs5VpmGOBmZnZnXdGNKiGZWkOtR37H9EHmy9+oeGBgE7abSIdiYBlOUkAC12bEFUHBFgFfvCdTyDUud7cp/fBoBwkhPGV+75UzRKqZOcz4jOMFpNIwLKckwgj7mEGDvSvKdR7ZuG3iKi4fNI996Afqzi/RzA8wamhKMvi9gvParzpyP1N+gnZRqGqjpCIwXGoY9m6rILZKrIQqHjxUm+a37CwBkElH0t+YcOA4vUBMoCnuHp7+dVdylNgDBubSH08iBpyGtlhDAyF8aqZiFBowvS+LkBQmnsKoJOoyQM0QRDpDe9/mGImPH5IAIE81lNd46vyPlkVc4lt0bmkS4GQQlz8QV5SJFDrwk7lGy42+IJgzmMzLry4jtBuTC4ZFiFEd3RKuBINtc4DIzjPL9qToLDBpWNRaIwotNcc/zSEQ5TueN7FxcEcIhUQDfSfd/xyFo1Wo1fGtNqRwSNjvD5yS/MQAnDuC59P8fyybzpvohhgpYsuBavg8cH9SztY2VYCGyIsD2jOCNQ1iPQB9ArI6Qxo5XrW2PVXYqekAeYChtvCWqZbcO9nDXCpMCj6U62YfEoRjlZXIrtUL7pDF/INOIZSEXRUOs3ak3YAUNm8LrL6KnWatBeQ8e/VRrrzHBJUC+ucERLMxLyh+tiVBkL7r/WldYgF4C5y+PkgKKYVBMNFE21Xtwux+zK3e5nRuBUtkiyD1FPyWzSxkBBDl8+Tp8TNPMYI32hI6HkEAtEJbkq3UNnQsgBrkpFkAMwa4tsd+QT9QlBs+ZPZ0x7rzE9vlrRmpaMjHNdO0LtRWW+lLpQX8L5ze/TUZGMxnkgfYN2ivxqofJYRDyHGEnAnPoz0tWZYh6AWY6uBEHB69ZvBsHsB+9iFJIOV6Vbx9+lRR8HRf2oNSVHg5cOf8Qv6C9Bu3nS3zlbI9Zh6NTcZ0u6OJvGbWZBKcti3mubIH9SarQOqE52hIiKpdmtrd77Q3Cq//nT6pNWj+S4ep+Ra7+TKblM3WnbVpIR+YyBAsWtto7Azu6KbQ6hdzLjyLwi7RHLVCuiOioMkC0T0lHI6L90lsS15Vy10bSucT/tL7bLtRF9avv25f/tX+JtRMdbYgxfDylwjhRYq+HPsYHh5UMKnAsFPvOP/wdcPjiifKZ2pGxSmEfIocfACyGbHt5MP0ollWcg+q+NvlQ0rcJplVC/9zcjYBbGUutWpuH5ZHVaRiG8R0mwSSB3edl7e6dwbrEKh1BxMKIMtOG9cNbaqZalFCjiI6KcRgGPi2L/GdXl+EZYFVWAxIYR0xMFdPF8peKhFQJl25Dcb4z+wTByOtpymZrcVFZhSEjJsI0wsJT+RECJLxjFWcLzVBkVgJZ7k2m8Mj1vCa/5uDEUBFvlWdD8nOduIqeP1af5K5qhjbAybahHGqfNY6di2cD1HKsQDqMAOH6KRqyi31TgNPhwNBQjofOIrI+gT2MR3XaUhxZtmBrWrWHSacIMDmS0+bm2WXm908gUSqnIopcbZYTKMO88631X4FaHwgY5YPrBcr9hw/sU4ZLjxfzTRub0vYbhqF2DDfwmOE4e+LaPYaTGYNVltUtjPWmRi8Sc6aiYoiPNF80784tpmrzXU1QL9yO+Uw3NTGINSrt/AhBNZIO8p2wDj4ZAMoFiTW3WQ2NSZVwZMNsm5TqkU4B9Nx8pIhJRlEqj+j4t5RxHO9YwKjV+OHnUJh0LvTO+9l1njGZ/TNGQNRZicVuuec47O9ySOySBZJTHWXtXwTqzagzA8/zYQXIs2Vk19PCrdNp4VPb/TEDZD9aMC+yJC/G+SytuQIHYwbJI60rpJDFeLV+uswAknLmIHPu8XhvRdMhRhkmW4T2jwwl+dT2BcvIoL1CEOECsuTue735r/i1YREcWaFsVUDYwkCyKfcNZ4I9oxNsGYuiSjXa6iQM1JMssPZkZP5DD6YjQ6s1rEyhTVgvsEQD6WCGDZO+x5f2U2fyropP8PGVBgjvKdAGZKNTFMVSmJM05VO/dziJ1FL35fpTgH1uAxlhnAl/QiWs6xz0iJ3VPhFBJf3o2Ygq1szqAMq/SXm/SlnIZTt9IDVCKs50Z3uZiHmTn+JJ3mgfUAmlMoCxZwPbIN9BT4XzQHeE8TOdKAk7qMJ59TJqQXkxFZwTZla35mnuRrfeUGS/ZYd3qtoK3COxDHlWwLO3p9Ww26/i6BYb5mpeqWFe03Q9iu3s6u6OuP1HFdKHWttux++Hw5Wdjd4T7YssDxxA/6+ul7ilNAQcL8PYhGTYn75tYXkdNP0JtiB4psFrAnN3x2D3xBstSE/adpqyOiLIizgLRnawQ3ZWlF+uafaL+DSd+OqHUN64z0kVzFc6l6PsQKDeTN3x5XhRI9XxejQxvHlLgbCnw6X/03+PScwfK1kAhf6W8OzDRD3hTERv8BIvLeLOglnFRX3dKwXK328O1BsyoNWsXpY81YDsjid6TiR263OsVRizBMaNG4/Jcx7Ed/A7ef6njUMbtEE1PGnP8vjOADHhdDXhc4KID/aksbWzB2GDElUc7waAg2FQVYXn7eVTUQpme3Ii0Zkd3gyQ1osy+a88pDCmme/NnYhKRZO4BI+DG50wJpME4pugYI5o+9olKfQOep4CI6Gyvva7hayk3Gv9W+DRoaJDxWTzncgx9ngIA5n6yRXynMzxx3SKrwCplGffknqVQwhtgqPEJMjesjTVTMi6CllltNToVY7Yi5xvEV9SnnOPK06QPHRMZoRWwd/SgmzOnyAo46rk2iBIgqz8BIPK+FlTk95FzZlYX6AgjAOMzwOyd7+xB3Q/dAJUEkQlqeX893gm9XFMkKgzaEUXSHB2X2cz7IhAbgTgHZGnUam57jUiCIcyQeNPVjFPN4LUxi+is9ajXrDIsl0mAUhuNq0zLM/NrvXtG41frgga690vqCKielOzggIYX6oSJuuZH/2a73RWK5Ok4pDwqyzxiqz6YSjyQR5h0csZ9pQHoYlNdhf3+58SY6jEoabm6LXFidWgwkyAATHBd8qqNRFfc7flprNzE4mkct1eeCSjnnsFMVfWeyIwG0YA3kCJ/aC+pGVe8WlNNRWHz0sgGRoT5mlszDC7GtE8WqdUEXIxsgmhOsyZAIbk9UlymtFA+gq8DwdRnkdYrsYckjXU5DiNiz4JT5PklLSq5MUVngV6BKDoe6S6zg0I6QlyZeyjZF8+J6yxYcBL8eqz4PjKDEtRxPSewc+TYYFtHO/HJPUDZwI4yi9FR7UcmTRUB9doXFdmmJlSbAwIgdHrLBdAcqc/Ua0XlsUWGtOY2oFEQnyCZe5HlbqJeYNVr9kmL2/KH1zDl2qDJ69lyg+OyY1YO0nASkv+kC8Oh42Uba5ht0wHhlY7/u1o4t9ZYP9iRwnnYAN0i3k8HBEF6LDXSs4soU58SFDNqzHRrAGW0Z4DsPcrSQQSxgdq9x94+uIMgAAAgAElEQVTyoW5fiYXhyCbnyeMXeSOimTTIbRKdPSElp13OHn8vGO4Fk2cGyh3puhVaRR/5TvwdGo3v41ktMB/kMNMKkiw2v1vmNT8pXiWTo/3QZb0X+l079l4ngOnqJryOnOnk9zoyjQYC5Vsqleo843qIs5MVZvBaq9oj9KfGrDb8vY6UaxwdOf4v/a//EtcMU68Hzd/ws3OjQLfqzu2+4dVDCrwtCnzqP//vcN+Zj4dq93HmQ2SwhdEiT6MRRHgrDeoMyFJZ+bv+6J6FukS4DDdelIB4kIJZb5B+ig16a1O3pTZlYPGjzqAM3dMb/VBKLi7sC/Gkd5QRXIJF/jCiy34SVPKvUqF5PjEMA6bbWXkxIiEIL0OTBhENoCWcvywgRUNTxW9QARuFTqhsJhhNoFErQ8ijqftnQ5c6vc1tyiimEYP7mLanD/geYyEwXmZhFyZzs0+63kqXBLHtaVrZBuH/8GyM0SDU0XK2NYmCXTRulvBdOi9YrZQGkgw+OgDi7EwaMqNI85bXnwpTSjTmgD2MyJuM9+AjOwbCAFTki0a7adzPB63DZF3PPcepSA73P9qAaT3gLWBunTEJXN1hdCqiSOJL8ZJFtFMh49xVte/L2zTTTO20QZeGESc0JjLmIteOAGbMS2c38T6mYzpluxaXC03RKgwbXTbGDeJJO9KABnVE2DTHZhPvwTezi/7IqMijl7KPNRqhKBt4Qc+QSyUWilP4vGzIf27f6Y4EbR4QS+II8Ou1uxBUcGcsHLrXajG4Jj62N2DcPBtpo7pXllm0odbjPl0TT7MA0FMJ0AbxVdzoPtTnd5+6WTsEqrzqMXBD9tT7uxHq3mCfBMnBXv0m8hpju4K8pJFkKg3bcKppHZteemI8R6YtgWSNvpEEkaGgz1i7wfu1KYfoHBNoC3Cce2lVYCoN4UoDR6QNtiPmpnm3w8qBVXdE8l06ws4lL5TgUcoYAQbn37J3dFcKuHHuJLu181fySZkE+q4DGo6Euh89IJj3RqEzp+OSx80frq5sByafucSop/qaEVGyDis0B1BWNNRFy+SHFCuEtyqigdxGkrIp+UsRZQJePFx7kEVbRpExTm7XoROCRdEQWdY543TmiFY5b/yIcx36lNt4tLYwBgaNNe8BuCQjWKjRgkRrWrJJlDNX5hnmpEHMnT6no1PyBa+pw8KBpiTqiCbLIaDJNL39xxFIOmupC5VWjajyAvSZ9yNHSjYjzXJexNqhPlJagJeo9EA4XT1WM7MrkVu+5paJPMKuyk05Ss1vcmaQvcwtsey8WvMn52a9Pcq+yfJEjgej9Ob+TlzlV63Ncjb2i2YtRB75N8fSPcRzyvWbLuCafRI6sVcPusupQzU/VdebFj6CLuYsXmuBJZXEx7aROj6OdRm2kZaunhN35TO0IOzooK5pv0/9PdyjXGd3+OI8KRAmzHm2Mrx9SIGzpMBbAeWsyLnGK0vDg8JTytNpb6lM0mBJo5ldyTM661mdYQxQoDvlNLyVkc7De2o1xRDc63lmeS3PclYKHSt4aq9MKFrpPO47dPSYz6NBmHvICPJomi1j/zErMstAoVKmgRDgRMcn4T9GW1wIyKlxCViZyiw9CmNA1VcD4CXAluIWIGanqHi9j4uGU/5l0RamNislk0pN1nQYXqIt3xNk+2gq9lNHk8gI4qW2LARDqAxZMZr/4hkZcZXTQ/T0+BhNlsFEUIk2DFzZ81B2pIWadgo3C3alkUma8rxMRbFBR82ZHAfsCfvoAmt5ZFKyZGdEGsxVIySME++fSmdE8FbDz3GZDYOYszXsLr7ymNbz7ufnrfPG+r6ju4B+l6NmY59RHBl2mAM6RzgHivJ0vSAbkxdpqHNuW6CcZoT3X0aaO0E3jRRFg8y7toFt6NbQbxh84hF+Tfoxqqjro1BU5QeOxZFaH+lCQNyZjNknx/H0Tq8EBtg3MxYhLj4FzyK7wHt7c82Svri+Fl5jFkFElBMo50CCNnYZdJVkWzur0p4vkgaVafJDOw3Cy2PngZ5BY7aF4BGdDOPP3SAd+V/uzXPjHR/kM7xOe6PTXUdsuqY3LZ5d33ufZDOBQd3mOXqMqS3jMpuOv/38KDDCbAAxFV4zOkkwQeCRqbfBfDJygxaqQi7Z43Vgy9yRTWc8IHMENEtgrO0cAnKtwyevD2ObDbjjEZ2P+aQzJ3lGqdJ2FjpqZjgnuitTIUYsvmXFaZPLcocXGvh4L6QBM38lYSTCuebCgI81YjDNdum8ckSZNJboxl+e26vbI/qeMkw+OfyylgMTcvhWgWM5GZ1abZAWTlaNx7DTpZW8tpRyDr2iVOwQaaSHzz/OeTBQzr3IBs6M1vsaPQcBfhXy4rqT38k0sjoI8Bv6KItb5dxK+ktnKW3CgEd8kXqH31FO2QGRzpUEv5oV0QxAWbxlKUPnghwUdDLwO9HHkWEX8IooMnSTIsj4bBGZUaQnj39SjYtYE5maHrMp/pDe0l+n9/rIOj7ftNQUKULJYXE+7Bhuj2bSGPRdjIHPC4dr+DHqKsv1lYBwoF3B9alMAGd8tddY/5AfqP+cuSAHVHNtletyWMfabda5pW1IQ9JU89VesD5QdgS6Vz5VnRgOFfOh16qfE0500Zr3O+Mli3laMLBPHm/KHC/iRh+G3DKZuw4Hp4hP22Jevt3rfQiUm/kdvjwvCqRUO69GhjcPKXC2FFgXKMvgMsC1gRXaPxuukjnVrQUnFYtukYQmELKBkoClVVL6PA3rAdektWyB7OhYp7Q6Jcp2fIKrlYuPH1Lj+rESI8DTLi4dvaF9aBL6BDtW5hMTTE+mA8A3ZmqURhgr00rPRiDvoXHJcy5pIDALlMaTnknFThIofc6Khh53/mQhLipWAl/ShkXCWC16MvbdimphGCldUHYErl9cgKE1oeOkFhbnpZi0F4sGFc8yxrjGEN1ewDFQHMck9mHT8GX6G8nIfb3VQGDPGoMpFZoBIPZdU71yDzIeznOSseFZxX20Bw00m0J1b0acl1A8jNWxebwJAbrmiIpZRrx5p9fQsIJNQNpGeltvvOnce69ntDNMso0Kbt2yeJB2UmY2tN+392RbLaCu35NwBMIehdpUiqiAcfbDSyPPylQqfXO8hiMFhgC1smmECMT7YUSxOUeUPSfJb2qLoSPyVf0ijFyxZRhb5LVYk9XpESBcRjyNIxzjM8K9Zl6d6lMCLQGQGKPa5BqIQfPM3NPITGCBOI9bD/O4+U7/i2hh/Y7PxHWyejPuRSdTAPJYUl6jQcyY16StKRxrmfQhWGJ+MPsnB4SNYxvTnZyxIcgBCVFqpOlo0FrmsWj1IWEEauzZD4+tRs+b+RbVFIUX53QTlROmz6LnvQMxMAmaKWqoMQVgrneFHOX3cX+/QZpjVWEqTSQbdd/Ne26DJBhV1XUXhiLd8jgzRTUDNJHNWeleIJnPDWclwUBmvMio1nSQ3ySK3D/NJ2mSPMU557jMl0rpDuBGxxURqICzIoW8322krPVd+Cj0BqOcKlindWDZIhQrY95zDsGn+WdfMyXaFaoJ8AwMCJTzLOQEAXyEADOaXACwc7ooe8B1SfKxDUcycw6ycj37kimrdjY6Td3Xce4Mjpy2biDMyedrnpU8Dl0j3RHrTDI85BXHoXOnCZ4l90kiU8aReTuEFGmW04fRdKcyS4awCyELEsuowJbIbYdeyjiu6wooyYtwBPO4ZoJR8Qs7RRmo3yWvweA1VbIG3biXm7888ol6hhFlRuJZ6IyOZeub4BetHTicY5koW0bLyfxpBwjH7cwB8XSj/73+PO81K0iNi7zmubA70vagOyNX5SBQ3Cy97mXSz+yZyyv6Y7ZNVvRNfkK/nhnYdt+HnbOv+SKeKQdJTGK3RzjG2GwRqfMZ42fnvE2DPaO8NJ+4KXO5RGuVc6Zd0jtthEr/kNNaHZFJleNNmylrIIzKWZNaJuevlGHq9dlww/Cas6FALPezuXR4zZAC50+BT6+Tet16Ufs9qqkW2uNqsict4LBS8zctUE4FJ5MiFEKNdFF40ysKCd/v8c2zAHWsQRgDobN1TqY86gIaHWC2HWlj0QZdKjkbaQk0vBeLyjn2u4ZiSCVNpUJDwFGCOMqpth1GISO0ERepC5mPkeHVRUaTnpUOMiSs2EYxdhVsoZEVe/jUB9kRVHhWkoreKNLi+JbowKAa0yRhgC1HVVbSnsamjR4b063nO2mcBl4a0nIq0IKhR1xNK3ZCpC1acm5ZFI2KmBW/mW7F1FwaJ+OitSMbcm7E2FuAmhEa9oX77jg2Reh5P4C+92LHMT59bJ5GCtujsckfHT3Comp4rcgYHSP4p6I+Qa8WhA/i7x4AXQ2VMHzFxDToWRGcpHFEMZ0m3DeufYdMyYfhLodFROiWFuRBkUHKyqCRnSrbyoab/fFdZoU+CsOPVIdBrSiqr2e5NxVciftJyzzbG09G1fVx7clfgFNlERXZp6enHWHTHkRHm0QogRw7tlxlFrSLbIWAP4oMjmm+eRQZKrXjqDAWbOPYlgCcWaSHfCoAmynlWku4R4EPvrbzgJzk3ZDm95yXVmbQ4NaqbEBmyhAa5jq6jOCGfKKzx2F0sx9KC89IsdNszeyynr12wqAehcOHvObtE4gmonI8szMmJ6flxGJmR7J/Nb4D1GmZxXp1F3OlB1iU18CV6cWbAiYEqD5/nb98P42tDHxNvrFMiYhsRC77HTctbybtmEWzQl7jvk/NLxmE80H+5KRy+VKejKs4Fx2E+rxGKAnmXOXboC2caCKX+ywaKfpkfhevBh9yJscwB5Q9eaawpjwcdwRJPLOdc6b+UWbJbxGgzwwsICDwl9FxFnWitNFwHNWVgZ7ZS6K/+Ui94tm9AA3sq7Z/KPJp4OUze8kbzAbiKQBOD/avI/VaPyrKxLUR9xEgxzyzLcpDjp48J9XD+VVhLvI5QCKeMz42EfxAZ0MCZRfgUtEu1skgqAVdJ+BwVDFIThMjioq282QCOz5Nw8g9kYjg6nEkVXwn+WTnZRYMZP/blHJmOqmvsd617jhmygiMQ8uUla7prOMccrwAwzgaW9tv+H4idN0yj0HEOhNgxn2knSpag3BLHD8ix4twzjrdGhF8HfmUslckEpgeQX8pIxl19vYVZ2OxSrdkmwC3t3joOTzuinKVe+apJ2Jt8TrNmBxAXcZFrhPV2QhBW3Vx8LVujJ+3sm3k7DbbN/eECLXJkC31yazBDt7eZ7sdP6DvJ5/JJXIGoNzKUZ37rXVj+d4CZe5LduE+UyNFl108HhzvFV8F37cOOnfUZKgSLwVzQ0u+ZHFRge4YVrY3LOa1dpqHn7w9CrRr+u21MLxrSIFzoMBn1inmlQI4ixXlGZfZtKOkASqZQpeRMRlD6W3vojWOTEtGS4g6GoFWIJtX5Bm3B9LGLAW9gaOEcxhtnZfc+9Fk/IbxptRSpeoZKLPgSR5L49hAFwn03lEDUXvoaSyye1S4rk7t/VJh0Ee/aCTRSFdBEkUinNLtfWi4nql7AWRbBdYPkgUS8c8GUQCgiMiMhbHKaDfb4LEjihDqqJBuT6zpRyVKq4bGkHaBKhKosyk5LlEPBh2fQ0NDhskGRJvnK135IvuqyAcBplIbCeo4HrTCPnFeA+ro5jBWHc3QCSYyWNUvfDei6t4EyY3BoK/SG96AJUZdYmykjfYCop1xRMPNDo2V0vSXwLjljzT2ZRDjiCrSbBTGaAuQc7x5X+uM6QXKdrbQhpHBzvFzjjRPDd9F9M1AxXyvaEikf5p3QYugvZ4Xw6kAXiCAgU5HkNJusoPEa4RYJaPjSnmnUYl5ItDidZs3bxZ/8D0/J68aCKyUjRs3yvgUH9a+Oyoq+ioVN5wvyjsVbO+2IuA6BsTUbWVRoBIyOsm99uqiorxhF+XYtM4dy/EzCBRxbNkKHQpxdFjQrhVXLXh2pIvr1ldw7WWdABYLIltwT60jiXYWyFnBtSgZ47Gw4+ajGBvazcrx5Jl02tBoZxvpfAnm6gH1tTM54opaAqg2/MlLuKUjeS0r4BOME2BkW61xzzEq7TbkgIFRaxb4tdxXBBuuoqXx869SkOlgwzyNKzsl98bSeQQwrPPNzc8Ec4w4K2osx1wLjr1WCaRd2NfGdcezBmBwUegvt5yYry1XPSbKOdLf8yOZgbdRKFgMo73zfG5EmjU2GfkEcHjNwosEmOQBjVGWvNc01xzvVwSblZW5L5Z7iS3fE9ARxBNQsr6Cs4cMtHVmclbIxvdsToWnuE5EE2fFJP9l5ovXOmlH8BE+MJGfYI8ylA4z07KmV+N9m9ae0eRME5c4ByjlWPlMAcCQsSK8ZIPnOrMoBHxCDyYPUTbwJx0TvF66hHwQeppjZ9EwOWfpOIgikDrdgFtpWGwydBOBsbKLOGbqrXCoCfjGucgq3MVfpV7TEcEikqQlZQ7lA2WL9Zcjm3S4clGaR3i95gH9oFOHmV0eAz+zc4lzyrlP/stoPWmRzoH8TGMn74rTTbJ+QCx53jilfKF/jFHD2c7XCVrz+85EsX7k9MSj2nbUVqPv2u94F8WbdAszB9JPVDvRPET8xo7k3FrPrDKTItqPMAEa5DxZ5iVPyEeV21U0MqeNW7lRDnX6NWmSelGPlawIhzdtEU+q+SfsPts0HA8cQpJOlhdte1/53/8lP+kn0fD9kALnTIFWI57zzcMbhhQ4VwqsB5R7BGAI43XbjqhJr3ezFyDp3lQ4snUcNbYXOaMxoQ/iUt6QQMlKlgaM46I2hC2sLczjcyrF5lmBNbroAJUnwY72jUmbGKxSYatQV2+kK5UBBT8jyfLIC2j7vgRxVhSKe+j/eobAh3rnPlt/+SfS+VpgIMWmjXKdAcS0bn2Of9pjHT8CzW1E2ZhCCozpjvIsJ/1Eo67CNo2xrkKsjj0UHW0Y2xiTOqXdZHdBAGUOwMqaT/H4Wf3Uxq4AOUfPCI3SQqnsPZkidYyez8l9kTaAw/DVPJpuorsiS9FGHbnb422Mfnb9DkOMbXGO0DBjQC1I7jeW+r+rqXzBP5wvR0FpMPOhNBJo5NEA8Pg7gOwOkqdVmCeMUkfJOaYED3Z+yJDhP81tGNuyHQnGNQUapJw2NDL5eKbW89pwmiTwyujY+BQqkyuiw6rlpI2NzRbcJE/qKCczpyMPAt80nJ194awN9tWTN641QscBr4XDCMZz7pcfx7wLpPKZXNO0v7ieOJZc9BpkRNZjfDZWwzkVvM3oYytHRAPJH0exEiswfZrgiA9jpJTjTYPZExEMU43cdOyxcjDrAXjLg2UFI9UGOXQiea4iPVi82MuXHXD1OveEef1r2rTe7MLLglspVzQAfE8QkdkUKWM6/qRhmm352Sk8fY2awFzhmDueeU7HIBwQ/I5RStKQ19DpVlN7mwJd2gMr/xzXLefTET/2eAwgRVFTzAeL9XFOTc9wDsX6tIjDODjDBIaUv+T5WMsdoOn4Pvtdz3BV1BcyV/teDUxSVoxIJxgI6/GSB+EMlSPPzjz9CGwFAGZ/yLesuKzjm0w7bkVJJ5zPhOX9ntt0MuQ6koOHxc3gWBBAiHUqgA1wwnEojimZD3BHXqFTAlsk8rSALNylgl2iffApK4szFB0yrq1Qz2wTZezYdyoUleczJ0jP96KJZIydxhXraHsPdasbka9JgswVs72Akq6kJ4EVZRTmmuNEP3lEITNS+LOMIweZOZJyXc4Gpqkz8itwzL+OIjNKzNeWyVbEljMGy6RaFveiXrPsJIDHnh1c7MKYLBw5Lidcrkt+14LajCynk1A6XNFSyzGvF9COfeFTQ07ndy14TTvHjBTsxLuV/dM4Lqvi9tqrazAxLO/pueatI8oVKFu09tw/+CHp3Exnc551bB1t2RN9ExiO9SG55Mh7Y4H4npAlHHkLjvuBctdSVU1N+0E46S67R8XfMb/Z1jCi3HLZ8PX5UCA14vm0Mbx3SIGzpsB6qddv1YAMeEaeBIaoeC2DpaT6Xq8HVqphKAewkEPcbyNTKl2GYQdKpQzDwM3v2VdFMWj6UdHz+mjAZwLDqI5K0YInMvZoSDgi4FRi5YZpv7GGEM+sQJkR5IxY8/4A7OmZTkVuoBpgR7qJzwpQX6PQNMJYXIxpgjRqaIApzgOjK9IJIxVTkWr2DuNQpINjDWNAik5RzjTLORa2yzY9J4xs8qdNk1chIEbiIt1NUZPQmBU8qeskBEGdjeQsGKX5kKGX4/O8iRVopLKfYQymQS1gLdPccCJTUKdwxBWR+qKiw3ZGKCrCceBzGVippZMp1S1GFx0NbI0dRaNx/QhSG+1cUP7pgKiAG83xtvxuHk6LI1KBtU/XDgRT25ERV5Xm/NlYZyqbKshqb6iNQxVsYzQvvPCcy7YiNvunfY5h8NaIchg/LBKXzgU7lmwgkXkFavB6AenDeeatjOYwxMX37G2870CXI2UJnMkzKg6Hf9wDr+PLcK/oxyNsGDVmEBNGsseRESAYtgBmNnTJawbTPvfWhhP5mu9XWGhP40xA5HWdEWb2hdsbvEY9Izk/WTDQUSdnYnDcGSl31ebu8955TYdJZ8mmTCEfsg22R1oK8LM0oFggnXG96ftqu1qYfG0ZmHvXDdSimnTyh+SWI91yMIR8cYTT1nabESGZFs4JPks9x/8UHVLfWFxt0cfeoV1ug+CPU3qZAswtEZZlPpLI7ZlGBq+SS+H00xFD8cx0SqpXuE7FpNwD3Zd00bjxrARp6URMuZ7p5O60ZlXrQ/wQcl1p1wR3ij7rm1Anka3EGwN8C/XxNdcZr5c8RP0EpMovol4DMx1GxYvYczy/hLPdkcEAocXoKOULg5JaO5LP5FGvAf4ytZjPFj3pEKWskhOHvEu5ZVlKceQsouhrpKtyDuSAiKrhTHXPiLLPe7cTw8dsZbS4y4iQHCONNDeUveEY0DyFUw59UKRdoJMd8rwIMMd6G+FRgaEftNbIcbo8o6shq7gXGX2ZoNMtIrc8FopzULN76JgLWUP5QZ5merUzqsjHTLfG+lHU2XJfrgPKK4gCZgRJH8mJY/7T2dn8MuQ6x92u21wPdL5yvTAjSHoe19XimRIOXUQ1nROto0x6U9Frkyp/WmdpByR79UDqVc1B6KveRvh4Mg75ONdFLwjtfeqgd3YmKMsl2oolFnOr5qtO1XSHHOiAPtcB+xJHOHkTOqkl+aBFl6tKDovePrYOA7NTAvDOwczPc83n87MWRgLgHgdFAuVor71mCJTfmiuGV5wdBZKzz+7q4VVDCpwnBd5qj3IKun5AYQ+mAVQasXlNhzNsEOknhXDeJys9hbDMo2YPTWsgd0A5h1qN51AF/Jwmk9RAKkbrMRlECTyqwM8+yOAlDnC0OluRUpZh2xneKl41NW0vswzhzsCVoa8IHoGATi7WNQn3rdYDXuFZNGCZFsb9hexkett5/RhSzwQYCFLwuxxAlwZYpokKGIbRnaBcSi7T6SL13cNzGqGqgkcEn0W/aKh4Hxz6IYVPw8y42NtYMxZo0MMfJVTRWIwjTpaw/5WFWbg3j9czBU/9pWFHI13ZXfbKp5eZD6HBtMSzoPH51MSUQJyNHEeFskpqTYFda+1U4EjQwb7z2kkUF2NPV/DZIrMDaFjQiGTf3Yn6k+A6eaKft6qBIPBIHiIgTcPGBh8HoDRfndvq8yhJUhqUjLgyMsJUwtnZxTqvorNXjdaPwBDHJ0PZUd0KlPGCnMIsA2GSZh+pCugwoiU+9f5HOQkIhnBMmPat8jsCQEZpY990Hv8kfgwgKEeSImxkC8yU9v3Rb+TIkdpUFNYgb1zpkeB3RWyYxmmwK3Ao8J2gp65K85dAl50l1bEkGvC322vu6FknO1rZY2NPAiUyPFhh1ym1pIHXSDopQghkMTWSGQ4x0sZFlSbUD46JPz43nGfIcu+zgRJ52PPuX9GIc+ckFAP5PqDMvvnMWIJ68zajW+OTXCvj6C/4gY4T0j3mMI3NBP+KNocjqHMWeFz8XT2NPgMg0jnC9SeSkaO4BYPFCvFsPotBRAMJ82pN5RYqtvwTPRr5on3i5Cm2w38y0CPMKRoYxLIJVsHn9ZKdcqh4b7r3SobcE5+FyS55nJE6fo5nczVozUSk2KgUN8P5EbJZvEoeCsdY/u0cmSE7BKqZhg/nG2ocEMTx4SpmJdnCdRFOO8pLEYB1FUi+0GkEcxyRIsYchOeJl5Cmjm4v4zWdSk4Lz9oA2uKCXwLlPArKadi8NjMVOj+cnCNM+Vf0m2nm3g4kvSkdGfKTfRVPdkcJuSp9KrpwtqDvKgzG/rOfIfM4DjoLOGLJCrxmMTcVYcSnfO+0afA/xrgM2U6+IJ/T56r0Z2W0QAYQHBMkw2nGYw3pIKPuYGaStqdQu4X+cATZ9QPsKLBTzfutvTYyMsz97rybckTZSakXgi+kV9BOdQRIN3rftuhEZx/oaHmCdRbbM+S8k1PE859rqCqDvhfsnXQ4exl2i5g9fkxy83HngJCWWa/JAZ+norU2qIUe80qtEX+erfp4KPJ32k3ev+8U/Fgz+r7rrPd6k85pGyVY7pxVeX3rREj9qJaSD4MW/UA5u5xp/z72231ImvPvMPX6HNhjeOkZKTAEykMG+TulwKf+4b/C89aeo9zvbezvVFavFVQOwSwFFOC5vg7AmO3J2FRkVmadlKb2sMmScrShVWR5X0aQMgVNCi+iuuzbsp7jNt0nKxoW+WK7rsZtI6+nvwHCtK8sPPVOK4PRT4AZqaBKRWQxL7ajaKm77vRAKHWWCg0I5B5YwVSwHp/xNkUVWPAEKW38aQv5EHjKSNcDbFxKkaogjAGQjWo7KRRRZhcSzCqy5rTR3HtGC8Zn6bpf46hknfPDvcy0c1XMScYNwRqjpB6i54f30vAN441msAxOR/LHAHZV8IZfMx6Hfi6uMnUugATnRYCCkZxKHTsTCPoDcGY1zSzUkum0WYXX1PAc51lyrWYAACAASURBVBy26XT6TnyE6GZEqDT9NDDEHB6Rp8ZtZVreIOPJvJpnuEZEOYphOcGMtKLzAPOI5pRmycrfitAgaqhzUlkcysZsOk/M5V1mgHvlqFBNvWYf1W8/SaSXMW2wpLRzzh3fBw+xcJfANAuhIcLoPbvmyzFWDSZN4hmkkcfsiDdJQwObVCEAl0EOXlQKt+hGi5kFwgyUx4EsVmkkc5x0toAGqhOga8m9fJ75X4kVBJ2MMOGXvKZ0WbGT5Qcjd7zVVdnNdsGABncxb4zUL6t4F4EKilQB7HIeVMBJhnUayzZ0efyJi4lp1k07ABZGILOQEI15GuXaH8reKwkjnqjFFTX1JT9ICiG5YCTytddIrYau8TgaT3BEgDG/MKv1y6j13NwcJK5TnDOaxsbyTPZ+nm4N2ORTQrlRbnvAeH3+McGJ0581xnjPbQAuhGT5lw4wOwucKq9Ufck6FsPyXm8+k9E8yRwCFMFZY2tlPpAQutcpzvx8HM4TFU3UEUGukK6yf8EXklda75ZXOr4KtNzAiurkt6iYbzBjJ54AF2WTWCbkTkQX23RcXjOPtPl5FmZTJgqLy5mXtB2cPBL3a8UooulMGh6FhEB8OQ3Hw4Iiz1xfPFkAvJVbGNACgYB0Fp8P+cb93eQl76nmefLgR9KahdPwueiOwXofPT6jc0kDIau6AJ5lteWWnSveZy+5FWtDkf84PUFnFtsrIrbz0VHmQf5jVXsVm8RnzFzR+NAXTkY6FRURpzxn1JH849UtwEy9sUgdoxXg0w+W5heVsaLCfegz5UwCZepJFY7UDQD8iuBzXukMtRMzHQZ8bcBNtwJOmUA2EfUr16JqA7DwmyLIpLHXK//r0qn9meYUMkDHKeIefRq2g6L4nCfwMwuK+TvLFt7r+ikGzSZiLGXpJstcycaUx1Wm+XI3GMSXTA/p3Retba5e56VtlL+tiLIdrxacHloOLN/3dB5v8iz5Thf2OxGsr7hUQneRRhq6GLbyp57G78iXwU+5TayVXcPjod6aK4ZXnB0FkrvP7urhVUMKnCcFfvcf/reQlE5vCtWhFhv90bxrdEUodyucTPPpgFEKz1T2LVDu7TLvz71T/iYjKG0kqVVuCbrS2Oc9OnhJAtwKngKbxZFYRVpmUgXVNuTdHz7LhVNkzOJ4pumN002BLkaW+B1SzhS5tMK1Bzv+cvSs/In0MlpFOrLGg5Cyz7MeE6SvAGxPTU/JMBUwQFs0rhQhFPAw9b1PDs+L6F4asGzHxVESLNr3bbjEx9Kw568/YV9ZuIWRJVYv5pEjNCBIKh3vQcMLe+sEaNinMR4HFZ533q+qowZZrJ5NAESacAwE3DSMTp6aAe1o4CEioNRp75EWUMmMvzDS1Se2oj4WHV81jUgwiUH6E0SQhIqmJTCuzKnJrYY3IxGMqGVUlgbZJN6TNvOo+DzPQlecBIX/go2T+cIY8jyalm2UXqmg+pwVaflYRmXJX67OKl6gt1/RIhd4Y/orK9FO46gvgoalJRavYjrsZkRhHLFRN2L+6nMzVZLzGAab2JlcQCALg5OpumxXKdEAiRy7InnB72nkjMP4JJjms1jtenJqEs9eQGMLzGEwEch4Wip8nuKj4hUVEMJ3PkpsFfdOizdPzcyWk7M4Amxqi54pAz32NG7esglZAXgGqmGzIjb39slgk3PFgIip/pyDOfDdAo1XRQljImRgEhA53dkp+WncVikknufP2ARBCK8vZQ4F2xZYbVygw9XIGenPa+M8HLWvH4E7Oo38mkeykWcIAmZmZzWv4wQZXFEBPtSX2JeudS+6kQamnQqt6Zgqn41u5wqrKNMJhmPfph21np+fQYbBFIqubcLzUEEYU0HgkmnfXJfaUxn9YnfrPuow1itIxjNYw2sS5YnJc1xDW7Zs1ppRMTc6LwJYZZVlgjfLB8tGrQvJIGYC2DGiM37RFtO36duh3FO6K1kmQKfkpkAm/osothxm+JVjC7RZUabJ6bIR/Me97YooeuHic2YdUIpE8UFVqWPaOJnKMskFnByFX1aKsNd0RoT5ubatyNOCAnZYZxwPC9oRJM/MzJVZ8IaBtKOc45BrrJvAyFpXAMt6R0enrfKIO/AEnH4bEKHndYxIK1tBGQpekVyPGzdOlk2U4coeCYcATxuI2gEjqGyoYliK4jsyzyCvKzTzhzKZ6xg8PEeQiOwTZgYIrcd2kwQilIJVdnJrUfCxGdG/JIN0GqK2kMFMP+fHc+DreWZLKApr3UXwyvnbggJ/I5jb2bmZsoI+CNBzDeH5M+AhZilktJdZLTzOituEZmfmkSEzF3uT6eyNfeDK2uDKsHxnXQbKEPMU9yNbJhEcc6xLcKwxq0h7kalXQq6bOriXtRLontEWJMv8zNLIqDGPJ2QWEbe+ELhnEUiC9wXM2wTmMvehi+3DFtBMhrNe8jUc6ZLN5BdlFpjOUasrnBExfXmhvBnxmcVTo2Y62RW4Mi7MPw1QXqOcsi1L5kyi8ZFLnf6zk579jaJe0YP+sWpGxMBtZ/P5XaQ9e1YdapRxYUfYiR4sJ9nn9dwTdKAeIy3drTU/D/7bP8NnPiJz+DOkwPlQoOXm82lneO+QAmdFgU//Z/8KQg97smgMhSTsEXIpHRsZSyZNwzyBsozI1Bm2KsK4carToJQnebup4uuRNX5IVg5twXUVyNFu7VYoKA5ghSlXMhr8T0qGr2R8GAQouoxfpot6LyxTyeiZHi+7Lr6w7Niyvey88EIZnpOTG2X0njx5shw/frwcO3minDxxspzAXwKx04wk01rCKBjRZlSN1p72pFHNEyTgkYpWK32PEaaxsnXzlrJj586ydevWsnUjDFwYSAsw7GZnF8qBA2+WGQDPGbxnVDD3rZEujPRRAylyJEMK3afFrIiLAQCBLSM6jCRNIpLAisfbt20vO7bvKDu2bYHhzrOPlwFu58uxY8fL4WNHML7ZMgcDioYbC8ogTuKINiPy+nX6MQPpyxj3ju2by93veheiMBPl+KnZ8uJLe8rrB48DYBPAYCwwfnRuKEGJGMupmjKWaeTjL2mxaeNUuW731eXqy69UOuoLL75Y9u7br5Tf8fEp72UzRXEbZ5yTG4yoOfWRL5zHHTu2leuuuaZcfuUV5ejRo+WZ554pBw8ecWBCYTASK5hFb52ybAcMmSpszriMHyn1DwY7n6tIGYExowgyrgweGLVnxIhAZHlxDuBrvFx91RXlyqsuQ6GlkfL662+UZ595Ed9PwngHuJVR5tRIRl7Y/wnwBLGc3BABIHNvtqZ3Ya5s27Sx3HzjDeXiiy8px0+eKnteeaW8fugQAN58RBJh6KId3j8/PwdDfrpcf93uctVVV5VRpbXSaeBCcXyujO/MImAGg6KCBKEAWwByHN8E2uBxOq+99lrZ99rBcvQUUn0BLmng8hkXbdtart19Rbn80l3oJAGugWSua0ceeHYzeXO0nES7x8F3J8EzR48eKadOnfJ53zLkvNc2Mxs075oTywgZtAAl1990Tbns0kvUz1dfexW897J4mdE/773l3Di7QWfL8l6F8B2lo5NhA34vvngn+r4bvLy17N/3etm3/1XRldG6jLILRAUAIVjgelD6IzM0OE7yd5qEVXg6as1I4RzmjTxAUMfU98suu6zsvupqrMlN5cjRw+W1A6+XQ28exFoHSIPTidsV8rgt8lONeokzwtiljMMYGc2cGuNRYCPl4l27ynXXXiMg/sabr5c3Dx4GbU8q80VGr1xO5HXOB4fh6A9BJVvWkWYqALehXHTBhWjvYvH7kWNHy17MvY7zkWD2fGheuab0X6Ql8yO801FHIP42OFAu2HlB2bZ1i+SGqikTqFI+KQqaUUje5/3GjBAyKnzyxIx4Yx4AjgBICfy4V0cOCdQzSmxwwNd00Gzfub3cfNMtZeuWLWXfq/vLi3teKUeOHCsLBFwErQCmkiBIF9YoJPvJq46CbUFSzKW7dpRrrrm+bNq6vRw5fKTsfWUf6HkEYBayPmT5FArmXX3FpeVazOMmAObZuVnUQxjFazpAkDUgMOxFzHE5DZjPI1AOZ45oVqRX3jyI+YeThjS+BPO466ILQ6YZtMLlUmtDUB6NS9+EoxN9Wgms5rON+Yb7pBGlxVo5fvRYOQQZPwPno6LyaG1ycqxchHnZCX0wBll06NAb5TjGugAe1GkJ4FVwgmQq5QB55xLInKuuuEp6Yx/k83PPPy/HKOXyopwWnB/qQtoReE1HLMcvxwG3M/iYuu3bNpcbr7+23HzLLZjfE+WZZ5/F+n0R87qkNUG2MnAGT0rWCjJLXytij/Y2b9qMOd5aNuF3B/kLOo30oH4+ceJYmTlxQmvryPETiKRPk7u9RUXzQf6zkzbBIOep2gqS7VwfVggEzDo3urFtNLFyjpHxKO9Sp7RKpIGkaZ/oxvYn7kc7mWKdTXkeCUZjrYZOkDObmQPSUaR5FE6jk04y0hHzzOpxujU7kPfEIo5B2LEXfJaKR6LSsqY640k/2QXWkVn1uts+43uceo2r6AyNwEQbUf6bv/wX+H4IlNewwvCDc6aAuXr4M6TA3xEFPvWnfy6gLOAgy6fzPlZlIs9qJ/H7Aaw9uZSNYTTVNrpBtAJz0OsqhI327LFUhMiecP3wRYAbLZO4RsKbfdStvMb7fijWBWqodyK6wKMnGFxZnp9FIGMBoHWqXHHZJeV6GM3XXnNN2QWDa/u2SR+Bo7Q7GCPc8wpwcPgoDfzj5TkAumeff6G8fuQUgA+u4Tmh3E9HY4wFi6DsGVthuuuEol+Omlx2ya5yPQxaGrUX79opoDkN7zrHwb29p/GcUyfny+tvzJaf/uLn5cW9L5UTMHJYc3QUwNE+dtKYiZA+AoZR00kYb0z9XuQZt7hqHBGKCwHEbwSwuvLySwAsdpYdm7CvFGBtenoMz0DECQqaUa/9B06UF/bsL3sAFPa/8SYih4jEAOyOTm1UlGEV0RpYcTC6uUd1oSwjAnHbDbvL3/vDT8Fjv6EcPjJfvvHo4+Vnz+6FCuT4GR3nvkODLxaLoenFvjM1cQV957E1S3Mnyy3XXFU+/sF7yw1XXqDIzY+ffql858kfl9eOncIjYblqLzXAgwwwp2iO8Jd2ilQ2qjyzuBT2a958/e7y0Q/dW665YnM5fGql/M3Xvl2e+uWvkQ+6SY4Y8QiNC/VELFJtHFoeBhQ2ULwG8qUNULuBDJAUESVv0QgMA4NjWl44VS7YtrF87EP3lHfferWAx4E3TpQvf+2R8tK+N8t8mSorMN44f4oerSKdEfQlnxAkLaJPYxPcB48o5+ypMsXUTfDN+MpseddtN5X3veduGNKbAbhXy2M/fr58+/s/KnPLPM6LUWseyuFU1UXwNnpTPv+pB8o9N18q5xELaanrGM7iMqNcJGIYUKKIwZgHDt4gGTCmBdD35796vXz/Jz8rrx46UTag/9z3uQG8Nr58svzB736s3HXjVQJhjL2r8JEyD5zNQaDvrEhHERcQpTuJ34PHZsr+/QfKKzC833z9KJxDAOesGjy5qSzhfjq9GLLTvmfw+RZGh+CIeOC33lPuuPWqshFOoCd/8UL52qM/KodOLICvNwqMcP/kKCOQWL/sO5ZfmQRIW6AXCGnwo2h7Euvx3b9xXfnwfbc54ol193/8P18r+w/CYYRrVuKsXDnVeBsdQELIMPJo2HLuKZfCiBdHZQZC0FikBK8qt4J7kjEfd9x+S/nQfXfD0J8qxwC+nvzJz8tjj/0AdiUyIaY2o790qEVUUVstGN1niq9YTuBUqeZ0tID+UyOLZfdlF5ffvOv2ctXluxT937P/DczVL8pxtK8dqQK0dCqhl8GrXKPM/OAeTtJ4ElH6xZmTZSeyae697Wasx8sAbjaUfQdPlMd/8VQ5CqfdSGyvOA3gqgwYgltFrW2uqNot01o511jLF2zdVt55+w3l8ku2C5ADSyorws4TgGKCEvzTsWNcT4wCKkfaxzwdOny07H/1DTjOXgXYOyEHyvj0Zsjh1XKK4FSg06nBq4jW33zd1eUTn/hI2bF1U9nz2qHy8HefKM+9tL8sYT6p37iGl2ZnwDeYS0asIZuYbbECei/DUXrXzbvLve+6E06uCwtWXHnh5VfLD3/0k/LcC6+g45CdiCDPL86WHZsnywfuvrO8767bcN4wATCyJEDPyUnyEStgtzImAKMkh4SWRJrUFn4PgL5PP/t8efPwIQHF22+9sdx0NWgPfqcjlzc5L4c8aMfehPQR1gT3MoMGjt2bnnyl6uN0KuDdSwcOwWH4cjkEEKmMAox56+aNWD83lN3QReSHPXtfKU8/9TScXwS8cLIpBYayHs/g1g3w9d133FHe9Ru3quNvvnmsfOuR70C2PiNAjQUrOTyOrJmZGfAc1tzGTXDGIoNFFfDp/GJUfmmmXLh1Y/l7//7vQwderIjvN7/9/fLNR75X5pnSTf0WjjayLJ281M+MUVM+boaD99prrobuvL5cftmusnPbNNOOIDfxbG6LxzpZgCPy+LG58tq+PeXXe/eVn7+wDw5gtA1ZS/6ZgzNgDBkTo7hnDlFx8hCdnJL/yhCyzUBak/Kqp2CEvX5EWdzf/SToZjv2poVDuzOf4uI2otzXSF4RJk51xunzcIqTz8JpHOc76FlZw8GBiWA6OftC/4WDyt+5jTZzr2csujai2OJrjcpOrlSQ7FHqT0WUKWeCZ6OP2f4QKA+e5+Gn504BS7vhz5ACf0cU+N0/+XMjBtp6VBIBRiUQ00NIhV0NAF8rMRuCMKPF2eUuLdjX5E+bppMCOPdcVi8mF4AMCSuvPKdQ7fBX3nl1NsW2mrdyywgPtYI9sk4tjXMdGf3jvUyTXporOzdPl1sB+u5+550wtHaXnVsADql0mRapMyK9X2wKYHZC55WimiqUwIFDJ8tTiBL+7Jlfl5dfPViOQQGfpsEAo4ue+zGkQk3RyF2YgeG4ULbBuLr6yovLe+69p1x79RVl1/YtBWq+zOCX+5Q5Rh7Lws/4Q2Pqpf1Hyi9ffKk89dwvywt798NIW0U0GNFnPGd5kdFdAGwMk5HtcRSNWsXRO/MAXTs3IUqLCMAdt95Sbr8N0SsYeJunRtT2HMeFKM0EQChsRBmps7D9Dx+fKy+9eqj85OmnyrMvvFSOzoJO01sEDpcAjE/DuBiBIb8Mui3PHC93Ahj9oz/+XNkI+/PNY7PlC19/pDzx9ItleQNpQKjO1ELQHMYXj8Tkfj7GhscnCbJcPG1ida7cd+ct5TMfvrdcso2GTCm/fOFA+dKjT5Zf7j8k0DXGDzHehaiqPHIa+0oBivmEUUUNEXWGkTUKGt95yzXlkx97b7l613Q5DpT3fz74UHnyp7+CxbVTkW4D3DBi8VpFgghuQsnra7ONbRwxOd7wiBiynQwGGj6MUCkBHWBOYSLt6+R+v6W5E2XX1qny2U+8v7zv9t3a1XkcxuN3nvhZ+e6Tz5Q35/HJ5HYYwrEXbxXpvitwRKzAwYEIKWLD2MM7rTTkRdCd9B2ZP1ku3jpWfut9d5V333Fz2YpU3hnQ8BtPPFO+9MgTZXEM6dDoE9Pq2b8JRv8AlFfmT5U/+aPPl/tuuVAMPY/xzmA++DMHMMmCckRf2kusZWWw5zRNAGSmvQLALWIRPYt5+d6Pf1r2HT5RlkcmNXa4KMrK0T3lH/wHny/vuflKwpAyA6A7B4C1KMcEa0fThAaNtX8Yr3V0kZcuk20PI41zL/ju18++XPa+dABOqNlyGo6NZdB3jtdhDa3yDFf0ZQeipWOI0H7mgfeCDleXLej/I089V/7dN35Y3pylcb5ZIItAnFsCCnh8dgFgCM+fPs0jbmD4jm0sYwDN2ydWMEfvK++57VLQH7QHj/1ff/1wefL5N8ohgNUV8OkqQSBBOvo5tgKDnMbhCKtju2ryCuZIZwBz36v4gkLI2Q/kEaamM9oLGAYjfraMYw3c/c53lN/5yAfKlmnQFZf/9IWXyxe/+I1y7AQyMAA0Fpfp7MB2DzrdtK+VDgeOB32JtPgxyCJFdzDHWyaWyztvvKZ84J47te7Z15cBEr/5xI/KkQUAg+BRtsNtE6xuzGvoCOMvo5HiZfDgyPJsueWyy8sHbn9HuWLnFrHCGzOL5es/eaq8gKg3HSQjGzCbiCSSdwBPPT9wBjBwz5O/6BgZX0HfME87N28t73/3beW6y7eB302eJTg6yGYE+9wHK1DCyCXmbBNT1PEJ3GOgQCknMOeHj5wor7z6OhxovyivHToGvLoR9yE1GICI6cXaDsOigIun4Ei6sXz20w+UrZsmyiuHTpUHH/pmeRogdxnrYwWF+HTKAAD2JlB+A87zZmRW55BjlV6NLJRP3PeecvO1l+L+Ul49OQOg/WT5CRwZ8N+gw5BbEAyA8uUCzN0n77unPPDeu8soo9No9yCci9RLXHva9xugxPLETjapK9KNUVsRYYPG9NQzzyMz5CCA8jSA8k3lpqsuB0BcLpOcY1y3zJsllJCNBL7awSrjqOi9ASnM8+DPGTpYuW8Ya49LmqB0jI5IrOPnXzlQfvHsiwDKJ7RnehW6Zjt00b133VFuvvxiya0XXtxTvvfE95UdtQSGWABNlvBMOoZHqS/xjA+99zfLve+8FU4lZIVg/p9+7lflK996uOx//WAZm9wKvYA+YdZWV+BAQc7+2BT4YpSOGvIX+JjZBIszZcf0SPnn/+Dvlyt3wXmCsTz0rcfLg19/vMyvItWf0gJrijpJJz/QkQv9uR2g++ILt5Ubdu8ud915K5zNF8kpyOJroDrkFBkasgVj30I+pHyDc/nl1w+VHz6zp/zw57+Es/J1fIG6CnD+khcJmkdBR205cF1LZ71wPdDZI1TpJCQdkUgx70paA37SXLe+yEwlnVuMMaxyPVQw2pj2DYjMHITctRUMJOe+4gadCRXbCQxuleWgOHnUrgid1dlZ7K771Vbkd3/MlVm0qx1Y1YkBlB3dboCySV7J0a9DlUASIL5td5h6PYh/hp+9HQqEdfZ2bh3eM6TAuVOAEWWXXOn10NQ9wVQeTFci8JTis6dboDSEfX+EeZCHcj3PZXtv7X0oAQHlyEdKoOxjm5zKrdTYQO3/H3vv+VtXlmV5bnovOhnKe1ES5b33ipANHxmm0lVmVmRlNVCmB939aYDq/2CAmQEajUZNobt6IjIzrEzIe095770lKYpG9HZ+a5/7qCeWojJT2ZhPVEAhmvfevffcc8/Za6+119Ym4/uYG9wIv0iW5oKkCD7rtQokYPGQjRYAaGZOKrGFc6bbmCFFAMcUq4KZeviwHLndUwIFmcKIvaTmlMA5m0B0YP9+lleYb9mZqQThbXbk/B3bBbC79fAxQSPBAsGKu9uyi6PAdfY1G6ahZNwomzNjqk0YM9QB9/OGViRvT63s6TOrqn7uu05GVhY1qBk2qE9fJHi91HXFapva7ei5K3b4+Am7dvMu453Gz7O8/UYiLIdqgnW9kjOqRYrwwVikzEumT7NJ4wY7QK4Gh5XDztQgR64lYGoBKOfoWAAPSb979ymEQSfQIsA5f/Uu4PK8Xb7zBJms7q82UkJijtNJsCiGq7mu2sbBuvzDLz6GDTerIJjduOOAHbtwx1qcvSFg8sBFjClBE8GCanU1f5IYRwUqCQRgA/IybeW8WbZ42jDLTtaESrKHldW25chZO3YJOS1Bejqf0c6xm1Uvx39JAJ4EgBPVfR64JCRm+likALonjh1qa5fPtaFF2VbNvfntpq124txtgFe+g26PNbqAciT/dslCNOuieR4zKglQWZlxudK6+DOwCjG3VgXeHsWE+jsBmjaB2pxUW7tsns2fOsoyuOZmLvj6nce28/BZO3u73DpScq09GTAo11nC9LQkmBzdO4K/Nli+Jq5HtYKpCryVFAAETBo9yJbMn2xDKQ0Qk1rFvNh19Dxg+bQ1JfdypZsG3Z11dV6AKLGvv/joLZs3vh8ghnNAOn0T0CHjHSVnElyKGtyQ/clw3T1XS7DvjAugukW9inldOfP01n2AbCOlAEmw4vwsnWSQ1T6wv/porc0oHugM841HVXbz0TOSL2J6AG5iwz2xEdh6OWVnkpzKRbqf1zufORicaR+iajhTesWuXr1t9czDDhIzDTy/Ypb9BjFfsgiiBXjfXj7bZkwcznOVZAfOXLavdp2wsoZOnh+Bu1A+oGcDOCdikzGEeZVDNNfayvOj8xzVJ8d+8eOV1hvQk87467m9cO2RfQnovlWJ0gTJeaejDhhCAr4kyUoFDJ1R1jOh2RCpFCL2KWRZQlJOa1qn2GSmCzMYpQhAmfOYCSu3eukiWD3uNa+pAoxs33XQTp66DACEGUvP5ZwVkJNQcNkqgMn7GkvWGpKOujbH4tzffiSYZpM8EVjOiID0XRJ3u46dZkxQwZBMa5O5n1AsYxDsuLSWc++1driXAMmFhmrLTU8muTPRpgwdbJmaRzzrtQzmQRjJszfuWr2eM+4LtyCUDLjsV322lUwUSAb7MS4pYrUAyoU5uTZ3+jgbOSCPBF67VTCHyssfefIxibXHQYhMozgX1bmqREQqiF4AxjzKXnpRLqK52QgYPUFC5PjZi1ZGeYdSF5qT2he81pvPSwH4zpo03t5Zuwy2PtnuwHpu3LHLLty854mk1g6UBHLn55gpjXXMgUaOx7OGzDuD8oFVq9barHGDLIf1s5r6ZoGrvTDST8qrLLtXH5KgGQBSFA8kSvJZ896cM9VWL5hrSSQvqymTuXz/kdf1ShXiiTRfapR0DgZZsXZQSarlB5m5+ptnvRap9kNAXBXlPCq/GYz0ekBuvqM/71vOB7RpbXSZL/JkPnPGyGIVj/va86CizB7VPAfYypGfuQwr28ZcU9JVz2gZ6+mDsqdWB3saWiS2OCM+e8okAHmRS7yv3bxtpceO+xrZCtBtkv+B9lUlVWQ6x1qxN+YONAAAIABJREFUctECn7tSB9WRfGrk+HsOl9q+Q8esAVTdhtxb63V2JnJu9oBG2OPEVPlfKKmoe8Wk4VoLMxPs7z/7GSqIvl6Dvm3Xftu064g1kvDsVOLXZygqEP7fBnufwg0bPWyAzZg82UpIaA9iX1Sq73FZjVVUUgrFvRIT3qDSBc5tANL5wf3zrTf3VPtNGaUi+1gjDx85Yg+flFNS1Y/71IZcvhnpdq4/x3LsDtLqiFX2iCI8J0GsHpKHsQRqV6AUscXdI64uRtnRrRJoSkD6x3X7E/thlGT7V7/vyltGb41L6nYldzXXFCMF6bVHZRFA7R6DdVfxxU7mRXlHmLNh7XpheOa/7w6Uf4BR9vI2Z5TDZXe/pB5Gufsc6Pn+dUegByi/7sj1vO+1RmD9b/7RuZ8oJA3SmSiF6YskX2tPCP2SX9StdGeK42tafkjK86oTjC3KsUXeaxEjNthxjNgpjxlictcXC3BM+OcwK7ZBRFucVulOZXSjuiPPvQpEUPerDPdYyX6XzIWJGIkUszMwqkg5b925a48AFKq101i0AWKSue5MpF9Dhwy2YUOH2viSsdTf5dmJi7ds+56DSP2eeOCZSJAg0CoWLIGgRKBm4rhiW7p4DmCcTDiyv4cVz+3K5Rt2E7a4kkCmhvpggX6xLEpXTIXRGTxwgA0Z3t+K+mRaeW2rXQRA7D10BBniE2Jb2C6CS4GjmGFMG0BUErURQwfagpnTYMoAEpmJ9qi8nnOrtCvXb9jVGze85iwV85MWAoVcavmK+vSx0SNH2Lgxw6x/v0ykaa12895T23rwlF1GtqhpkAIrphC7gehOrEQnAU8xUum/+8VHlpWWYE+fPbcNO/YB6G8TYIntEliGIReQ4N4lE6S3ENQrmk6GBZEsW3XU44YNtvVL59ikYXl8JkwdF9/I6w+evWnbD5+yx08qAVKZgBsCL+9ryrkI8MAei3FS5t8SGQsip+S2epsEUF63cp4NKcqxGgHlDVvtOFLuTjHKMVCjoMKVCjHQ+3Jg4XBObKCD5jBbVTsr2XdglPXzwIR1yLiIOSngr/snKbsAUT8SMGuXzLF5U5lXAkkA6afI6fcAbPeUXiQQpW4uoxfSP2SAEquDMDq5LknnE8SCkqARUM5Qux7ua356EszcRBidYhgZsUYJyGrbAEMXbDtBYGMCyQIPxoIJUKrkmNwjAyz/4tN3bN64Pg5gdh0/ZwdOnoVNhoWTgRPj5z1mFdyrdZSklg6U1fpJZjsAEY0t81L/SpIvCaoSFx0EtRlK0NQ+tL/6ZJ1NByiD9pHNn7ODpy8iKxYJRzKA81AdpNdVqsaQccwCHBcw7waPHE6N8BDrl5/p5as3rlXasdLTlAE8RAXAOHAtTRprsUScaxoAMoua3HdWAJRLSK4wLgcAmF/vOWFPAMqZJH/EPEcpDaSorGncuxRAUTpzRgF7M4BXSo+lM1EyLC+xNq4pAyCSTEmC5Pqfb9hnp2G225xRDiyyZN/CKZ4ocXYp2FC5i7fPh+h3AHutNT6RvSZSMlxJkbk41CukBGwmCoo1yxbDkiXDvHPvSUqcvHTDtu0+TK1qvaVn5Qe2V/NVqlY3l1KaQQfRvRFglsu3+hS02fCBebZgOgmU3tluzKS18mFFle04fBKgDIuOXFqGhhp7lX84K65Pc6MpmVuFuUeGx/rmZNgSknmj+hYicECezlrVwvGvsYYcPH3WymvqeX5JfnjcLAAkgERyiGdZKh0lrhgCS9PvcTHuTQ3pvBklNgLg8oya9OvXrrHmXQe0UY+r8gLOoxmQ4yJ91gzVHKvdVQ5JyP79WJdGjbJBAwe6cVslNeh7D56040jK5aXgMl0mhhhR71kOoJs1cYK999ZSkhAJdpu64k07t9kFpLctSb2Yv6zN/E3l/mTrnElodZK4KICpnDBtss2ZN9MGIkhoauywUgD5viOHrFIMNgqE9g6kuszlBBIJjWI4ucAVPI8CygK0dx+htjh/ycqoBe5wA8LAUIqpj8nKgwKKuaC2S5yvnr1E5P1aQxolGVbSjPdmctPTWR+TOc+kiMFEzBCAMvtWL57LD99czTh3WD3P8flrV+zyvYesm17oECUnNde5CSS7yKexnsjkKqwNUkjkkfCdMXE8ZS8DIqB80w4dLfXxbAYotzCPmuWxofILvDgSSSasWbrU5kyd4MkbyaRVz3Dz/lPbsnMvCaZbzDF0GzKE5JmTcZmYet1Z117I1dufARhlErf/8Ouf27CBvd24citAefNOpNcJzAdXZAlUq2yHd1PGMrAo3xbMmwdQLkapw/XAZt+4fd+uXLtp9x48wl/juUu4pSLJzkixwvx8G0gysWTsSBtfPAqwnohsv96OlJ6xbTt3er16uxLMrLMqy9A1exmDYgTmsz/vDgJdW+fzXFeh2/dK5PeKgCY+8a8jeO24o8ZuaDmKrTQvPLPs6r0u+BqiGI/FQnlM4HDDZ3QnKLxnctfrYvvWC9AbH5vFs8UvxXn69LjYr+tMXgWUu84kvCr2vhdA+YU0Oz4W/Pb/+N95dU+N8iumTc+P/sQR6AHKf+KA9bz8zxuBtwDKgjVaguOX8tji59JoB8q+RocMpgeNL+cL/xyg7Nl3Sc0iMOIyHwc0WuxlrqN9REBZ8sdQgxVcu8TzhEcmbDNB5ibQGDKawazGr0vumXzVQlDVi2BswazpXh87qHeWlZdV254jJwkIL1gVwLWBTLVqmSQ1ayGITJA5FcfNAiwXYB5SPHacFRT2sVu379jVW7fZdAHVyuZz/goShN4SYSD6FeTbisULbdHcCTCHnQSxjXbqzCU7d/4cYPypsymu1HMZsLLbMDEwrX0Kc2zSlKk2d9ZE2F+Z6gCMDhy1w6UnyOhzNRxLTJyuTjVxknbmY56zZP4cZHKTrD/1yNXPm23/MVjMK1fs3pNnyKthLZBP+6bLxpxJoEYcYUWFuTYZcD6HoLaoMMOZ5K0Hztne0rMYpNQSqBNIcLwaGCq1N0kj0CweUmh/85N3YWCSrKLquX23fb9LrwWUVTPmzID2fqVgAMpilMW2uLMvwVoax54Fe7VuyWQb0CvFnpU9czfjvMICu4TkfCPA4cr1uwRdkjzSTgdw4MkQVcXBTjhQdkCrOmaADjW8k4uH2NqV8wHK2TDxbfbFRoDyeQFlAn8BDwcvmlcBDGvc4jd5h78CPz5xgoOsYhcBZdXcJsnAyd+i34nV0l8ZNem+CfAyB5kr/XLTbR1y8rnUwKbIOIp5J3n7mSsPbPPeUlhzQCwy22bQp7dYkuzVJbvIpgFozWLcOEoKEyOVZEvx4CJbvhDVwzASLWJbCDxriIB3A5S3kVCoh4nsUO9tB0OSNyNrBaAmAJRVR+6MMte1++Q1xvUQ9Z0AcT9OqElUAspLDMSdR4kwb4nGTxRYqo4vgc8PiSaFsDLNQ8aouvO6x/bZp29R3wlQZs7vO3GRuVNqFXW4+GKK1wx7pzhf5+xOzGJvVLdOUNubgHbUSNjQiaNsGPOuoTHBTpy6S93iPq/5rOe8GgUZOab3aSYYzqUm/u0VM2x6yXDrhSnR/tMwyrthlOthlHE8FgMcTW+Ass4bkIOkOJ35odnTDEM+ACD4o3ULbczAdKt/1oBqtwpjr/7A2GTbjTx+66ETVg/DpTkfkiWq0xTI1AQJChbNFWdZFNQ7OHYkHf0+thIJ7vJquV8DlLkrNmtKia1ethBWL5nEE9JsxuVJTYPt3HfMzpF06yTxk45k2VlTriTN+86K3WP90ThGbsY6fDbXP4VxmDlhFJJTAXrYdObZ42c1tuPoGeTAlEkAlNtl1qNriIzcgiQUsMD16blM4HlS3e4QTKTmTy5BWpxMnSejwbOdls060tRphwCoUiPIK0DARwA11NCqz2wwWZJLscjPFL7vIDHWx4Ey0usBvQG6dXbx0iW7zFpUV0fSIB3fAM6ohWegTZ4GnJP3lAcodzJWaVyzSlSmTZ3hJSuS7B+kjGInpQZPYKZVa57AmpAY6fjb+fw5kyba+28vMchogHK5fS+gfOs+jHo+85i2TZ04uHOILG5qW0MVt7LV5sydavOWzLJsnlmpBi5fvG37j+63+48fsj5QbiOgjBhca3sHCZbW9kYHyktnAJSRX3dyD6/fe2R7kKeXsb4mIU8PTvle+u07kYtONCvlByD1iVZtzR2BUXd0jnh+7YFKIqr9GnM1WfuCRA26t65iQDYNUP7JW+tIwHWyxnWQCDxn59iDWlQuoVVRgBn3bs1Z0jS8n595vzrWYU1mAHke0vQZ1MoXjxjsHhJKoB48Gurkm/WXfaXePSZQAmGMJaD89hsrUAdMcjVUG/LsJpVl8PWJ8zds8449Vs4ekJGZ68k/rSky/JMsXqy3ElTuat5aZ/kkbx0oMyd077fuhlFmrW8h2SegLNCqdVrlNanU308D0L/J8zK8H8lPPvs8JRqnT5/ByPCuM9ht3DOtl1rXpU5RzZJ8ASaOG22L5s9Dyj7c65ev362wrzducva8kesr7DvQanHyl3pHa5u3CfPdQLcpJOpDQijssd7CLHK+j172g/90AWXfa6LAqRtG7v7mWM3vi4gq9gZfzbpeHmuBFdu3Yuy1Oi044eBxROxKXiSB44/XvfztVRcSA+JdJXSePHhZev2qWNFjQu2tnmQQSfFynNjDKP+h2dPz+z92BHqA8h87Uj2v+18yAuuRXisb3R0o+zbvgWHApF6rE8WE4lRi4DbezTp+gf1jTy7GKMeAsm8GEavsQZ1AThxQfrFteBzim1yA+DrfUO3jNUbB/tqD19jWocx2M0HVAIL0dWz+i2aPk72SnT9zzTbvO2BnYVM7YZc8P0+QqWDQW0coAiVYFlyQ+ZKMReSyK/deAdYM6iMV+LWqTlUUJ6/PIuCcMHqMLV80x0aP6E2LnXYYkRt24CDsEW6sYi9ScbxWksL71bq2Um7ClV4/XIw5zYrFy6mdLnRm9gQy743bqQvDyTkB46IWbkbIWAOsCDBHUWe3/s1FLoNtASheuXLHtuzda1fvPrIGwvSkzF4wIzkeqGbzftV4NVY/hW1stRGDCmzxvLnUro32oPTig1pY3YsEJSfdaTiN4L2JWivvyUrQUzyo0P4dQDkLhvMphmYbAMqHYYJbvD2UejRL5hdcMCW9bif4VRsld7EmOBMbv3LBPFs8fYQb8dy6csPbhoweO9pqyPRvO3Dajp06B8NNaRty2WYYC4/vCQiSuV635hHwFYMtBoYAdkoxjPIKMcrZMK6t9jlAudSBMi6yfkejJM8fwSi7wjqaNALKjlw5TugTLI4hAG43uBO7r9+pFhVg2C8vzd6iVnr+lNHUazJvBEQZh4dVjbZ17wkYxJuYWSmApLUJ86gVmaqmrcCHDL7c8V1zCLCRB1iZC5OzeE6J9SGhoKRAihhlguRdpRdsx6GT1tABu6Z6OxgnSWK9DQ7jbYzrzyPptTDSgYv37Ott+2GimMdRrZ4zo2qvg7xSUm83IlKbIK/LDvWUykl5P3GZS3H/RCgJtilpYXVP7LMfv23Txw3wxeHQuRv2HWC8kvNLzc6n/6pcn0MSTK2O0jVeBN7NXJsY9L6FhRhRyRhpjGWTX7l5p8G+27wNM7dawCpAXUkxxlf120TWyF6TqGmfZtORXucwVgcioPxENcrMb+8zrf9kJiNDOhnykTRI60S1oQie8oFJlEG8v3YmRlgdVvO4xq5dPGtTpky2XiSM7pHE+KfPNwD0uWZKHALpI6NCt8XiexmnaRXQ3AttsoJUX2MU9IaqF/W1yF2AJN0mkEdGyp22WdQor1o6n/pdSa9DwkWg+MTZayhGTrpXQHZBbzcHlBxZDupiI8UYpTH+qkNvR+KrY/brU0ACbpINRXUiSbEY5jbmx8OnVS7Lf8oa0Czpta+fYnG0hgWmTEBTjLLYZAHlPFjriSNGoAwYCrvfhKqmnKFKtUHIc8U6n6d2+wzsZY1aCwHQVV+qY4r1bPd2WxxDSRCVWui5JHEnRnnOzEk2akAf3NIByoDkK9dusP6gpCBR0w77qP7imktu5sTnSKbeWIvLdE0VtbQZNpVk4eLFc5GFp9n522UkFErtOmCnWey1u4TLzA9QSE3xwmnT7b13FiC9hlF+8sQ2795mV28/gFHOQ9HCXEDJkca966irQabeacXFg2zxsrk2fHgh3gBmV68/tpMYCV6/c93XcAEjSfLT0vO4UBhIjRVIO59SmoVTx9mbsNBKDt0ggbAH8FYFcEtKoCzGF4vgMO5ASwk07Z0OuKJ1QwnVyIk5ti5p5iapNp1nROOarONrrUFF4fiDY+Ux9h+9uZL65U57TmLp+NmzdvE+ddjq38xOJhlxmrIBzDV5Qeg+S8avxGiSZO56hgSUkakXjxziQPkyaqMD1CjLDKyF+V0voExSShFBO5LwJN7z7qqVKJUmMQeTcJamjIbPTWecK0mefr+r1A440FabRTnmM06qo/ZnhWtw6TXJItUoZyXYv/810uv+hZ4o3A5Q3iifBXlNREDZVRiURxT1yWJPmsf6oLUhBfb8ru07gHoLxddzkn3sBF6zHpLqIQneXF/P8iJDxTwbN2qoffT2mmB+yHkeOH7atu/cZ3dxmu87YAhMvvZqxQl6nkMCwwtyVFah59n3iajtUszh+pU1yi9HOv+rGOVYj2WPPwL+7NqUusCw71M62VCj7KVobuL1soS6uzv1D8mwu6sEu8rv/kig3MMo/7FRb8/r/twR6AHKf+4I9rz/TxqBdZh5hQYsL0to4g26NCkFkoMTdRQYvoJRjj/wD5l4+XIfZT1jC7p6JcZ+Htb+iFEOvZE80I5tE26cI+DsoDiAY52K+wVpQVe9nJRI3golklJJJqh+km7e0WJjhg+zD3HrnY4jcF1tne3eeRBgWGrPCHTcJVX8i6OlwFAH0TeBqz6HoNez3v4zGW/CRpDpbwQUpJBJFxisf15tfajDXLFkKZv9BLLdyXbrHqz13gMYZl3hBJF2EiiqLstxtVxhYUdSkTK3J9QRDLPZ0zppzrRp9sbiWdRcYVDzpMn+51eb7OzNG5aYnessgl8f16XwTNLDtUiZh/fNpjatwTZ9vwVX4MsAKYJDpL5ie9vl6CsWXlI19dslqEhGlpqd2mHjRw2xdW8utqE4ZFcQa+0pfWC7d+2CXarEOBoQQiCjuu+2+lobA1D+u1/8yOWvAsrfbUd6DShtlmOv2B4FZ64EUKMpxWmMDQBPDJZYtGLcuFfB5IwdlEu7kQo7c6zUDVpmzZ1F7WqBlV6+b3v2H8aRuwrwnYW8WHJuwBkBgYCHz1a1MxLTLIAJYzhldASU++cg/YVR/m4LddPIAp1RjoCyJ00Ca+yu3PqcWAbemeYY8An33l2PvYdrVB8WyfE1xyS71hzxmlGdEfOque4ZEtY0e3/NQls4ZYzLkdWjN0ltlnj9sbMwpgeOE6xVObsvJ125fes8XB0gXohxSBL7yliN6N/bFs+daROK+3GfuF7uSzrJieeSXh+9aNtgPxuxaUtA/dAGABVjL6l0O8FtB3PoLwHKC8YV+Rzbe/6ufb0D4xzAidqmCKAlAQC85Y7YaIFL75GsgF2MmIJsScsVgDE3I8a8hd+rdjkJ8JgooPzT921a8QB/GvacvGwbdh+x6lYC/nSYUdWAIllVcksmQ1nMuSQZi8nJHRMtBfwTRxdTAkFpQlGaVdQ0I+c8bqcxOEL/QH2m5MGwlAABSU/zOKV3l81Aej3CGdWDAOUvdx1HZmwAZaklBJIDUOahdGdn1XinMf/UnqZXfpEtWTDD5k1DdgpTegujo2MHD9jCBXNsAtJ2usnaP/9uG27JTwEO2N9JriqpdQJyViZHh9j7TrWh0mLDoEaSbH3hwawnFmOMspJYMppD6s69TGO8ZgOU31w6z6XXkm7LlCoTMHy/vBb1xzlA2gP15MI4j3mhhIXk9+pLzuhmMAaJXFsr9aaZlCSM5nmdP2uUqww6WHtyqe1VOcY9alJ381lPub4GQIBgkyTvfrIxhofnVAk6DWtSZ6P1zcyhXGMs860X5nyoXs6dZ36m2fSpgUV89KzFjgDKHlRWUj+uNUTJKRm1ydBObJOcpINaQFJ71U8XYFg4d+YUG0XrsBrk1peRXl/C4VntwVx9g1t7I6aEMouTHFatlZJJwql+OFFtlnhqRw0fbuvWrSFJlGn3yp/bTuTXZ1nT5Emnfu9e+qA6ZeqEF0yfYe/HgPLjxwC4bXYNGX9LImtfswzuEi1HKgGSWaOGDbQVy+bTaqyP19vWsIZ+t2E73QZot0aCqRYH8AyekbQkzJ+QI6exfiZzn9qYITREwBl8tK2cP5PnEUaW+uQ9p07zTGqtYA5KgqzdQQkEdUCIXNKlUglGmb5p+R6oeaqSITdUczAilpnn0o3R9Bk8N9D0Wu/EKOfz/Hy8agVu2wBlyg1KuU+XHt7jNdwJ1DV6xlJTNDjq/axjaJWTpFjAm/MjgZZHAmTahHGYWA515++L3Jd9h4968kGKi0Z+JtNHGbO1s9anUP+7fsVyWwb7LgPF2xhLSmqdR3u1LBQHF+8ic9+2hyTXLTwymLfcD7AycwvzR+3fLr2WiyRAOTPJ/v7XP6VkIJ81AKC89yAqGxhlEhhtidwbrt8TcjwvU8YNs+WLuUdDe3tbukOHj9vRY0dRSpFYJEmiY6i0QqZcPkIcw1vceelTu/tevPvGYluyaC7rDomQB1X2P7/4Eqn4TcvJL4RZ1orL2Mj8UEkJJQrle+FwNCrqcqY2co/uVnT7Bz1XPJkqhiEGZuM52Fg0Ex1N29BLkX9gYsMxYltUoAheip1iZ/qKGuWueCr6nPj3do/TYp8ZD/JDbBXOwdUzfwKj7MuNrqfbnx5G+V+PSc9PXm8EeoDy641bz7tecwTWfiagHK3GzuC8WOG6vvaao0iSFC2gscM56xxlMWPtobqAbTfpTfdTjBlHCCi/YJSdxgktZtSnOALEsa2lgwBEQjP90XteAGUFG0EYqcDA26F0AfLgYp0q+a/qY0eNtg/WLrZxgwuQNdfbti3bkSuetNbsvkbnJJcCBrdj2BNYaDcKY1hkIqX6MH2GPlt1ZSomdPdM/hPzpYx4G9lzOWqvXfWmLZ1TjKy0jZYtN23HbmRq1PSmUYvYiJ2pjJVkyKXelWK8ZOCVmNqKCVitpZJVnzxmlH2wZo0NIoAVsPkfv99q+2jT0w4oUIdLBawJgKK+SMnfmDPbVtB6Jpdg5AamUZ9/9Xvag1SArHpZK5n3ZsCmXE3Vz1c9mzM5dxkb5fH6TsBELyTeby5fYhMnjrEGgsMTFx7a0aNH7WmF6qIJwlRDJoMlGBnVKP/DLz9Gek0NWFW9fYPr9VGk100KwJ2tkgNqEL47sJULOGxgO0mGdADO4kWLbAnjkgtTcPbcHTuwa4u3L1m1eiWmLcPtenkNge4Bu3DpPg7EsOCY8Wj+Ke8vv12Nv4xoUgAVqiGV9HqKgP7KBUF6jWv3599ttWNIA9szohrlQA++AMpxWXcPCDSvI6AcvldQSyArwBh0ePwTgGRwgJeZV/hXyRwF9s3PK116/SFza8HEkbQ8qqMGvdoy8wphptLtPq20vv1+j126dg8whBuvZKeelGEueY8TronPlExXSoep1LcvmzfFeuenWx3u4gqQC6nprcNEaOeRi7YFmXMdtZdiiNu9dzWBJmPaSo0o9Ir9/EfrbP54QCGBy75zdwGxmO94gMhrCA6TAQ6q1RODrKSAXHHFSus8kjX/xQSL7VP7GyjERGSdqmGUmiGZaD4BoPzrn7xvU5Bey7ldQHnLgZMOlDuQETfLmTlLTudBSZDGBO86htQXDc9pU9PH1pHgmTqmyEsYDpVete37DhkhunWQTFBNtXrM6j7nprTZu5h5zURS6dLrU5eoUT5pjwWUqSN191fO1xUhBNNKZCS11BpCd1ilBisaNAJn5DeYIzxzAJudW/bb8aOHbeWKBbZ4+QLmeIIdOX0dk6GTqBK4p+4wrTIOtakRAOeukHiSuZvqhz2IVhDpEs0AgJyldzwUgLJctqHWAV1tSK/H2xtL5rn0up6a31oYsN698wAmSXbpxgM7ffGqS6eTaRUkWb9SKCpTEDudoTFgfOTcPKhoAA7A4+jnS2IP1Pi84jF1nyQruE8yFtxz4oI9bcT1mnsogzhn6WI1yi4zDcqFVOrjUxOabHTRQJs3qZhjIVt+VGNnzp30VmULF8y3vsxnJVP2nrhkV+7d4XnE44BEjpI2GTwbmrvuvitVhSTZSioBlAtJFM7DL2EMBojVjP35q1fs/EVYaVzgkzCzawVQ1qH8aFHfXxQu1fRzT2Z+kQfCTKwNZhlJPC3uPv2LT21A7xxagLXbNhjloydPch94j+Yua7qX52CaOHvyRPv4naVGqbrdelRm23bAKOP63IrhXyNJA69RZhz7UzqzgnswDQ8BvBPtztN6O3zqJK26LrjsuMNBZptloihIBXy2sU6rdVdKBJR7sQzOGjeC53KGJwauYHK3++Qp2vgJE+Z46zcBXxmdaWmQT4ZPDk/chjpTzU+B5q7EnH7tyhPx/lozmXucq+aR5qT7HzDmAsqfrlnuLaKcUb5w0c7dvc1rlMxTyYuWKRIRjF+Cd2BQAk/7FtegZA4JiFyA8nSAsnwpBJQvXLlqew8f8zrnJp5hdxXn5icAuhNZQ1JYS9YsXmRvLEJqzj2/cOGK3WGOjZ00w4aMKLA6Em+nLty1Hfv2YthW5s9AC87xKYyF1gnvraw3sifmZabY3//1T23oAGTaqE527D9kW/YEoBwV1Hi5gUpYFs8ssZV4iPQvzEL2X2E7ccg+eeasu82nkrhtJNkr1lztBqVG0hOnNVD+Dq7uYO0ZN6Sv/ezTTyyNPe4pSbhvN3xvV5Cqi+VWW7BWd6yP1vAI23kSNuTifU936bUSGD8QX8V0MTa+AAAgAElEQVRLncP4B5Dr/ym5pnsQth6/911/uoBwSMa7cq/rl1pTYlAgrC+x93aB1+gn/irtSy7PD8fvHn/F4qz489PXMcdr/RuWrxg4f1EK91I5XDRGsTOLjUlX3XO0h3Z3vY59bo/r9Q9Mop4f/8kj0AOU/+Qh63nDnzMCa/5KQDn6owU+Asov1Rwr+y3ZWLSYdpdYvyq7+ipGOX4xjv9aQDkGuGPHiBlqxDrYOlZR5j2yVIxtBi639theNaMCUv7JLhP1INbPWRGLQI94lA4bgyHX2jcXAq4I4qiv2r5tF0D5uDWl5VOfJQDKOIitdGMdBZni+nivNnyvV3S7Hd/aBHbFDGTAALfDKor1lLSvb0EuQfFCartGYGDTSruRM0gHDwBUeCe9YhsJJrRJq92LAmFJZ1XrqBYkKbBPaQDg4UjEP1i9hqz6AILnBPtm6yHqUkvtuWRyBNIO2Oi3OzA3295fscwWUxOo8zmDvHfD1q32hGtrkYkRgXEy0lSX4zlvGerh2gloc2CF5U6cyDGLRwy1Igx02mFGKp7W2MMHyNye4zTLZt8mKSu1jK2w0OMH97a///kHQXoNUP522z4cwAHKksPBNsjQiBjWN/gUgjYBC7mAtxMsSfb+xoqVNm1cf2pY2+gje8oOHtjljPKbyAoXwEJVwTjuhj06eJTglUC3Vu1H3EVbgTHSayUjVBfsEj9qnlWjLEZ5OTXKJBXq+NzPv9sOy30DYyZakbj8NASnHvh4LV8six+Cl67gJhbVaM4LABDoee2fJ13CvY8BZe+z6YEKgaFc1ukN3Y/+nu+tWmALMVSrQUJ8/zGgOCPXhmFeVgWLcpDa4n2HT7iUvR0WRT2yW/nsNOp222E9M5EqJ5C4yGc+LZs7F1XBMH7eYWW4VudghjOkPywYB911jPZQe47QCgvWESmrzybORz1u22Fr2zHD+dUn79rssUVM2c4IKB9F5qpgOMgs02EmVW+ogFr9hoPhVjDf0XtUHyyDKhmwpabwN5E+2gyDWuqoVjypsdL+ymuUkXHy8wOnrmIEd9qBMmkpQFyr9wnvgLXz2nAO0Uowm8LPVA/dgoO6gNiqhbO4zhHOrp2/fM++RDZfi4lSO7Wscj1WD+8UgHJWUguM8iybTRIim/ly8PQVGOVSGGXM9ih/UMCoXrZO2kUGcKnI8lNbaWvFuUyaPstWv4GUN7PTKsvq7Yt/+c7KHj+wyVNH2/q31xJQp1Jz32j/8vn3MKu4HKtWWwk7WLo2xqSdWtcE6ik1nyVvdU4qcn4LzItYQK8R8K9VF+xAmcA/nedAQHkFDFc+zsxPYS8fYwI4DFOzjOws/AvqrfTMebtC/9ekVHpCE/w3S0XAOGlNS1U9POZjaRxnEgmUKSgW0tLa7TEgoqW2wqZMKPF5eBMQswug/AxwKOm1lAwC9Wqjq2SFKz14RpUEhNPFIKrDJo8YzT0cBKvbhgHWA0DtBXdmnkb/3CnFQzxxcuLqIxQRZ6wNoKWq0E5AbqqM3aLdw/v8KuHj19tIcicH6fVUQHiRPSMhcPriBbwZLpEcYN5Qo99KwkEt72Q41cY4N1OCkMw4JSPTJbViDShZ+vbtbT/9yU8xdcrFXRrvBOpZjxw/CTgK9bdBZcJ8p2WdShQ+fGc59zaB1npV9j1A+fKtOyQK5LSvtVuu1x22hFZaKxfPw2siyZ7Anl+8dgczwl3eSkssvszJcjA2Q4sAWEwAuFH0LJNGJWh5BjKTqG0uGWnLkV4rMXC7vNJ2njhtT+u04AVJue+PziZL4RSUR75vKYkQJXIDblKaLaxLSpSKnZecQy9NlpJDM0gVOQJ+EVD+ZO0bPgeec3+Pnjlnlx8iL/d2YmoXqFVAfhpKbkm1wPOremPOM02fxxgLrEp6PW7MiAgoX7PdGEWq5Ry5FV8fnlOek6i2e6qtJ8nz9hvLbSXPaCLrxvkLPOM7dttEnqVZC2cggMDQESO8PfQzP3JkH/cUXUYSRn5tSPtJyuoq9PxLKZDLfiFGeQQmdGrdtmPfYfseBUqzms0J2HNd6XrWKUFawl62in70BfTrOocp21aSsReR7ssILpkkY6PWLa5XiTxPUMtPBPWOG2PKMZ69uIDSlTkzZ7DHss6xn16/fQ+DyzJ8Ppi7JGeU5FESKNZu0hMY0h/5Wh/dQ92juGR9LFT6IUa5K5SKEq3CuC+A8suRWoxj9timG6P8YhvSq14Gsi9ip1C+oQnjO5tvZS/AeLxx16vOt3tbzx9klFUm4B4xkSAiOkp3oKxsgPdT197pyYGIkY4uuwcov3z/e757/RHoAcqvP3Y973yNEYgxyp5VjIByLCv50sIZAeXYIt21IcS9Jz5DGdjemMQsLPRdNS8eIwi4BoAcYobQlsC/978i8gKzF2pfVBcooKxfvcjvCgRrAVfmXBGluqT4OXpQqMBE8jMCTYKxpoZ6Z1dG0KtSJiGLZoyw55iw7KGucu+xE4AOQAvMqYCyGBX1kU0EaOqvNi4wDAGAuFzVgiIX8xpOgjA3P5JpkaTQCjKabCzA7U2A8sTx/Qk8mmCTT1ILRkBC8IL3NIGBstoCJR5KAFTUX5PwW21AZJqFbFUb/Udr1+KWO4psf6LtADxuox7sCYZjCi5V09pSW20DkSb++K21No/X1YOiDuP2vJngrxrDErWtahI7oSw6B1BttRyOFaB5NZ1qnBkz98VxCZfkpoFNl4ut6svEDLTJqIvCZgHlksF97R/+UkCZHqLP6gHle+0QMmeNnXqtSi6rP5pSqXL4AVSpRhONqNekLsExdiAu2/cfVttW3nv56iXv9zyd3y1DElmQk07t3AP7Bvb1CYDlOeBERjktBGFidMW6EuI4aEvkfmZ04no9GjMvmKLhAwu8rdbvv9vJOFyzNmoMHSjHIg+fVyJ4FAiFjd9JhOjn+l1EJ3iQG4Uo0fulJohMwQRcBKDFYHgihuuDgRFQXrcMUzXqvZsxoDl17rQ9qa23pUuXuPlMZXWzfYUs/MaDx5acVUg7JN13SQB181uoxwRkwtqPHzGMdlcLYAoBUQT+dwjy+lNHO5badfVElpnXRliW57AxSuo4EBKA4f/6uqm+2v7mZx/ZzNG0t+Ei9p66bt/sgL1RyyeBc84lA2amBWCpPrZy0/YWU3qMxGYSiCbJ+ZkAtkU1jjCiiVS7y4RI81eutFkddfbLD9dQwjDME0r7T16x7/fBKCN17aQkQXNMz6GCWI2j1+Uqr6XAXqwbiYUCwP+K+dNsyexil3dfvv7Q/uXLDVbTDhOoRBUgRechU7h07vN7S2YAioqRxibbYbwFfrf9iJXDrmXSHsrNpdQTKqRDvPa7FzWezZUPqF3Ntrfeex85bx+eXVoOlV63zRt3eh0wpLe9/8F6HO2LSCIk2tff7bfruF/XEHirW1MyfgNtAlEkAJIBAZpzHZQs6HlxoON1xMGkSSx8CKylhpGDsZBgE47GlEdML7HlC6bTCxsDOxzvS0uPI/8dbyPp31sL8DnBfL144xblEnwWz7cbpzH2UsKoxrSNWtz+sKyz5HQ9hNpZPvs4CpM0El2LUJSIUb79uNx2YOJXhUl5C1LYJq+fVwmEpOOBgU0BOOhGpMA+DirMtokjRzp4EVA+eOYq0vMrsKhZzuiuWjib8e8kcdBGTfwBq2R9k9y1FTAloNymtVpruZJ+moJqvwdz2Z9WPbNx0R5W1A/pdT1mZRfs9JmLMMr0VMd3QOoWsfMNLBbt7APOmqnvPOZ2MrFTr+NRI0fYO2+vt74wyo8qm2zLdlQml6/53G1mXnlyRFLhqie2AuD67tsrvB3fXZ6XrTv3YGR4AzNAudbjxs38nj5xrK0hmVZUiJu+Wu+dvEg7PBhSwG4bC2An622HJPVi8lWHi5ImRYk/1jSZm3XyDKQBqedgoLaMMhHN7Ts4bO9Xr14Shu1yb/Yadq0heq6VYFZizXeoME9cFeOpHPJ+Um7A9qIaaGKuSVnkyhLmsMTxUojIQ8oZQ4ByAWz+p2tXRTXKHbb/xAm7R9s/BDR8XJDzt6MS8KISyYiVFJGqgs9NFWAW008yaMaUCTYO5Y6UHueQw+88eARmmJIhHh0pThpJgqQI6fCMp3C/P3lnPT4JU5jLSK0vXrcvv92IWV+uLV/zlo0egwcElyMlwk7k7levXuZ8YeJRXyTiCaB91I0G2QOySTT83Wc/tdGYQTbirL4d2fVGyp7kQyHzPCmzUplPvejDvBhzyZWYGOYClA+fuWKb8ee4S7IwFeWI1oR6naMSbuqnjTxcpoOKE5RA1TOjRHkOC6Fq2Hvl5WH+hUkcLcjqWJObtCbxPq1JQYUW1vzQSzkqq/Ja5Wj9j2KRuLCji42Nj1/iyYUXIDUq24ninLAzdttzvFZayrwQA/mvI7AuVlrz5sXP4pnfAMI1XyNKIKx9ArZx8VS8XLvr+LHTiI7nQxBHknSdZux8wgt8H+xSYMV9xoufqZxA+2kgJ2Lnot9v/D//kXf0uF53vwc93//pI9ADlP/0Met5x58xAvGMsmOEOFY5tng62+vfvPh99wxldwnSqxjl7kDZWb6o/vil7KZn5IPxTBejrC2An7kENwpMA6h2KszBgIKKYDaqdiUyZNEuHRyY09KpI6a+TwZDg6mbW7V8iS2dX4wrbptdA5TtO3zIjhMECEgIgKWwIQucKePc7g7T2ssUfKtmmiCPCFpmRzKUSYHRk8tnqptNwd8SuI4dNdiNeyaN6W/PahtgOI7Y/iOl1krw0KzeoQQHwRUytMOQ0FKJAAUW6QDVJFqY9KG+86P1azABGgPbkGR7j56zTchS7yPbFABOASyoZnhAbhZAebUtACjXwFruwT14M/XFdc9pg6JWP0oaiGFTiyeYGAEhZzMiNsxbWgnACJB4Kx/F4Fyb3se5Se7mZiuK4Tiv8YP7AJR/FAFlmXntdXDeEgFlAcgwH8SJwJkiZ0yCUegDe7gIkLxo9niC7xQ7Tc2ukgd37j70GrOx9INdjQy2ZMQA3KFpO7V1PyZC93G9hg2X8FqOyQJqMCPqyasgXQyAalAnjx6MhHe+DR+Qjyyx0774djsst4Ay/TK7KpJDEiZkvWMo2adPmNv6ryuVLxYo1GY5s+wMYRxQDtxDYEr9M0kyEFgWAZTXr5hjS7hn6ll9/MxpO3n1ls2dt5C5MIRWUe1WeuKc7dx/1Bqod21nPqhNjIAp+Mll8LkE5SuRvc5CHpoDkDtx4prdunXNpo4vtkklowiMO20nNcqb9hyCBSI54fLc4IDu+SLOtwX5/l//5EObNaavM1S7AbEbdhwkSNScA4SJ+WIONctlV/JctXWRURQvTpGjMHOwhTkgszqx6qqfb22vY95pjsLkI6PPan9uv/xonc0sjoDy8Su2Zf8JnJKZL95HWSMfQJSmGh25mfd6ZNUKLQLKAJvlCybbYuZEBomY67cf2b/8foNVt2XAnKsPsNq5iPFmfADK78Moz5k8hmRSYJR/u+2IVSCTdkM9AUGuX+2KYkk/Sa9Tmp/ZyGEjbMmKpSTJ8jFearXtqDMu0ZqpASlzNjXDCwBaKxZNc+bk/IXHthmVRAX+Be1q+cM1p1CzqzrQFupq3TUdQKK6UU8GdCUEozpT/z7cjzTVPspZmvMXQFmxYAr3lB63KDYOHjxkBQV9bCZGSal8/vV7z5CxXrSHz57BshH4A0jVu9jVJqwv6qM7mhZ1U8aNsfy8FNykm+382VPM/1ZbvHCelzzcfVJhu0+ch1EGKEue7H4K6gYu+a6ShxoamD6+zE3rsJKh/a2EsoU83NQe0AqqVKCP/rwCab3QJi+eMRupbJb3Yz9z9bodv3zBZeGinNOR/LeoJVeUYBG4U7JHQLkIs7F5dBYYPgDVDjW/Fy5dpsziEvWmTZ4wYtqBB2m5pPMTSBVgwQRMjtlJlIRkydV78lRbt3oRdbXptO0qt82sB3fu3fc2ap4kUykN97ultoxSjin26fvrXRlx+3617WadvHTtNgkIEmqkdiZPKLZ31yyzAQUkCRivazDJB6l7vXb7KesWhnjsD6oHVpQv5UwKz0caz0kKjLTY2k6Adidscg7qgjk8g4toKyV/gduPy+wI8mXNqSYSKZrtAeMIKMeY5QBc5A4uEBfAj4+WtzRTos3dzflPYFlqH9oQB/CkDU0JGZj6AgwmP+kCyp124EQp0nHqqt0PQosHl6Z2c2G38udeuF9pqjSpcZR8zUyj3VIJQHmEG8YJKEsCXYOEX0CZXAlTTSUDKuupc1b547fX8XxSo8wGcI5kjvwjbj8ss4nT5tobq0hs5qOQoMvCVRjfffv32D1aR6VInQUYTlB3Bd1f3Od5zOxvP/uJjaRVoo6xffdR+ijvR4kk9ln1/9r7qCXH3X41z8nSeZMti9p7JW82bt3p3RtSqaeXmqCBnu4CiGplF/IQigGC+aAS8JoHbSQf1LlCbc1q2fv1Wu20av2mpJ32E//j+3Bon6bEQsyTJPiUKFkh5YiUIi8CrVfFP91jHv/ek80RAdAtTovlZGOu134NrwDKMUY5dAAJn/WSaZfSgm5e+oLB/SGgHM8yd2d84z83VkbXRZpotKPr6FLqRdfTRaiIHFGyIbqw+GvRZ/cwyt0mQM+3rz0CPUD5tYeu542vMwJr/+ofX7C6jjFfBH6xrwUguvooB0TRFRzGs8/dF+HuC/FLdcjRseIX5K6NJsYoeygR1U1rE1TgIYOdl84zlm0VWxWgtb9LG47/Db/XZyvb3EHAkI/Ucea0STC+M21Q30yrqW2xswSIh3HGrKiqxqCKnpgOiFWfF7U5ADjIWEd7QDoBpFi8RoILtdAhKtARHCgnAdoI4zApGmarcFUdP6Ivn1mH4ck+DHtOUdiXCy9HoKh6Xh9KbdCCgQryASEEDamqiUJOWMDHCijPpu+r6jQPnbyKIdNe3HlrcDoWywq4aai1QfnZ9tN3VhPADbcqkPbuE/dty+7dOMzCoAMoVFOo2q3Qxkj9YbWBa0ML8m21tVKA0SHZn+4/AVYS4yTA5YlhASs36QKANdRQ+9XH/rdffWI5EaP8DaywjLMElN0FWo7cGha5FbsbMyCyqYbkwSBbC1gZN6KINlz03UWmq9pA9Vltpz62P31NV1KvumjGOIK4VjsI8NpK65yqFgCdMzUJLs2rJzmQkU2tpJgWzjMDZswZZdjoEZiRSZb4u2932CHchNuo0XahvOvbdC0CtdH8iJvrAUCL/fBbGb02MjFxQK43i6l4Ib3WZ6nOOPRlViAK4yegvHKOLYb1bCVQO3TyDHW7x2zcuBJ7b+0yH8Pbd2o4v012p6zK0vP6UqOKlByQl0tbr6aaCpyCi+xdJJYjBuci30aiSL/SRw9vU7O3mCB3NNJBfob0eguMjNpDJcCOeN0s5yizNpk3CSj/5qc/splj+nhCZB81pht37Ef6StMlqQVcuoosH3AstYUHs85EKCCSel5znXvpLYFUpy1ZqoAyLCIAtqOtzrL5+6uP19qs4hEO0Pcf55z2CSjLHAeJsgypIjm3gDJ+uUjpAQyqY1d9NjXKBXz0svkBKEvKf+9Buf3z599aZTNsqHeilimXWrdSV5/YaO8vn0MroDFI+cUoX7XPt+AiL6BMXa/qOHXrlEjzem3J0J9XWC7vm4uMfQbALb9XMvLmOvv6m28JtjHuroc1gykcPqSf/fLTt1E2pHo7ts9/u9FuwGB1Ak7Uz1lGRUkAtFbcpCVlTqRmW/XWgVEObVmcEfLkX+AMdR7pgHyXEyO9njZhPMm5yZhxhZKF7Tt3cV0p1OwvsD69e1klYOsUyZ3r9+4BWsQqh/ukeSSg2xdWfAK+BeNH4jLOyFy48dBuw/7KDXkZ6hUlwe7hii/pdSWMWysAsEVjwXPiTw/3wxOKgEBlLvrTm3Y29bbFGCY1cF3nb5TxmVcAOKpzVQlAK2qBcTYL52HVzqoH/Ja9e2BzwzxR6yEpaqRDSWQOS+khRrmD5IOA8gJYV5l5PWOMT2IGVsr6Wo26wh2v/TxgBpHEqg69Vy/1gsb1v5Z1LzfTZkydYrNgyQf0y3UguZsyjN04JFeTvJA03VdOn1s8lo1Pbf7MCfbxu+u9//i9B8+pMz9gZ6j57uBe9BvUz9avXmzDKBkpIOGjsTiOzP3r77ax9jC5UJ10sk6yxADsdG95DWoiehvA8CL1Vd9mtWpiRvbCxWwu828pSQ+pMW7honwQg7FnuEG3tkgnHYEjJdm0jLjZmb7W4iJfgyDlVdmIM6CAtXa11uK8OwG5rSRVEuRur/peKTHk7BUPlDE3kwlePTW+B46X2q2nFaiUtG4HoKlnRYuYS3KdzeV54xcqXUiUmReJt5mTJ1gJ80gJVNXFb8N9upq9rKEFQy8SGG6gKWBNSyd1FPgYRnkRMnqdz9mzV20XQPnilZvWD/foFWtW2+RJA0lcJXqbqAMHDnkisJqEoJJlSiIrCap9Iz8n1f7hr/8SKX2hJ0a27Tria5IY5U7GWb4T8s7oxT16a+kM+sdPYK9Ns30nL6Eu2mmP6G2dKnd71q0W1acrQcO1hrICrc8B+Mo7TEkGeSJonqpvdaNYehh5JYylmPI5zr3y1maR10BgSx0aR10VInM+90sJJV6xP91lyj8EnF9SysUHaFFoEvYc/S+A3FcBZd+7dF1B9Od/XnyuzksXHO55qGcOv9ef+Bise2wXf7z4U+v+Pv+88MM/glH2XFMwp4vOIfbZPYxy91Hu+f51R6AHKL/uyPW877VGYN1nAspR/71oFY7PjPr66AwN24c2FAVe+lqbVBQgxhbjHwLKMTAdL1OKnWx38Byt7gGMdwHlgHl9MwkEche499dEm0xgkbzU11mUsBEE12y1OZFMy+Vv1F0N7FdoSxfOt5lTRyGFxMiEAKEKB+c79x7QH/m+Pap4arVIHdUbsh4Wup2NOY1NXyytwIh6gaotj2qr1IpGIC5ZLWNgRdJhUCcDHtYAlMfS/1YGXt9t2U1gc4bWTgVIZ9noJZXTFXq7I4CspMnOK6c5qO1sqMbsqtM+emsVdc7j2eRT3Gjo661k7CtqgjuuHDsB1IMKetlfvL/a5o4fZlUEULtPUtO1E6CMyY3AtGSjPgYEC84YwySEWkVJ8wATyr5z9HbdZ/6iTHXJqJgIbdJilCUG1A6oulKZpPyHX3+CzDEE/F9vASjTB7ZFjuH6K4ktny+TlTZMVdIkBwRUzZsxyVbj+luYl2X3HiG7JlA6d+WWO56qBrQXsuN5sIVvLgLQ8Jqb98rt6+9329WHtQA26jY1LgQ9bQTUKRxbDKUkz+m0/5lEu5P1SJWH4xQNFrTffQdQPnfVgbKnIBz9haRLkAKGedMVSPwAUPbkjIZFoFzj4RFDYA7lutvB+GluehsgZOlF+Rn0+p2L9LoY9rGZe3bRvqOWOIsWWz+iB+ooGM3q6g4SGfttL/MhNbc37aI0YTsIEJHYEszOmTYVdnMigCrNrl2h5nTvbj6rgWB/BcBlOEFth+0Rewuj/LxdzDAqAV0TZyb+UIFeqxhlgPLsMfRR5vwOIjPdTW20pIcysZGpm8oHVEccWNFQWitBvqTzkoO3MTFaVXbAz5pg+Ti5iI1hLjDPszvq7VcfraUl2TB/Vvccx2Bs73GXXpvqYHVOOpbuG/+pqUuLP5xqZwO7w/zUHF86byJS1hLLpn7yweOn9t/+5Rt71iiRq1zkOT7vSUtqoka5yd7jmZo1pZjevySOzl6xL7Ycs3JqlNMByqrjDImyyI8A8NH2/IkNzU2xNWvetBEkrwRMdh+9YrsY/0T1swbsanZzaJ6hddTpF3mJwnZqJ4+euewmeLRpZkRZO/w/qTJ0/8UooyARqPBgm6MqRtX6CPhNpSxCyRXV5gsopzK/JxePtIW4B6fDKNfiW7D5+62cMmB02gwbMWKgy0ev3npEK5ybgEvWHDFfjF8rQb1qsocOGIDB33Ab1i+bmt1Wev6esmfPntjAPoUkmBb6anm3vNp2Mq8qBJTVB1jAnbmpFSpFa5+kzjJy4xxH9s0DKA+GZUXe/7wJF+XrdufRA7/fqvNsp7Z4aP8iWzBnpuVmy3wLQy1azpVV04eYta8BAN/pZk2avmoZxRWTeOlkvezPOS3GGXrYwH6sf1XIrk/TJ/s0rtcwxqwR6nPdzvySOVwaicc2npV0mPt+ffrY4EFF1NCOsZGjB3pLouv3a20LwPfq9euuDunw0pCwB8m3ILmt1uZOG2vvU36SC2P66OFz+2bDNjsJgB0+ptjmLcIAbir3nvUvB6CrtOaTp7X01sUZ+26Nm6l1ylUcsJeI7DeJ80jW+uUtxgB7JEsSAM9tlI6oTn5OyWhbCpCX6uZ+RaUdAWxWa9FxuUQMyejriN1V7bDKOHwbVckGSSPKHXxfdIm9yseR1rNOtrN3KOmQLMm0nhuBILGdrNn5sN4fr1lL0iXUKB88fsxusk/V+w0AKCvBKayu+amlUU+C1ibe60AZOXse+4gD5eLRziifYoy27NwPo4xLemvUOz2sApyHgHKzfQijvJDabpXjnCeR8+2mHXRWwHASdrd//wG2iBZeU0ooW+De36dm/gA1z0fpqZ6aneema43sAY2YGvajbv0//d1nzI1cZ9a/33kYNdI+9lDWChK/AspKgBVkJtv6pdNwMi9hD0mnA8N5B8plAPEUjNVktqlx5Hb5/qIWdH7x/FEJSRugX6u1lhoX+ioxwRwTE61aZSlpWtS6z0MK7YGKL7QGevfp8PNYqZe2Dc99hGgk9icW/8THNK9ilEMCLcRKL/35I4CyzslNSSOgHMOdXQBU88lLiEQARJLoiPWNP278uXYvj4u9rjvwjz9Xj6PCYL0SKMdeG/sMB8p6ufaj6L7od5v/7/+smf7yOPR81zMCrzECPUD5NQat5y2vPwIxoKxPCFj0ZUbZ10dBBM3MGOuS1mQAACAASURBVHjtllmNB7sx4BH/OfGL8Av2JZgPxf68xD4HqvUloBz9wJdZb7MR/Qmu16G9hqICr42OsckxcKTtT69T1p5gukW9VdFmjaXX4vzZs5ChDaTHo+SdYZusR2ZYU9fijGw9wWI1dWDV1TVWU1Nt5QRGT8oqYSLo2YguTq2TUuUs7VQcQaIcbgmMJ8PUrF0+D2ljXw8qNsAoCyh3ApQbYVJkwOIV2AKkMqTCwMSBMoYwDuYbq6hX7bAPkVTPmTHeHbaPUpP5zZY9yJLruBYYO85XtaiD+uTYj99bbTNLhgEw2u1A6W1co/c4UJYsVzIzjZEzF1E9IJAssEaqWVWcITYykhqnKPjXJu19VnEnFlBW0EgQ1gKDPV6M8mefej3gU9jybwHKh1Wj7KwzLGDkWJ7MGDfDGopVy83odMffJbMmeBh2gmsR0HtQQeCcVeCto5IAwBNg4NcClMchU66hFcj3e4/ZbkBhJ7WhuofN1ClLRt/OmKl+NBG2Oo2AbjKM8hrAwgjMruppnfLb73bb4fMAZYzTgvQ6BEAvGGWfSL6Ze+DxB4GyxlDRZzDn8cpyTzAFl2PVxHVQc1tEH+W3V8y3JdPHImVusmOA9W/2nqIGscWWzppMr+c5gKMO6kDL7b9/vZlaUoBQdC+SYG8G9suzt998Azlsb5QObbRFOWUnTpZaDu121q5cijv0EJIh7bAsAGUY5TrAhiS33uvbkXIAym20wfnNzz92oCx5ZwU9em8/qCCIVqAeObl6j1XVHusfL3T0Amc5tTYQOF+6ec+u3byLyzaBJ9edQmTaxpxTD1NJr7ORQv8K6fWs4iE+ugLvW5FeV4lRllRfjJ8DZU9bEbQC3gjqOgmMU0iOdGDalgODJ6C8dF6JO1nfpw/wf/vnL3FtFpMLy6Q+1rwzPYlGWIkN9t5KeqtOHuc1ygdht77YIuk19dbUHwooS4zr6wPzQ+qR1PZamzKyyN5auxLH8F52vwrn8c0HMHq6y/wJa4JMxFIBBIthzd4gQE/jZzfvPLHfbSY4r0W6i0uzlAMdfL5EEgLKMgfzxIJknl7LrTVSaycgU4ZEksNz1RmMd4oUI9Q0Txgz0s3q0nhu6pm832zcgqFdvQ0bNNAmYsbVv28vK3vWYKcu3rCbjx65UkUBp9pp9cLcTWzyFOZ5NmN2+2Gl7S89wVpGLS/AcvmC2Z4QukfN7O6T5+llzWjDKItRVY20GGlf3+SczbqViWx6yvABNnt0EcZhiXblYY2dvXzJylGraAYJoEoGnctxZ9Mmasywfu6IXHrynJ2jpVAH4LEGQOySZIEM5rSnBiS9hqofCOBVD/lRg/p6nfRT5OQPHj10X4cEQLpKAOTHLJdyb+tFwiKFsSoq6kuf9ULL4zkSPnj0rNn2HaI10MnTMM/MVaToUvko6dkukzjuWxLM5/wpJfbRe+sYpzT6QD/F4XgjRnqVtmA5Jofc01SeXR27vrIM9r7AAfDFq3fs9xsA/iRI1dM+kWSEymX5aDf/ElB1oAzbKVNprMdoxddCOcNwQNw0r+OtprziJnuC1oL0yBHd98to39RVKsGsJJ1k6mKXK9hLbt+5T712vdfcJjFXpPpp1DkKGHGeaSRrfB9QlssZToCyXK9XrWbud7K242R/AqBMfXW9JMSqpZYGxM3DJOKOvDskodZ4KdHn7aEAypMm0nKu2BMHJ2lX+D39hZ83w7oqMaasKeerDg8JJMK0Jv3oPdrMMW87mNsXMIr87e83ATi1lqL0Yf5NR4a+5o3Z3PMsv69HUTToM6sbWmDdA0vbxL5RgEnaf/rbX+M6T491zmvz9oMA5QMufU9G4q7OFA6U6cCwHkZ5AXXKaQLKgO5vNu/w1mVy+Nc4es94rjWHMRk6sMhLMXQczQslw7z3Omuh1jrN2zTMux4+Kbcbd+95SUmy2ot5ol9rRZR9l1IkWt+dlddNjO5dl9Ioiju6M8hdAckrvnjla38QKMczwlpPdP/D3qX1+SWW1pGo7oM0HTrfFxLvH2KUu59e/OfF5Nz/CvBH++Yfkl5rjisx6qcclXfFA/YeRvnfmiU9v/tTRqAHKP8po9Xz2j97BNb/9T86cImBBV+O48Cyg2dhQNcIKQSIQGzE4nZnieOBcvzJxT5TP+suyflXF/GvgHIA7wo4VEPo7sVR5tSl2S47CufnNcrK4upbP3nJQIOhi/7IdVeAT2ypzIMGw0COHjHEJuAkOwZQq/pG1Ti1RdI1b/HM5/A2GGeMUwhaHzx5audw/zx39abVErxlZOfD8CLPU10aAILwARfZkZg6LYB9FaPynBqrfXaQ2kGZSzURUIV+zWIOkHISSPMTH1s+zfvhdjQ9hWHtsA/eWUugOs5lzEdwFd6wZZ89pn43geBdMudmmOeB/XLsk/fftJn0nqwmQD5y/CYswR5qdQHUBNsiLAWmPEDgX5mW6I/AsPfwJLBQnXLQHodgP8iTg8u3OG/16pRMrYUa5ZKh1Cj/4iPLluu12HJqBw/RHqqV4ENsWug9qdZZsBTUJ2bB0hQPKQLoLbAJwzEuomZ7G/Vp+0rPwYbkWGJmvgdc9FeyIYWptpb6tCW0RWoCoB2/eNO+21FqT5GlylG7nvrkzCz1H27y1ilyeE3twPUaALlu8UJqInt7EPnbb3bien2F9lCSXstwS5HJy0A5ypN7Vl7z+1XSa3e2FhB28B/+BqgcuY7LHVfla3JFJilQlJdu73CdS6YTiHJNR5B/f7P/LK2i6q0Yo7FPkYf2K8xAcmr237/abaWXrnn9uaab6ttnY9T01vIZVojDlGpWdxJwXrt1wwYOGUDvaWreYW+lGjh8igBX0mtYrCTAQyfMpPd7dqAMkAO0CyjPk+s1espWgnFITO8pGoWFHszrazVXcfM6brdKHUXQyAV319E7tmPvfhxm+RkMaRsgy+v7xE8yzzM7qFH++C1YSZzSef/eWI1yM2PGXBBIdof4iFFup82STNg60Lgm0R+7A5CRRc2ngPJy/uZimnXvaaX913/6CvAraT1mTc4eSoBdC+vbbO+RfJoLUJZLukx+vthy1Mpcep0JNuZZEszjRrbCHLUDEPvlJNrSmeNt2cI5ngQ4f+2JB+fPCOKraFuk2mDOBlVCq40myfLxu8uR/tKOizH7H19ttVNX7iPLzWNc9LwhgSahJfO7WFDq9ZCMrZhlX+OkWlHNN2Bb4CadOarKSAFl9a5dMHMyiZ4kGDzD3Xs77s5VAIhs2j1NpW3dAAAEzsI4TJ+6eImEGoE797YZQCqQP53+vRPpYd7U2GwnmNtX7z0CYLZR81lkS+m3LdM9MZyHGJdnJGAapMPVAsazohKItAgoC/X1zu9ts0lwTBqSbZVMjOM37rrku0GThISagLLGMw15SQn1rAtYg7Qs37xbDpONBJpre66acM0HAJeAMnecZ5hEJOZdA/sW0TN6rg0Z1IckEckskixadZzV1nyL5p7SILH5SG7G554C9iY+83E5Pe4PHLbrdx+R6Kl1zwi17FJtsMZdiRCVXrTVVaFEKbGfffIeLus4f+Pcve/wQUzYcmz2goWs8b2Y++12svSM1ZTft2Uk1PJzC7xzwG837reTsKTeV1r1rpJf80CkqDxB9a0ypWNtb6crQCeMci4gdSatlRZMnex1xFof6qJ9R1tF6LoQD20Cu6Zr9iQvf2+V1bKWn0PKXubuy4kcV9eL8pk1jXvOWKa6EkrrlT6N+cNYex9lpM7qqkCXLdbP43ajvBzPAhIGtGPz47Me6nnREh9TOXTye6kaJItXjfKsKRORXqN4YUxOYLC2ZTslGQDlZtpuBX8JJT1YHUlAptBn+31qv+ezLkm2fJZOAl/TUaCmVs8ybuU8ZwP7FtgiTN/msublZtJrmZ7XB5HZHyWpUlZZRY9zqT1QDMCY//vf/NLGMF9bOMFNPIcbdhxgb0EtJKAMIy2gnA9Qfmf5LPqdl7B3pNne05fsy007rRx5e5LuhQwQuRY9U5PwbVi1fDFJpkJnkJUXUsu7VD4nhWdQ+Zh6VDQC+ftpd7jn4GGMvfgcEqhqAeklR84qB7+JILuO7RNB0hyC8pcZ5eiHvofrT9CxxADti+9j8VLcr7omiIuaYkn9KKbxkEXHi2OGX7CwIYiJryUOADkkYIKfy8uSZ88Z+lwIIDo+PnuV9Dr2uu41yi6ljs4tBlJidEXXZ/uEVXI0qLBCnKfzCefcA5SjxaHnnz97BHqA8p89hD0f8KeMwPpfA5QVUGmhVkYyjmWTvMnrFn11FjAIm0b8Yhvfs+/fkl7HFul4RvnFohyWXB3f/42AcmCOBXLCVhRcKEOmvUtyLSVnnBzbBU4uudYOyL8C1mqTEhlySS6ZhhGUKuvk4CywnIk+cgAsw6B+/elZPMAGDx5sffrkIQVVWxYF3uGYcijVGaq+7ubdCtsP23f8wiUy58g32XgTCAYF4NIBPNPGjcLUaRG9mvsi83tu3wOU91O71ZZW6HLONlhlib+U6ZfsOk0uunyvlkGKeASUcwDK71N7PGvqeJdylgK6NmzeZ08IRBKQjYpNb6p/ZgP759snH6yyacWDCXgIfk7C1tLCQzJHycObZUTitaXUr8qYRr1zo61fllQyJQo9PhVkhXutLLvXeas2VYyyuw9j6CRGOQLKvQA2T2FjYn2UVaMstqid6ERAQYFsq1pQIaVbCEBYsWCqDcah+9qdh7bh+7125U6FtWb0JkBETicWAHOoPJjDOSVD7N3VS6wXJmW3HlfZV1uPeNuaZHqbSp7nNX+cb6uk7gSwGu8JAOX1AOURA8QoA5S/2wVQvgpQpl+xkimRs2hgjoM5l7b+kCUPT0wAyrHtX/MwzLd4oBz5KfNOD6k8WeH/wAh1kEToD8hajyHZ0hkBKB9WC6O95xzc5CU20cJqoS2YPUU33g6ffWxfbtkJYAPZA+IGIKFfCRieOn6g/Iao9bts+w8etKe0yhk8dLA7tU8uHursj9QFG5FMqu93qvooe82dgiaAM/+2wVT+9c8/snnF/Ziw3ENuKbkGDhNqrFVPKoWBhkXghNvlDGkTDJAk+OqPugeJ8oGjJ6jv01jAjHq7F8oGxESjysi05/YrejVPByhrEHaVqkb5pD1TFYGM3cQuuOwwSK+Nnr2I9zlHTKoAyu1Id9OpwVwyR27QEy0PFH8PoPdf/un3PFMwR4m05lHIDjhNS6yjNQ9B+8r59Mwd607BB09dti+2ApSRXqfBzIlR1r0VMymmtQMGbSJs8hpMuiaSYKghYN62/7QdOo0bMtdSiRojmc9BKE2de5v1hll9f+1SKx5NT2IucfeR87Z593Hcr5n79PNORbabzD10Z9xonVRtt4CyrlEO4c5QA+K8xEFzWr2KNQMB7XIaXoiqIANn4zLu4ebte6y6otyyAQMjBw+x6YDRbPqvP6pspHYUGTQO1r5GEPSPHjmMOvzB1puesI8fldspWgOVg5Yk/x0zbKAtmTvdQcED3LT3n75s5Rh9NcuxX22DJJvnb3pUdpGEgdzQQcNs1qi+NgxZ+m0Sb4cuX8bM6yn3RuoEzlnMr5fatJLYyfVWZYXUmDbUddg+AMflx49wo5c6gKSiZMRkWrjjIGAAHw/goL797A0ShWOH9Q194nmuJPX1ZA7vUdmEr6v+LKpPN79n3qgL3J27j+3YiTP2oKyMnr3lzAPWLn22l3aIGw8qBTccFCjEJX7uxBL7yUdvsZYnUqP8yG7du2VFg4fZIMzPqrGFvn75hm3bsslLY957922bOGmCH/8izvvb9x61ikeVYZ4ChAWWU2SWqJIG1eerFltdCUjI5VDPPpeymgXTprFesQYx6BXU7STJiU8rQqSPddjiybfAuMs/o0mJJo4hZvP0Jdh7Oi4kY1QmElf7k1CeL1OqUZbXAD/X0i2glMLg5Lnr9ZsYXkkmje8Az+Z1wHa99jbGSCohb8fHXA42jBFYkarD+3nDKJNknDtlsk0YPQaQ22bHTl1kb9pr2HR4AkylJJIxp4ilxJMAKGwfAJTnApTlTn7uwk37FqNEdTtIdNUIzx576NCByP+XzLEJ9DiXyeK1+5X0vQ4u5ZKVJzFX1Pru7z77SyseNsBbn23aGoByB0moBNXTo7pJYx0sxPXrPcpX5kwtYe9Itb1SjnzDMfGySFR/dLWA8xrqRlpdTbB316+0If16+X6vtTiUn7DS8Lo0nrUQvyRgfngMU83dJJBpoUXplITWnhhwkBrVlysG0lzzSFzHUY/ikOh4sTOE/SLaNaJ/f/gVL97dBYOj5KyS0RFYjgHlKN4K5WqxIwaWWWfg0umoVE7EgeKpdhlJenlVkNrHyIt/q09yfKwWzz53XVV0PrHvYzXHHsdpaOLGo0tyHcnLtbeG1wddRfi92ab/6z/zfY/rdfzs6fn69UagByi/3rj1vOs1R+Dt3/yjqu4CsOxiaYWVIkmzG/zETJ20Y0QZ1DhWN75GOb5uWacUW4Rj7aJip/kim6nPC8dSMB0wsZBHlJX12qE4wxwB12jLUrAavSME5dF73ZVRl+PAX6yKzD8I8QloPWijBYnaPKmeSe6qLU1IzFjUsySTJChNpa4qtI1JRwaYbwMxV+pTWAAjNNLBaToybZmvXL5TCeN22M5evALrRnBBsC4TqlQMWabjjLoWoDx2YB8Y4FqCgv0wyjjG0tcX/83AynGSkn1yBv4eXafcsFWr2NpQTu10h733zipqVqnVAigfx3F0w2ak1xW1BHNIBflP0uvB/fLtLz5cbTPGEhTCcB89fp2+k7u9PRQX5L1K5T7q/UQBzu0KWBkr9cx1t2YvaGOjVf/JGGqMNmYNZJtaSykQI3hqgcEuGVxkf//ZxzDeyQRMqr/eZcfOy8xLUk81gpJhjpIRYqSbMU9LozZ5vi2kZZKMyo4jQd9GT9Sy53SNTs6zOnrmJhEgiSmxhmc2vHcGzN5Km4BpUTkM1Xc7jwPYqO9O6eWsktdewyh2MGZqPZVCQCdH6XVLFyO9xhyrHqD87V47ckGMMsyl5lA0NxSYBywcNvAA4BTgKmgPszP2r7teR8xxeI3eGwIpSRv1ubFEkdqfCCirPdRbAOXAKGPmBaD9eu9ZmHVaK9F3eGZJMf1eCehhXiobEu2/f/GV3XlAEoCAbvJE+uwumWsFeRlWTjJkz74jtJe66DXmwwkuVwkoA5bkJqt6dbmN16rXawY1niRoPLGlZ5XraIHd/hsxygBlPS87ka9evH4HNr/WawlzcnLcJVqtVSKNodcDKphXQiUjJ5/ygiZqZXGOpb5PrKDUAl6PrwEkAZLVUWu/FFCeMMhLBHcdp95xHzXKTYytgLLPq8jLQOJrQIZq8jtBoSlqEYTpUxbgc9GcybYUFYE7L5dV23/55y9wEU5j3gF+1c9cmgbY3MzkZvvRcgJoDM3EKKtv8xcE22UUEachnZV8V/SdZNmdyPgFnOdTu7oOGWefXun2oKrGvtq4yy5R89pB0qUBsC8pusyOU2H0snkOly+YafPm4kIN8Ln7pNZ+u2Gn3eHfThivFEBYqoCUpNQO8pRgEKMsQCqwzEjLOR7wrL8djGUKQDlJknDWnHGAXTHKGXzOY+boDtryVAAGs2AKc3H3nTxxsg1GdaB17drNMjt97hzMXa0V9u5ns2dNQrKaY3UoRm5dv21XbqBmoU5VEvNxSKiXzZnu6+aDqlpKFc7bg+p6JOP4Hcj4irEQUM8iQZjEOiW36rGjcVCnXj6XZ+4myah958+ifMEsid7aVDN4NwCvMRdI40IXzpppxcNVM2ye/Dl4HsMmSgsExpp5RtUFQL2HZWfdhqR4cN8+yNgXI/EdiK9Do9cXX7hy2WvkJXlVjarWaJlxTRg52hbjhg+xahWA9h179rKGnSRZwbxmvilR18q/zepAIK8JtQJSEguwlMJzmcx5zObZ+eCtN2knhCSclnm1YrUHDHSjvPPXn9j332+x8rLHjEGKjadW/MMP3woAmOvZvbfUzsDCSyacpCQqf9VGTyqcRBhl7Y9u8kWiJ5P7OAtGedGMac7my2DqDO7aVewhzTDOnqzSquGUmq8yASyrEp7xTM9ST992e4IUXcBTkmApfWSoKBl/K/sUU8bNvLQ+d+hmqNjB+yinwSivImGE9NoZ5RMwyk9glAXEg5O8AKl3UODz2Om8H7oG2j0WeGYLAMqzUS+UjBntnRqOYsC3cetuZ5TVAtCvlfOVMWUiipEkrvkDJO3zAMpSk5y6cMN+/80W3MtVhqA2YxyDJEwaCcs50ybYahQf/XvnkbxqtqPMk/10k3jA+iYQW4hh29/+zWc2fFBvvy9bae323Y593lFBnglal5SYzsPU8P03FtjsaePZYwDKJH6++HorztoNzGe6RnDeadRap3HsIgwg58qkLzfbk78ZJJ3aBLhZT1VnPXDgQEvPgbHm2fiOVlTbMEasZ49s55idWlvkFeKoL9D3sfZHAtqujPo3IPIfDrlegpMRtIx+ptuiGCeKu5yo8P0o7M0hbnoVNHck/IIMEHh2E7MXsuv4uCt6aUgI6z/FTNwLLxXxOCna9KKLcbAdq3eOPlPfB9+R8Bk679geGc5S+6I8WlSGFO21sb01uha9N9Qox0D/Hx69nlf0jMAPjUAPUO6ZG/+/jsBbMMpywfXt3RmEAENjtb9dC6SD1241Mq8403igHKt5iQfJLyTT4c0x46cIGb8AuxFgi5cCebY0yrLGS7m1l8WcK10+5ZtPeJQkufKARSyYL+jaJET2sFlK8hwaCBMcAgh8VwmJaZfJORByxO1AeuAAGBgYiiVLlsA8w6fRhujy9Xu2cfMm6uHKYfaQVZOlB3sTzONwO2+2jRnRm965tfbNpn1WeuYS7EgmgQ0vUN9IuQKzcaQR7CVSC5bGz+r5XSpZ8+a6MgBmor0NszpnNoE7Ad4J6sm+FVDGiEYtUpRgaK17bkMxJvuL92gjVQKjzPH3Hr2B+c0uwI00s9SbNhFVUS+sOlOZSjUgOU3knuty1RaoheBWxlMZ6dTjMR4C0trQVPqm2mvJtx0IEIS14146kYD53yG97gUDV4EcfQOsaCnS6ybqiNsw3WoVG01Aq/6vaUj3RuI6+9MPljtjWk0N5qbNW2DH6bdJ66Z6QHJ9azJmTAQzHFWS4X75mQTm4wCGUx30nbr5wL4EsDx4jFFarz5eY+ksi5yH26sBAZUwrcNgclfacGocUZzbb7/eb0dptdNO2yBv8xFlt4McXwmUKJnikyoCyj4/ZEDlM9OZV9FLYlidbY5SOQoXBKBjSRofRxmqYKDVzxnlhbYUoCw5uRIIGw6cZX48QfaY6o617+JcO3vKMAK+RFpknbctGzcx51ptzep1NnnaRMsApO0vvYJ89BTy06fOGIwZSe/vRXORmA+GeWmn1dhlGJvDVgtASQCo6f1KCrmXAGfWjHvwb372sS0Y19+Dom1HzoaaZt177qVgTay9VbgyD7V8TsWSCl7Xr+v0tjb6bO/4zVzFPAsFRFLdE5y137epE4a4ymLvCfqdUlNeRQIgUdJrfzAlCxUPz9jKI4CHK00O2wTFzyvLmRPZtnjeLFs0byou6tTYPq2z//r//J7WR4B4pKCJKDXE9DVT/59PO6OPSSTMnTyE8t1k209v6N9t22sV6NhTs2QQpGkhSMIfaiXySNAsWzjDFs8t9qTAhWtXbft+WuqUU6eLckPPtoCagEkq8zWP+axkzU9+/J71o5yhogZjvIPHkblfcJd6OSOnkkDLVLss1dTyTDmDrDVTbKTXlIoJBMgJzGmUkQaIzVPLuHH0wJ5HPWcGSZKniAi+2oKJkmr4FdwznqNGjCDBNtoKuP/lZdQMAxYryypsbHGJjZ1YbOmwv/crmuw0tcRlMO9iYLVuqZxhwZypzC1kr0/KABYXYZtp9wM7nIqiogMgKWYwS7JckgODivrb5JJxNqw3ZmbIUM9evgMDeJcEByel9JvMksRC6pnhxopVGzGov62k9j4Z5vcB0uGvv9/AWtNMaiEZozeSK7R6aiGBk8zz1ISXwwASjB++tYLEziArq6mjDdwpFDW4XpN4kcJH67qYf41PUQEeCz/6AJl2gYfRh0m4bNyyw57LeE7wj6QG1gucipQqzAn5bEdrp5hPXdNcDKrew88hB5AVK49I4P5culVJm7kdzkwnI2PvQLKbB2BbQmJhybwJJF9geMvKMbo7ZWdoF6bezPmFhSQkAPzc87TMPD8uKUwYc9ZIuhrMGEeN8sxpGMHRRxm/isOsyxXP6UTgWCuYFQls6jy0cDhrqLXaFVMheetKFWcugxO2t6FziCvHbRK2EZ4Qk62EY7z0WkC5nvKGPaWqUa5Aoi/jL9Uo6zgCyiQuYiBIFtDyIZA8l8RUQVYW/a1RWMAoqwvCIQz4vtm0FVaa51yu7jznIc0pAzr6MyQ0cB9X4eUxTQXArNvIoOk//vQ5yhC16VLiReCIRF2f/CzKQxbYrBmsYZzOMxzOlbAtPXbMntfVMe559h//43+wgt4kqUgI7Dlwzr7bvM1Z+RQSNEo8aIXJzUm391Yt8X7p6ex7O1m7VM+vdmhpzGfVMmuRkjeATOcSebabKQVRfbak/UpQppPs6EvC8dNPP7Ehw4d6Yut7HPk3bduJQga2mTVM7L4UUNr/XcXmiWvt+7rfUj4E4Oeg0BP5L/78cYF6d6DsbhB+lxyd+zGDKWBQyGmd9B4NUTz2MogN91ev82nUleh9FSPsu4CuIzqUf6qOqeBHQDlc4UtA+SUg7Zcck5PrHANQ1nl3xV6xORYCRh/j+Piu6+yjLzY6o9xj5hU3jXq+fM0R+OOev9f88J639YxA9xFYB6McQsuwmgX2WAxvtFB6NjEsjkEO5FqwlxbE+M+Mr5+JSYBeJc+OscRhAQ7yJ1/DFVvoa9XOemYzfO9bRLTqx0C87xkxQK06NtJO6QAAIABJREFULd89FKCEx0hBawIbouIRmRUpgyrjFJlMqR2PWhLpd8GEIrRD0rl0uEGTxiAaB72PBb6RYKgfjp3zcIFdSsBe2CuNGqx620CgceL0WQIJZL7tAhIwypNVO7XQiocWEHDTjmbTATt84qR1pOcQ9BN0E2QIKKfKMIbgph2AmKI2U6o91jW01WBU0mHv0PtzLmZeCQQMB5Fub6I91BPApqRqhOTWSuuVob3z7cfvItGeONSl17tP3KYP7DZrkuMKmfVWIuok2MIWwINYCzHHGmf17lVvSd0DgeU0GAsxIs0EVHLeVj2YPIFlZKSxlkS8A8a3BIfev/3VT2BnEqyy8hls+XY7dvamNQOSm5N0fdR8EoB6cE7guBjH1HXLplCDmk79ID2et+1wo6iEDIJQausa5colQypun7fCQT44vWSo/exHbwIa0+0eLNmX3+702s3cAqTHjdQwwoRmZIj1wAG8tcImUZ+9fuVaG07SAEW9ffnVQQzGLiDtRpYcy24roPOvNZcilUQUFPmYK6hVIOOPQpQrl4mTz4+QSY9Jrn1+aK64hFQCYVih5hqCszTOA6A8dSxAuZkg+rpt3n/GjW3aqK/OAgSNBTB99M4bOBknWC0s5ze//cLVDqvXvGUDBhTafZrgbqRu8Myl6wAdgD4gawAmX2sWzbOpxYO8RdG+w1fofxqAssvqVfWpmjzdKCK7lpoqgPIntmjcAH9Gth65iIz4KEZ1cn1VIaZeK/ArKWuQ7IXYTeMQgkV/1CMWoYOLVKsh6UQT+ZsFg55U+8j+5i/ftykThjkTtpu66c17aA8Fw5vEXJALfKdkoJxPGxGo2oaJtZP0OAMA0FpfRQ1xOj2MaflEL+GMTNjNO/X2z//v59xjWq+p7Q1AWdfUTNamN62bPl5M7eJkAl8kyPvpL/3ltt3UMzdhxpTLM63yCGpLJRsmcB+DXP0Nah3HDS+Eoa6n/yumcxhdNSZQnwowEOPtsnO1T3ImWmxem61bu4aa4RGeIDh+BmO8PQfsufpJY9zXRlCfzjiAdV2RIj8BgWVNAk80KPjWGOo8mE9JnLfWA552Gzt8CO7MtIdCkVLeiJnXtoPMC+StgO9GzncQPYenjR9rQwthxwGJNzCCe4ZMd8QofgbgfM51XULSev7mLcoq8B9gtiYDsCdjtDUfOb9WhFtlj2wfTF45cuPmJKTrYs6QqKag7Ejj30yYv9Gcx2Q8GfrBtFVgDHiK/sZ3HmK0pXVYLbWcJWRM+F4GXR0k34pwsV40f57l96Gelqm2A/frCzeu4dgOMHYJK+UtMKWp8k1ACj24sJd9uH4ZbvSD7VH1c9sL2DlAzWoVz4EbT3Fv0xzk/H/svXeXndeV3nmAQlUhR4KZYCZBgjlTTGIQg1K3srrV7rbbbquDJnyEsWfWhC8w41ljr/Gyx26rW5REUowSc845Z4IBTMhAoQKq5vfb+5x73yoCjF7+q0CVKtx733Dec/bZz97PfjZZWq7pAhSyr7jiQkphSnnng13lJiiyz6MBsZ1zjwNmFJkycCWtXdq1s9faWxkKk7BcLoLSLlNDkcZhnqPBsbc3bEFA8Ume+ZOprK9d594WAvbX0j/6yosJZJLdVEfh8RffKA+jor6VeTJMTe0Y92NGmwhMHMsa30Ha0C1E4OqM448oX0P4TZGy1wDKqut/SDcE58AEGeDYfwyuunyCfp3AJLPo7mkyd1xaNQNXgdq4oJlFZ2uqQeZZKKtrcSK7S+AHoP+nV30zxbwAytaKv0wfZYkF8wjAhoYHdsCyosgghqYCwEQAqg4F+hor0D4494wzy0lr6fPOMxYo//raGwjQ8imytRMogM+V1cSctT/9EED5h9+5IgIxspIepKb5lyiKvy9XG3Ark8CAqMGKRVAzjj3iUJgE51LXfjBimBPlnXfXlz/c+vvyGM9gH+j4P//F39FWChsN1r397qfLNSi/j8O8mA8rZjesDoHU8qWLyuUXEDwjQLwCMbn7n3m5/Arhww20bhwEKI8RvLFloZvSbinl2mz20oUEnLIV1Y4o6ViOhsY/+6d/Vo6ixt61ef1tD5arr4F+j8K2QnnarADIsZLEqSnmlf2U8zXLBOqOkQC1/ms+Uatc7r2n6wxFoCTLmOIam3ffA5TOAcX1LEmoc8VNkHNnBjhtcjtx83V61+CVVf/sE6ravR0sZlB8eU+Nlp4R1QqU632F9ks9p6A30bj/y17pzumeX5i7aIL1Dnhu4DyvsTNg/JZAeTaj3J0isz9/uRGYBcpfbtxmP/UlR+BbAOW+BEn/IJEF7kQ2e4C0G1EMo9o3lE0AYqZB39NnW+Y5jXWt9wxDXAGxZrYToeyB4zTvvTqd/rEbNagqoATolZyckVP7Bwdgjno5HZDmtCRAckOQShviX77RrEr+Gk5ZULHok6uU0cFklr9Df+MT1x4czv+NqHfe8oc/4FxBdYQSbR3vSdQo//G3Li3HH766fIR41bU331tuv+8BnBGcbRzFCein1qUtJMtoRks1abPG1kpN4hQtIEO5aN5E+d53Lw+gbDT/93c/Wm667Z7y4VaUonFqBnAWxrZvLQfSduNP/oj2UKceXrYCIu8ju3vtjTcjIAUo4pij1A8O8n7p5+M4l8Nkjt34FDYbgsJmHbL080G9VP9OJtr6vLk4QhPWINaIsNm2yRH6IR+6f/nv/+U/AeiRGftoI9S9P1Cr/XJky0fnLqXnsU4woHqMdknLhssPv30lmdBDyXhNlucRKbK+cgNq2faCttbaGmqDIkFn5VmMEzQ4cNUisukXl2XLl0eWxdrXG/7wYBmYj5M15kPBoaO3bpEeOPkx443KOIqwh1NrPorq9dW/ASg/TQY/gHLOZB1tswMhx+U882/hTGZNm45pOLmRdm7zOoFPOCy+FLMhQXNOKP1jCYtkccyGk8X4zuUXlAtpD2WPYmmq1935OPeAHBXg1R66w3jJP4P6ufbIfctigNaNZM+k8p9x9rlQnhci9PNyuYVs8dsfbCpLV66OUoH9AU/fvPj8ctoxB5G5myh33fsC9bYPAJStq1SEh4yyrIFwdQh8ENT5m7/4Sblo7YHhBN5836vlhtseCqBsRtmwRzS8CkcwaeQNKMd9Srs1u169u90AgHFo0o7lAE71QgNL294rf/0XAGX6d5NfQm35xQqU1cmhz3fQ+gHKttN24KVuq1gLjXSxwSoAznLA7+WXXFjOIgNvm5enn0dt+te/pf0NgQWooHMI1ozg6Fs2sBpq9p9ecjZsjSPAf/PKnU+8XP6RtmsbySgP019VCqvKzkRRGO3JyPpdevHpZfWSAbJb28tdd94JIHy/DC9eTQ90RaukkyvcZMiJdaEjybWtA0SeDfBS6Ou1dzaW6xFUe4fa38Ely2NuO2IR4BLoWQoi5T3qGM0oZ02kug8KwFnHatbX61kHQD2L/u0LAfkfMEevoT2OysdqG+yaQGF66ZKy9oijykmH7ldWcX/vAYo3I252KEJuS1ctKW98tKs8Bnh8HQEnAZV9vGzfczLvP+8cgfKcCpQBbtvJ8g6zFhXmErBbp7yLTO/yhWXd2qMRVIKSyvN4l17RL7zyCnXwm1hbXCXXPUY2VbAwROZXZgi8/qijPvbYY8pBAEzLJJ58DmXjW6ivx95EyQUCbQLlAQMw2JIj6Wf+w29fQrabjPK27dS7P0Wf7SdDz0GgbEBSc6PS/VyYGPuupnzkz35W1hy4JADKE0+/hY7BzYBdlNqhjxu0CxiFnVArQtHF3TwrRcom0Gm4GCD3Jz/5Xoz5ELbhA8pd7nvoUQSlnikbNm8vC+hXLuV5SLoPY0YLaYAYugnnnsG9MQ7Mj0dpB/bSK6+FsNYcatLnIgRoxhwcF1TkeTyjhRTOnEEbvnPJyppJf+PDTeX+p6gJ5x6DUk6QL4O1zV4oaJfgOILCUUdrJjkDK1HG0MkoC2RsDSVQltoS36RTs96WY8v/7Fu0h6oZ5TseuK+8ClC2fdmgwYcIBFC3rvBYjXwF08q2aayh3QDlVdjDc08/o5wIo0Dm0H30V//VdQJlhpLygmi9xGyVqr2AjPI8lO1/zB50AeNkWcH9ZJT/AaD8AWJek+wp1jQPY0+mxpjHZHUXMTcuQFjuqssvBrgqaDdRHqbe/JprfxNq+v/ir39eDjviEMZuikDfE+V3N9wS63Y+gdxxASP3sphg4pUA5csQdFwCsH8IQcdf/uoaAigflWGYI7uwP84Hx1kb6z/L7+dbXsS9jlLmsojI16qFc8rP//IvyuGsu1Hmy3Xswf949TV0qlgWbauyPlkfgUcQiV4zyvV5hW8TDQGjhjxf7/tHXXDoX2cy5fKddRLEGXr51bq3xBSIwE2UPgVlSTBqgiCBs37JZPTIzuRES0J0/SzPuye16v41JdjOUE2C/6CXe++9Pa7emK/1aNfebiYxpHZ7adH1IfbAyq2q/lkblT2PQX/MZoFyfyxmf/pqIzALlL/a+M1++guOwLf/9n/iE0FW/ERkcGbbp+nAde807GbIm3Fvx24Z6en1ykb/PXkC5JkbUDtG6/U8ve9yBbm8SUc/3PrYCHKTcnOI7UHnig3cvWoUh9FscvQ5xVmfUhwqosfZ0sZtIJU/3buM/Nu+SUgxHhnUSTJA83Fsr7j8G9RVnkx94SDUzOfKzdRavfMB2U3VOwG9axHY+R6UteOOOZCauZFyK5TPW+++HyEvxEjIUlg3bN2nbVoUbdnFcZfAVxvFyZeKPYSIjn2F//jb3yin0jd2DkD5upvuKbdRa7oFiuMcnFgVrHfZn3LpgvKDb14OMFgbaqKPvfAmFO0baWllH2Xo3DAq51DDpjNrxkvhrLlE/6MnLH/aDe1bMLYSJ3oRYkKDOL67UFbeuGUntGgr3QQDtJSRpYYy9dGog//iL39Gxntu2QiA+B1A76GnXy67yMCMm1Hm3hYv5Ng4lsfTu/Yn37m07L+YNigM6gebPgKwkwViHKRTRgsca6DJEjgLFeMJUSbqHpcDGoep35wDgHrm1Q/Kv//ldeU9hNGmqF2dD0VyUlov7X8GEJU65QSA8hVXkI2D/k5pthloMxGqXjfqdYq29KljUcfnWIRXkk5KzJz4ls6ELkFmVnWq/FsGYqL9SgXU0ndtATRBKntfaiS/K1CmPdQYGeW7H0ep3PZQ9o217yxUU0HTOaefVC676Lyyz3KCDRs2BrDaZ58l5WMojb+/6+HyOKrqW3Zyf4DgOWRvVfO+8qLzyynHoozMAN9x30u0Yro/gLIZYjuHmsIKv9v8MrWtf4OY14Vr94vaxVvufZWMykPUd1NioGPbBcrcf1PJjVuvQQQzrplvYZyoLx4ncGN2mF8qUN5Qfv5Pf4z42KFkFckQPfoy2Veo1zv4FEDZXPWUqsQCZf8EeyEadeFQkz8qI1s/JmM0BBWd+vpTyfrgMD9CBvf6m24m4EOghTk7F5bDTkCts3UltNofXwpQPunoqFG/5+lXoS8nUB7kOcuQIFnIGt0BBX5x9BY+7cQjWLdk+wkWvU//cQNkUnAVlpoUxOJAaxokw0YdJ3PC3/clg2q2fQu1lvc+8lh5DHVyBe3MaCUl3WyyNGvBcXi84YQKYCPLJKBmrBIoq1swHtRrFYcXC5SpUb6WXs0fU087h3sRJODnlwNX71POPP6YchjAeAfS2BNkhlehkm61wdPQiB99mZ69BDvmEewaRaxvkIzyiYfvF+175rNG33jvPebcs2UDQHkSoLwD4aLFsDKGrNnetTEUh08+fl1ZTZ/y+bJHsCVbqEWnwh5bYQAv2SXWAQdFntcFWd6nug1LlmhD5sCS2cIauxbK9ofMbQXXuB6l0xW1QyTgWAD1j/7oUoIDBwOqtpc7Hnyi3Ent9CaelWwYafLqFZgRn2P7KsDg+eedV6684nyUq0v0Cf7lP/yOoNqzrAFKQtR/YJLu4tqck6l6nW2MJnZ8XC4iUPDnP/1egIut0MmfeOJJgkkPlbepIZ7DOEyibWBvcMtLBNfzJnaS/TygXHbeGeWYQwh4crwXEBl88olnqDv+OJgMg4sJyrHebUs1j+MOkmFdEBnlI1GBNqO8u7z5/sbyAODxA4SmdttardoE50NvP6vryOvNIF0VjtKO1CyeQTc/a1zCjDJkIuZVZvIEKAZylrN+/hS2wyKBMoyEOx68v7xCH2XV0ecFUDa4Z8jK1mgJwMxYSp33GVo7voISl/POPLucfMLxMf8Fyv9A6ccORfx4LnY4IKcdwHxYoMzK/sl3rqQ04jQy7FCvEf/69U23Q6dH54P1MMrnVJiOQCGMmbnY/IP3X12u/MZlsESOiyDBRoIWt9x0Q3n88SfKX//iF+WIw8g2s+nfcvujrPU/UKrDPbsmKwVZNtJV559errrojLKAmu7HAMpX/+a68hYidgOL2F8wJgaKkykUs4G1TzDAYeWZ+PNyApKrhsbK3yAediCBJoO9v7nuDjo03EwAbEkEgGXVYAyCWRJ2Pbk1vcCpWd0Inkf5VR8ldwHrzCTAdPerAeXm1rfvCUBzfljiRCAkGCnMj8gkZ6u+qHeP4EeeO3/PM7S5tTfate8R27vHZ6swyylk2WVp2hwZUhUoByqvdj9EPus+2ZIgAnfZMUnFTm2Bmb5ao2bPTJJ0x+N3UaPcDRhMH63Z32ZH4POOwCxQ/rwjNfu+/yoj8J2/+1eRxewa/L3Rq5txbIa6XUBXEOLTssldkJL0ajNZafyTyNPfBLqbQb63trCq72lRVH+NyDwbgY5QtDxKS56goVK5BVUtiyjMGcIBNwo9itMp9UnAZk2atOvdEVWPi4rMmn2OrfsaxNmcAlQi4ky93qVQzM6MesKHqfG7HmGl19a/zweGEdiibhgl6h+QdT4DCqfO6t33P15utaYU8SWdNnNMZjjs+2hA2YyuWZu5OGNgh2h5soZ2NT+ETnj4YQcEWPz7q28tdz34eNll/5JoX4J7Qo3jKgDEVWQbL72A3p74S8++tqH8+jfX4lh8TECAmi7qgMdN6+HMDnLf22hVZLuWAYDPXBSFJya24bzPKyedeFQ5lrYh82nXZIuVR3EaP4TuphiaOddBwPsE2Z+1aw4ov/iXf4Yq90DZhPiOWYGHnnmJzBJZa5SKx6XDoWC9aHiqfOOCr5VvXHQ2bVWS3m+QQkVZn7UVkboEvhKSNYwDrFTctKTgg8NJmikmNicyUf+Zdj2PQHPcDVC2jY60cVv2zJ2zvZwIHfLbV15WDl2xjBrs3TjxN5PpeZl2XNSuBkOg0cyag5IU45hnNdIebk0A4vghXrNmTZcjY/o510LV008FKNUZkeGAc6qYF1TibwOULzr9uGh3cg9A+de3PY7jD72QbNYoKJ5uWbT7WVy+D0A86vAVUVenEwMjuTyJ8NDvbr6zvEUP2Dnzoc6aOSMzfwQU0SsvPI9a7IMC3NxxP4JtFSiLsKTHVXzGpSuotLX8rTXKx64OP++W+1+ifvgBaKZmlGVX1Mx43FlmlKMXeQRFcjVG5iHu1IwwTAPmi1REka8u9dxt7ydQPu5QAkDUTKK2fh1gfCs1ynMU6IklRCba2Ef027UVGtRlaJEDBAzGCPIcBAPgB390RTn+qAPIdo+X+1HOvoMWLlu5zt3Mu/mo024nwGBd5woA5vcvOb2cfdJaAjzD5a6naFVzw+0IC8GMUN0cMCAFXprxiQjvXYmA3EH7LQaQmZYza5yVFt3kUCMCtteaa2tduNkciayvvPEega77ykdbWDfUWU4pzWzvZA4WkgkhopZq4tZxJ0Mn1ccDKMMQsbf6sWTSzgEoL1hAbT9K3b8DKH+waSPBAJWVZY9OoPI7zDNeW44DaC4mmGV20Yn6AaD58ZfeKC+/8zbZMUUHASmUXQwCTE88Yn9U5enPzBi9DoX6HmuUUaeeor/7dhTVl7DmhwCkw4zLKTBdTkS1eQHgvIn6eA/eRk8puY5Ta92UwRJtpRUSBjYBrICR6xDIegRxp21oDMxTRRgAs5u65XFshAJjP/6jy2iPd1B5byvU64cep2XQM9DyWSdmoHnvoCUNZpSxeQLeZUsWlZ/96U/KYYeuIFA4tzz0+Ovl97feHsDVmneF5HaZGQVkWR7kP1nvkyMbCRSsK3/6oz+Oko/1tO+T4fM0IosTlqgQRNlBWnAeWUj3EUwfa3AcAbU5MF2OKBecc04orlsDq0rz8y9DKVdUawG2g8/vsE6buWvbv/mAxzMZw/NPPSUyoW/St/p+2hd9CBV+iuDrWMsOuo5U+I4gsGsoFYtlfMyVxRFgJA2QgZf47md5v898qAbm1K/2OPZJX8nxf0ZGeSHzglhAuROg/Bo17DsrUM591PZrhD2sSY49TBq9CtHYBOy+QPmCs89BOO6EWO8PCJSv/R0q9yrjuwdaMkCNssEddTuw0j8KoHx6BGsfRGn+GoJT7xFEHeO9uwiO2OFA22VASIq6va1PgNr9R9+6KsS2DKg+98LLMGeup2b4z8p+7Gu267rp1gdha9yO3cdehNBmUtFVib8IRs53L7+Quuel9BT/sPz2upsRg8Oec43RW90gMYyKAcuF2K93WbLDHiMraZxgytKh3eUAukb8zb/8y7KKchxZSf/x768NloGdIKbs/gCrKzOtTvCqbVL3/YEIYggL61bQx8m9YGvX78lDdN5Ud4tcOc2t74PEdFFyfgQgjZ2lzpdY8rlfJTDOYzg/ukmIOEU9756yuWnLWjDBCdYupf5Q98SWXGhCX5npbudPene0yYw56mFaeVLec7tvg86fBpSv/z8FyrP/Zkfgq4/ALFD+6mM4e4QvMAICZSlRDbimMcxa5L1RabpRzGZQ/VzLFDcQ2/18e5/vaV99epgb5CejlN2NoGWU2/XlNaazkaAlo6a1ciZhdw2/BujlvcN6VfxtInop65yQ1aIe17rdQWpBbbkh2NadDoNvDSOfnRf1ZjgBOLyqGy9bsqBcfMH59I48OVQ573702XItG/mHOLO2nRiBYrsPWd7vffvycsl5p0SfYjOEN90m9fNjnG8cbSjHbvgh7IJDPo4XugAu4txJ2+BMlF1kmqRpCpT3RSRFwZZ//59uIHv9VCj2mhEM0hjAfSnR86+dcVK56pKzyiqov69v2Fx+c8215Sl6Xs6ZB1AYXkHUHlqaqT3pr9z3EOeaGN9OcmUL9zYKGF8N+KfPMf2freN+8PF36MV8F1m4jwJcR6sJHKGJXVCvyZb/jz//p2Uh4kubqNG2RvkRMsrjgCPp1wYerOezv/Mf0/dzHSBoHuO5aeOWsmnzlnDIhxgna1ClUlqHbBsya8ukOC6Qwmi9GnWkq1avLEtXQL/l9ZvJtN4K3XjXbgTASEergEoKg1GgDRB0SOl+h9LKZgeg+lfX3EDd9CtlNwJr0gOzVUXM0up3tOxyzpnMDqf5bZt91LTHfBDs6KQ4ffTMFYIxg2iyQSquIkZkbMi277dsYQJl1JZtd3IvrU2uvv3JsoXrnU/GKWrAcap91peT8fz6RWuZDTppu8n2zqNv7MPlznsfxHGFlr9sdYgXjUMtPfTA5TWjfBBqzVPlToHy3Q+ULYyRYmvOZanjseailnxb+cVf/Licc8y+cY23PABVFqC8Aw9bNd9JM3IxHkkVDsetIv8YiR5FzxyY2S1mDdM2xhKRrQWmoLd/UH7OOU49/hBmEBllKOPWAVKSHzXK0uhtBzLukPFlhj0oncZsaNOjM77uGNqoXclzW70IFfBR6LwPlKeefRYhJzJUDPhC1Kx34PiaQVxM49rvf+O0cg7ZMDNKdxMI+c319EQmCz9/4ZIAM1PjO3DM59Au6axy6XmnRR34dhR6N35ENjlYxCri8sxEgYyDlPUYB9e4AQIpsrIMWJf777c6asc/pAfXbSiQv/HWe4Ba6Kl+2CBNaDlk7V7WMzp77Nmu821ezppn60snsk/z4QLl46nHpLafYMJ1Kr9v/Jh6a8oo7N3O+4YY5zX7IrZF1vIQRO20P2bQXn1nS3kGAPcu/YQnghGAhVNhH4bMCZFRRsyL875JRvkusn4fUh8KxzwE/Ya4xmFs1yooIaefdDzZ3v3jHregIux4OO1tpWPGdi5gTMaBCsQTjPsC2Qr8bHbZQMRiMvXLl0NL5tE++OQz5bcEdd6lznn+olWMKddFtnbn9o3YiP1Qob68HA9Q3gBQvv2hx9BYeJaMMqufeuEp6LMC5WCPGEgAgE9giy/++oXl4otQfkeqYScgzG4BD/DZbZYMkFk2SGG5i3ZD22nP4II2wNdOX0cG+yqA4HB5FaB8PYyaV99CbRnattnSOWQRbYtluYlCTyor08eKEo8liL2dE89G1V5bcj2FWNpbGz4u25nrA2SjVdxWJ2AQVesFiBOaUb7g5FODmfMm53oIVeYPt+1AD8HCnGo/KshJMJQAKbJuYWuCjxBlov09K94RdmqI8wqWpbzuDjEv2ztNlhVBvaZGuWaU7xIoQ8PfofAaYxriYa59glATEejhd88JyFbcbgx6uGJeF55LCzqAsue6j2fyD9deH+3g7H0+zrmjDzgBjCFYRgZYFPO6kMy7gdmHUJq/+vrfl/dgK01SOiN7KCjLJmexQe6TE6hrL+Rav3bWGbSM+hr16ovLZubAk5TcnESAwXpkxf9uuvVeymnuiA4QZnZDoJsggsGTs447pPzwm5fRA3sfSo120dbpjnL3fYiCEUybx1qXKbWTk7t3a6fHeRbzXZOM2w4CSPZnv/DEI8vPEIlbQIDtI2zAv/33/6k899JrkU2er94A54ugS/gODShngDC7IyRbpAXemz/S/JqkPeez7bdyau8Ko1L3lObWtxAdxw2Ks2y2DKDE1hP17VEEVOdMZpa10Q28xlGbX1OB+WdRnvOK+iDd8eqqXudsbPdZwXADynEtqU7vMeIoHYDtr739MvbIFlLujkP+PJtR/uSRXTknAAAgAElEQVSYzP7ly43ALFD+cuM2+6kvOQKNet0igzOpRF0g3N4zLZLanbHtZ6OzQefMmuNmp2dmlNP6p9hEq8NphrcbmcxMdnfjaZuFRjyzyZHVyd0kHREdfzexANO2FCGjwN9VIlbwYyXO3gI4frbLGUE4B+4X2QDJoilcZWYockN8VmVV4YT02nBkD94fkHwRGdiDOdc8shfUH999b9liWxw2cCm489n0vk6t1rdpc7EPvYPfRsX2rvvvj/6gH2y2bRNAQqCnyiiOiUBxHpm2ydGtZNyg2dHG4xuXXEK9Fw4w2Z/XaWnzy1/fUJ59dT3OOlRCN3cyGvM4j9mRo8hAffcq2lHhNKsCfO99D5X770c1F4rcPFpSjUPRVYRHupl0Znsij6JgXXZvB1wPl1Ogd194wZk46fvgBI2U2+99vtz7oMJM3At1bSqkZouR7bSJOaT83c//vNBWtWzcNAL1+pbyGD2Lx4n2m1XW+VgG3fUUQPdVZAVWLp9f3n1vY3nmyWe5j/XUh5JVqrQ9HRRbeji+k7UGfJhrm8STGsL5O/GUE8pZ9Ng1iv30K6/jOJNh2rANp9lMuQ6HtDXAAjXKV15+UVmzz9LoWXz1NdfTTuuVMrVgZaXSV0ehgkHnZ+RcmCORBaxOa8BCaXhBM8va5XRnK4wOyly+Jw7F//ke5IYQ2VKxmxplVK/NKO8CYNwLWP8tfZQ30cRYZ3IB82zzpo9xJAdQRD+8XPGNC2mXgtAaz+btd7eTQbuDDOb6aO0zwBwZs15yfGs59pB9yuUAiJNpASZQvv0BgDLgbQvBDzOS0q3bWpUBsZta8r/7ix+Vc47dP679xnufQVSMGmWErwTKCt2lj1eDTMGiqFny6ijGq9YZOwLMe5n7U2Z9YCiQ1ylztn0EUP4JoI66acZL1eubyChvgfY7j3kQIxw1yvxkRqIpFZslAyCtgv577ulnUp98HEJv1Ne+s61c/dvrygbqPlWmJW4VrYxGyIYNQc1cMHes/OibZ5RzjofSydjcTS3+bxDJ28x8X4Dj67XuJvBz8Ool5UqewakooY8TrHjphbfL8/TRtWZ/p+2wgPUK+k0B7MziCljmMOdUdJaGuYASiFUrVrImTiurmU869Y89+Vp5hvpgabiTgMYJHUJsSqqn+2W/1ShmqEG2pF4PCT6b6jW1kmeeclyUF3yErbjmlnsJrlH7DFA2m6PDbI3tEgSM1qKAfTxq1vaV/WjTWHll/dvlNfoDbyHYMAkIUQBpiPPKcjnxsP2h054cNcqqXt/z2NOAC9gv9KcNcTEosWoeHAboOO34Y6l3p80UNu+FF19GSf7dABrbqV8VfEqBnQsgEiiPSfEO1griSPxdwLYGgTR7EJvpk9b8j9fcUp596a0QJxzE9jkPRwDKx1A3/QP621qXvQEF9tsffBSg/DzPSnCjjUhtZQMJ9moOeQTu5QCU8b955eXlWPpfLyYA+Mgzb5bfE2B89S3WBHNU5sA4a24Ue+ScELxP7dpEu6YTo5/uSoSgXqfd1Y0331Ref+vdaG23CXC1YMk+UT+ugOMwmcdlizBeBGuWsQesO+pwlNvXAZqX0aN8rLz65nrs7OtlPd0FLJNBajkytANQxBcCHE+Xen3KSUGZfVugTOmNQHkSdpEU9r66R+5ZmTFsQFksF6goAysh9pR5PwXzBLuKqKk87t64WwELAy4AwRWs8z9Fh0GmwQ6o6fazfvX9DYUqGZ4ZNsA9LxSvCXIoVtlqotXlINM/Al1+NW3hLj7/QqjXZJRZh/c+9AzP8HpUrzmNgYTYu30ukLChUUvt//F3v1m+ft7pAZQfeYz2UL+7pbyHCOEcnoUsrOjj65rGRriunScTnG9/nuWVl18SrRKXQ5PaRmBmIeM9B1Cs0vX1gN+bbruLgLG9pAW8rinWJMJ2xx+yCjt6ITog6h8MlPsB9LfdeRcK5R9FsNd+ymaJzR5nKCF1Axwt1/QBZLJ/RqD61BMOD+r0I6zf//Lra8t7BH695kEE26Q1C87Dgvcyyl2grB8gFbsa/z34WBWz9thJ09/iB3s7Rz1Ihiczz5tU5uiHHD/nHtX8q5YMiLnSC/T2X2++UvvMnny36hLNuCxvOn2l2MryAPGeLqU69sagpWsg9eUq+6+bia4Z5U+jgLeTzwLlPUyg2T99qRGYBcpfathmP/RlR0AxL/ujdoFy11A357sZ0G7EMLK2FQdX69/ZADKy3ox3TOwZBlZjHZlKNuDWA7abye4a7Zbti8xXAOc02g2HR11x3Xoa4Sgdlqz7ESjrq4+T8VgBSD6dXpJr1hxa1r+JA0wP0Y9RZp0SsCpG045lRjG2umxboZLufJzpc886q1xOLd2KJcM4pBPllwiEPEq0fJzs7VxEYAZxZBSYWXvoQdQYX1GOoQeuYOqVN98r1994U3kBJ2wC1DEPR3bECDkOnxml7BeL0ijg9xQcmW9f9Q3ABGJXo3PLfQ88DSX39qAHDi6G/smV2dJJoEzKEcd1IY7pFeWsU48JZ0tgfssfbivP0vJkjAysPUjNdg1RozcB+NKJn1CpFIBy7FEH0zv2zHLC0WsCOD76/HqEx54oLwJMbaExTMbX2mmd2bm0VzmS+/qbv/oZfZ7JjKHQfCN1Zo+QMZ+wNy7gdjfA5iAy6hecfQZqttBk+eDjj71Gv9K7ysuvv8l9L0RMloi+brUJOWsgAVRW2tqzVbCg6u4UdMm1xx9VfvqzP4qWOoKcf7jupnLXPU+WFSsOCIXWSQ4wZ2AMoHx4AOVD911MH+VdUPWuh6b9CqCCGuVwUaprUimN6azqvArnch4nBdJWSOnAhOhOBGHC16rzzu8VKAuawzF2ZHE7ySivso8yqtcXUaM8AtC4n/ZQv6WP8kcELKyLt3VQADoygVJAv37+eeVoMu4jUI3N3t9x5z0AQwATmbCxKIkw+7q1HHPQinI5qtcnApRHoF7f9uBL5ea7H4TKTwaGrKcyXi4IHRtJ1bsRbvo7+iifffR+8febH6RfKqrXI0RLQvXcQEt10sMRcwDCUY8EUY5WdRKjLs0/ksly3k0ynwZ13LZ9WP76n/0EOi9107x8N8JlN916Pxlce3IzvwMgQOmUrR11vHjjzFnvezm18Ceg8HzBeWezjoZ4tlNkkl8pN9C+ZQfzcwqbRGVC9HAeIbhlFmo+NPufXHV6OQchojk49Xc9ThDi+rvKJvpxL6TtGQcPeuyppxxVLjn/DGj41Hxv2YZ+wD3lSXqQT8ABtw53jIzXID3ATSsHFVaQDDNEMTvH0ZW4Cgr/maejikwv7yFA9WvrNxM4QoyKrNwAWbldlWGQrJYEykHQt1Ay7A7n0ubgtPs1zL0fQ4Dp7FOOgYKPuNgYQPn39yKitQUhMgJRUre1UwzTMP+3/6p9eP8a1udw2UAd7Hoyxe9t2kRrOd5D4Epa/yDvN6O8jlrb8844FTBcyuvvvheaCR9BRw+tgMXUVFPWsYRjrjv6cDQD1oQWwnuA3IcffaS8AQB3kqkb4HWb3NpNAC5FbqHbc55diCMp0rULe3HkYYeWK795RTnkwNXhYF99w93lCTL7m5i/3v88wNIu1MzXHXFgUOoVDXtvK32aH3i83PsoQJm6+0mU7s0oD1lCQvbTYIo1ygYFxgneXXbh+Qghnh+gx/KUa6+/rTwMk2brCDaCoIKUWzvYLVy8mGdKBpOAzSWofn+PPsqLoVC//vbHPPNbyouvvxUMgN2cxz7wqvfb31qgPAQAlb1i/2q1IM4++ZSy9qjDeNbUX9PO78kXX6EM4nVa3hE4oD5a4au5XOsC6Otn0of5PAJ47l3vvPcRdORnGG+YScypiVqyEfbGZ+o6ckxtkeYSddRqe6gAx7GX1UCdJokvSxbmEUD19XGCp8GV4pksRw8jgHLro3zffbQ6ez96Eg8AlF3nAzBspF4bYJuIDLa2lOtA82Engm37LFtaLr3w67QHo0aZ67v3oWdpvSf1Gjuq6rVsCANlfHaILLrtuxRjvPi8U0ME8OFHXXO3lLc/pCSHINYUAT3n7jhBjiBpWeJksEmRSFTWD4aV8Sc//KNgGFgT7ThqB63vlsJ9C4ryUvHHQ31fqgn2hc8tRTjwMpTQL6GkaDkMrg3sM/c8iFbAE4+XDR98HPZqPmB3B3PTQK70bxkQinutojXZmbQL++MrziMwqS7JAEHm66CZoxWh5gZBHfdDA9SWMKVvMTOjLEjmelUcj+dTA60JJ73R+v3TPC9nsGymVm/s5yyRqZ81QmcvQieIol3VlqRP1Gf09f2dPh26nXUmON4zWO46aeGIVWFLxoBnIg6OzHjHoYpzeo9eXnyTVp3n970t6TFdbyb3yL39mwXKX9ZLn/3czBGYBcqzc+K/6Qh0a5RnZoybgf7EJK3Z4rlBWWqtDFrtZ6OuNiCbhrNb/xIbTZ3p2bAgN6sABdXQzswoN4pTF3xPj7wmXTr+Vo18gpu6DWLkxwG6wzjwJwJCL730nHIkdNYNH24rTyMK9MqrL5a3yHbqMNp+wqi6tXi2RpE+OoQXcOghB5RDDj6onHH6WTjQK6JX6hPPv00vyJvK8y+9SvZyOTTKpQGsx7dvLqsRdrqM3rdf/9qZZSmgegsUsvVvvkUd5sPlJZyw7bRKsS5XqltkKLngNYes5uuAcsZpZ5Id3j8A/ouvbSy3onb9CKqso9Beh5YswzFRdGc0HMO5UAIHqPM785R15WLOdxTReC/7xVffKw9yrlcApx9D2fRc0ZpEf55xsWb2MPqjnnv2WdFeaSGAayN1mDrwj5CtE7AZUVcx3DYc82xXAsg45sjDyt/+85/iVMK+3TYKKP096rJPp6NFtsja4iP2XVF++sdXloMPpnaUnfjmmx8pt1N7utNeqzhYk2QVFEuKoIS1TbboMZ8frVAUD0mHfeEiBM2+dxkqrVDCeRJ3P/p4+dVvbiXDDRCjldYYDuAkdMhTacf1DXp4Hn3w8gDqvyJ7oAM7ReAisgYt9B+MAw4UwI1zRDDHLKA17gAGBk6hNMGkThswJ5yKBJB1bvk9DpKBnnmAEOn5AuUDyNZddckFUEGPZqzGy8PPvkWN8qNQbHdGTfVcewkr3qIHwpguhSq6CBDo3xSh2QRF0cyXYmcq7gqchqDjH7rvovKtS84rp621BRgZ5YetB74HB5f3eFyOldl1ywuoE4V6/TdklM8l2+vq+u0dj9CP9LGyEfr7ApRkBwAOEzrEPFvBRjiKPmdVqSs7Q+GxEN/yd9cp2fARaq3nQK+fbwkFrcL+BT2HT1tHDT2/33DHw+Uu+tFu3QL1EnAxxXHHEe4aYI6GmBdjugLq7n4rV6Icf1A5BmBy5CEro03L8698WB4EuD393KvMITKmKuHrtHNvozi39vdeNDhefnrZKeVMegoPIrZ07+Ovlf/8q1twfgfLoiUESMiir165AFGoU8o5px2PAm8pL5MdvPPOh1jf77BmBnHguS6zI4Cl6CdtH2QKLA3mmPFXvM95bq3rUYcfSbZ7LUrBw2X9x7vKo7S/MiM1zrXsyvRd5Iua6xzzpKqIx994ywIz16zTAeo2j6Me9pyTjkTd2z7Kc8pvb7kTdgVV0JzLQIML02elonNcA+tx0NeYk9bmjtj6RijvOQwu8TsrrhyLQNdlZwNkuKB36a98+wNPIBIGVZmaXANw88iE7o9Q36n2TkaNepR5+Tz25+kXnisbqVuVvio7VxuryJmq90Ft1s6zNnfBKjFzN4b9XAnQ+sY3Li1nn3Zc2IUnX3qfspM/UEe8Kc6nQvYYVOijsGM/+u43yIqvQVF6K33BHy+33/8EGVvub5hWXqB4AaHXN0afZzOhquhPkf0+9KDV1LdeVo4ko65exHMvrIei+wfs4FtlyYp9ApBvRYBsiACDM3Ns0/vlYlrQ/eSH3wY0DURQ4w+33Vaee5nSC+aSQaeoK+d5W8cq5dvc43yMzCLo0nakPxKW0AnHHgvVd2XQbZ9F2OuhZ1CzJjA5hfq/tl4diQXY2rOOP5oa5ZOi7dJbb38QatkfbdvKQsXy1z7KaW6cIwra1TBdsFC0P8wadQIUoRJMB1hhvlvH77pyDhAE1MSMB/Va4JoZ5Z9eSTCAgds2MkW/6YepWSebL5jHhskCmAtQNqsvSDaj7Hq27/AUQbudZpTpInDZRReTUV4be+U9Dz5T/tM/Xk1pD/MfgcS0hbKACWAQGBlg7v7sJz8oF55zIscdKE8++2b5h99cX95BGG8udtyWVpnRzd7GUYrAtVrmNEkQZx62SJ2Kyy46p+wDC0HRRlt4bYNW/4c7oV7fcnuoWE9yD5Nmk6Wdy+Aa3U4LqyPKxRdfCrtgv2CovbFha3kMtsRzL6BkTu9r52SAO/dpxnAYcH4AduWUU06BWn58WbO/gWie5QsIGdIu8c3173AO65OxL9Huzz7KAlIfVWaSkxYv9TprlFPgazr461KvrcuNtd7xW/o/+0p2z+hj0Nw7QhgyoegnssXTGHudY3f9nZl+Uvea2vV0/9b7OexSBcXtzuLX3BdDl6L5UXUKRwuq0K3oJydm0r2nZaLbXlttY/s2W6M8Y0Bmf/3SIzALlL/00M1+8MuMwHd/8a8xkq0FTj8L3KKaezpmglGNam4mvdhqL9Bad4aOkW/HyUhltcDpSkT2RRXG3Gg7WegOrSd7KudrXUPeNqFoclNPGyq08UKqWSpOZNuXsehjuzCETC664BwyNisiqr5p40R5nzYk6994GSr29rINddBxovCCUfHMfKjBi3Eijjocx54M0yrAkOd47S0ygAgqPf70swgOEcUfIPPAhm8p9Bxoa3NRVj3ioH2hrZ0TlMtlgCKzgRugj7322msA83egLgNgAQoLqbtaDG1wzRFr6Ju6JuiR5rfW057m7nseKY/TgmQ7ICXquVRwZTzsi7yIukNcJJzZzWXflYvLubTEueDs0+lFiXPHNa4nG/X8Cy9BEXy3bI/7Qh2UZ7aQcdhvv32h/x5ZjkIVdAmUOOnRz0PHvBs63hvv0xdUamqlrUddk3W4iFGtpS/lX/3lT6BjzoG2Plau+d1t1GC/AABeTN9TacgT5dwTEHO54qKyZNkAGYCR8ttr/1CexXG1h6WUc7NdRvVFJ4E5+L9QH43WGOlET1qzSfnteeesK1dceVHQ4N9HQfU//MerywZ6pA6RLY49H3rgGaedEFnEg/cDCDHGT6KW+yYiMFO0HQmKcczZ6iA4h6S68reJiFToQAvIzACV8tKrL5ctOJVmNel+w1gLF5MWmVnmdH71LDzGENR462NHEWA7kP6x34QyeN4ZxwAGxlDEfaPccM9T5YONKJATmBBcWKs7ZBbYfseonXtclZajstUWYZxjnICIIN1zkb8sh6w06HJ2Of2Eo6h3pj0UNNYbFeciW2L2dhCH2jVgTe04wQzp/3/1s++Xc9cdEr8//dr75YU3N5StZETnk0XT+REUDZOxNSARsN9ggeJT1v05LrE6J4Mq/s4HH9LKaBegVBG4ZZHNnDu6qfyzn36X7I3n2A0ofb+8/NrbCIaNMZ+WIG62A+edjI+sCIW8OO5++6wu+65aUfaF0ryMdk+O5pvvbC73P/xEeeLZlnFE6A6goHiQIE6BJINyS+dNlj+54nT6hR8ddfMPPv12+XuA8jglE0OwHragon0U2dWLv342dNr9Gf/R8jAtwh5D3OqjD6HGwnYYsK+wSsICZcZtLs71AI67pQg+DwHqkN8J3OyP0NgZp59G/fQSKM+7WUfvlBdferlsJls3iU1IhdoMnkQyLZxlWSlpfwSZ1mpOoAI9F7B6ApnIM1DsFjxvhmr/6xsTKAdwCpQurZ31E98h8bJWnbI+D1+X3WHYbtTMIXZtkBcHsGlHHrSyXH7eWXEN70Jbv+O+R6nxZrzJpo4CdFQYP/wgaNfUJx+wbFHZgFL9E089W155e33Z6eIQ7GCDVA0fB8BYZmG/aMfJIIo2w3IV15Dz9NSTTyIodRHMHOq3qd741W9uQmjppcjeum538ByOWLNP+YkibfRR3kDw7U6o17eTVR6BATG8YAXK9AwAx55HkGIOAZTdMFUUSVQBez6t5QzeXXrR12CSDFKrDCPi1nuo3VefwNpk+yoz/xRlMvtGgOSSc04vPyAwNyhQfmMz770TYP1G6EDMlaJthp+14fpT8MkxZtlGvfJCzr/vsiXlWLLlxx5zGMKGg+WtjdvKEy++Vl5578OylfPLxLHN0gC6DqfynnNPPpHygynEDncCwN6jhZkq7YxXKCS7v9VUnHMh2LaAaO5X3oFMBrOMOymD2EwQwayoj2HClmlm5f2S6cLz3W2W0blJ0GoF4/vjyy+lh/cke9Tu8tCjj5Zn33yDcYf2zrw2QGiQzKxu2DYzvYp0ASgnYGWMEITbb/kK9DUuIvC4NubuPQ8+HdTr3daiM04qnofCOeMzwfqljoUAxA8oATopyi6eeuZ11KNvJPBH+QtAmaEJcB8BgWCgpN1w75kjW4Dg4SGIaV0GG+a0k9dFUFAbY0vA2+68GwB7G/OZ+2XvMDA2aosxS29otaci/gnr1pXz0QM5hl7oZrnf/XCkvEP9+Po3XivvvLM+gPkodtaWYPvtvx/Bt6PK0ajLLyNI7fbimr39rjvLsy++FIHfuQRoDRA6ztnzXKCcQc/wSiqLJtsnSatogf++J7QnoOyrXf9k5u99YNkBylXMq5tBbvouXbHSdqw9geEGmKeJm+4BqDb6v3bJkjTH0sBe3F9NXCT9vO6VMY1rBju2vTqfa+lSfzQSZHf9sr1llWczyt1Rm/35q4zALFD+KqM3+9kvPAJmlHXuPitC2T1wAtWKO7LEqscmmlarEj5Y3YDahhNGPEFxbEzx9wQiXTpP2xzaeTMimx+aTslO2C2IMyuZmdl0VEMlslJnTZmYsVOwZX/qcI8/7riyjjYshxy0CuonrgmHGUMh1gzlVhz9HbSn0RkbwoFYshjxIoCktbRLodfBLC0vv/FBiIs8jqDNJmqvhqB+jlGjq0CVGSPrmndTs2q7jCMOOahcej5KoyccS3sVWh4xZqM427Zv2kS9sg76AkC0mcGFi+fTa1dqWinroRBaZ/zoo0+SaUS9dvk+UD7JvXCPAwIu7mcQCqG0xXHqez3nwfvtg2DPSYBZADCReHwvgNUojjOtnnB6xiKbOYXC9gJ6VC6mVm9hjN8GBMAef/xpvuxxPEJvTurIQu1SBzPFsMxajuP0H3nk4eXn//wnjEVB4XisXP3r2wLkzFHNm+zAfLzlv/3z70O/3Jf66oFyL3Vt193wB7La26PezMzzFFTBcamBZseCmpYUZoMbAUV5zQzJMAJORx22T/nRD75NzZsUyKnym2vvAvw8BxWUJI5UWgISp598PH2Xzy8HLCdTjfc2iYM4Fo5mVVavU64FdZqhtc47HT2cNCcZ4/v3v74ZlsEzAA1At/02LQ3oOBCZc0jnKqjO9pxmbHbBIjh435Xlu9+6sJy/bg2gcpIeoO+UX998X1BTBbFmfH0GOuwGBswCmzX2/rNDVXIsJgF/0iB1V+bj/B4OWLuKHsKnHH1Q+ZiixLsepo/yHfcC5GkTBnCYot7Slj4eX4E6RXX+xZ8j5nXc/iB9spE8lx3SDLxHnqk9vOcwxoO2n3Lk47xxugg4mZFSyEzw9Nzzr5Z7H36srIduCfmU8VqMAzzOdY1ERvmME/bBSVc1dy7BHAIxzF0dV2kNIbXHmlGMzazQYuZ4KK5zqu1EId5WPIk2Xk8/Z7Z2M4ENVNODk6GydNbvmxmTHr2Iuf5n3zy3nHviYVFjfN9T70KpvLVsJrs4yNqcB5A+5+zTUOg9njZdg7Sw2RYiXE/R2oklEJlM61oHFQxi0AdwmgdUY2e9Os8NNqhePmAwiStYiQrzWhSo1x1zKCBOoawt5VHq7NdvRFBLVkQ4mdbuNZqk4yjacww5AkB5iKiZbXMUAjzxmCOjXZViZlsBCr+98V7W9dYI0qjIrLiQpSFDzo3gOzp+GVhMBV5yhQLweGIIEtmOCObAUQevph/wqZGNfocxvPM+VNZtryUrhuOtBPidjArxWujQC6GYv4oo2SOPPUFv6I9DQdvyAwY96lrFWtpJcbFzYCdzyQkRDrTXQHDusEMOpAb8KhgvaCUwae5Fnfo3199adjAnFgLaNn/4fjnp2EPLT394RTka+/oRWdnbAWS33v8IdhV7xTO2XddcRdPsRS1Qhrpr2YWtw6wdVlzrskupcV67f6y0Z17+MHrIP/HM02EzlqA+Psd16aylHd85J51Yfvh9hK4WTiHIBd2e3tfPvfJqtE6zlZwUe23moEBZ8UafN1/zCWTMx74Nci0H77McYHYcbAdYDjzbVxnLp195p7zy7vvBfNGWqQR98tGHlrNPXMt85FI5vZoL7nMCMJZZ7keVquuayu5CAuYU9nLWmIf8gHKfV159o7y3YUOIUe0mMKSMhHfFVfJIsrZfoGzN8HLA+p9f/vUIiG0nU/qQDIzXXwt2zrAsGOcKtGUGMdhQPr9RA74KswGUd8Iq2nfZCtqmXUrG9ejQkrjvkRfLP/z2mrDLgmXbb8mmGDKQSPBiDvPnT36MHYEhY//qx+lvffU1AOWPEYGU1h5z0wxpbOb+Vvd8frbPtXaJtbQONsU3r7ikHAeLRIaI+/ONlGlcc8NNEcyQIWIJjGwH54NCdQgOEPBdghYIDBHE6o46dBWZ6uyOsJ3WaJvpj619MrCzGFC9iiDQIsoiYs/D3j738tuM0WPYl2dhMqmMrwgmdp7PGIDIoKcXbmRbAOlzikKcoFtne6iOzko+2p6f0krJ/Nt0cGjQrfozBgwSj8b39i99nTpkLXVQAe6e6n1nguSurzQzA92usZrzZL2416Sr5C9xYn/vZobjHjogu91fvCduMj/afLfp98IctXxsD4GF9r7ZPqrMo8AAACAASURBVMr95z/701cbgVmg/NXGb/bTX3AEuhnlrsH/NIOXprYKQWhbw3Y2ItHMTSMvaDq47V9ktCjpRXanZ42nX8/M43Ytttdi9kUKr5t2BcrtNG6CAYKMrkNJ5O8rzN4esqYchyN8JPVTZmNX4BibZfCfDkBW7fX3hTEor+99+GF57fX3y9PPP0/m8fXIss3BYVAtVEAlADQTpPCV1GTQcmRY96Nu6vi1R5NRWkdGbWlZDoUxMs+8Reqf/5QZQsAXOvjHZEXeK6+8TEaDOuGPN20LZeNBKITS1HSogzKm82cGjPI0K7wmoTDqnKwEtB8NPXod9LpDoGEvW740MicJuwAxfOnAjeCcmUHfsGFTefGFV8pLL72C07YRGh4CPpF5U1sFKpy9P3SAuKdRstIC5V/87U/LMsbqAxiHV5NReuKZ5yROA1gWIqSyovwPf/XDskQlW7yaG3Bw76L/swDf65cGOcd2LzFnUv21ZZXbJu6csO5ubHQzwmZzUUa+tHyNliFe+/0oct9EvfaHmzI7uoO6xmNxXn+Eyu4x+wLkeE9kpAV89Z5jLvWnXe+5pmuX/2xXpX70v/n/biFg8CQU9yUh8CYAjCYiMYfC63XkA0CMW4PKtQp2rflesz9tnC49D2XcA8Ohe+K59eWXv7sdxgGZElWBea/9QhXGqYWgQQMN+FNBalQlBhU8JV4GoLweDiX0O9/4WjnlKMTawBK3P/BkufWeBwHdZFNVvebZmwkyULSTrL9O/T/5yffKWev2jXZUqlI7Hf0n0dq54Fh6/6HxVl9r891xa/Pk0affLLfccUd5E3Gj0SnqCSehsuLsLuP5/uyH3wqg7LoxuCPz2/kcx+P+zUB6PsdWUDUBgBshaKOT+y5CSK++9jp1su8C7OhvTnDGuuwJnH7niqrGQVWXTaIQGkD5Ty4/l/ZQR8V5HgAoX3sjPV1x2odxlA84YFW5kJrvU07YN+olXyGDfjd0/9fehHZNneo82gTN5xlAhIixMsMYrbKwD/M4j2tojirqAAR7py/AKz/owP2of19bDtp3FQGxUUTrnofu+kHZydxsmgh9lkxUk6ZH7PPjhq27VQna3ujHkuk6CXEi+wR/DHX2ltvvi4yiddMCZVt0jRNAk6LufNitMFLY16RFBsDSlhls4vgqIc/FvqxFA+HCM04IoLz+/c20onsUAC6l2l7rU+VA1v9pJx1XjgAAjgBEnnn+5WDBfGQmk/Gw3jeCS9aQ2k9X8MGYC7QMxil0Fir0XMFuANcqbNfXEYQ6mz65sPjJTG8v/+G/XFM+oO55IQG4Haj+n3TM4eW737ywHEb/743bRso9jz4D/fqJADBzqS93cQy7rgCuI4BvwwCUbkd7oXGyiUsZpLPPOhMa/VnY5vmMF+2Q7n2q3HH33YhCbYMJQdmFQT+M1DDjdCYsoR98/1uIeUHR/Wi83Ei7vudeeglbM5fe8AiAGZziWfsVQZEAy64dgTIAdfs2gobzAXJklbHTK5eiP8HCePoVmBiI621Cqd4JvYzJcxLvORnxQLp8xUTXfqSFzH3DfzPXU8TZ6nt8PYDyph3lBeyuJT8GDRMoa9MV0yLQwvGt74/AL9e/gmDQn191CZltgCKq8I888xTX9mYEROaqVu0MgV0jG0HGkbbXWmDV98fJXu9krq1etgygfFkI6HmNd97/AoHBq6n/hl2yhD1JFod2Dtq0AmDSpH/0/e+Xc844NuzTk8+ux95fD0NmEwEP5mx0AKh3G2gwgXPMXe5SKYCx7VtCnPJSVP7P/9rZZSHBYnHwrXc/REb591HqNEfaNfNBKrNBRIU3myjaMOtwzYGKyB3H8zmI+bcYmjVgnnM555v9dly3EVD+gP3zDdhat2Mf3/twYwBzNQ4MiKruHll6AwHSr/OSK+U6Qp8VKGuVM3gYPZZr4MNzdEFrT/W6ouAMg+QM8NMG+HqJhc4GtEdadAWp3QxzHCmC/olyuyC6+/dW01ynX31f0vyjY4NAuX6+970DisPu1/O079OAsnan83o7T3c8Pq1Tiu+bzSh3R232568yArNA+auM3uxnv/AIfFmg3CLl2eIiQbM7xMza4s+6oG5GeSa1uttuKrOO08xzzUSGqcZBqNkrnTm32AqWQ1Obn6WfBSyT1oXjYP2kGeL9Vu9T9lm1itrG5eXA/ZZDf15C1ldgmRktKdjbyFiNINZiTfArr75Km5g3cZq3kaHlnNYBEqneSSbNrMMgv0uBGwe4qJ5rHfAYAGqSLwWMDjvk4HLI/vuXA3HAlyBGI213Hs60dDSFa96nZvo1aorfXv9W2UwGYCfiS2ZFhqGyGgk3YyVWG8OhMIIrUNYZNnNlW5Ax1Gv1fBfioewDYF2DmM4BB+6L+NXishRnZYhstc64dL/NZNw+BmS8986HgOWPuM8RHAiBIYAFRy3aIwXrMypVw/Ex0LAvlNSvI7izkEzVxx/vjIj9hxzHDNok2c39Vy2HCnlyZDe8zseefDp6m0brLWsFVZ/VwdKVCMc//7UsbVCbpUx6r2Tkh1HFXUcm4qQT10Ut74fv7SAjRpZ9B1R6nKZxshYrUFA+CTXkNfsuL/OQS56Afm12ZxJxnpiaMscyLVzheQZ2wkHluQ1Zd0qGZSHsgVuptX3v3Q1lgAzOGK+lwE1miaRcJy1PgJ9taqRyBr2f574P7aFOIJt/OCrk1ui9iVLxEy9Qj44j6nM0wx1zmXFWSTfr4XRkpJw3p8335PEdHMWgVlLna2bz8DX7kh0dLy+8tp6M2RsAAEE6zhDn1m83S+qYmyE+5/QTyxEHQOEnw+T7hsz4sw5skbOE+s4h5uYu5rBZJGuAM6GgIBCBElWVzbQBuF977c3y2LNPFYiYBFdcF1DeGYcFqK2fS0nBoQct4xrGCQZAGyY7an2fRbcGDxyXEY6JdlVQT22NtQNQspX+3JsAVFuYgyNkF+cBsFTd3YnTPIW4j9Rfg0GK9IRAEOOE5lI5if68R605JPq9vrF+A4JNb0DNtRc6atGUGxyLYNXBzHdR+fuUG7wBvXiz8xoBH9fpQo5nX2PpnVJ4I3vFjRvs0N+Xei3FVpkvQf5i1uwBBxxYVu93ABTP0RC/2gATZBT2SJq8nLXRSsYnUBktgl7Hcp7F9gBl24cdgH059ECUrFmDtrx6HNA9yrOU4g965PwZyrAAIDKlTlrXgjWCsUgMoDiorkfBLXl3gOVB0NiPOeLQ6FFtKYf1x/aknmfGnEtaCR354P1Wln1QIbZ1zpvvvIvY30bo5NgLjik4loER7OoQ0cvsaKwNa/CtEwcgeyvOU9uZHYEQ4rHU9A5hA2Sq3EP9+8cEP4YIgE1xbwcQDLRf8760d9uBavZL1Iq/DEV5l8Xqzn2ygHTxCiDCtMnADRl9s4FmlQ0uHIgQ1InUmy4kYDXKva5HqOxFgodbAHyhj8Ec1+6ZDV5DGcmptB5awBz4CJbO84Dkj+hRbVBxUHq9wSzrtStQ9mcz9/axD/urMCJXs4I+6AcdsH9ZiY3bwZi8vXF7eZ8uAJbWTBrwQFzrEMpi1sDcsRbYYI6Z2UFA4xSBnFAnjuxkhcaJShIkM76OpyyJAebvDpTHN5B93/jxpgjqqaY+5pyxXlhOg8wjbU4EwKjh5vULTjqFzgOWEY2WV9e/ST9jWBgGk7B5CjMNSL1mL/Q8ZqkFibssCwIoG+RcRGDguKOPLUdScuM6fxEbch/sgu3sPbZMMig6wfOM4J0BPR76SWh6HHXkkdwn1P5336UM6GkyujChWOuVaJ2BzrCunF6Ab1u0qPVnlCgvmaBbwiEHHlhOPPHkcgA6HztHUHKHGv84zJ0UMwvnIVgNio85R0JtWbDJwc3+L0eHwP3ziEPXlJWI7S2AmrEcBpb/trNHOy820nPbvfNt1MDfIWhk7f98Wj/O5b4UMnScfVaWJHjFWaOcWeMIS0q99vSuXy4rKpRn0o2rr+PNmnH2ezDnjKE2exDxVH2PVqPcMtO527UMcwOjXb+pC4a7JXDRXqyTsW3AtQmszgTfmdXOk6U0XNr3dpxuJvq/BVCerVGORz/777/CCMwC5f8Kgzh7iM8/Al8WKMdeoQOggxizdnqdSruCtgHsLUP9eTPKUUc5LaIZO1Ev0uumHuTE2K9SeTaEU3Qv2Qx3CSB5cTEZSCOs4ygo21pE4Rw3YR3KBUSpVVJdQL3wEPTgeWR63ER37thWttPiROreFvobW8c1BwrnqIJa7rw4h9GYlQ1eZ1IAKCXMbKwOmtF1k7L2zh0HMA/jpKlmu2zp0qCK6VPt5PpGoH6PknncCQCcxPny0FK0dcZU/xXQKUAUmR6uYZ4qygpsRd2xI56OmpuzNX9ujgtAF4toN7OIjNsSaNYLuP+dghWctF04DqPhTNk2CxDMdQwoyBN9Q6X/BrEujp1BDHPGLfsJxZprmsB5lElnT2OvdRfO91Ki98twzs2m6/Ns5VxzGaNdKp5a68f1jXF9Po8+2EhqacvI2QpmgmswozG1S8rg4gAC46QtBxAM26bj57t5fS6tqAbJbg5Yt8i1LJiUCq2wjjWDORMjoq5DpDiOczUC9DrtYhuptzxrMxqcdwQnahzAJlAYQEDHLHDQ+sMJ8gOphR7K0TpLMQ2lpqvaXejjC6Uz2AQ4qLwordGgimOQmVK+mC/jAMds5y3dPEFzBIOCju70DsmvoEDPtR0OnIOFg7yXDNgIx91KVgk6Q2SK7UlsmsqMvkeypdIyBOSGJmnjEmUHgARqdJ03KjQ777yHEUCMYNSstJTb9PNxljmeWX2f8S4y1JtRMp63hJptQNTc4dUxBnOg+1u2MDhFPbu0fBVrycDvJjsJg5laXJ1NWtlI5WWuRrAhHFQTZDjErmlp79ZXCjsMDvCz2SWDLpE7lZprno0g0HyAwhB/X+I1MdY7Y+JxfgJeOwn87CYAsIAAkRnCqPNVidqx1qGXxWD2UNEunosAXsVbz5/OrEDZXK0zMMXWdNB9PqqKBxuA9zmHDSJNkaEOABNq43UuVSEvAxwC5XiUzDfX5yTgbxHIcClr0QU/yPp/n1phDIlPj7VjkMGWYMyLWps84Php12LuxcFy/sV5WC+2bIMKbM1qjDXjYd31ZvpRu4bjsqL/LyrfBEuk+ScddyqYHTtYnAYmtDV+dsrghLdTleATKHNdjO8I4MmYxXzra7m++SpIBy2YjC5pZfsjj6Bcbg8x7ZtUc9jv2DnriXfDlJkoiJNjKpmfTG6flSr3vjaHv7kG5vBc5gmKWMTjAEHHbzmASHtugGeUOakw1YS1pgzDoGJnPiCDnmTPtS1SphXF2qXSOHXr2hRNs+81SylA1o5H1lLQLDXBv0tjx5bNIbhnFtRWV/xGmQ1UXdaYdc5e0PjI1rKIwJ3CYxOUfNhz2uy7dlnBw9hxXMQC4gAllXdgmYO9gvluJnMYsOZnxgweAVKDvm/mPu5WYr2EZQJTKi8H730CxW3U2KVYay8YgK2syx2qtJvZtViYZ4hliPXuecZ4ngYYVN8fxQZPsOdNAZpdG7b9mtDgcw3bsE2jcX7mNM8jug9EPAarpN3h+beA0m7mzC6uOUrbY58N64rtq64rz89RMMusLZwgYDxF3Xn0OGcuL8TuLF22PPYK20F9jOq75RAe0HuaVOuB6x2Yh1CYJ4n+yD5n2BaUMFj3vALAvHjxomhzuES1e4zWDvboHeybuzjfdlp12QZv8YpVcR7XjWvVgIHgd1A77L5KgLkB3NgK4tGFGkX8nLtfBgDqAuz9NLMu1xf6ADfflmA4980GjDMkVGnZ1Z+ZSavuU6AzmNtl601TxPYcHq1lEPonmX6d/D2CvC7PTmbaQHj9Yz7FKMPIudWrldbHq+9rvZdn1iDPpIHvrUb5hv/rX/eua/aH2RH4KiMwC5S/yujNfvYLj8B3EPMKx78a22k216PFLtGmZXfLSAMaRlGvpRrprtGfSRnamwGNWG6vzi8pPvnV3wSkbaa9rhH7CN/6hnbLOpR1UzFzKYCpIMkDSenymINmjozMmv1UJZiPD9bsxKgOatQtBTzMbEOITUHXYmNNsnNSaAXRZhpHpCmq1Onf3FYBgGYY5EOHcAjnGcdpHOZn28xMWINntJ1zCNK9Jt8TmlJuzjgtnlOnWdStwy3wDqqYDnJ9f4j+kBHUT9SZUTgoqGo6r36Pjd/WIDrp0s2haEujxjk0Wm6mQYdVoGGLD+83cvI6jUELlpqWWa0ADdYpChp0cnHEzK5JVxVMDUE9NztnxF5HYDHO0CiBBTO4EzjkCjJZJzgCvVbVWSmeOkTh5AoCRFD+zwi41xAg1Fpm+yvjmG3+kEztkrJj4+YYR+4k6O5zARvbUUedGuS48PCmOP84DuHw5HyyVQQWOLxCUDGPQmSmZnDjOWa03/GIHLNOC/eyA5CxmDo+QdGIVHZxic8p3xXjIqjKujYgnD1KpahL5zQrQeaHFEpQF3U2B2QmkCm1pY2A0JpGQbIZZbMaPhNpldGSxWxGBJ8E0/nsDY4I6HzeA+PbACBk23jNTKBiX7baWgA4GuY6VJS1TtxsoE6+NOI5uz4m6zYVvZcHcISbAxeZI+cuAGQR2eUIXlQQG0JOARjz2Zl5GxgWNO2IjODkvNURxJjnPQIayvgWMs86+WazmR9Mg3n2vGVMVJgmn1t2I75loGOeINVgVgSVWI84u3O5Lus8Vb+eS+ZXFegQFdNhd86BuqcAhFFfSuRjQC0AKbpmfe3BzZxS1GlIB495OcVanc9xBznufO7N1k9jZocYX3slA1fCbtjUyyBUSnElUPbLDLbPIq6TL59xCPtJ2yYIJBXTORwBJHvIVqM5GQA61dNDUTfAhodjfVqryTVHHS7PW/AR4kIAMmZOBKoETtYrW3MZ4x9m1eNbUqJXnE52zD+noq8xLgs47gRBCzOKg9idXYjPOaYBBqDiOmcmx7bxHlkvPK6Yt1kGoaBeBOUAa4Ids5mRx+YYoeDMDUhf3qkgGRexUDq3totz76J+eWyK+wL8z6G3+wht7OAPU4PNPQE47cMr9Vw7NsJAjhEUEHA678yQCu4FmfZU1365ZrQ19lHXCkStNM9V2qxsGzsSDFhPHvtFshUmDAhywfPVEgiAxjNV0M6A1VJUnLn2IfvahWCetk2gLPUa8Kf9imCUQNlwE+9xvCL4YUYdG8BsmbA/tPaYc6o7YZuyYerhd4+hC+F4a78r4ymAckTOzMhGOCNo0a5fAWGMtXPJOnSDN1q4iDTHZGI+uu6k1atRQPBBGxbPf4o1DviHKTDHAG/08mbIFBJ0L4q/sx64fvjxKfYYLKUEngZhpV+zyADavMY6kc0wH6A5RZBT7YtJIwp8Zr7BnVDCT9Dv7bh/ZmZbdfwsO7GONzPJKcbpfuNtjGqLmLzDXNsuaPSO8FKCtAZqdnodNRg3THsnA8QGMXZTRx2K5Bw6SgAYd8XrfPOUDA9A7bB7Kq+MkBmPeWH/eK+P9xtw0R4PhJo4Yogyrjxu2NUssxjnOAZBvcxhSx2UVqvlWulr5FakC+BKc3t0qqZPEJD0E/5VNxEQnlLYD/8nOHat6iPpKzln+8doIHpmRnka/VkrYKClk62Oy9jDvy5dugucQ8XbMah+U5dO3Ulr7/GYDSAHtm7XXv287kj0/MAK/B3vZMD0//nxG/7N/7zni5/96+wIfMERaIjkC35s9u2zI/DlRuC7f6fqdQLVMPS13qhnoP1js+9dI+1MFSEEeuKX+nOLSM7cQPaWUU6aIZu9AERQ0pB6BXstwhuUoU401B9Dg6kB26AlpWBQOKq5a8VXOCs6RBHNN/PHxqmjVe2/9EgVds1o7a6iFyH6yydtlaPDL6hToVgFbJVLx3Qs2XztvRxZZU44rBgQmRKHQrlmwQQ5unyfzjbOiVTsIRyCaH/Ee82UBEUTB3nYjR2a6LBZCq7DujrVfX0m9n/UUdkdGSb9rBQQcugFqx4/jIfvqc/RDKeesbWMIZemA6MzHfWVOIICGLOAtiXB+dnNcYJKpvtW72ku2R3zV9Z0RouvcEiMykvhNrOgc46TCsgR6AxxvfbFhqEY9EIzPBOAomg95HVElkKHOBV0zTQIvg1quKmbZWhgI3rvWrNGZlpxmcHgUnt5OK+CKWh9Y3PJEgzYw5Wx4l6GDPqMkYGgUjaytnGnFX7rvMb9VfCsE+GYWRsajiBCW9yDfa0j8xObvcETnV1v21klAIrCwax5w5Mya2TrJ8VuQlSOFjJSbVUl9p6cHwHRue5RMyc8Z8HvCBkexZVC3di/e33xDCNHk62zBF44zY7LEA76/DlkaDg98ZRaQ8+dmg3F0YwsLyBlxAwVKe059CIttOoRq0shNyji8YP+GTTyDHaZXXNdRI0z17vLHr21NdEIFEnftwCGwCS9mVWO3j13ebSJWsD4CximAPBS+qXQjuO9M8PJ3qmcDeDjPGNmzlxDAUSkVtqLyOdvxjgdW8F59NR27kUwxTAAwCDeIyA0L++KtQbd9lH247UnqmsC0MX4L5ABAmAYYmwXkGULyqSfZyymZCZYRqBofD7MyH6n/TBYYuDDt4uoBenpoIIXWYvMjxpImatQn3NXMTSd7AATEeVJRoTPy0+Hs5jBpVByhxIblG5Av3NQGn7WZqo9gMYB9PNg6xoU8ZgpPxuAKxWnBSKZifIZxXXyfQKwtsj+1rbhqgGfEbLT1icLbnYDWAd28wWAysAV2Tfmxw5KE0Zl1jDmMgAUXnN8B6V/ew8yOmSrOBNZa6NkW2PNGi/g+heyznehrD6JQvWkZR9zaMUDM2VogJ629kjm+bBKAxy55tGfI2vJFWLnxg3ccS2LmTP2+5WJoDNv3MzgpZnlgQhU5LrMrHANOrJWFmKDZRdMmKmMuWzpimU1BDIIjMge2MUxFgDOnBtS3c1Kev9DAmXbuRHYc+4JS4PNINDj/Auw4WE1BGtc1zhBmXEZDtHjV3ozwG4uuhOUGsgOWghDR0CqnYvXIwKTQD+2n9hjkiovoNQ2aq+d69rMoPxqv8MOpXK9a99wgD2ZjT0kUMbOcq+LBdpm990rfP7OaynbiCqGLB9jAmoOm2TQSqC8i31nFwFE6de2tLJO3yDYLsE19sJ2bNLM5/JMY79AJT8DmByPtSiNOpgX7hFcR1B3vT9FJb1X925XcUVHE2pZaCmtvbDFHM/HPdRgq3uBz9zBHiTYuY0yjAUEQqR7+7wHFZfwuWPzppiLqS1iWQnPzn3T4Ju2WXttUNGvuBpbPfmVz0kAbFeIKEmKgKPMLO+F+caeOyRTyEBTBINbnlc/KG1jiHmFrRTsTgfK07K8zSeKvcJn3+aB19aAcgPNzb3P15I5ZOAkxzrmSPVdcr7UjHL1ibTDcQrvvwYAYpLVc/q976IFWu8dJUo5PF71oXzF9+8pmdFLOHgAI2vuE255FXTHOTv/mk2axvjLS41LyLso5cZZoDxt3GZ/+fIj0ObWlz/C7CdnR+ALjMCXzSjXsGn1BKYbzk8Y0fqHvWWU2zaV1NM8VtBT68YRYFcD7/+iXs+NpgGXQFu54eVWFc5qqowmfTlrhZKuKL3QrELUDno8Nu3W21JHJpIBkQZqwNxaS511VUChv0HnGzebYvZUynZQ7jyxLVsEpdZmZUZU+quOv1ktAe4YdX6CEjPKQanUMbCPq45T0GOhppm1EnyHAi1OhhFyHAxrpRXViRvXaTF5I3jm1FJnI+DrZijlVPXJmjV3ix/SgZQCXhVCY+NznCoICNXn2AizLtkN2vYzOf5JB3YMcuNOCvIAxzQr0WoYk7qarV5UDh/EwUwHUADtxi5INgPts8TxamBENzU276xXjmqqeDQGGXQYp6Cs4rqS0Vo4RKMkHL55ZHjMpozgEA7Ak5wD7XrcDJYOGefdTUGscM1MmFTT1GJJlzhuJhyOvM+cL/qPIgCdLB0r7lIatQ6lGWKvJusLwmlKh8CRzcBKuMAyDzxmZBoFHTpbZiykTur0eR6AuI9ItMYxVPUWYMsI8M7TNYtBr5nl+lezfCb3yBQNERhwTpixEUhPAkrMAQ7ys4EJjz1iZpYs2hyA5ASZxLhev5wbMffSnWpBMe/VMRkCjIhFpYNaazxoXR8ZdueiarMq2JrlL4AiA0UGj+aRzpsYh77t9cS6kdZaM2W2w2FMJnW2HX/BuM6cz565HIEFxzvmo+vN9c1jCIfcAI2gViChUy6jw8XJsxdQ69ySkcx+11479x4tjagrxgGfz7i2Yw6oAwBQkqbPRTBmrF2vKye9Kyj0CHpjou+sj6jT7HzV8TaIJDAxc62AnlCozqMMuLnmMzASoDlsUBYTxEUFsLDtWc7BedHOx2HnZ5x2bYjZxshMmlVsAct013N91+BdUtat6WUeQL+VqmxNb5yat0kPD8Atm4WMq1oBoeEQ8xwqPNlrAZSicmZ0A7BFBt+5ZLbQVZdzO5aFgZ2Ih3I32kvmw/wAvKw/mQS8f4JyB8H1EAwH+4cLps3RjhPkcv7FXPUZMTdSpIzMsUDUbLvZXF6XXitQtmxEO+eccgQF/NKqvbld2FDr6bOumLXAdRmo83q9dzP1Bj3NJAb12jpbAzqAZcG5QmlRj67NNOBVgYkt4hxTr1u6eiitaxdh21gPr12IelZes2999Crn/OpQaEmE8wY2HeOwmwY1IusaoZ/4u4wPj+nacruSmROvBv07a2UTLGem23Juv4SlYQl4bb7vUY9AG+/r3rUAlOcZatlOKoIJgltbtpmJHzF7jIiaGWRZBTHjo/SDq5aiH8HeqJ+JORN2xuCxa4IL38lz9rojsBBBoWqmIiCgrRIkOzlr7bwBmdg/LW0yAmpQwICwJlb7mkn36ADAtQmULSOINwheHTN0CiLT7jyKwnXYD4Bpg4rzmQvuee4z8YxijTp+Pp9si+VNyuBS1H6EvuD26pYFZoDZ8kgydwAAIABJREFU+Z77WD6rMCvxzNJX8J4EymGVAtDGu9q7+Z7wz+8J1qstrcA994j22dzb2vvrgeJ+Gsbts/ByL2n2vweUXTuOl/uS38P+VX+o7WExR+qZ6n3EvtTuqfpMXep1n+Lt0Nc9oetrhe3yYeX5YijiVnI8crx8RDmve6A79q96x/ysffT6Z6nXvac/+8NXHIE217/iYWY/PjsCn28Evv3f/Wu317b3VVObm0L0GzWTWDfxlr311Xwto7vx7vpzq2/pGuR2JT0Q3AytRlRnKAxtOp6RQfacOhBVaCfO539BB3YDcjN1qZhtyb1FDBk0LK8nspK5zaSrqtMlSMssTIu7xuYYx05gYtQ+trUaufXVfnurdo91w/B+e06DG5mOTEL+FuGN/qhxzArKvL4c2f554774o5fmK3VjiiC29yDYD2cojpybU/0vYWTb4DLD7NAKHvJnqXGZqQpKr6epG2G0vaibcgsqtLHRIYpj1+O1HThbxOSmGng9AJjXlz8H4PBnn2UAIm8hvIien9DGIlt35Z6bgii+L/IwucnGZ/ByYq9WJdoTJzU2AJVOQFDTvSjRZ95jjGLMV5kFbtAJXuK13OXzmG3T93FVJySAes0C1BsN1y+cXR3f6lD1HZ+ea1JnaOc81WmKSHw4wjEyicsiGtN3yiKo4fOIxEU6IXml6WzFOPnpeB7JKPAvGZ/RUcxgTrT5idPkPIp5H8/YLFAeMw+e81Eg1wYi7sR75L8I9ITTWudQHE9HFxDjmhKUB20+L1RgV6d63GO7gTYPYgXE2qiOdX1DllckzbwFb2Ia5f+lLWhgNJ5/jofvj/kmUBfL1JY/3qvCUyoaey6pnNH+KRzXOm9dp4Jlr0nnrg5KBObC1tUx5FwxnPX3WLFhU+IBVscyJ1Gu23gY1XlMcJ2OZLIE2uRJG6OqMVCboELWoSd47tmTWAAxyflKBkdT7Y/nahkJwEagOU/nWWAHQMqVmHXF0q4FofEYBU38PgaYsi2TzA+ZJQJhAV6A8nij56n2Meyk91WF/KrtimR82Pq0YQ0Z5txxz8gZEOaqLrccs1z5AX5izOr8qqC8zctc2XncxpgJkxiZ47QL2bJHwOszywCD55hHNEeQnOJ62QJMZoRAeZBgie8XYEWPX+aO6z1tULUZ2opcPnUs87nls63U2ShFcUkp4mdgw/Wd4+46NAAYMbS8w7iXtL0JmON4vtfj1b+moUyblevWuSNjJZ9ogqq0c6FgXIO8MlBi3Vj/67zimQ65Nvk+GrXP4yHWN0pQV/GsUX6O2nkDLF54BEO8V8aiPS/vxZKkAO3VHMX4tDmc19fenrYz79GZHmPnNTk/LDPwBsK2VTmput7yW9oaA3VmnXsAjGPIfEimm1OTn/khWFH8ZxAtV6l/ydfyqvyXe82kZQMGBes5YkKGnfW6DNDVsdYuxedzH0oV67Qx/qfmRdr9nMN7+tf22mZzw0KEja3FPjHfc4lFoNjj8ouB1LApEUzIudcDrF6F9+HjCIpYXkO7z9wf6wOq8ytnW15je72/nr2RPH7WybuGqo3le1Drw97nKPbAez1e7lFt32jPvI5N7K3py8W54/w5YnUxxevXzdYo73H+zP7xi4/A3lfjFz/W7CdmR+AzRyAyygFw0kC2b2FUNenV4LVNvx2w/d62ji6Fpxnamd97hrQa426GuUvb6RrwruHOTSSd7oy+xxnikqJeqgKE2ATc6GIfSUcnI55G4dOoNwe5AaZ4b7yxvyX2No66EYfz5gC5MdXNNZ26HKsEAg1gxh/749kutQ5zb89tv+dg5Qd6Fzfj852n2a6tO265kTXnIjfa6RHvehHxTHVa+5tlP6qd2ffmyOX2nNdUt+CcF9Wh85oDuPieOuZ+RoAar8VF1Avv3mvcbr6e19g26QqGIiPnm6pDWR2lFLtJ0ZvMMPbdh3h7dSjCWYkrbUB572O5x0USc0eWQN5/ZBr6SHmPH5m2NurnM2Cz58/v+f47R4nzJcKN8oG6QKsrXZ2mPHYLmnRHI94H2ptStMYgU4Yh+p/LBdT7vfvztHOYIZXmXNkEzWFq6y3usAZDusG1dP5y3mQgKgHk3OaM2h/W51yvqtEJzcRley/XaSzevk/ou2vG1cy6TIlo7RSq0Wa9ah1+UD2t1W0A2IBCuNUcK1XB+w5wOnYC7564T6zxtoSdownO2hxrQLhnLz8xI2Yu/rq+Y02qk6Cqb2ZBwyb5hKVZV5sbAFtHWjunPfP5xwXV8hFeChaBYNdgWghJ+Xn1DmwtpY6AANpa3wTGAmQp3v4suJQiG5JFadJqsKtCoHqjGTjyK4Ng4RPHuqvrt1q9Hkio6znmRLXH0+x8nW+9qJOBn8CJaQP816OV1vPl6dJ4aLMENpm1q8/NOcVrgmCDI40mbCbSbLhBnfzO+w2ihOJ57gt5jFxZOSecc5mR9GoCFNc3NnvaM9HVXsfffXa1lviTcyIG0yPVrzZZ8iT5zB1P94427zMQm2un2o9I7WVATTwbAapAUZYmuB/C8pCaIDuJ7LUZV8sodtmSjS/V7aUSh9Cb5+G4WR+d58x4ieA298/uvz3tNzlo/VvqvSeAcu4t0237tEN2fsnxaXbFwZAR8MlOF/mRvV5LnS+ZzXXssqVZs3m5evsBux4orf5I0MorGMz9z49nEKN7o90kwcxj+JG473perWa+p64jj5Sbk+GJvB6TBXHe6i4IZH3GMSYJluPzdf/pHa/6KhGU5iuD1Tk+uS/2f3duxlzjtVaC1vWzus+p3VN3rNPfamPZ1kWbu5mg6B2vjkFvLOre/rv/+3/Z2wSY/fvsCHyhEWgW9Qt9aPbNsyPwZUfgO2SUsxvhJ/916437QObTz9RVZdyzwTWj06Hp1MPtKdvcDG/P+NdNoBn1+Gjdz91E2tbe2ygCrLgnCTIq1Y7dIhwtMxl1c4qNJg6VzklmffuZlTg/X2alM+tYN6J6/HR0Ob5R9AB2/Y3ys59L8zTSWU6PNTfQ3s3t4SBtI+45fL2t2bHNHGQbp2il0o4dh63grTrlfWctI+vhGFTnIJ3irqPXRqOOj0PRAHJ9nyMQWea6Qe4BMsQdzQSKeV11M/dYEX2v0fg9AOXIJ4ST3Eajv3EHvLbe7jOuYebQdq815oUOY8fx+aQTvPcn7FUJbpKQmE5G99+nA+V6Lzqzzsl+aqPOxs4z6QDlnDOdOdUiQS2TlVgkx7/7vkAGgYLqvOsfw7UliAOC9Z9bdfwasMs768/7nrPYcZYdi5wi1XEUELdMUl2DLbvTBGFiabU1HtnnBAquRbOEAmQp8gp9xZRhXUd5g8GboPqbmctn6DimWFoDRBUpOVcTMeXJ/B/vk5HQXSstwNYH0P1r2/ssmPFK2AxLNNLxTXDsehNoZVAkV49/N0totrDWNceJnUd8oVQ3MG72NPs1N6BsBloarWr0uxBxMnMo1XQCmm1mkqswk2eIbGROiL6tTRCZ/xqY9FpFmTGjq8PegIyfz6BlFxB3gylhD73uTNXmccJe+xys8ZeKLWNBu5WsnpmZrZm/RzY5AHN+CX5lnUQNsAEPygasaQ2168gqOxc4bghReS1m8VLgMdZ3BCZqlq7ee4ZV2irJYGDep/9XjX9vglb7/QkD4bNsgeg6meObz9rMfK6JLCfymjJAGIJ+9dn4h6QEe4352VymGfQJunKkHqE6M5Zy+qMVGzXIalvsIpus0KIdCRRpEyi3PS9PkQHgwNDuXyFK5/3VeeGSbc9kb8bcw9R90e+RUf40oNzsUDNXebJqgqrVb7ZrL3azGyRuq2y6TbVsJgNc7kUt82yP6hbEaXM/Lj+CDV5YBmHSc8isd89U+tdOECAYbPVfSwS0Y3p9sTbrPptBY7UvvB4DX3nPrf9wO27axzx/AuW6Rtu6jF/zs3XH7O+l8TTrpyOrX/2Aeoy23s0gd+89H18LVudzz3vLB55Zfctnks5dSVH9Z+7V+vl6jK4/1457w//zv/bGavaH2RH4KiPQMxtf5SCzn50dgc87Ap8GlD8vOG7n6maVeyCt0nHae2ZGYJtB7UYkuxtN10Fqxrx/jNgGq3Op9U5Dn/Sm5shUJ6OJcoRjpemvoLA66D0nmM8ZzW4OWNuyPLf1yA00BqU7fepKM8O5sMyqXsPnHf98X73WuHHbWbRr/+RR2jPpOwnxoZ4Dl7XCyg2lo9MgZPdZdqPHXWcjfVjBIZn3yp3sjUNnE/3EVcXQ14h2BVoBUMPB62/cMz/3eYByghsvLB3imXNy2njokNRzVr2m+tk8c3MgPu3ZdP3ABpQjt9CcwM/7YNsj1Z+pjpJPoxn4BiyneWDTjt2cRb+b9euPw54voV35J793/Ne9jl93TnSPH1dRHXXBRLhOHXDV1uon52U+r7ZmHb8WMOiCqKhrDwDmRDGgJR05QYvtWwJImEEOlkOWkVubHEDZFj+AoSFb/ijk4xyRVlnrFoNOHWA30jO1Fto5mdmiHnDj517P0QqcfGa9NV6HtDf3+HA4hfX+Pu+U6Jkkjpfzs0KxACgVKFdAFGMcAEhw43urMroAM7xnvk9YIpEOrdRrBYyivQ4gSaCkaJIAObPKmVmWnp/Pz89FLjKZGbHEfGYNJMQI9QBwZpQTzGWwo60oL64NUGc2Bybo2NFp49UH2VMqmpv565TTdMWTcsw9Z3PYM9AawdZKlQ9FfmuPAcvBIvD9AZTtHmCtPUDZmn3vyJ5WMcZeqxTepJb3gydhBKu1SOvf1k/SdR0n/z5znfUB0yfnQ45l71/vo/31keUi1u8mdTifSt199gqUXScCboMN0rJVtEaIizkzDs0+M8qIeQGSR6Bdj1GbLvsgu+rmOeLjAcCqPkfEaJyQfRrtntb2Hud8BaOxh+wJKHeMX08noZrWvl1vO24Ge/dkH/vX08BdXmvOz3w+zZ7lvI4/5rbq3VtOUPeSNu/9HuUpwRX3zNqM1JhIfNp/ft19qwHlblC/68sEHA3bXX2SOm88ZgPKOcfas25zznvIa2lYPE1Tu44GkfPOA4PXdV0XZx2TBLntXxuX7nXnOWrGuO6zM9/fKyHrJCTa2PXGo45SPLXOHuHPrtdZoNx7DLM/fMUR6G1BX/E4sx+fHYHPNQKfBpS7xrK7scz8e3eTaJHInuGfcRUzN6iZm3Azvu17O3Yz7NMc+ubBVEfTXTLeX12MyH/YKzVdoRolrg51A11xIncKnU+FvXQ+8v1JR3OjyQh7tBL6BFhrzmMqr4oMjbo2UZDPfggVUfWcL0FRdT4/DWXWA08fP29F0EDGwEPUDb67sfuxmWCz+7eghZk5j9rBvTm6n7yrBsh9RRcva7Cqc+Lz2cNAfBIo61Pk2EVtseCmPo/AUXsAyuFUznDIM9Ke/l6KuXV83896IA3geh8CGily6Wf1XOPPcYh08ZxScQ/V92wO8mcdIB6I150O1jwe5kDcY3eUP89B9vCc6hrZGzDufiIut45H0kDTq91bsGJPazff6+3kKgzSvH/zPwFOByjn65nVE5gJkJ0EKfyVNY7zEWWaQ81ptvixDtWsctYcZnZQgO3o198jGZTZsjqoAZTt8xoAsTcx+055ZrMrIM2oWn60A/Z62Z8v/BjSXgyo6BvCcUkDT3pvUmvDKY05m0A5AoAqD8fwY5/MaGmTIqamkjWAGIEys0Qq6NpvWPEixZrsextZZcGyYmeuL8fUuckBgz0T4LcCzzZulejfty+VntyAYmQ/vcjMNDXneJo9qk891m39uQ3XtLUfWb8MiqTKt8+uAuM6J3pzPx5HAuNkJll3nIGOFAtsINq2UDANVG+3d3YI9fHJKv4Wh2dx9+i9Aa4yiNqfJ1mqkJeStrAHlDtmOyCtjIte7WxbOFUsrj23CvjzPJk99276gSzng8KMjQruM+oEHLWpschqZll2RSiqyzxw3mRfbRXiDZLsUsQK+r01yvGzNerR+i3roV0roeXgUDT6OecI5fGOrd2j3d3LvG8mLkBgy2a2dVOBaliCCqTie7PtleGQ8/xTDHfb5/ewH/QDewn84+Aa4c58sgVa1w9plOVpDAs/FzXi7seOcQYwZs7fPc7nHuht+0+zJfnu8FG87VqjHDNuD0A5gX9M1HqaynWr990y0d1kQ1cjZmaSof3esskz/YKZNi19OYNIxgycc+7Jubd2BiL9pLDpaVNaVtn3dMsobvy3/9teZs3sn2dH4IuNQNutv9inZt89OwJfcgS+/Yt/xSenU6/3ZGA/DVx13z/zs93IYtsQuu/pOlbdW2gAuZu1aVHP3sYSmaFIt4RDowZoONjVoW8ZEuuwwpHOXSqdwtydA2SFKx0iLK3lRK0P0pHgbZlzqHHa2L91EtNxMgMQLSVqfVlS5vpO92c/lupahMPgz96PdLq6uU87VnNDKnKLg6cj1XM2wrHLGuMANTlYca/5i2MQW3Cvxjdfr5uxjrqeZ7Th+CRQ7s2DGLusS+ods0MRi/ZSFWj3zvuJwejfe15pUlCl/k0quGRGscLTwCt7Asod8Nm7Xp+XNY/ODj/XTpO33gO8ndGc9vekjeebrZXtPfxpHsLen2ycQz/Rp8kv9nPuPoLPcw3NIffa0wlJsbhwrHuws8HPT/neapThEUeNchvDcO6dO3VaNMd15hj5nngemRUIImE4sVVhJp6xYoCuPe2Iv2fWMeZGu3GPq7iOLdTqfQiUB6puQNRQ89ogx/Ac/j3EqFUAttY0apDpl0urp9BG49hdYBQAKeZiUqxjSXivBnwMvAQ4qUDR6xRk+e46f3UIZwoKtgxN3kc6qeH8S9F0UrS5350K9X6bWNC091TApeM+l1Zhlcybx6qZwZyICRxjjBXpqkBZ2xDXFPWCfAGC/d2+y/bA9ruZ5fgddeAxVY0j25w1yZExq4JSSa/OmtgILngvLXgQ1rECg3CUDb/xXKQse/qOOcnwRwX3dTwzEOJh++Ut/Rla12A8jwpUOXrQU6219jKqve2vkzxh2GwuS7q5x5Z+3dgDdjEI8S4p+LU+fTCo11x5tIbiM7weNtvDRDad1nM5yeKeQpSr2Vud//g1qeCxY1S7qW6Bc9VAYFJQnVfJCKjN+aqRyfnovzZmuf4a+Pbv3pWftU5Vmys1vN55DRo6dvaKjvGPAGjuedFOLh5qFWcSNEO5VxnajglSrUejj3IKeTkfnAsh3hXZ5DaHE1QqghZ9FJxzGL68P87pdhSM9a7t+aQtjdmlnoHXV59iBmY6dsf1E9lL79H7yKfdB87Vxrl31b1gusXO19v6r+G76Ta9XmfdxZNBUvdIzxPK7tUOerRmN2Jdu9ba37h3le8Fy9P2WK+t7v/aoBZ0nG4GcqFEoLa+0HyasCQyAFzzTcirHTPmSh6/jVvfX0p7NZN91z1v+7l/jBbg6e/lrUa5C5S7e2sPtNdriYkfAZlY4B0D0AxBPXZ9f8/ux8XkXPajN/27/31Plzr7t9kR+MIj0PaGL/zB2Q/MjsCXGYHPk1H+NEPcNqxWm9ytUW4/+/nP+nvbAFpEtAuUNdzt791jaYCzficNdX7PbSn6/oZ/a2ZKsGTPR3d7bX1mL5LuVjefMOU4EjWCH8Y9Pth33DT3QccNUNki/ekIJXCOXGovKxoberzz0wBay2R4XI/pWaQE9itv9waM4rQVNHmi/Iz32jJifYpo/j2ps9PqQnVAYxAch3RsKxLpOQOpNJ3U6nYvzQmeFoVuwEG6WhwQR1anKJzcPY1DdZ/jnpsr7XWmU+jjkioaZ/UYDeS1WkcHoGsx43lznMhUpmhUT3TpyywOr1kfwdNHZnLvz7F7Ke2SYpbUzH6dll/gKvJs2ffZGuXmcn+BQ+QEqYi9uSv18wECmgv3OY5Z55dUxMTUztv2ub4T1pzYWL+5TPpzpq6x/EN1dgP1+sAzK2drKX8309zrd2ubF/oC+9YhsoPhW8b1ZH1f9DaODHTClHDEnQsBlOv65HvGcRzIbNfTrjXupjq+PSex6xDGbeb87DvYbTZ8jrGb+ZYI3AmUDSxU0B3PWeCTAMisXjqnOu8VgAl4vbegY1cAzPdx+7GPjmTfZD5nm7lxWwQFkE4bEDhc4FM1FOL2gk5dqdR1jaYd7QPlqH0NAJ3tiPKhtweb6zKGtQe6OnMijVINRtbn0F5ux/J8u7XLncBe51jahbAlNZMVIFi7EoGRZBtE31s+Ps9adcCx4m4p7EVbvKhPtg85VxnxkbSRMS9BgKFdEWtb214BXX3WCQwSKIcGRl3YDTD3S0v8tBRyW3Tleo0xCrvqibSrgvvcaxrLIoeim1HOlm8NPDaF8LQDuT4icBbn8FjOF/eMBpT5O8BYFoEq56O2hQIgm00WNJtRtma2AeV8Ii1YkjbTHWKSrLRRgrj/aXWxnz3X21Pudoto99sLsAQIrGvKPadyiwPcxYjkDIya2BC864ZZ6qhp3yvLJHeI/nuyn3O1UzlF89U2Fy1PqtnuGIFcDDlPVVCvtsUAp4yPqGmvQLs3u6u9mBn0b1nefD6KktVnU2vqcz3pI3hv+RybGFeMiAMzAyh7n/G+GsxrP3v87n00HyrnVALtmRnm9p4u1brdUz9o2P9c7zXvN5IJGWCMa3DsZtrN/kP+hE246f/9Pz57As2+Y3YEPscIdN2+z/H22bfMjsBXG4EvmlHuZpa72eCZ0cme0Z9xed1oZTeK2X6eabRnbkTtuA1I5/EaUNbRySMkFdOXsrYuxbxix4zvKbzRMiTZA3V3/bAiPplp6wKAtqGl8xev5/5af/Yc+V+6InkhbeP/9O8tLp7bT3/b//RnO3P80y/1vDWTU52yPYGANt492lnd8GJUwqPrp0FnRpunjX39XPdKI7BRgdCn1XJOu662wXr++nPQY/k5IvBdoNwecneA6wX052eGDZqD+3lhTfd9ATLqM27PueclfNqjqXPDOZIZ4XT+Zvhan7lwY1ZUB/mLqG7PfBbt+XXHu7uOP+NWMnjjXKrgsZ/9CW83HeyO4zgzyJVOr7V+bb3119VMYT/LGyLIYcawKliHIJN/j4yhgCMHOACSTm9TuDbjzXXonAqQc30maEm1+0AqARab85nrpa71uvLCyWzsiL3Nu70MWm9NRuYsgza9f4m4akaRa4n57aum7GqQLIJM3l/2K856z/+fvfeMtuu6zsUWgAtcdBIsIEGABEiwglVg700Uq8SqQkl2bPn52U5G/jjJz4w4b4xUO0oynLgXyfJzkShR7L1TFIvYe6+gWAGSKLcD+cqce69zcC7qi38k50jgOfecvddea6655prfbIvVe+3tUtEuhlhDaR1BBWsqz/QmExQp9JrnELOiNc8nDu9/6N56rvtHRT1pEp7aRl4GcK7pIhAdVa/TYCCipbeqNcjlWGv+mjRMPda5vKpZQCrWfy33k0fEa+FFVl5yVDWn551YIvORdSwYw65ZFR3HhZGPeMYx3+kJzn3AhhJOA09Y91FarWhJ6OWQ09pQp88COnEN55S51psIlL0fJdxL0Jxt17I0r8vCZpT8zou3V1PgLXk3+N3B8l5HlNWZyiBeodeZPAFDyQiqXY8AIPPsZOUq8zOqXguTMgKEss2Wj0a25txNqLiageakcndr/B+ETM9m9x6SMqSWTckz5BcazGjQ3b5aAK3RmcaDKaQJh6v5CUMZ6RZ7v73aNhBoyXHNk85BE86ii+1VUxrjrvdeLwUb8/OVdBvFXBBs598CwQ3/RNtxUxMxF0DZ/MH+ZsX51HP8vFwjPnPda7vlKQNl86EdFdmHXh7l7vHU0ysnB58nliStct2TXtEPrQUR2zoWPzbrm33ZVG77wf86Cdf0v+5TYPso0AfK20ev/tU7SQECZRYRqYV9raRY9qWC1b7n9Z2AtRXgnQpBgJ/YUOrNpP7cS3nPdqgEZr+yT7nh5YbiUCW3mECNwJW/M3STGyHbocJE5VtjYG4XrpnAZjMipFnFyaq/3mj5orW/45zdhvbeoAkE+G+yYy22NFWxzUghrS3k2zO9ST964pJGOU+1gaIOYd9MEeKA5eXL/LpU+tyTfEZ3ftT29HOLdAh62/tlMNStsHWPreaLbDs9UdtLy8AyHivI2J3j3A02a6DX0Y9KIbLXx8Ctgk3bQDIrbk6Wjs/b10AzX708CNvQgY5LJgPavdZ6LUP0Wf+PXFSFqNqjnEarpKMKLxEk8zzcKNJF72CGWTM3mYrhAGsPKHLAwI4qZ3pmBCWkqdmLJ3BM8MEwb5CRpQQsJzYnJuffACS9W9tH8F7Gw5aIKRsIcF2LIFNCBICierE8yAR/ssbJFcxS1fD00SOIdyjfzDXdMAQwDKseQTFDbdOjzDBr9kMGgwiFaMEyFdiIPOGcSK8Nb7nQgsJvmjVHunu9ZfRNC550byyQlF8JjLZmlKl/ZwGyjBpJWnXLpVruiEfQr3a9Qe7Cs8wq6ATGOhaK/EPjijzM9ig3YEWsEebINOgpHJhjYwhItdbqdSx6pmlFEsKMJiBG3ibA9Pe5B6RhwvRvwY2xtOndVgAPkKznUPYQkHv/8mPCcJjVulUADXwifEQ+wT04FmoC/1jEjceDDQ0Pq5iXQDOqYHOmpw3MaFhSgLmS61qlOt43QV+n/N+azGj5v9NYWwNiUUigzryUf9fXKLy+0jvyuVvkq5wrjHIaBzE2BGNJGFfwgXQgjWbNnlPWD6HoGa5nEUB3wNOR9NZXYRwUnFWUw+b97dZJ6jHxt60B5RbKGsyKLl1Auef+1gGUW1p5MK1Hue2PoUXyYYLlbDv1q1wj9Vzw2qZuew+g7CdqMhuQ3Itrbvm7fuj11tZP//dto0AfKG8bnfpX/SeiwMX/xR9tBpTTMpoFtDJ8p37vpRzX1uPaesmu1iFAk7XTrWSmlXayMKFa8XBOn4EyhbRDr+lVhFUaSuaswVna/GlppybAAkA+IsTnCo5AuRxRaBGVE7eROY2WlpRfAAAgAElEQVTcPKlop3LWCehrpYgbHcP5Wg9xLugtvjP/kzmkUoyiwI5VR1txJ3mP/b29RgOHZwVKY3tmLjd/BnO76rBShxnCGV4JhzRWPmxc68qx9DoYqNaAYktAoFZ+xkFLgZPthIZiaykBLniUSnyt5Cbr6xiYLmXK+md4QHV3CwO2Z8lonBGe16GcVV7CLYOiVjGWUSHyvbe7DxyfitzQULR9SqtJ2Vr/exmi8poEot3X1PdPVgRmM2NL9VwDZANlLjc7XTo9ygmS2YcZqFIsgBz/BIYbLyJ4Ar/zeSzuVXsa2U8FMfOd86/w/OCD8C6brwgUyNsVaKkmJSlcr7ttnbMO8Ffn7zcNJADFetyI8FamWBhtOpyW7j56b/ALwbCOTZKSznBYhtQ6B1lnIqPGF05/wvcsIshwa4BmhWNHnQXJMh6Z5dBey2bLxLYiMeVV5EN3rdOGt8MjvhlQ5pgUNpvGwxb81PtA/bmlY/aFa5OecvO2oVMLxGv+TYU+jZwEv1kQawDAeHDmoMKtCZIlvxSSH2dq4/N4hKGqfXOgw4ujmrdsOUGrDq+wsHBEpgiw0ohhfu5eXy6CxVF0yqWkwTQdYdYCyKRHSijSQvmwQQn20UksreFCETbkXU6qcpb52XPOK8cQWTA+CkMKj4UiSGYxL+YqAyTTsywjUVSIz36pBqXWA8E2DaRMCSBf0miSUG5ru5FnTwbjiAbxXAbQl5GZ/SThyHcxCwLKFT9o7+W4LCc23wHbGey1O+pe9gERAgObxsAT0Qb6McpzpDHOmbNnYf1YVrBS+ibmtQgkp3fUskPpRSxsydoKPfiyliGpq9T7ET+P07BVy5oE85yvMLxogYp27pPy3bVftJ7gXBe5x+bzNn9uy8de954/y2gNyzKSMqWSUSk30nCZ45DuhRZ0igVnzp0SbRiKrZQGcnyElotulAlknWTweL/5b/vFvLpI0v9zBynQB8o7SLj+bTtGgf8UHuUaBKfA7wVs8rfsabc1NvOYU0jXI+rOtWlAWVwkSz8V8dhcuZB0fiJVDSh741ASBgdnlF3m7wrQPIhNMYQ8Nw16laF0zMCxMz4UJkCqlDfmurrYSW+vnBUjbbrw5NJAzQ1QG0qPbb4n8OWmiev1ZIYg8r6u3KwazNbQr1WyDEpVLIk+gsirUuEatD/O/nGjU9tR0Ts37Rps8jodMbW5Qtc9tx2KgsYaGz4+8XlbA8qTCTuFNaIPA1MGtbHXVu6adwgONgN21fgYfDoWYXfbizE1q6KFyvgYfIun0lrvsfYEidGHPLeTuY8ygmzXEo2Zxb0s4owZaQwA29PO1oByx+8xnrqbynNTCKQBTc0DzRqUEtbSpdsr4XVuT50xRhix5PHlUU8OiR4AOJ45a1YDjPV99CmV7zFFgCDdVAaeKEKFvzkbrDoscARA0iid8gp5VfMqec9CQfQ682hrJ2LH+MkH4u1Wbc8s1F7zkPTsHXGRgIcKJ6oTAxQpn1LKJkGyC7bJzIUcU4ZcCyQp5JpeZFaxdtg1MfXYqEPeHXJthZxGQcsj8Ex4gxmZwSdYSW4BCkPYm4JakzBVA5gD0NgDmnzv9jKE1Yp4q/Qnr2xulDB48ff+l/m30uZ7vGq6+igoeIwjhJa0HkDRrjT2qB+U/TKKOP+Z4dhqI3IsnQYda5qGlDAwNLzagLQAbjIysN1OoFyvBx7LF9zUYcAzTTiPBGRcAAkAfXUnUObZvwbyLc/FfpR9Fo+4IjOLDSqPHf+TgQVgcCwKuo3BizymaAPkrIOf+M5NUqc30CDL8UeUlefUgHUTgLKnQS12cX/2vce7vrLx2akLXud8GVCZ/+v3/N3P10+SNQybbw0XnQyR1/b6PXmToJzPJ1/Qq0uD8Ahy+T/5dE0Zw1qhIbhd1UxGtry3ISMpz33fZm++uuVaN1DOazTflIkcC3kmZ1PNkte9n7h+R+ea0b28JuglasWayvbr77qBbQJn6ypkfRb/cv9TJiVI7hWOXRsfNW8UNNFfVdun8UB08vqNCTW3BkvUsrKeub5HuZOP+3/tOAUm0x13vMX+nX0KbIECOwqUazDbbnYp4C3ca7DcrUjXv9eFvuquJjjmvdzcG29JtXE0yjqVwsj5Uy4kNzbmIuIz9akxWNaXLFlcTj7hpLJ8//10vMwYQtSoLM6cwUJfE2V0eK2u9X7GI1Raxd6bhsfnvV9P4JV61wYFrcWKZ29v1eTT4K3UECJDrxu4vg38W8NlfmbOY+TiVRttL2BTz50+S49rC5JtD7zzdsz7WXyKAMUKQa38bg24tWoFs8rp3XBobXp3kxjkDVVw7aJ1o77hA4uxjG8vUOber/k1aFHIHZ+RhcF6SeguzUB9oHMmKm9nvuxkBWES1NWGIytU1ql1NJQ4JJSsbeCIvCTzZO2V7s2XyT3pcejGKjmFXBtcAx39DP7KtZrPrQ0IWjtohFV1aUgSbA1wnTyXx9MwhDg9yB1tKcx6QCWTZFAicImOOXy5BR/yKIuROZfmP45dtQektrqqfNLXsiIwTEO4FtPUv+kpcW035knZYB03lOWOuYp+cW2ypLKAitdL5tM7Z5mizGHZ4j3Hf+CjI0HEncTVYxZWriJsdZ7ghwWQyLZNWDrBj65jG1b4ed9UGtX0iFZWNMNPXsk+GO+wZw2Is+yL0OFQ+Ov1zedkOHw3z7C5LBDIR/i8Wnsfc5bykaJnhPm4/85T16wLDNAzyFB8V4ag1zALc/ksbXhaARjJBz4yyC/PY8yT6JxrjvThxOgq0YcmV0YpeXxtwKz6o14zcim93KZxQwtFzzuHtTbCGogGWBdwhbGDZ0pHe5nyY3rQg0egz4n3N+KNKB7mQI0JVfkmc6iCMy4x/ckPuCMMLEoDidBz9ssF4mJdi0b4bCEYNGhptrVPbI/hzEp1Ch7qJfODi/2A6jp7Xxkpsf37qNnEMnJC9QgQYo4IFHrWN8La+MEHH5SHH3m4vPbm26qMLlDM4l2K+CH9vHYUfk3ZDWahf1+rr5JXtS6T0Xeb873nSXTucMxXQFmedfOGpi/eBbA1bwD0AUw7fg8BndfX6T+9rs91mm3UOco1eM65rdsTf3BOtT5I4M3ni99ZnNkAL+OXmTj2Urd869/1i3ltbf30f982CvRSw7btzv5VfQrsAAV2Bih3e4Bry2e38p8CuXtD6e6ylCuGH4aCk9fX9+c9DdjGF7T8SvmD1Z7KhBRAbP4DUCQYarl+/bpy8IEHl0u/en45ZPnuAh/j2AgRgcWTkMog2hgUuhHelh3dZcD8qvSrrVA5FJ/tnAs/Z3tg6eQPaJWQya9JQdMoo3GpVd/am7FtA0k61Vf38rxZDW7putn8cy7jGtN/x2ii/hgPVBBq62PJ/vFKAY8AINvrkc77+fwsmLYlPmq8DtU8ND2X0mTvxLbz4dbH2lxh9LHVGxog3XVlPaf5WXQP4vM7fR/PMOj33CbYbKJZQyHrngdDCl/vmI9QivmZdIkxyKta8Vg+u3M+pBNvRku1WfFLx1i62uxFLY/RbafpqxdR67H5mV49WncJGmjYaAqK+TedZR3GQNJBx/Vo7O1TaunT0L2Dp6oxbmnK605ulTPaNdb9zC3d2ou+k12fLGpg4X+5nlJ2Zt00ko1gmSOlE5cRGekXTPxX30t+IX/V/tOmHzGfbFu8Ic9yB8EbgmY/eo4hBttrDTVrQGvGIDX7Wa+t5E+3TyK4LobGEnwjkBwhzoqoCoBn+tlwYSOK56ylZQLlrrWxdbHQDLeeo82Eb85bSPQmBVp98FiSkflnQ2/NYvXagkDPNc2m6E8eEx0Z3WSjx9sfbCjX33hj+dVTTyvyZDpytS3fo/QmaSgDHB9Kw4KPy6qN+t3AeItLI4aldK6G6JsDZToAasDq5/u5aWDhc+qItsZTX+lKtXFGHCLWMAfVYDyNI3Xfa92t22ArXUi0MRBOwwbfRZtqOXTTw3La03tLv+r1Ftml/+O2UyDFwLbf0b+yT4GdoMDOAOVu4dodylML3Mk8yvVG0FhUK2s8h5abU24W9d9+hr1M3ItQvsV+Dlk1GcKbgHeiHLj8gHLOGWeUFYftXeb5pKhmEyYo82EpnUpfvUlvSQnUM3diHv6/dGutY9eft2WMtWLI65P+vWg/2f6cc7EdOt62dO3/l9fU89Hrc85R/ubA6M2NIbmxJSjJa/LvvM+Bw53Kcc4z3xmYmtfmWk2Qk23ms+r7cvL4XesPbKe0m2dyPL2A8xb0wsYoU8uRbsbJZ2U7dWh33pfFc+p+Z9/rcf6/LXO61++WZODOLJD6Od1YKOmU67mev/yOfBNlmdSNbiNd9jt5p+bR/G0yWTUZkO7uTz1nNV/nnPK7/L7moXpd1WOraV3zY02f7INAPi4ajC+cJNGuRX5K40IapWrZmvTovmd757Tu5/beW18/GZ9NJoM0Pvyr1z4/oyKJ/pE+r65aV6678Zby9HPPoPC3vf9MEcqDtG2IYNhMy3EZGt0RASNa+pruSIkcgwxluJnHTXYYQQkuabzAu3KUq7Zaj7LNXR5R+6z8XEfzZR8SzNd9aoGy5752NqRXub6+Z2Sfb1Q+chMdlsa8sLL0zEnGbU77ovMCzwdZb/77fjGvnVkT/XtbCvSBcp8b/k0p0A2U63Dp7o50WyzT+1uDXW0csWPVVsz8PjeNjs2DAjVygbKAWArwBMUdoWzcZCI/zcVCWDTDvZUlmpZ2QmeF59mjMI4iXvPmzSlLlywpu+82H15kSm8etbKxjLJiLDcwnuEalm2HnsVyjH3TxVi46URupDY9bwbexGB/zpye7ZzFduN1Ndd646sVgG4lsn1MTVmODZtxaGhZcKNpU1b0KoQWD8i/02PXu7q3N+06rLZTUXBPeY3yBbvG0fRVNOxNoNYrEXnUMnc0PsRwVPgZLujTSSurFxGWGSGp8j9uD2omPThO5ncxVzQ+t0WQauVHDNdqaXp+fmVaTQNfNWOo+pGhpz7n1s9rtL1QkMRvCo2Mwk/1DjHZ5x3gvczv7LyV43IYojomMrYhnekp71ib2W/SgB6tKMbFhTMjzrjlZ+aX8jet3xhHo4zyN81rrKvwQHNxb0KxJi9NFnsjfV3syGenOrzUBWz4Ci+s8iZZk8DXpidOXJLPiGns9XcThepbm3+bRRm0zNtZwKchqiMD2NONOEpIeZQRtqgCe8kH0DA36hxkVrnG8U+scg0+ZMVr/m391J4c5q6zwUZOKnWDzaIIkV3tmkOF3ut7rwU79x3C7uOIWsaso34cau9V1dC0AQls04Wk7BWPdZb94xxWHrmWt4KQCnuOtaNw/Bb2q5vhDfWe4CJR/s6/+fgwF++ibOb5ycxJJSySzOPzyX+8F9fKk1YxeHq6stvi45AdZh9r+w6+5Wdq/f66kTKSh5YHrDLOMHDfW8klPpd7Fsy4veVV86jwKPvZYeoVbT0cH2WUc6+QeV7F9wAtE+OIlEIuMnmH52nzH8OYuT/y2DCeoxzdayihfG3tB+w7wKNkTcxFTGtFtkk/Jm+rNZNfr5qf2u+T3/yAzmvI2L2rXtcPb/czs57YMiZ1GobJNcQ5Y1G72XNnl9Wff1Feeu318vm6L8qU6YghQweFiRXerCnVWmnkifizBaq1bpTe3m5nQQNiuSYFxLtCyMkLnEfyQ48cZa1jXoOOkZfafOmWlvnseu/tBsqNAyFBf6wl3YvvmmJe9Z7TLOFKFqiPWGsBlF1w1PSWKNXa97phv72GPA15XW5Tt/ygH3q9Leuof83WKVCrPlu/un9FnwI7SYEEyinw62IOKZAz/7B+TyHNazJ0SBs5BL3yw0L7qM8jdd6NFaI2L46KjxWA/N2gwRulC/1wT6OyR/BLZdjKCBVtbbzY3JhLROWZVlqDcm/8UBeVWzYyOiTZPmMAYBjVZMdw9ijPN2T7fNYECpiMYUNVCLeUD25mcdZo6D61J7slu5es8+W8KVrnbDebXNTdi9tXpKJQTWT2v2qj1zRX+1W048dSeY4u6zYp5rGRSYHjRtmAz2bPM93wYi6nTQy+uel3bozKF90coOaVCZQ7lMJ6cyWwIcAJ5aZRqKKv0lf4rFCIqbxRaaDyn8qcwuN1IcPq3NcMGE9lTLmKteKbynxDzJqC7Swpb5E56rib1ch5m37lR3U6DBGVclDhCCk3jU+A/YRRRqq+9dAO3rCCk723cmwO9MUKqZSSHeWoZKQJ4sSsC8g1Sko981SgzcM2/EwyXhmVSOOozq0Y1riWa5aUZQqDaJ5Ku2kgThEvJFjzGqc3gZWpXb2aZyOXMhOViafjfFt+nop1yJQIn5ts0EwqS/6Iv2LtNRoZDT8wiE2F4s/7cZ1ynkU8n0fcKx9eoaairyvtan3ii56nbVWkSxLXYDiXdoLlWmEUS7XTEvRj1xKMex45i1MxBla9djEvKq40hGDdBahhBggr9I7hH0EL33kG7oiOgAIAiuOfpiBHWfOmtWQ6uJJ/VPvH9+nVSeAmTuN88XouIF0Qa73VfnUN5Tg0fdVekMIeA86a+g5V5pFDrPRvBTn5wUvM9GahsQRe5pjgKY5da2Nc/C1asV/xTgBMXpoBUMPjnxpDiubdBbp4zQzw1CzwFnmJR0cRFNMo4qEZWKsvajrBuNexc3VJL/SR/aksJXme8VSCLXerAaweBUcdxRMlUVE+UAZY0zgBRAMmJBfqncFUEtVi/WaxJMldGTFCFse6t83H0pn3EGypHkWE4A4PkVdQuEvHQbHi9ah4aRTfjbL4oRYDCWMYLoMCQSXyo71vsspzGLCSqbeyD7VjaGnENhrZoIVh3shx2ngbc5P7Suwp+bhcjp3G2IpW3XuQQLHZlMBuADVIpmKPZ1dYFX0YxqZRfD9n3twyBBAtXmBVaz4w+uBdxMYVBnCn0a3bQNwNVjUXMt77lZ8d6t4CSDKQ1wrpz/bb8dggS492GjMos7xP8pWh1+2zg69FS/Pc5u9cf5aTWeeDhpNehUkbY0U1T+Jh8mKHR7nV4bTv8BoZ8Nx/V2VnuLa3iJQuN/+wf45ywyD9DztFAUuX/qtPgX8jCvB4KAYspyCuhW33BtXdJSlcEJAJlNNDlMqQrg9uNoBsNI3UOHRB4/GL/TTBtJUN3BaKnLYwKVJuN7ZaKZkqHsUNjkpUtOnjLlwoRwV8YkNkdVyFiVPV4fVQrHBgFKphardpNptU/tJzlmPwFdwY3HIu2iYfLDaato95jceTyquVoATZbiUBwrTw9FCJaa7htR3KQffGaJoQ4qUHM/QTjI+KIDc9tAbldyOLBfE6eU04btLJ8egJUNsp83Mbazl7KgWYykFug/4ut8XNj9JKKnX2eTI2d0u0ZssfFOPJIEYqOBHPJW+YVXZVmVYfqFwYGGnTJlUEJqzwu9iI585jbP+2ckt4HUA5CpvpgBBc5+rVVARIKBfaMkgz77AQDn8Y59zGP4KA4D5zDhVy9lIPdzCmlDYW2yHwkfcvxkH8wJx7KcOhNEc/BPbYHpdEwxf5RbQtHjU+z1HprryeHKllWW87LbgwzQjGgk4sCKVRuACQbmefwTrpBVFf8MABvA8MTodxaoYqWrMCMY/yYbGfqQTPOhPZY5eCqD6ZvvTymJaODtkIBV4Vh+FBzFdjbElahkqWYkaGq6S3aB6yhtdlzmDNgKQnjWvqQ8oXX5CczXfOWP5t4NLKqazzRAMcDXEiK4/2kjAIzyQiWShxwCX2eGkt4SMUWIJlef7oFQQwHkYkDI/2IVAeB0hWM+k9pxFHffH6JMiR+CJ9NTEOBk61nL8JFIjfE8TyiqCL2mZbBIamkdpprArmVWeA2vMlzyfGYyYk6DfntnsHvzPv+NoQsRWQJEjjcyTnU+ZTLqN4m/mKFbxdwVq8w+WP/+isZHqV4UXmGcrkKYJnnZ/MM7NzXYgHvLbynNwEsqIen4kK45wnL4egGPtrDpLsNF+RgjxnPsaiCSCNfKZxsKCZJhmx4RePT+Ai9pmWr8ydKcNCSrYyNwy4LPeVEJzHQtnYAfnAd34EGBxhpWuc8jA0FLyDz6M8MooGFt1t2cWIK3rBp5Df0P8s4IUTqc238ao/a/vVOvVQU+7ocjO7ZDaLh1nuxv4Q7XUATjFzKw9NE38n8sUzkr8NEGuyttRr6JnyHbQZkKfdck8GEY4fMoc8Ms5iYWGstcEvuh8WMt2HxdxxzGJDDz9XXBJG+1pXyhBnr8k4JjERY45JfNaOv95b+RinscUSSxryec28JC1yHVsqpaOjo/CoJi16LFljoGwWDZ1K43fj3p9iHnI9hnGurreRRGtkSfJm3FNPP6/t5yi3a6r/aecokPvzzrXSv7tPgW2kAD3KG1nxpNoEarDcIfSrNp3PwsJb+BLFKNIDbMuljxAwGPUm5KqmqShonwmlzII+hXTzbN7JDTmUwPw+2zBItxdC23MoRvxDx4LoflpzWeG2BbPafdQlgsQEVtyY2J691LmB5LsVP+55tpimGp0ha97y0qLM++MsU2sPHqcbazzn+oXPj03QjgyD1dwXdY/2q1BsU4NQU1aXpFhaY7GCQZ0N/5E3KOeUHuT8G9e5oqirzNp7Sjr4byqrVmrb+THBQjmI3ZshfPlto/zk80hdhBvXoL4T4Dddm+RDKkBhWAjlKA0zBL2KBlAofNAeY2CV61TYGgUuNn/+LS94kIot1xV5M6IhPeWhMjTH90yQbuR3a3ZSNlk4TkAZtPAxLaYnlc4xRinonFaaoRqNR3Tm/ZydaRH9YG+dSdyAGt3juSdIFnN6ejUGVnUVpE+lO13seucExPxTcQxy1gaonDM1GsBdcx986vXW/q0fgCWyBgDpb7az8smj0XjOr45H4zFp9PiiPXqQBwdnCihzbU1jqCxBj4CxwbFGnWe7hlFE6zp5Wn0SXMYZ4clX3ZWaPcg8F5jTnop1rsFUstOzUiu3zVrBRWnwaugSfUx0wNlv6jHIhcVhRCSKvHGs8E2Zx7BXAmKfE6zzbuk9plkO4FLnkMoSxjVpgyOP8CFQZvisvYHjqNprr6AMEeJjGj9MP7eXyzNC1hV5wX44azfTU5KBLE0sI0wv8m4qysnfnn1F8shrmh5+Pk1+8aboYnqnTOfajBAdS290WBEaGR8RQaTBVJ75XBlE+XSD4Wk62ohydzp4RxEIjDgQL/ncZAFo/KPBU58pF/BZz6H9SZ5cr7HEGTYltGBfzK2zyitpR2ObjDQ+zThEpe0GJDlpLM8paKNq1N082SneevJbs6ajzobozTXPJ0T4cdBNveH3kVIEprEnOWQQC0ZNwFPKCt+j4J0hepSHyEfkKxhhJHqCL8IY18gjjdUD41xoX5c88prKl4xa4m1Ga8UerY0w9vEwWOo08CRY0NSixkYChcJHCHANnn0No1do1EATaSiOSDJ7LWPfzm0i3gO6RldJT8soz6j/q2HJ2OEUDkeh+JYOEI4/mF9se1qrJ3ifdR/EBDx6im2HzqPPkhdsl/zF39OQ1f7mZ1XtBm1qg6VlWMtTjYGi6W9rOK89xKmzUZ5k+gtPYGgAbRdQ9tLI+Ut9JXSI6CdsWRq3Txhod6nGC809TXtCeK+5X8b1YTpD1et+jnKzkPofdooCqQftVCP9m/sU2FYKpEe5FtA1UPYG0lrAm3YpxHOjSWEaCK/eALrbrT3LtZCt+6vnS9Gzoj5Zf3ydVZ+NPMNS11ssy5dSbTSNMpeaEK6UQyYFPxXcZvPy5pgbqPvWLk1bigP8xwaZG7hdd+mJ6JwF7W/eZ6M9P1/7fFi1eTvbz02mex5rmknhiOe34ex0t3DSWsU3AUMTRqZJbYfkNt2XZn8XGPQcNBfHBp1Gii49JZRQz8GUqTsGlK2HJL+lkhYKWRcxZLTgBp2Ercial9YF5vSzBxpj8lUNgGqUPStQnJJpcaQOjxeRl7idQDiRoLgLJNMwQyCkjM04lgo6lI4LQy61vNKhXEtx8md5otV3qd38Jrz7AeoFYKkI8xd6QMzb7D+9vPJwx2g0pvQEakDSMJuxWr3hVwb5TUsV7eQYM5HinxUojZo/ggDiNz3VCpwuhdLIXFF6QwmSB3AeufJG8R1DYXl+ucANQ6zlRY52CMyVA02gTBrRI4+nCbBHH8Lbrv7yfj07X35+zKJAQPp7vcbCWMf11IAYh5n3ciibF4LCQYNM96hDh7NysI5R0xoJjtKaMW2nCXjh//BUbqKWyd8AbAIOyYNJ4JyeZILgcSSS8ngsvhPojMATOI7oj1F4lXU0Hi1BMXMCLDwvOsaVMkVKPUGn5oaeT/4/BIJoSUXYRgitndoAE/zmtJPgkLguKz17zcd/K1rJMErgLQOqn5Hz0nibdeRVhonHr1rvZPAAtmyfn9lrpQNE7XuGWoO3rPgTzNmLPB1H+xFMGyQ7b1l0iecIq5BrvDy8fvVN9CO8wQI0CZRDRlsc0utvg6xHFDwmj2mWD8uxco2GtEzjV8WtnR/NZ+Y5Lzc5hWM/yJx7ydrw6CuqhfMPQ5xWKqslg48kHwSa0duJUeWzk3doaBmugTJ4aZOiDmzI9r8o+5VGZSbuxO9N53IjzI6KsS1LvU6DKmqP61dJK/g6IxDqsVq2t31oc3hzn2e/0jDhOWsBYbPPxkyYE0Oy5bXBoRtZg0QyrRESFc1jj/GGY64WKI20MK7U2Ic7dRi3ZsMqo3xSkpoeTZSN+I1tRpRCCKraKNAJilsaZVGt2uubsqk2ttS6QM5nyuTao8y1QlGgueE67QbKwYSxnBsZmP2jiJ4GZamprC5yt3uUbuf/ZIAIcob+YDFuEH5rv+r1pNKg/8P2UcArvv/qU+DfiAIEylMAMlPQ8rEWtv7XK5el2eBjs+KmruvDI1C31T2MbuGez8nrUqFtC7cESAopXiuyBspxJ8L0pEFpgwoPCBWcQHOt18PKiGNJ42drU1LaU6hbT7ZC0b05+YlWClb3wbwAACAASURBVPJ6K/JullpPbnbt+L2s2/aoZKXXj4q7ldnpkYvXFHeKBnTfJMJBjySAocebY+J5VwEUrMB6E9NGKUW2M4IgNzoqSFKcQwJ1zA0ari3r9Sbfi1VZwKqlZTuHNS173bcl44nUxOAD5aeT5+iV4EYcO3StbNXPaowtopUVGvNrzlUqbwxLM63JT7akY6YwXToqJL10vAakYtGYASp2AiAO8GeAxgR+HA8rPoJBDbyj/1b8CJSpHTNPMvLWpFhZaba3mJ1w+CCP52DosRV+A0xFfwvIuI9sR2H98vBQuef99oIH9LDSyWJRETWw2ToX+5q2AqzRvkA9m9R3obzGOlAeMkEM/scw2Bn4p3BsAuUZMxB6bTDMPgoky9vn6IUwAXhNSoY4cYJAx9Ed5NXw1spry3DTAC6hgKWhpy1Axzk0V5OguaE2sqNngnLLjbUyawqKKBFN4sfbiWa+03xEn7SyOKc68oW/sRicuAJfp3eJwyCQhpcYxgfmHfNMcHpOlZsMbzKBMv9msyrIpIc6jD7lDgFlqy6YVpaJpD/nqS0e5SEIfpKzGqCcynOOPpVdkigLYtkfmwYeA4WkUV180fTV7JlqsSaNVsi/9ji5AJtpqiUgowv7nnLJ0Qe5B+Q7w6+1bhTqP1XF4WYgtF8FvRjVEN/Tm8x1qvoEwcNckzL2ACiGWq8hsz/0BtOIwZXS8Lfml0QwgFZfk6W4rrGGpimChF+G4SkMBIGJGobKNW3RFbRp2S3o5F8Y7qtZgsChYUyATPLCRxU5giT3DUaz2Ks8BTzCd/ISjS38x3zl4WF6lJHXPsrfKF+cVa11EW3ZrMuxevykUSc4jFXAvUF7G/vV8mEaazU6rTeHXmuyul7JNwnGOwGeecZAOeZL93cCZTcZcqiLpro35Ps41pfZbPJ+5B7VGpw9Lv6HVGZoeo5L17CLlPnBD07tafclzp3mi99TnnPdiBQGi+KWLu/zZIA5STfZntZ9X62ryLAmWljOcn3k9VyzjAhr5Fw8qC76mWM2pZmOYkOmBhsyr4m+Eh9xL5LQUIFUGfq19lrD2M1/+z9txg/9L/oU2BEKaM3tyI39e/oU2BEKpEe5WxjXgn2ydqV0c1OXh8Kf63a678tNMTeKWrB3bsxtO6kk5b01UNZvVrmowQf4peYVQEfSOyznCj/298pnDgVKGwI3LwJBoqHKG5tFhXIcCSKzL3oslU8+khuEwIe9SqH3e9ON6xodifp723P9ntUt6R2RUp736Dc3wk3HgD8t37nxGmBZoUgAEkoLx8++JR2oxgRQ7jaCSGlkTlWAgHZ8HqOVE2/4tdW7UX6qdrsrUtegeUt8SjzAZprQvzC+BAGaW9WeFJLwQnKqjY5apYRzyrmOSc6CUSli3afQ56S/pvbnx+g3eddc4EzezlCQVGCL3mSGXwdAyEiCCQHWTQi/djvInJRi7TB3kVFgReGVRvgxLhsz1A3aK0KRDd2kui5AfSi4BkDRiiaq8nLE9+LH4CVdnaGD8uqSd9teeA3nNc6bd9EgLrN8UhqQosI5xjoDnmOCFxVU4nJUIS+AngDRNibRPRGgRmGmYeQgXanQqfweH09kY/CtVUvQIP5kPmvb11ZuWFmzkYPPCYUX12bah/VfwZFod3NOTOUy35OfGkOLeIbeJPcsHxSBLVKTJXMCKKuYkIpZ+V16s1AoQPAEi3PRMeiQa3qOCZTHWXgJIJmeZa1HEkR8kp5A95tA2VWpU16GMUueZM9h8ngjR8MDlh7lnPusNyA5QWMaqRwWGEvY5FHyizlM4C3kkfmWV9rvaeqEHM7PinKwLHERMlOQRiV7mr1gcjwKx441zHvsYfaYGK1AkDwIQ8z0CPWn54yAQBEKqvotyOJ+gQ+bxSc+iPUVfZtKgKq6Bnx+yFsBQ/OLV0/+1+vWnnq247B0zms95pa7gk/4q9a02/K9zSdxpZ/kPdVXcTy+HyYXzDfTG/gLwT3BOnjLJa1xGfkGofsMvQYfDSNHeWiY3mUCZdyrlOZeQNnyKNcFJVZGH8VOZNo1wpJksaDqBqEcv8UwI7bMKzGQGK/HX+sAuYyc8uBiUK6yzHQXPyv3D+9j5pFsozZKpzzQrIW3XGNoSd7Rj3pfyrnJvTJD3XlNY8AXjzK1ovXKex6DZ/g5Isq8BuqDujYHyXlvrW9175W1ztOtJ9X7cH7u1pUSLAfHqa80zDXFUS0umxXe0LAaEwubNlF2ImfwZ64jiRvOveWH9+LUg8wnfaDcSoT+p52jQM2vO9dS/+4+BbaBAhf953+EDQdhy/HqFti1IO9uzmGECmKzV8Dmdb06lYFGG2g2lHpzyetrJaJV/txWDU55fYK9BiRoA2uBnHoS91G3p0JqazxvtoImdVnJhFTUoNRTuSIAapS8RBftyJ3XZ4Unc3q5n1CB0fDDYJAhhmlMUKupNdg5ZA+ddS55wdVlet/k4e5UqBoDRLOd4eJQGOo5a3WCmmYtUE7acUPrzGsKdVjjo0eBikg7j6lsZD/Sk9QAO+tNmgMpEvQauouN4tutJHbzk3mC17MPUJgY7kUCsSOkecVXApMmt0CpFH/OaQAHNcS5TRAZ/XPOZdC2Uvwano3naBzQLMEVQshSmkJhdU8IkplL6DDV9Bg769Re7nHlCcPLSsXTGl8ACCumOiLE7CfFNBX1VEqlrBIghFoi+mmC+aXXVOawiWVY3ZRAU967VLOpuIjB1H6ukaR90lABDTI8ed2IlfNzKLw6hkbtui1XIScGISCegsrDMwWUVUyJbek3snMoleo380fTW2igrDUo0ERiEDDzEaSXAZlD6zkEh7j7+VZeE/xkbjJv6gxZJC244PAcrnvQsLsIXc2HvXi0QxZRNvDZ8urbUOO+8T8uuia2EqA30M1iXvYK00Np7zIBMsEwi3SNsdgS8kvpSWZ+Mr3JBqHkD0tZygXLHhqzWnDc5iDbA0ka83dXiiePRFEviTNSlMAO90uhj4JjQQTzGJoQyYJnZAjNOQiZFXNAj5vgYSrbCU6C1ml0sbw0alIXM6qFUx4eZYdZtzKHQNnfYa0xZJ99JlDGv+mMXJBhhsXifEyUo4QCKKPDNG5p7vg97pe8M1tJvknGiY/o/edYU07K5+raALI50Mgq4jldgnTLaAexo9eX+Czkc5AriKZJ8Lrt8dIyZ/VvGWDM51MZIs1rwzDF+bJHGV5S7XUObh4A70xh8jE9ymhoFMYX8RFz21kBW0CZRhi079OStO+xm55r9tvyLDcjFytzRwn6OFetvCdIDN6L99qrKtko4yV5LHSCatj1+iJJfD35oW1TvEI53ugTnUA5eUjcHGAueisy67ucdw1CbNeb9tU+WwNlF+Gy3NfW7OlXBJHnxM/pfD7JyH6n+OL9NG94LM0e3mNv76RLO95uQ0Q9iPrZ9V6estFzZmOxpGvKYcnAALMh64NRm3Hl+PRO2yaBchCh1kUc3cTHiHENlEkXGjr0eBOOPbilf45ybybsf7vdFJAM3+67+jf0KbCDFMjQa96eCmG3BXPzMGJzaR47k3tQtyW0BnD1JmTrrHUHfq4rJOcw6g2iAwhGP+vrtGioaGt/dG9c8Mb91Hm4KcCFp52HZI0tFF5CjADKDfjWNmOAnfThBpCeZW48LFjEs02VDxW6kJUzhxw5l0m6cQMkvchj88pNnPq0Ou7NpZfRwMqm2+7eWFN5SEWhNi5wmBx/o8SFZzqVn9bTyjmhci4N0/6SRuHwWLQJh4JghbMVV+0GGh56hYN74PqNCkINetV+8FJOaNDQ4/DvOY+1stPwKIGRNulWEclnGXxJndIcNMpY8JDbiNlowj5NAzMoFWPMI0Auq81mjjAVZ+NUK0UMfwyVz+HZ5BlBEBtgeH6qzucUAMwBsn2uA8GMBly11vwMdY0wxABJGpvGmvPpcbf+O3s81L1GOSQvhiEm6NQxb7iQfQ0mb9ZQLQ9IuwF6fLlkwoBiIFMAWlhxeEoZnA7vHs9K1nFQBFcO8294hs9WtWuHBmsdch3oc4LY4LlQUqNXsVrk6xIgMJwzDezBsoKm5U/+bLRjf+coid78qrtDec33VDbrYoYtXzlVQl41CUI/X6PRV8xbD5lAD6CAoBYhZAW9yPT6EShDjeZ5twTGOveWR0LZk8wzk1ngS95KASl2vs4tTTrx2a4erk+kW+ON95RaqJghTAODfXWcsjh+bRV/rv2MLAmUkE2xFQ3ZdNW5zg0NTMfkD+8bfp7WioA3+xB9pXzg/HE9dYReG0jXQDkLePF7GmVYuZjHQjH/fTqPGZMtwAYArXi8EyjbcACa0NNMcJDjyGnD396DyB82TKiverPxqgGQQbJ6raUst9Uz7ic7T4bMKjrqY9KS/aBxkN2lQYj7gWRwgDXJMuQgswic1nsYd1mtm2H8yD+eQsPLRhhaxpnfvhGFvJCjrGOieMSYQ69V0Et7QchGfgRI93qh0YRt05Pf3VH21QAr9+vmCiNezb32Rhkr6NEPsFu1leurO2S/TrVi92iEzOOxtG+EfDAfJUDOfdLPbtrm9Rwh51zd9j29Xs1vur+VEcknMsJGeyIR+9UDKIunQ+445NpRX9oJav2h2i9rWbOlPvbseDUu0V1GtVxfNhZ6/WWqgaM2kh55Pf9uaBM0avegoAJoUIdeN/QnH8Yeau5MQ1PQTPRIOT2l3P6D/vFQk81l//vto0By1fbd1b+6T4EdpMBX/8v/AIGax7R0Wj3ZZHd4brs5ciO3DpFbUCrWKXi7gXIKaW9q7ebGcONUTOthdG8edfu1Ypv31BuFC9lYaWrRmAOhwjnQdN4bJIGyN5JWtIcqHmCPSpe8PFK4sHnoqBKGP1rpbY5AQQNZkdl5znQkGTTIDxBhZQbS7r11DQM6ez38g3GR50XjC69fN5DOTZ6AmFVzExQmGGyVYLeZGymfoZDFULSV20Slv/YuxvOzH8kXHSwn5a19Nco324/70/PADjSCLpSTvFNGlADTDpltwYHxkDfv3MwNyKxU6pnR78xD7s717qUw1eOq2+aT4Kty4VI9h5Pjo36cr0Uvju6QV4z/l9LC/sRceo4RiiygHN7snFjrq7jHXj2fqyl/dCizfJ7p4QrGVELNn84P81wKDJDHOK/xXYIZjoAtOr/TBqPkqXq9jMtLaXp3g0OBHzxzBgoncWoasMJjn7B25UWOKsMMuR9Qf616+5xyexo2so6A1jpdFAbJdvuFt4MjDC+EQ+YT8LPvPpJnCsCkX+Yg5/+28sQau5/pgmbhmRboMS/1CtVMvsgQy1xvNS0805x7+RvFBz4zPkSJJoR/25AyMTYqECOaaR0jD1k5yDzqiSDZnmOdlyygbC8z169Yg8BJBj7LJ44517FkimoqeK3WQJnVeqXMg7b2PIcoZJ+V2442LQTkHbViL4Ecii3oFucBNxEaQXVLRPbDwNDuf/+dhZASzOQtjezq8iiLtqShQq+zmBfbt3GFdQ6s6Nto5OOgWLzLla4FlHk2N73N7FcSmvOE9hIo62ggGRrMh03VZD47gD4NPfR4K9qAa1C4xwZd8p0iR2J9yTPO9c+ccWEhEpiGNB5BFVWQhXiDArHORWJRuJKUairngA+1AUargzJtI+RPzBfXMYt1ydBEwErZQtqw8jL/iXcYkeDjoHiO8noeLTZsXtuIYnDE1DRusHPev82zXmtOSWiLlHmt8+Xzlg3GEtRqPXBP0m/+zKMXaXWYwqiGLQDlvLeWQbVRbTKg3L3v1/taB+jltG0DUK5BX/Kw+SSM+TzOQKxuw1HzDLETaCZaeo8OFhPPeMo9z3UfRUtb9pq2UsY07YQHPz35NdDONVXfn3t599y0cs4V9bl2crzpOMhnul3LmlqeGjsTEFvGae8OQK1xiqf9m4v4teOVQb0C8Hf+8E/q7vc/9ymwwxRo9McdbqF/Y58C20EBAmVXwrRQz/cUzt1Auf49N31u2C1wCw9XCNhOJbYVohaytjw2x/wECEoBn+95XQ2Ua4EfKnMDAIwmHLpm76stvAodoutAxVisoDkckps/Q0ahXEGhUP4Rb+aRLbiP58COQQGhx1n6ETxADG9lkSYqSgNQ5lhpdHR8OI7G4V5jQCBwiNB2Agk9SyHe3kldNdPeS4F0fo33cYTPSZWhAhzeX84N8++0IYfyoovYTXqfwtLP33QOaxTzqL31CZr58NzE1K5o5A3cnpsIcKVSlCA5n1nxluYDfze532FAUGVaba/eRMUn0Y7arjZPA8WwQGvess1wsfN3eezt2aoBjQ0H9rpsqsKsnf/owmSNksF+CHC09MtiIzqfNni/7YvzIcfHNmH+p9sDCG8O51rH/Sh02rQ3owVhEozxT/EzFf4ZBmh4jMJGofCPY354dNBU8Bzfea0NLRlaYODq/qhziiS3N5beMR9lw9dGgEd6gRgxSW8unEv42Ufq6KA0Xk4QLACrkQoE1PmtbJeT5qPDPF/mN/MlVxCKDKui9QDGQ/wyjXwN0EJP8iBAi0F6huxbUTSven7HBdLQJsGy+iaTg/qkEF45o3ime3iN3NVQztwPaPzyKGeUSOuxSTpZaXM4aTBg8FgqdsnCtdEk+ST5oFGg8+J4lxFJHbEHKedYVaIFrJgrasMC50XzwHkTOwCwjIzAe4xQWPwjWM7CS/QmKz1Ehjg+zAcYqcJ2OnXzcaHQtiC4XReueu11ZBkTAE8GEs1IGJaMhUWrmO9Wzlor5vAI4E2nUP31PZ8XK1uCsmF+jjr+VcY99klzGvwRa1DzT3BKQNXwCq+xnKNxxPxj3uW6Uc47joRi6DXzk+lZno7fGNnDByhMX92BHKWBgj2vgbLYSQyhMRnnsG/p9Xc/LZdiLAJ8tXFKDCZaKvmIocYMnSbgz8iMhiYh/8TrIedy4SZv8TH06nIzQZ0Mn69uOegj5/Q4GbyU5x5RUNME4NEDhV5DBoBRxsaGtX8w1JrnbytHufEoM52FMksP9NrTvNoA19QZ8R/ttPIa/190ywgk9i/3T68f7ys+Iy6KqVl4tPpBjC3Boe7L8cYewZa25FHOjvUCydlenstuElsWmIP9ylMlZDyMfS664TGITzSiZIZ2nyI/x57VRGVl32MtpSk4pJCfGQDZZGx5IXWDboNtfZ374953G/XYFvf7+rd8ntvE88IA7X0x6FGNU8+SAK/eNTeUyRhvYxCwXO82AqShoA7Dr73W/Hz3j74f1O+/9SmwcxTIHWnnWunf3afANlKA5ygzoLH71W25TSFcK5B5DTfsVnkKHSQ2g25lNO/pBORWjHJj6NWXyYYTsj5C59gPA+OsrJrHhCjXCkoWFSzl5dELrE0Q99AaTyACD4aAO8EFUMkEz55EjtG82fPL0OgGheBOg5I2iqM36EHkma7DI0PQW3hSLoo3ASjPnAlLOoEqNpgBAmwemQNgMYj8zeHhYQEBekKo11EJVW4ZgR2VYiqEyLkbhSeKgIVFkbiJGvTyb7Y3pjNpaVzg/VRaXB0X9/J7KpZQMFPBTas0q6EqgxUgJUEBN08CPXpz5E/gM4GGqKA6VLvdlJP+jecqvFh8Dp/NvgoMEfxRN4qNWQBR5zlakU3vlyz2Uo5DVcOz2ZcEslJgAlBLETB6CAW6Vhis0PvYofTY+lmdr1pN6hxX0spGBTpm/KxpmCvm+s2dO7cMrd9ADaLMHBxEWCPmUcf/0DNHcjvMP3Tu8AImMPFxK2yYYJsFmGbOGCwbhofkoZlGuhGcamz8r6uVNsp6KJkTAb6mE2Ty6aPoA74jX0k5hgdpKoDErFmzygj5gXzMolo0zKB/9ChFXLD1UvY3dht5nAlOZGQJhYvzqzNpbXTAWVi4Bs8bJP/OtIcaPEinzUyFXM9o+LSOUEheI21pjmDmro7/CcUS5WPl0WyUSPIix08dLXgjPV98Z+i1kWQqe57lxqDANa1q41n4jrQ0WE9veq6J2pNT83rKuJoHWyWWILgFyc5NN3BUnYGsQhz9lLcn8ki5NsaxtunRG2GINR7KtcH163WUHhn7q51LaiW19c7QsBXhlFxbsU7TG6foAvJjKPMCQcyPb7zGnndVVIaspPFPbCAGNP9lm1q74VmzV9cKsnnVQFje7wQHemZE1iRzyUtrb61FAOc/jKkJoqLOlvcA/0Z+yTlxBAM9yZSHNuBkIS/eMh3fUyaKB9iHiCZQ0UbSVN+Z2f1O+YT/yAUoqAsqOTLBx0Z57fq4K6bU2LvoAk68L4A9uFFJAHYrCyhznehVe5T9jZ8r+lXwKdeiyI/fWJfBF+pvmXgF2AyUafVSTjf7SuMXwRejlShL8LdkAT3KMOa66jXCsAmWEdwwDo+yTsFy8wLlOl9XHmXzhGZYyCr6KLtda+jU/hjyjs+V7CKfkAfYKkghM6KMB8FSwYs21Pglgx+fGffWhRg1/7nEkxjR6xBZmpOMNsojzkQ27Rs28BrQt3I5Dfv+Ls0ENZTtnCeHXXM/CzAtg3KsCa17F+LL5+bDyPpiQV5DHqzGnWtFfQgabxa1QlkfXuXaGFAD6VpGdRsM6r/rCBndT/0g1qv2Ve3Dfnn/Cu7kuzaKhPz8KcLJ+Z34jWPLcXgH1C3RRt0PNn3XP/xvLYH7n/oU2AkKpBzYiSb6t/YpsO0UyKrXW7qjBseNVZNCkUqPFAWGnTFkrBOftGDb39dWVLcZW5bezfoZHpn9yc2kVx86Nxvez93VSrjAsjxoVpb4maF7DE2j8sPNnnnF2kvRd4Lf6QC2MwdnAhQNlQEAgk08wxQ5X9PgHR6cPai/x1BMhYVWRqCQzJ41u6xdu1aK7ty5s8u+S/Yp8+fNkaeIyvC6tevK6s+/EHChBiFoKKWH4MB9msGcTXny2gI+AwTS+F6eRtyg40/QRwJJVscVoML4uMnRkzJNiuJUKd8EcQp/nY6QRHq6sdGPI7QzgVbGD+aGSQA6AGV5Os+6xbNGUHmX/WVYuYA6wROeIzCJUQzgOyqlVIxYXZXf06szE4CNQJsgk0cEbaQRAC8rEvC+0yuro0vG41zdqcrL5EZOLyhDeAnmDP6tGDMklQ/NiAM+bwSGAqqlA/QmYZz0sJBHsrAax5f9SPDMfghAeCs3EA6Fx8dY8Hmu0JybvQHOBGiAeZeXb1NZuNtuZcEu83QN+zQysr589OknZQg053PHaSCJ3FN2nKBWAAUGF0Ubo78El2NQXlkoZg5oNgQP4wALXJER6ZXCeOhdZMVWnzuMfoG+XCL0PjoPFvOBeaKne6+99iwLFuwS/FHK6tWry6effS7APAz6TYMRZ4yecNGKxxBZMVZFYQEFK0CssswXDQEyplBBJwhj7jFCx7E0AJytMJMvON+DvJYePirGpFcoYFnx3N5RewPJozQCwUFvHiZYwj+lMmA+WJiJ97HPGUouJSzmjPQU2Ir5Dh2uNfqE0un11Sq/rfxoFVO2VSuskj5U/kKhr2VhLX8MXuyJjaBhXSqDj5RDF+oiGtmkitWMIuBc2hhH3p7A2McxDyPgiXEaqjAfG+VdJiCzTFTf9LBIOxC7huIaT+yWjzVQVrEx3i55g/vM7nq5voDnnKBQUTIyPGS4fBuF4Wfa2xjLJ+jmeBHyEdN2PBeWSUagCcX0IMu7aMN0buntPxKIOcw3Pcp1iC/lg4AyoxrAJ8yF9/nclhUZBaM5VPcCTrL/BDgJlDWYVpnP6s3mGfZXZDd44L5GeCpQ5hoNDT941jU2jZsAWc80oVtIWHNTj88iFens/VO7gwZgXpMxIgCsykJxvQBFct8lUJlKWcY1pjOVEakwNqLwbBfz4j8CZQBo7F3jOIqM5OAt7HvuuZ4zDqMCyg2DRTRA/B3d9fUE6cGX4oFogwaK9Fibd3IPNn9zyut8WfFZ0h4/qlgYrktPbzfVTCbzTDdIDEXDYD8gYLPWt6Bd57ya/9IgZOOHaRULKECgmuIemEBZY3e/eaXltOcuadaG/AdNYgzNM7luZZiKvSoWbYcMiufymjRabwkod/BryLgmLUn8zXkM3o+2Td4Ave6K5ztoY+62MdOTnrLVxu+mhknQKiMD+6HX3Zzc/3tHKbCFpbyjTfbv61Ngcgqw6rViNnu8coNJwZ2XpGVYQUnc9KrNo1c73Rtap1Ia20qE86VCZ8tw60WcbATt9emxyGNAwmslkW5LKBUqaKxlV4CdvffaS4B5fHwE1XrhJcTxGWvXrS8ff/IJlIvhMms2PHMbRgSQN6wbKrPnAgjSiQhleJd5u5b5C+bjb3gYZ6HSLzyErL66x67zBJb3XbYvAMvacvc995Vnn32ujEAzGZwzB4rdLIFDKdAAJnwn0KWXm6CWox2LwlA0x7NiJis/27lCb984+jpL3lX2USG1yjH00Tz0bMsLgqsV2gsFnAriIBVMgi18N0LAi3uYiUyQzu/ZlzEo9wTMUvepSBGkpaEBbdYe5u6N28dG0LMNIwQeTpBGBWIGjA0EdyMAg7Nnz9b3o6MIPcXzdIwLruWROGyPii/pyM9D8LwTaNNTSe86+6L8RPRnlB4eghA8UoYCRQm4ajuBLWkjFZYe0fBK8ftQV8SvBOYErZrN8B67AjFC3tEn58xHlANuGIH3dxDRA/vus0/Zf+mSsuKwFWXvRfPKr3+9plx3403ltbfeKHN3ma97VHCJiofAlEOdx+D9ZYEd6lSzyVcIiaTGPxtgc92G9QDKMzCX1iB5vcNIDZ5GABwJqnVmLvPMGIIKfiF3zJk9s+y7eHE5fMWKsmLFoYhuGC2/ePCX5YlnntOz1w9tEM/RSELewRAULs3O+fghAGm0S94hgA9fYeiaZAKCE+aCorrw4FQYhmYKDAgck77MOSZnhqeFxhapvKyQGoqcvfygAY0iVAz5HKIdGTSiYJkWcWx94QUKPKP2W0UXPaQBRsqoFddGoVN1NbeTsqMN76zDh6n0GoD2kmv18zZLOyG4J28R30zZbQAAIABJREFUmOQ6VTsEDARMNtoozzzOPk5jEuPhGQ3COZ0A/47CYkD+VSFAGhnkTeY/80DEy+tvA1u3W3vDc5wyFClEmbzt3Fx/Z4OhC/Rl++GdTqAcZ3wbsNrUmCDA99hYl57YBCjmVYL8BD/spEGvvJRNn2kQNN3kqQ2ZItoHaKKX2N4q70POpTT49RxCNkGG6dgxFvICTzLUXzKPwQ5skyH7wqz0cnEUBsp8af9hmxyPQBBfUYuBU5eeZ+1jXGscBj22HAtpF970uDfPbpeM0LwTiLP/Qb3U4iqQoUdO8kpezDnS9DMEW1zeFit01Wvwv+hJoxHmmwCZPBhyfXRiyKHXKOI1RG8ywTJzlFn1mmHXMPLyNCnNh/L3OQkE215Tzd5cra/stobD+VCFbfKYjWPaD0QbvjuawekhlNOmd67wxtBegdxm/NXz9cym3U7C1QA696LGox3zrX5xIejvfPrmE1DrJvk5aSCKKE3LAQJsTaus6numOLGv5CMaL8wfpiVlb61H5efJollyLafsyXVtcgStNQ2ZntCC6nqNN5+VcsGq1d6jG8NFKk6NXEiw63lVP7X2zCKSKVxRkvsSMJmaL+2R12dEWMPHWk9+sZd39j3KW5AC/Z+2hwIpU7bnnv61fQrsMAW25FHOTSiVs46NJJQwBggydzJ8IB39SEuiNozImfU+Y2WW8pZY2JuBWd974+YguZdi6+vrzZCbQoJ+K1suKiQtQMeIzERo8UEHLS8nHLcSgBfeXwBlgrCPP15TngTAeOOtt8ooQtYYmD1/9ryy8oRjy0vPvwTP4UdlI8JbZ8waLActP7Acd+Lxyk1buPeestq//9575cVnHy+LF+1Tzjvv9PL+hx+Xf/4JQNTrr5WZaIfeNCoNzB2jx5h5dRP08Clsml5qKxmDAJMM15ZnFUqvCyNJdYoc6vGyYWio8eoxzI7XM1d0OpVFKIT0jifQ1QYmT6+rchOHzJo9B57wL/Q9jQScuwmCJnqiQyGld2EYgM4eXtAOnlV6ihmcSM8kc1+JQ+m5YNsDRGFUFnkYEq6jskYQxnBztkGQzL4QGM+B0SAt8fRKEkwPYUxU7BnCSwBFRWc2vPsTPGsW3jfmiHNnpqJM0EjlmoCDobv0irGIDLClvCLMjyPJ6N2lgkMaKtQvFBwBatKEXluGn87Ab7T+60gfhhzTQwiPNiMP6F2lQQRjIizcbZddywXnnQtwukd58OGXyi133VM+R9TANIBJqedC8NY9pUTTugJv0/z5c3Hd5wpbngBoYngi54uRGFZM0HcCJvRfsQcMMeWcAlTSy0olWV4YHllFRRn3TMc7IxmOPfZL5cvnnFTWfD5Urrnm5vLqa68qL3oAzyLItQLM6AgYAvhsjjNCqqnI0Iut3GQqYBgvQ1kHcUbtdNyvc70FTMH7oBNDXhk6LoU5PJ0EzlxD9I6rOjbcz6lQMR9ZAAaeU0VWcI5xPw05nHe2z+e56vO4wI8V4VSv/Gx53LiWFQ1gpV7yiUCJYIK+vMzDFfAJvVBKcgXEQ92twUnKpHyvFdL8LMVUYI9sjjUh4E9PI+fZhhspy+gf5Z6LcvlMW4VVa03jbxql0M8xnmtLZbNRVK18SpIqVNyemYyP58fMKW9loWlQe15VcFBNtYaAzRToUF91DBGPzbL2bBGsNWKvlmUHozrSQx1Kr8CPBm75G4DLVYrt7czcX89iKuhVzQM9z/R0ZEOAaFyb6RkEylk5WF5kyG7yC4E001f4TykArBsQx0i5oncAHM0XeSO3l0Dm5HNJPWegpr/Qc8EO2YPs+QDvBZD0MBJoy2RiOsdxSrouvLM2GuR2WPNfr606LtQCtCdyGo+kI6/FeGgs47MYsJ80IZifxiKS5EdGijDiaMLylnJ2aAPlKoEyo4rs/Z9guwGUlROdQDnWVKcRu+prkE58QfkcIf+8IvWE9t4AVkJJAb4lL1rDd+0NNZ+3fKxnsP2Kh2tKiud5TTw7NAddYv3BE84UqHYSDNlqoM6/6zootb7itUb5wvkNk4X43uNNoEs6N+zF9mPMKYtkjolxtHpPwxhNn1Lnyf4lTXlB6l9J63x+GixTt+oJlEklkD2P9KrlXi8HhgB69lkrJDQzLoekJhUCrQ2PnCkANva1ciN/1z2xlvqh18nF/fedpYDXfP/Vp8C/EQUmy1HOx6fArpXHRuBTYZdCqkytVi/o0fdaiOf93mzsSciQ614guduz05s0qWQaJFmx5r/YnPE2HQBoAP/2W7KonHLSieXIw5cDRG0qr7/+TnnmuRfKm+/8unzy6eoyDE8ytaezzzy7fPkrp5Vrfnxjefq5pwWeCKD3WbioHLPymHLMMUciR3RKeeXld8tzzz5TVn+4qqw86qhy2umnlVfffKtc+/Pry4effgav9NyyFjmutC7PnjNXIEEbYCjXU1FZUwGsMhA45ExgLjymDHcm/B8GsKBytCe84YcdcrCA7euvv1nWrP7UQEO5qQDKDL9jbrTCp3knc1TpuXWhJYYN0/tL+ljhHBTA4YbL3DZ6GrkBErTmy5sywotVqbe9V+GkuI+huMpD5e8ATFOU62xFld5kzvWazz4r69etK7vssouupaeZr1RQCOoUnowxjg2PwPM6DCA4R6HJIzBojMNL4nNNmbfNPhIlURGgMgyvE7ylVKY5blq3m/zE8DKnApUKr807JAiaYuFYAMmsCqy8WbaKsfFYJALlYUQcLJg7v1x1xWXlsBX7lptve7A89OjDhT0ZVXi6VQmGO0/HP4IQVoo+7PD9y777Li5PPPF0+eCDDzFPBMKgFY0mMDAwBFeh3+z3FMwj81cxPp6tyrD2cSpmAJ/MkRxDTjzZZgZTBzinUJLPOOO0cuXl55XnX/yg/PjHPxGw5sgYfi8aY+CDzJ0nMKA3PuCB1gnpzxBz0F6eeXpFaIgQIHGIK79n+D8BDd8Z/aDzeOg94YbFdpgXCH4hr9LgQ7oRCEv3jyJ0mcudShXnPkPeXbQqiuulths7IQGIvqLiFkq1sKSqDvMHK4PpEUueZWEtG9IMyFrw2NujzPt6eZgMhoJb8GE6DUVIydBsU6EOxZLh8gmUOXbTwHSgUUdh1vTk40bygLAGO2bsH+vfRgK1Km+wZijGEcaCiL7x9x5tKu4+Hko90r21YiyPEL+TNk9vKA0vAf4EAmyolB8owr5pSKTRQ0ewCYR4TfOzQ3WZg29Qr5xaVWim0SLqD0QfKHdqoFAbS+3x08oRj3UDZf7eCZQd/q/QaxXxQ/8YoRCGEm9EBN5ewzwuKwtOTiNPaN4c0SJZIJoEH2uu7Qnjf1UsK8JnXVeBpKOhit5DF8DjPGkHFJ9m3HZyYct3jafOgqjjJf52sIPYmcWsHMpLDy29d+YF5UF7dmWgnkYwCBnM/OQp8DaPo04GU1YYiTK0YQJG1RF5lxHII6DMfHEBSNIsjE9ZQDDXT4I1UTF5SN5Sz5LkavCXjB0mYxgNnM3OvS4Qq+c2+p+fa6BcE0J8QaNmpHLQPOUGxHB6UA3Mu8Fhts8LEyjLGBPPT76rAXKOM/uRhmlFTICfJWLYnpi+jd7gs7nvsk9tYbwIZ9bCpPHV+e15pGPtIW4jtmIRB51S38n+1N7nOjQ710nthNgMLLNv8nLbcljToTUCppwxrTvkhkiPMVFXEz/G2gjwr2t5k1JoohaJOFQN+XkxkLv7Va9rVu9/3gkK9IHyThCvf+v2U2BrHuW0ZvYEyrlJyqPSCZRrBa0WvvVGaaHdAuUEyWkx7c7XqTdbb57ewKQ4xIYkXwEkswveaFe1x1ueOCrU9OVNlKOOOLR87ZLzy24L5pYbr7+53PvAQ2X6zF3KF1+sF8g6DOG13/3ON8qiPaeVv/nhreWFF56X0F+/fr08cPvvf0C56qqryjvvvFN++cuH4VF+u+y71x7lovPOK4cedmh59Ikny/U33Vw+Xv0FvNCzkPM8G97i2VJ4mAfsAlJUig3GWNSLyibDkmfhuvSscnMjCOU80Hu8dt3asnLlceWKyy8qXyA/+oYb7ihvvPFaoxDPASilsgbILOBsj7PzTwlE2dZnAKwEr3wNbdig51LxdIizj7yaCgBHkEYQRbClXGKA2NzoSQvew9/oNeYrPYszEV48hjDgMXmGQ7ED6X28iwEyPcxsawOez+/k+UQ/2F8quJozAEY+hx5rKsFSjnEdlQ6GqBOAMOSd4GwUbSpkO0Anldk8TsaKhAF5erJzpUj5jHvYB+/5BmwMueQzRxE6zXDbTZi3ww44sFxxxdfKrgt2LT/52c/LkzCgTKE3mYqn8uPhkWbRt00wRiDSYK+9dim//e+uxngHyo9+9K/l2WeexbgHy7z5u8gbzzNzFTKvIkosyGY6aR7I1yAEPbX6Aa8JjHmQkREA7hMAygyfv+SSC8tJJx9T7rvv8XL33fdgLU7DPTBmyBCFkOl54DsZXuzlJE2VhkAwhP+losXnzlIqAeaCYBnXzYDHf3AmQq/pzcPfpLnC5dGXqRkOS77Ab/ybaiKNLQwzVpg4eRfgWt79oH/yUs75KNrs5i+lXQSAaueKYICMYfAQal3oz1aiHTwsFN2hULuN9NamDzEVxAoA8qpAnx1Gwggj5Z3TYVAZkFElr/WzeEayjuHBtSOI6uAaJ1DmOcmuRI8beCwUuqhDxiLc2keNGbz6RSraY2/Z5uekwmw5KG7Q/LbnE1sRTi9Wa2DktZaTVHRVZInf8AP+UZWtPXQGyuHBBI9JLsuLZI9RAikBK/K8QH16hO2JE0wIQOi9wLipDhmtQ2JpLJxC4KlrXC/A17r6fC+gzCrYCiCSEu+0EdFG00tPsAG+sxq8F2Tf+B3JzqJRsrOwz7EeZPAQOOKYnMqhOeG1iqTixDiSxecOm4Y6I8FWDk9nYLzcC/Moqs1NyqakbgqgPEDjib4yr0+I7jZCTOiZzDHH5TwKkIYbFoxDvyYmmNriNbp+PYp5bWDNCUTkjJA/0V+EG7iwn2XD1jzK4jvJNhdv6ga8jfEpgBiHTZAs7zxlAnknPI01SMtKzw1fV0YOh22zJU1C0L8TfNXeyxbw0RDAuY41o4h5r/l8Tiyw5q1Nz+gEq5oj8bF1C63EAH41XzNiRJd6m3M0Q65rjp1fp2iqdKQ85pHt1h7juj8J5rV6yddhPMh7ckwpv2sjX8quRgcixwSLxVLQevR1NiTmq9X1/KV4m3wfc7EZGLeAaowbtYxIuvH97n7odTf79f/eQQr0gfIOEq5/245RYFtylCVLY/OzsukNM48BslKydaCcQjMrXrYbJxWitpJrq2O0y6HeZCuJrudamDs/0McyWSujssnMX29X1DwmADIAsobWlwP2X1p+4+rLy9IlC8v1N95V7gLAGJsyqLyu+QAx559/Xjnv3C9Jyb3tzicAQu511eoAiCeddFI54ogjyj333K085PUIZV654rDyzasug8d0QbnpltvKg488yqpTAMmzygYoziyqNG3AebjK0eTGx9BigAoWZmIYMruZBa0I0ngNw5L5mj9/flkHj+zRR38JYO2C8hHCu2++5e7y/vurpBgRUM5ADvO6dRvKvHlzdU+CWIIStkVASfrzb92DjX4e2mWf2Pa8ebuoYvcoPBKZ+8vNOxXXPM6GbSegZL8FKAHOCIxZiXkKFN8N8KJTwc1ncaMn8OJ96wDy6Wmcif4mgDJAZNEp0gXtMKSSYcIRfs7+5nj4DOYvO0eZRdqcv8lnqSiZvJmtklQbehLQG4TD6wLjB3mOhaxIm/QGMgx5xiDDsmEkoM6Gfh17xJHlgq+cifNJR8s1P7u+vPTGK2UawtcJkqnAUgediuqyM6cN4vopZem+e5bv/ftvwSCxrvzTP/9rWfXeB/AYy2oAeuWRTTRMsOAVx0FwBUMKQ9dZxE2GCxgYEPLM8TOElzwM1yTyD4fKnrvtXn77t75d9ttvj3Ljjb+A1/rx8smaz0CH2QDIcxXmvGbNGvEtx8K54mrI0GDSzEXb6B2LisKgIQ0SnKusus4lNRMePF4rvgS/DEeePdEKv1sPo8dUAGoWxZOHmGCC3iEaeQTUx1XgjNfSIDSM3G+F9SuiwcqsDUitAieZIUXbv3OeBIV5DcN8N/PgWUlmG1Y0Lavys9Q+eWqpoKaCmOAngWoALj6P+YaOMVejNC1M49wgFcBVru2hz747131ChorGowyDCBV4ASXwBI/jI/AwBPCz6e2zAm7vsT0x9swacRlsCggIs7YKfCuPEyiHocdim7NtYKz2A5Txb4lF++waABTKvqpAB0C3tzXkLOU8v6cLjVBNJZnxHWmpCI/woIXyrcdXQDn7aoNbAqEA0poP577LW8Zn0WimyAZHizDUWhWwWdOA+e6Uo/R4K2ohxsg5Y2E8jitApY5/4mf2XRQ1aBb91Y9IEdBUO/zUIMv/9CfTE7TPkfZykQsiyzur3abduSR841UbjRtgmb+pjwYiLPzESXHotYFmhv3SwKq5U/SWTSrqG/o0jcZfGsCwvzDShvKL1a6H1g/Do0zvMs/vJu/RuGagrDQOjIEGAhWs0hDbvT37rnGFMUFdIF9WRhtel7u0Qqv5O9ebZ9e/VQCzE2ySjrFYm2scuaJ1xe8i7Dmf4+KL4V3P8G/SL9rxG//mXFsPyDlOgJs86D3BssJs6vG36838Wef4qx9xg57JfG3eyy6rv15zukfFEHmkpMeT1ffbo/GC3h2hzG1fukFsrqWar7LfzToLOeo1F4ZAsbL5XBzbjFd367qOMQUtEmzrN7JLrpegd0YBZVE3GZO1rk2Ebr6/9x//9+x6/71PgZ2iQMqcnWqkf3OfAttKgYt//49km+5mPMnSkPpSJ6j4SuuK7Y9KdSpD4Wlobqk2nRS2jYWTAjyATydQDkWYG2FuRCFwtdmF0E+BbmGcChy9Bj6LVtCY+5I2BCtuCp+jzw4KxCyEwm5ExepFey0s3736qrLfvnuXW2+5vTz08K/KGuR0Dc6cDfC8XznzrDMRor0PCiYhf/mTL8r3v/99FEcaAZCcJyB86WWXwZP7RrnjztvspcPzjz/qyPLNKy6V9+y2O+7W8S+nn3VWmYfrn3r2hfLwY4+Wd1a9r67b24TnAXws3W9fhHEfUw455BCd0/v++x8ItDKXec2a1eV5hIV//sXnZQkKNy3ae1E55OBDEfq7R/nwg8/Ls8+/CwA1VN6GZ/ull18RqKIiQa8tw2QPPGB5Ofnkk3HvPuXFF14CsL+nrP5stSaX3uWjjjm6nHj8CeXTTz8t9953T/nww4+068/FOA+A1/zAgw4sixcvEXD69YcfwCjwLMK9XxfQZbjuAQccUE5CGPtitP/WW/Su/7K8gd+no+88Cueoo48pp552evkM+bn33nM/csDfEJBme+QrHp3Df8uWguYIId5vvyXl3XdXlScff7x8+P5HZcURK8pRoCvp/vJLr6j9X//6Q4WUsxCZwsDBT3vvtTcKWh1RDj74YIWTj4Amjz76aHnxxRcVwk3vO5XtRYsWlYNwzYHLl5fd99gDBduGy/MvvVBefvHl8uFHHwLQIrQZSvfuuy4oC3ZfgL6fVvbcY3d4UzeVT97/NfKrB0HTpeWNN98u1153U3kP90wDzxAkM7yWuuJchNov3nvvsmTRXijutldZeexB+G0EfX8KdJ+KUP3XMFevw+MzVHbfffdy5JFHlf33R3j20qVSYl557ZXy9FNPl7fffVvgGGi5bALApJd2EGOdDQ/vKIw9w+vXahx/8Hu/h5D2tQDKN5W33n6nfPbFunLiyaeUI2FQoeHkvvvuK5989H458qjDEY1wvELMn0QY+KuvvQwa7FlOOOGEsg8KlbFiNvOb3wQvDbMQGHKUZyInX0AdCh/7uOfCPcvCPXdXmPn7779f3kNuPkPqh9HPPfdeCD7bryzENRvw95tvvlPeW/WeIhpogGABvWWYX4Z1r8I6ePutN5EvP7ssW7YMBfZ2KWvA46+88oq86TSUONyUCh7D6A2aBGGkkIYXs0s2tJ6UEBDkdIECaosBzlIGBUiyic/gh+DU3lVcH3mSFnuWL6oYzsrrzJlvinc5KkE5yOABGgUY/s7wahk9QCu2wcJ8TT66XIfxZD3A4L1VLsMYoO8o/2wk4HUGai6kpG8qRVdGgaBRCwQquS2hGWGUXIEao5VbGyLCI0bwlLQlVaKvlsN8phV/jin74Pf6H3vqV/N97BlpaHXhLUY5GCDxe8BgA+U48o2pFwMw8szAeneoPoEyDC4ZFUFwQENPPFu0DFCZnuMEoPKK44k+vcm0lFIfAEn3ia5Ghx6d54e0SqDs+bKhRTShR5QAr8drm4Ay21PYuhCrgato7qgPOTU5mIgG0IzhS3uTQT8CMUWMsKYDwDHqS2xAwccNzFNmjjJ5EAY8GvIYxeJKztE250CP7QGUuafG2Nr0qIYLm3WYQRGqyk0eDH4RgTrRqJihrnpd7+1Z26CNhrC3Xt7dBuzF/HLeKHCDd81oMR9cq2I+Z6NreiUCAjhLBnj9ZbV+T53lgPhbBQJ9n86eTvCZBgH+7RLizdrNvuRackHHVlapi8260lbbGILFdTkeN6R+N0fA5SIKEJrG33QMBCGCW2M9h6y0zDAdEoCbrx2Rku9OVXHKShPxQcMTawHEOHh/Ex6OzzpiSrpXrBStB8unLPTJvvU9yman/mvnKdAHyjtPw34L20GBr/7BH0UoF4v8cHOxMqBTDmWdpGU0LMXaN1pLZVPtuktRq713dVc2tx6HJbPaTGWt1oYQCmLELbXHncSmE0I5dykfvmQFOoGyDcppT+bxGch1gzQfXv8ZgMyi8r3fvKocfsj+5ZZbHyh33Xtf+RzVQXddsHs5/7xzyhCA6nwUSjrxhCMABtaUP/vzPy+frsGxO3PmlXPO/UpZfvBB5V/+5V8Qev1WmY8q2sxevvCcs8v5Z59evsDxPG+9vQq5iCgChcJZS5ctBuCYWu574Onyi1/8orwbYJmh2Mcff1y56KILAVLWIIz6Bng31wEIH1IuuviMsmDOjHLbA8+Wm26+A4rPhnIEPNYrDjkMod3Lyh67z0GhsI8AXlfjjOcxAGbkWAOo8ngona2MkMmlANZnAujtg4JjBx+wEF7rjeV/+eMflLffWyWlaBQK1te/+a1yzhmHlTvufhRVuh9AbvCGMmtwTjn33PMAUI8oL6CQ2aOPPabjp04/44yyZMmS8tAvHyoPPni/QN4xx3yp7AWA9KUvLZOB4P/80x+V9955j0mYAFqD5ZTTzy6Xfu1keNdfhvf7fhxd9KnO96XCux5j5dm8h6Ni86EA5PugnUMPWgwQMlReeOVjeEEmVHRst93nwou+XO1fe+2D5d77H5DneArP9oV+fORRR5dzzz4HYemjCD2+T9+detrxZdfddi0P3H9/+dWvHleIOUH0JRdfLATywH3oC4wQK49ZWVYed1T5xQOPldvvugN50GNlLgpvXfrVS8uxxx1YHv7lKzBw/KogcrocA3ocf8LBZTdUm/6na+8sd9/7ILxALKDGolc4zxj9G8aRUXNnz0BRtz3L0UccUo5debT46KOPPpWBgSvrBYD3p2Fw2GP3hQrf32efxYpYeAuF5HbFEVQ0POwKoH7rrbeWJ556smyaPrOM8zlYh3NgWKE/cv3aNWUWwMKJx64sl116efnw1+8hP/nH4IePYfxYWc6/+EKA4DkK3f7Jj28tc0GvxXvvURYtWVYO2G9+eef9Ncijf0eh1gzD3wWh5IsWzisffbKm/OKXT4IfP5HyR2PHsv2XlxUA2YMIqX/y6ZfK6PB68MgMpC8cgfungxcegqFldVkGwLsLojEWwfi0F3j3iVfeLU8++7JCx1mw6wAYAlYefRBA5HB55qmXy5tvEyjPKaeeckJZumjX8u5qGDcee0Ih9KMBrpnPy6gCqmHOha08rjLQpRe4BZmNzCHQkeLnV/oPGw9oKJ62Bzq/VGH4BOSShfa0KQ0WfaC3n+Hu9NzxVOhNkRKgasKqam2AbG89vfY+Vo1/61zZ8JJxDCx6J8DaA+zaEBAB5Kmrd13HNqSgyuPZjtGi1JJQSncCAsnBVNgNkDTBJoxBcgABA4f4ifI4DJv8psPzpDDTFjC6qQRbXGaW43pyAw4M2gWI2S7ACI/LoiNKIbe63mHXrE6vaBaAYALlQZ7XzQgLHSfH321sUKVrVlJX//if/BBjJI0IQvVoe7xp2OKeYWBU01AIFd8mUE6VLNCQGjdwbvnKnCUgEVzW/CjeavfMzmd1XGWwHkDGEdwOsDbIiTkh3ZKbOZYAyg5ZYI48DI8MvUZEw3qEXfPfMM5R5vFQ5FOepexaCtV6oLEkwRxHBto2gC2BFg3jnEPqBIqiaMGyPKfsV7BT401uSdRBY+/JbQRZguk0nugoxIhocP0SPsyh7wagfJxpkn0x/xLchk7BLpkj9C8NII1XmfMVQFm/NyCcbUfxLvEAb3dxOuHJWCeiHxmKxdSCI/Q3QWS8G36yFgB5tKWxjxqjccfd04xqwbcyoqVJ8E/Quwar2Qezu9d2TEGznpPffLSZKZJV3FvuI2/Z09yIhND11D989lneHp+XUXjM8bflkI0OojiflREBzbrvA+WW3v1PO0uBXHM7207//j4FtokCl8CjbAkZRwBRUqYSQ8WUlsEUhI0wpsCMTaMSjrXltMPaaekcG5yFqARrh2e5Da/0hmmFj3l0CmuKvaRDUeP9kuAATBTQOsrDXaOCoX2BDXEDooLLcF6EsNKjvO+iheVqhEkfvHy/cudd95db7rinDOEhpwEMLt1nUfnVww+V5QjPvvzSs+Eh/bT8+V/9FTxnX5Slyw8u519wUXnuhRfLo48/hrDoddqUdsdZtpdffEE5/aQjyksvvlnuC+/p3Hnzy9cuvagce8xhAIsvlhtvuklVkj//4oty6qmnlssvv0KVDeu4AAAgAElEQVQg+drrboCH7j31c8mSxeXr3/pm2XvvBeX6m+8DiLofABbnNgOoHIciYl8++yyFxd511z3liaefg/duHMXCcIQRPJkcL0NaZ+JoJsQmy4N+GED91d/8epk7Z1P5H/7HPy0ffgwQhI1xNqpxX3rl5QCEB5Rb8Zzbb79Dx65c9tXLyxGHHynv8UMP/aK88+67qI49s5wG0H0GPOSf4uzgG268rrz+xptQXAeUz/3Nb15Vdps/tXz/T38ID/jzZbe5c+F5nw+jwoUobnZYuQXh67fe+UBZB08lso3xbFR/hmdzDOHDgwB8U3A+9fJlS8pVl15QDly6d3nk8TdgvHigfPzRB3CoTpSLLwJtT1lZbrv9KXjx7wEo/gIh44PwaO9bLkdxrc9Wb4BB4W55eqfh+m9/58py8rEHlzvuebzcBsC55557li9/+cvwTM8vjzzySHnqqafgrf9MoPS3f/sqeJ5Xlb/5m79WfuTFF19UTjxxJfKJXyl33PEAPKNvlHk4HuzoY1bAgHBGWYhohJ///Mbyy4efQMIq8n8BekZ1VjLHwZxOgqmhcsDyfRC18J0yB9fcdz8A/r33ildWw+Cy1957CeCedtJh5R/+6fry8MOPls9hnNl1111hOLmknH32cQijfr785Kc3lE/XbsBj5insegZDzVGQaGxoLSpwzytfxnycfdZJ5Zmnnxdv7Q9QeyjCw1959XXlNc5C8bGHH0L+PcDdgvlz4N0+vpx15nHow/ryyK+eKqs+WFXWIfT8iCOPhHHhJAHehx9+THPMMO0FAOwrAIjnLditvIA231m1qoygqBmNEcevPLYcBsPGiy+9UV566WUBQs75YeCdxYsWlKeff1O/DcG7PIjw9EMP2L8cuWJ/VJj/tDzy6JOKlpiD4naHwgB0KL5fjXE+CIPFEAu38axl5mFDQ5U3J0AUlX0rf62nJtQzK8ohu+iFyUJAVuodCi7PB5U/5dy5ordU/lASOQYB4wA8jEZxtArlIMGxgTJD3+k5pneORYMMlHFsm/LOWRugDW8XQKYIFOBhCDrBN4/paqNoaq+wFW4DzW45WgMtRgbUNQMsZq2ep5eTgFrh75Kp9Kw3oht/J1DkfQ51TUW5AbZbAsocj8CLAa+oFrmmBjcVIE6FWeGyBqs6vg3XjGkcBmh8pUeZIdf0HjMFQUUHeV48j7qjR5nnKnOi2Joih3jWeHh4M/pTop9GFu41HpvPJ7fBRV5j/x/fGQQYuIQa5iEZYFSgr91YDUvSm9ztOczrtgkox76bRZ/kJ+X8J1BW+DyNRXQs2wNMXqYXmfnJrJuh+hvcryH3BZRRI4H/BJQZfg3a8yxlnYjHJggUuU6EAtvUhikoeNkBlAN80mBRA7Ugj3kuFlDrrWy+Mo0aPjKZIcWUfpDfJ9gWX9BAwLFzLScdOObwtstur/m0Ed8AkbzGOYy54pv6FNNKQ1UAaa0tef/D06yndHp9bayid5ztWN7oOxUya8OsWZzPfOP7+Vnco66QtpgzAWUfVyY2UhcxyvDS8m/Nt60jjggx0SSHdCKG7nNkTANEO+jaygrpWqFveT7sta5lh+c3ZzCaDxlY61i+gpRwpEC2rQGyOGHIDVGTi5i6XRhTkib53Lt/9P1cEv33PgV2igIhoXeqjf7NfQpsMwUu/r3/rrm2WynLTdEynCLbrxS++Z6baq1c5W+NBTdAt+S9tCi/6iqQ3YpGI9i1aRKEqCONzqKwJYJpbh7aQKjQ2lLLip4qbCqlmHotK4Pi7ODpU5HbubYsXrh7+c63rixHrTiw3P/Ao+X6W+4o0+csKJdfeUV54+WXyr3wLp5x6inlu9++uHzy8Xj5Y4Ref/b52nIuQPIBBxxU/v6HPyxrkXdKJW4IubiHHry8XAagvBzn7N57z70qqsTc4b0Rgvsbv/kb5fDDD4Un9GGA8rvKFwDKeyFU+Nvfvrrsv3yv8tOf3g6Qeie8c8hnhhK4Gzy1v/U7vwPQMQ9HTP1cgJXKwzqAwxNWIj/5skt1HvK1111fnn3uRRCBSgfzWGdCUR+R0WAWwnOnQKkfgkf2jFNPKr/53csQqr22/Plf/CWOEcLRUKDFMoRlX3LJJQDme5brrr8R3td7ytFHHl2+8+0r4TXcWH56zU0AQChiphzT8bIchayu+vplqEQ9AxW9byvPPfdM2QAAf/jhh5dvfP0b8JoPlL/8y78tHyBEeSrovdfCheWKq75ZlixdWH563V3l/ocekbIwAO8mC33pWCkqB6jSPQYv5TFHAXB//fIyD+G+N996d3n40afAczySawo8wReWM04+tvzjP99RfgWvI6vdYrjlyqsuRcj6oeXO2+8D3R+SF2/f/faGMeMchHMvAdC9E/18DpWhz4Bh4sTy2GNPlZ/97KfwZm/A3CwGkD8LHs2VCNN+rvzjP/4IYdBHlO997ztQNKeUP/uLvy7vr/oEXvpR0BMGAfDKhRd+RfmRN950S3n6adB+OoqSwaO8AaGO5OXB6VQyEer9xQd4/t7lv/mv/usyhvDHn6Hw1y/hiWc+Lr2N5557Trns8gvKqnc/0nM+//wzhZczfPe4444vV1x5flnz6dry45/fXF6G53cKj5WCYsJ8xOn0poxtQPX1heXKy76K0P1F5fbbbtc54Pvuu1/5FHz68COPKXdzANEB46iUjeznMhvA8xwYC049/bjy2mtvlwdw5vIHH39Y5sCocSTC21ced1xZi/BngvaPP/5I/eGZ0StWHFw++PSLcj8A9DBDiRHSySPNjjr8iHLKcSsQyj9UHkSkxGqcQb7rggXwup9UFsCb//SzLyoUfAPyJWmgOBKAePmyPZGysArGikclTxiGvwuMAysRWTEMnv4FvNM8K5tjZbi5QvikpBn26nSo0MtDvZMql3Ipc2Wl4ClcW4hASrYAU6NUZ+hzeFol13zsDZVonU0bKRtAHpEDylYJDllXwOeBc74Ilh1mDY8yC3cFUE4jY/p5ZLiTLm2PsvXqlKqtXEw5nEpxLwOklVAbF7s9ysx3zjzOlLcNUA5AYNkqqgVA9jtfWUSoBu+1HG/3AAnkZhzZT4HeAA5puPB7er3cb3mcAXh0XBmxrs465nS5JoJAsrzHzmsfxLojUM7iXpS9VuIJlpkLyjgoeo/pseO3No9o5hWDrdEGrzi3VHBB/MSj4WxM8aUGXB34WPRJFa39xceEOXS8BiO5xyWQznz3DDvO37NX2s+4T7If+oP7F4sDuvoy+VlOdJ3h7Txm1eagVYZ8DcEylaAZQHkY0ThMFWLV6xHmKbPqOjBdA5RNKfF4A77QhqjGcUTnuP46C7CF5zzAWA2cnctvEGrvZQswc6yc8sxDTy+v10QducAJYdwMm3DURL3GxdOayS7eZX48933OR+bqxvzyGd087HGR382LLW/kWiAiJ9+6f9I8BAzdlmprgNaiX5UbXK85HovnqJbWUSCYrLm17OERh6KXzhOPZ3MuAnSzPobWZfBjPTe8PuuH5L3d77Ve1q5dt2kZ0MHlFQ+3MtMeZdNd/4+CZRklI/qQnsk3nM80HsR3/eOh2hXf/7RzFOgD5Z2jX//u7aQAgXINfOuNvlaUUsDmZqP8EwpvvGcl4VphqxXAeuPIdhIgW8CS7dOOHxtStM1nKLQOG6dCv+Jf5zAdRocyJfiaGyXvsbdCJVakZBBgUNHYVD5f/VFZuPtu5Xd/6+pyAjy99z3wRLkXCvrSw44qS5cuKzdc+7PyEUJZzznzTBy7cwnOjd1Y/vv/8H9goxooF33tUuSQvlluvf12eHBnhrI6Ub4EgPmNK85HoaXp5R9++M/IAX1cIcYHHXhg+Qa8ubvttqDcgsJb9wKMUhm/+MILyyVfO6s89fQbAFHXAljhLF4W/oASvv/++5ff+t634XUeK3/3gx8pr3k2AAVzec86/XTcey5yfd8p//yv15RVv/4IocILgJVxFBD0p7XwSs6B924U4Gg2vMobEeZ6KUK7L7rolPLg/c/AC30n8nXXo9jVKDykx6IP5wtcMoz83XffKlfBw30yKig/9+xb5cYbbkY+MJ6N0Nz1yIldjNzt3/zuN8pee84u11x7DwDrIwK8J51yUrnyyovK229/XP7+Bz8onwEwTce8MtT5O7/xbShpU8u//OS68swLL6AKMiqAI4RynMofKyNTmYLyMRMA89STji8XoojaGngzr/v5TeXVt96Fxxr5wgvny2O9dL+F5a/+4mfleXjzeabv/ssXl9//d98qr73xcfnZz28AQP8EfZ1bLrjg7HLmmV+CgeFVhGr/FN7kvcull14q+t51190AaQ/LW3rKKacAsJ4rUHgd8o1feuml8ju/871y2smHY34fgdf8RswVioMx9BPFyb608sjyNdDr/V9/UK6//pbyDgpzbUQF66kIu+axK8zFncac+CkoJDaxAWHXh5Xf+s3vlnff/KD8K45teu2111Ttmznu3/nOdwAcl5S//rtryq+Qj02eYCEz5iQfC6/v1VdfrPNPr/npLeUpeGs3Yn6lcDP8GkWNJmBY2B+GgKu/cSXme3p56snnYPhYBlq8BVpci2PIALqxGtYDwC9EjjVc0GX3+fPKZVeggN3+i5AC8Hh5+pmnyxD4gN72o44+uhx8yHLM90cIVUe+PgqA0WBzPM4bZ+j+Y0+/jMJlb8fRLQYVy5Bbf+yxK2Dk2Kg86HXg4T2Y83zSsfh1APzxZPngo4/wjHGEme9Zjjv6SOR7zy/PP/MyUgWeAy/wPGWcBw1v4UmYiw2IhHgcudmsaC6vVwOUMW6uDSmR1Eszr85Azf8MjKQQ2/Hiqs4ZD1opg3WEjOWIpIyVYP5JcEDJofNzUd0a88qQVgJThmVzjXKeCJTH4EEeE0h2hesR5SkTTBvIKpc4VFF68PQkPoTH9HQA5RZUaJxdoYup0DaKtIVqhzxku1TAPR4r3QYMvI6fSUMr/Vb27ZVLsJMGz5StKWsnC722USErDfsuVwi210s9we/t/QkkWbDNVdx5Zvk4Q9kztJf3MTeZXmOGXuvdZyYzR3kgqmETODMt2Z4zFqIjsLLRwMAqw4NlZnF17AAf7qi92rzStHCeZePF9EUxc0mR3u+9wPFkd0x6LXlFnnEiN/Yj9q7Mq9f+ZkjDdBWlDyg3lOHWrJEButMCh/W8CTzIkxXWrx8VUB7GxkDgrOgH8B2rriu8nOCePBNxxQ4ZJkZ1WbIgTMNH/Cp5osOznOCuGXQLpvMeNydqN0C5/c43NmBZ3bMhy+A7CnuJp2j8oq7APFlW7zZ4Vd/FzwH+gs8NhD2VHUCZADgN9jI2OQyhAZkyRoQxKdCfnk7PdKxoXkujRHIKjWtN3QD2kJ7oOKc8gbUMRjnPMhpgLKJ31AEQP/tFYzZ7NU0DoMionAQVzTNiJPteg9faYVE7PrqNbzn2TqNbpqCgT8ETikDA2Dgv3c/RagmZw3lpIgcDMN/ZPx6qWSH9DztHgT5Q3jn69e/eTgpc+Lv/bXNHN7jlD7WSxL9T4OeG3ys0u95Eu624+Xduio2A9t5vr3Fj3eVykJpD+7kVulCosm/aQ6AMC3BxC1NBHpteHb7G39G2QBmUcty//ovVqBa8oPxn3/5mOQGK/sMPPVlee2dVOfDwlQAPzyB/9R6AkWnwcB4F7+3XULxosPzPf/w3KAJ1aFmw50IAqFvhRfsMHtQZKJYyhGrUs8upJ56kashrUBDph3//I4QAv6Hzgg+H1+1StEE63XDDjfBcPlKWLdsfwO0SeC+Xw5P8MHJRb9HYGLJJoHXa6WeUyy77SnnimddQKfmn8jZSMdwNFY4v+MqXywnIqX30sacBiK5HASQU/cLRU/w3Fd7KEYANqaDY6OndHEfO8Xe/dVU585Sjyo+vuQ0eVXgaQWMeFXTCyafjOWeVV19fVX7wdz9Abu0ggN1vwCO7T3ngXh81tBrhsSzaRWPIwcidvvrqy+AdHCjXXHMXDAz3yEP65fPOLVdeeg6qgz9WbrrpRuUDM5f2uOOPL9/4xsXlldcBFH9yU3nz3XfKTAA48QANH1Sy4fUeR/j1XBgdzj3nTORLn1refftt5DPfVl7HnNDbdMihy8q//73vlc/XjOiIpffefk+hvxdceHY55+xTdA72U089hzDhvVSsa9q0cRSReh3e9ueUF3zmGWchF/gyhTy/+sobCk3n3MyFJ9UFqVaBLo+rqvgf/uEfAszNKP/X//0PKPD1KniHnlzQEvxw7pfPwjNPg2f4CQD5m8t65DNPnYZjtqaiMBnGQ/A0FfM3OvJ52XXeYPnaVy9AobTjyovPv1yu+deflk9x3jX5/hDkmf/+H/wuwOy08id/8mfo4xtSlOgNYZGi008/C/xxDvq7DgD7hvI8zsqegoJhPOJpBmhGj/smFCs76vAVoO9XFQ786cefw8izEOHUL5X/+E//ESB3oUAw9GMYegAyAJsXIdz78ssvRdj+jHL//b8A4F8l5Wv2nNnlhBNPRDGxxTCQvKACaFRy9oVh5Lhjj5Zx6c4Hf1U++gyVynnEF6EJpvCAZUuRo34IjqAZQzTCA2UDIh72WbQYbR2DsW4ojz+OXGesE/LbksUA1V86Qrz51FPPY37eV6jt2g04mxph3cdj/bwPo8wrmC8ebUZhMCG3C9Y01zxAU6sIZuhkApkEzFSaqRHjIaltBnhu3vA9ZUTj9bTbylEnBMjMheQ6DKDMc6pp0CGNdcQchAnXDqvCExwz2oC59AwVZ44ygbKiROUxdj61DXYUawbkeeYwr2qLFlkbr5VdjqUGJvl7GinTeJBe2xaEGVC0QDnpxe/aZxgIEFy0BKuNpmy3Ddt2/2r57WsTvtkT1mCPLqCcoMPPb0PkCWCZj0qg3ABzAmXQimuBYIZeZPKszvMOoJweZ3u6uC9kjrLHYxDM/vk4NPtpSWBtGAqFNSZ17is9zvYptmBEA96OV9K/l5F4y2C6BXiZyyr+F3UJuCTQJR/4bl+r+8kIExk4VNALBgjmxOscZUQTIeyaVa954sIIwDINOgTKngN6k1tA3BhLSB26rQWeq2UUc197l+vwbI05gGIe6SUgqVB8cU7oDv7bxzcG4JdZqlmwwUeBTnNNiFcDJAfPar7C6OPZtkfbLcWzc/6qsOWWj80nrgTdCZR1RBhbEpgNvk9DAsfy/7D35t+2XdV9537v3ddKT/SmVUOPBQKBTd9INp0xjY0DxjRuk5EaqS6pGvVDpVJ/QI3KqBE7jpPKqKSc2MZ2HNuJyzRGgAEbNzg2EmAJsBAIEKAWCen1bX0/3++ce69zdAWSXsxP50r3nXPP2c3ac8015/zObtWzIpNzu7qrU7NxdIUeuXbskdDAhAxwh+f9uwqUbf8UEC7zxbcY115umaZaPSczyK9zR6faCIzH9yN7twNxjMYzlkiHxZHXvHEvQF7yarzmeK8P/rt/On61eb+hwIOmwIqKf9BX2Zy4ocD9pEAD5e0UuRvbVH3baASMnskW1uvgePSgtpDva4zRZCsie8clil2jU4oGAR0XZZQ6aFefYTSzv+uSsl0KValzSavMdgz2yDt9DU98gPRpGQ9EnYmyfo+A8o++8Q3Ti17wfaqDvWW67a5D0613Uuf6fnUUPqQctRPThWqG9Q/+/t8VANs7/ef3fMxA+U/+/BNKCf7ktEvgg5TAI0rjfqQaMP3wa39IacuXqlHTtdP73/N+dY++xfWaL33py6ZXv+aViibe4GZdX1ON56WXXmqg/PgnPEJR2496i6kowTPTAYGgH1P69/cLDL/vqj+aPvbRP7HRc0Rg8pJLLlFjrDep+dNjpo/84UfVVEsRXdHtJNFMjH9FHWl4RY7dXqWYE2k8KPD7U+94qxo4PXz6V//y3dOn//ozTmc8cN550w+oKdmrf+j71cjq6ulXf+XdaiL2pOkn3/Uugd990/vf9yF1nr7aKdeeS9HzuWrc9WM/9kYBzXsUgf7/pmuv/cz0ODX3+uHXvXZ6/nOfMv3f/+a3DE7PUy21MPr0gz/4yunKH3yR0nI/Nb3nDz6UbYsE+EApJwQutpyqpW2GlML+uEc/StH710/PeebTBOI+MV2llOkjqqvb2rdruvIVL9BcvWr6w499xs6GU9pW6SGqt/3xt71Rjc2eNN0lQHn1NZ+RAwSgqo7KX//S9I2bv+xO14z9la98lSLqr56+ecddAm+fkXPjkI1uOi9/TV2Zb1cEHF5/nmpuf/qnf1LfnZ1+/uf/tTpAf1F13Q9T9P20eOD86c1yeDzn2U+Sg0Kp8h/4oAHy3gMXKEJDNFkGi4Dfvr07VS996/SY79H+yT/zk9OjFWH9iz/7C9d/83NUacsveMELld79lum2O45Nv/AL/0KNvm5xB3J4nIjzK15+hVLFXzx9VQD+9977gelGdfnWJtze2mu3DLp9isLx+4qXv3h63WtwLNw23SQnxItf8n2O6r/3/e9TXfnXlIrP+FS3rmd7qPjgYnWcftWrrvBe4fDx7QLuNEV7rDpeP/8Fl7uL+CdUd/01dbI+7/zzpqc++anT5c95mjqcH5qu+qO/nL51WPtpy4g+rXGwTc+z1ZH8eZdeMt3yTV3v4x/XkjnuLtyXX/5MNbn7+nTNp6/zHOxRBsHFFz9RtLtUc3SPItafco3+aSGUo3JaXPzkJ8kZcqkcNl/QM9+kxmWAGq1Y3cMRGta8oopkPiwRkhieMYtZ6+VIs7EMwMYQJSLsHMd44CqFM8fa1DRo6yslqpgonVOvgSoAZXcSVpfr2o+b2uQTx08ZLBsok24NUFaa5ckao/fGdlQ46Z0GHWV0xrgle6SM6zaKWWcVSZ4bcXFO/c4yuGq210H0Eg1KFHcsiYkMTvR3qUdOVHU24Aed0fdqEL7u8JwN+YoM26G5DbBfzufi1UNiOA4nJxk/rguvnhVu4OVtoLKfsvdQrm3JkF2k9tI5vY9nWyUyGJKZFCDMXDOX2TsW3QD9+az1RaVk9+TU9oILDe+nAoWLtgEI93X2vY8N/5Jqne2q4nww/0Mbs3NFJ2Fh/R1XcKKN1M97LsSjbM8jZnSZEXzJVocGyqpRPq739FEAKLs8CdBG/w/HR7NXcoBuAJx3JfMSwYmUlFrreL2yP3ovPY+++Ne6uxxVpmOB2KzZOIkWnu3LZ33m8GU9hF8zCNMsI4hDo+rh1+2QzmbwZfSPextwZ2dVLNdfX09uGEaEvcbXoN/7YhskezCZG0eIqRsuoFpjbieBacEabqDscoDIHzf2QqbZtsmzjkCZnhKuR14Hyk2Xouloa21nl42AufnwvsDxyI/rdBnP7XkY+dq23wDKe+wrGTs8uil2dvrgL2+A8ki/zfsHT4ENUH7wtNuc+SAo8Nq/+09mhbR+OoJw9FY2+G2PYyu2Foz9972UXCm80bBrAe0GG1aE8arn81JsfFaCNlEB/sBAAgCjdmJcxeAtA6OO956UZXy4zlUG/hnVwlJbeVINpR6h+t83veH1SmV+sQ2P62+8RY2zPjxd97nPqjHXwenQnXc4Xfp//of/SNvd7Js+f/2tSiO9bXrP+/5AtcqHFQ1Duao5yunjBtRv/tE3q9b3sdNHPvoRd1S+S5Flth/6MW0X9cIXPFuNnNRV+YNXKR3usLsc/+xPv0spzPunX/+t9wuc/LnTm3mUCw6eN/3E29+uez56+q3f+U9qjPU5d88+oigt20K9650/ykNP/+E3f8/dk3dQqKt44RlFVEiIJeLiqPk9dxksP+sZT53e+eNvEYg5Mv3yv/1lb4EEqHuMIq+vez1A82KD4vepEdSl3/v06Z1v/wmlJZ+vmuX3Kp33GhvbpBQfUOfmK6+4UvtLv1Sg/xsCyr+hCOA3pqc+/WnTT7ztxxXJPW/6xV9UFPbzn3dDsEc/6pFqhPajSo9WV/GrPiyw/AlHYHcJzDN+nBje71gp4seULk6967ve8SZF+verNvpD08f+5I+FQ/dPBwSI3/iGH5he/KLLp//0ux+d/kSNqdT/1t2W3/XONwtgXSRAf61qkT+qzs+3e3unszuOu6YYYEI0nPrk1772NdNdd93pdPIv3agIrb67S93JD6rZFQ2scHq8UFHVt771LZ6HX/qlfz19/m++oDFqvAJpT33yJYpKv1lOgH2uN2Z7pZ3UJ6sjNQ2c6NK8Vx2kue8hdfa+WFH5v/d336Vo7s7pt3/j96a/+uTVvsexY8fdxO0nf/LHBFSPqab7X0933M52XZPnmDToNylN/DnPuVRp+ddNV33ow9NtyhrYtf98RS5FP2p25cR5pJrH/cgbfkhd0J+kGvs/nT6ntPYf//G3Ktp/3vShj3xcnav/TE4J7W+tVHfSVg8qDf8y1ZK/4uUC01+9Rene10y33H6rsiL2iQeeqbTyZypz4VtqsnWNxnOb+fFpT33qdNmznqYmdoemP1Ua9Z2H6eisujwZ5fvVFO+Fyhi4+PEXTJ/+zN8o+v45lwdcpkZiT36SGnxpC6zPKiJ/SJ3NaWj35Cc/Xde7ZLr9ltuVkn2NmrppDQGIBIKe9LSnqPv1+Uobv8EZEjJPvb4BNm7QK36hadxJpz9vH/ObDUGDJIuE+sEC5xqRB/6yIrs2rAsQeAscehyQwItzyMGkNO3yFmaKKp+S/PDeyBrUieP61byzDRuRZSJLp7VV0ikbylwrac4AhDa0Oye8HZB828C4DdF2PJYwzNALKLdcNRy0Ab8AmDgOAxT73gvoWwAkY1oiQQHK69fvsXj0BV7vCyhzz/V66DHVurty5/yOAC6ACcSBEy7drTMW1yBX6vUuOYS2iCQbKGd7KJrm4WiguVQlViei7BKbmmY7TKI/aPaYzsPdTilOE2iBKulsggXoPwhF+qBPydx0OQHOGmpm7UCw46RApMFVxl8az5HlnY4o6xnovsz3qp0/QwmA+DJAWb/qfE1EOUDZHB7nM9FlOCzYrKVZQS8AACAASURBVObHDDevi+jc0VkTJ88qSF2cJAFpmYMRxC22QRbcyE/JkFjAbFR58Wa7DoY1MALutlHG6GavgziKCniaHcJ/Y2OrYM/Uuuf/EgimTHHXYIP0utzZfQ9GoGxHWtb/DEAtAxYa5m3u4WM6olz2C3zpPbNrrJZYBfhbFowOhY4oN/uN3/WzzvcaAPi4xrezy2ZZU+esO5CaluZeHAPFRz0OW2v1rMb++uID/+7/fNCrZHPihgIjBVZU/IY0Gwr8bVPgNT/3v31bMDwqtXEsLSi3E9DrQraF8mh0jUrU9WJlRKXurWrpUFWls12fjDpVpAYD2+mYna5nXS9hXQ01yvSIMUD5mpTPaRm6e/S6TwDrbkXSDgg8/MRb/47A3wume751Yvr4n/7l9PsCWzRqOq105ZOKdD3qkQ9XLek7pu99+oUyjndO//Sf/StFK28WKKKuUrWrGjd7237vM54xvU0psLt27Zl+6z/+zvTpTytqq7E88YlPErh6vUDko6b/+B/frw7SfyzjZpcieI+Z/pu///cUid4z/c7vqmb2v/y5oqpHXav5lKdcMv3UT73dKb3/RsD2us9d78+JqnwfTZ5+9NVqynXL9Cu/9jvaZuomgbODem417qrtiYi0YEgdO/Qt3en09MorXjr9xI+9WhG+byq9+v9xKuz+/eepM/EzVZ/8GgGQA9Pv/jaNpv5E21hdOP2Unvcxqkn9zf/w+4q+qmmWnuOYtpwC3L/pTa/X+C6c3vuejwiw/rG2/TmqrZ2eqa7R75IRdnr6txrv9dezD+6WANzTp3e9660a+/lKH/7t6a8+9RkZT7s1H0pTxlhxs5YdAhzHHO1/kRpJvekNr1Xk4+7p93/vD7Q91N9MJzSvFz/xoulH3vwa7dP8qOl3fhMafmI6eN5DlIq5a3rL33mdamgvVc3xp9QQ7fcUrVTauXjntDpOP/KRDxW4P+i9gdlH+k1vep26l9+kjIH3Csx/zlulsIc1Taa+R02xviHQf+GFTxDtf0b0mZQS/S/kCLhVNd/H1Jn5AkVcXyDa/6Cab90+/Wc1PvuytsDa2lIKtPgRIx2TjJTcs+rerZDr9Ew5Hd721jeqTlxNwX7pV7U/8Occtdmp+blSwJ0mZPfcc3L6+X/+80opl1NDoJZsAPatfuObVBcvgPve9/6BQOhfT8cw5BRRdqdf0eqYnC0Xat/qn/2ptyprYIfqsK/S9T+viP9l4ukfnj513denP/wjOQ5Uew1Qfqhqky8QwL9cjcqeedlTp7/85KenzwiE03X8EXLIPE1jfYpA7E03fWO6+upPqaHXPQYtOGYuU8frO7+p/bpFs298827N8yk3inu4umG//KWXawZ3TR9431WOuj5cTbme9axnip4PUdT4M67JPqpMiEerod1ll12u1O+HT19TxPuTV1/tTtvUKD9M21Jd+MRL1FTsDtV8f1X8of23SSEVIMLZRVOvHaR769kpTcCARA44+jMg4nKTEevJuq9mTm36zoZ6gWXLiJI7vHfi5Q5tU8RMupMtoFn1ydVNmAZd1P2fUGT55EnKJHY5asfaIJqM3AJ3nzRKwBgmohyj3E1tqg4S43F0LC4GvqWk7fB0MI512eMejVmDlDK21/s25DgixwGjXUO8012CAV5J14z8DhhpuTw6RVtmt7HdGTzr0awls2cB3Iuc71ryNO/yNUcQwc1V++/o7wCUAdcA4j3K0OBaW5V2TVR5BsqONovGdBG3Ud48wQxWCr3rSXEfcgub8sUXvGEsPDx0ypx9u72Q//b0cMbFxBu0hw3sJKKbt/kZXjfjcCQ8BXiKJygdsOl8zTM2UAYYq6GXgPKhAsrOgJBoMlDm+k69RvImKmgedW10zWM9cEeGm/98bDlPZt70Wsp4onsXoNx8tAA60oqTOu7jza+snREoU6/N+hZ7zB3bk448AnT39GigahIGoHYmRQA1f+dey+cLiG+g3FHteZ2RfQ73kNKu97vMK0mD93bWrFOv9Ty378v4TNzIFuwT+hXEI0M0OY6tBUQHKNspaLmWzIEGys6N4NxK774voDxm/TWfdlCjJyWJM8tYQw/oswD3nLsA3J6fZZ5qDmKtzc8fsBx54mOdgUB0nItHMkOL9/+//0cPb/O6ocA5UWADlM+JfJuTHygFAMqz4Eakled29L6ueEDvwys5ejJHo24U3K1Q5s9adNtgi6HZP76/hXZ+O23RShrjE692eWqtrzB8/EmEcnycCGmULp53+kKjGJTuqbrIC1SX+WZ1fH7Fy1/kvYJ/X3sVf1V7EvOj7FlFi44pMjspRfZnppc+/+nTe9Tc6fcEXI7LK08DIjo3n9YxBwREXvLiFyn9+Irpttvvmn7jt35H++F+WTWqiqIpIvfGH75CdZsPnT740b+ervvrT6mO87Ajdz/yI2+cXvTCZ01/8Ynrpo99/KOKAgDi92i7oudPL3vJc6a7D5/V9kgfn75w/RcFIm5zhOUK7RX8yiufO335xm8oOv3x6VZ9TmOWe9gCROfznqgLKPCoIsqPevhDtH3Pk1SL/aMy5o9NH9JWRzd+5Svev/ex2oLqipc9e/rqzXdP7/61/yAQ+YXpMdr26HWvfe30LO0X/Fef/GtFmv/ANbwXXXzR9CqlLz9d0eMbFPX7yEc+Mt18882632ml2T5H4PIdBgz/6XfVUEsg/qCiz5c/59naTur7bJj96Z9do/13r9VWRLcojVydgvUhuh9D94QirHQif/0PvVLbXr1QUcivqIP1B5Q6/PXpiIDjZc995vQzP/s2ATfVwX7sU9PffP6G6Zav36JZPaFu1c+dfuAHX6ZU7FPT+9/7wen6z9+YZlkP2z894cLHqkv4PdNnr/vcdNEl1IT/sNKi96ru+k+Upq3mWYr+PUpRb/aFxgD/c0X16bL70z/9c9Mllygl/j1/NH1KjaWwcx77+CdoD+tnTy94/hOVKXBUqeF/5bTom9TU6xigSrxI92+cIwDlA4q2vuwlSot+7cvEI4fVdE2p+Kq/ZXunW9Wo7CJlILz9Xe9Q1PmR07/95d+ePqXIPcj0yRrny17+MtH7EjUiu1aNxz7sDuW7FN1Vrr+jquzjC/Hofv4jb3r19C1FyX9fjci++MUvKr354ukd6uR+QDXzf3n15zQ+1QHLmLxTjqGHKYPiFS99seqyDzraTNo5oP2A9jG+VLXObGV1++13K3WbVPTblM5+pzuzP0/bke0S6LtW0fXPaest9kR+rPa7xkHy6Ec9ZPrSDV/W1lTXOLp1vrZ6etELX6BMCkWZ1RH8q0oHh28fobr+pzz5KdMjlL7+VTkaPiPwf1RZHY+78MLpkfruiHjni4ryf1PrYo8yJEjJJuqlLV8DGliUNlxjOBZGjFEWiBsQVG9iDua7JdKB0VYGOpE0Z+f21jgcS9SRSDJplUSHiZ5XurXeA9JP0p0dwHxskkOHNGtqk+mAjYMkEfAGsKe0HuPIS/RtiSqlZrEbfVlKFbi28emIfRoJEWXD+A6wXmTzvDWWnYejzOY9v9Uoy1Hm2Oldi+zoo6OpM6SZAUYD6+0izOsRZdNXNxsbOTZoZh3lGpmHUb/08/p6/tVz0u1Xx3VEmW2f2Hd7t+SCnUNElMX7dpi4fpm9yyu9HPqVE2KeawPfkv8uyUk0NvsUV+VvfW/6VbR5dr7UuIuNvisvcaqAxRhr5kciCtSR9NaiN2VHbipXo0Kv2bFCyQ37UZN1IRnhDuwCy2wPdUQlE0fZIkq6C9Yy+K5a5QZ6matQoDMfeo7X9fkcTRwXYs/zDPYMuWanzAhw+WZ0ABWDBqjXKOIAav4JXYoKxdBx8GSMY+f3OJu4Prsq9DPM1y4w3Tzpe3g/85zTHbudCVEp3iZJIG6Bv1pUtbiyflMTbb5rp0Gt+8xd4+WM2aeWtV+uksURUNedT8IBW/Nv+hhUL+vKa1A3aKeZ5Z/lZDMy9EZGcRHsrFC552FZ78nm67Eu50MLmqPmnr48IJtnzUB8rdAytFrWYt1Kn1z17/+v+dk3bzYUOBcKbIDyuVBvc+4DpsCrf/Yf+5xWZOtA2QaKlfMieMdo8vr7vtZ9GVbt8XX6E5ENQG+lX7cSiDBu07fqCcsbi7AGkMSLyjVQPDGsY6RSwywj23WOuobrFFMPS2OeU3QFlQI9qDral7zg+dNz1e33umuvVarvnykapJZHMnzPV53wieNHZBwfV/qw6lIve8b0yzSR+gbANEYMnuBTMkgerqZQL1LN6QvV6fcLasr0vvdfZZBx8OD50+MEiF79yiu0z/DFik4eVs3r9dMnFaX9hpooXXbps6Y3qNkT4O1rAn6HBaDvUCrst9Q866WveJGicI+cvvSV26frlFL7l5+8xnXKV6op1Stf+f0a/1kB21sFar6s5kdfUlfsm6dDMop2aJsoSHBSwOOMuhw/5lGPmB528MD0Fm0hdKG2gLpTNbr3qOP1deqi/ERt9XTZsy6c/vQT1yoi+fvasurO6SGqW36Stox6yUuvmPbLkXCDanS/KZD1UNVgP+EJFwp4fkvNyP6Lo8YnAAiiK1szvfOdb5suefzB6bM3fNM1v98UgL9L5734xS+cnnDRRWpKdY/rVT95zaf1/i43mQL1bGm8gI+Dui/7JD/v8meosdpfOfJOZ+4dStN+2KMe6mj94x7/GNUYH1X97M3q3v3x6Rtf+4oi4I8SUH6FQOylovmR6es33ebo3il1nD56/O7p8+pi/dnP/Y32W36YjrtSXaifK+PxlK5zx3RYac7sNQqPfFENpK4RKCZd8WUve7lqq18hwL1vuvFLN013aX/quxVhBeQ++7LvnR776IeKLrdrLm/QHtafVt31nd7WA8OUFOdj6kZNnIatxd6gZmMHtGXWtZ/9sjtrf0lz9clrrlY69t7p5Ve8QqDyeQLCRxzFhZ+JaNOwDRBL07evfvWm6aD4a6ecMcyvu+EKtB0UcH7JC5+vlP7niQ5f197DH1Ma+V1Ol6bO+jnPvVRbLO2aDqkW+7bbvmn+fricJi8WiCXK9F+0//e39ExbitjtEiB5qqL/z3jGk21Y33pzQDIOEgDg05/+1Omiiy6e7tJ83KBtv6g3fuhDL1CJwEE1ELt9uuH6z4t37jIQ8f2fe7kadz1Odc2HxWt3K+3zsO55TBFy8dYTn+D9vb9x87dkuB+zw+vwkePiX/GM+N6BHzIN9ErDLYAC/OyGS7bAatsmR5tSN7/jrGpWbZxXsyPbhtQIxqE2b8lTURvLJ1t8NvcSkeM67EELUPZ7NURiiyetb16JlpNaTfYDRumRo9ov+Sh71yIDiCangZcDKN7bV58LlGTbFoE6G5gxWgGxgD2DGz9VDOslGkZ3Yvb6xTewAOWWv45QO6TI9cqTMMvvwp7VKG9Vlie914OZZSufpXvt2MhnzPwZ01RbufR1+e6k5EAwbwBAxgeM6/rn6JZEJqERz5pmXpyYCOZqRHm3aOgO194OSpFl8ZydUMh8d8QmTSg0iBMFhCk9BcwzDiba1c2Y4ItQyineM0DQ99RGe/rhJXQRc2/Cf1d/ihXde6M7b0cXMuZKtDYoURo6z4ouNsPBv8U73rg7pRk79Eo5AOuZGuXDAsrUKdMXAidvZ104oq7LJOOBKHyir+jkRK8zd2PEsmvfx5TfOdIb0ntOs3t1fsaob/89N1yr8Y/O+ADWBbDVYp3nxPfDCWVwhi5OBDOv0c/IDLLIlrGVc6rBeNkzXkbVgb7BJ3wV9iSzgfNMCD8bCRBugVA8FYe+vmYvdWcUZT4WR1HsknBq/q1Run2CA671M9f2hkhZzGULDYet0JP7ONPGy2BxGDTN40xgTAHKo6zpvaQzz/53Btc9B/PzlPNrPr+Bco3dcoI5Z9hV793b1/VYPvgrm32Ul9nevDsXCmyA8rlQb3PuA6bAq37mf71X6nUL+q6lW63pCWiePYtr7xtUjyl5rRzXI9NIboNbG6lI8SWFy6WGVnhl/LkuKgYZXTltkGEwVRQaoFzSXq/OTSsjrHLNSlkQ4sTI2CMDjKZY1NLecevt6sisvX+9J64MdaVYEnnekuF08cUXqpHTIwX0rlFzKXns2bPYHXGSantQgPKpApePf8LjVP9723S9Iq6nlOPmVEJd64lPeqLTljGyb1c08cvaV/akOhbvEQi8/PLLlZJ6qVKADzj69jk1Arvh+uv9+aMf+5jpNnVpvuXmW92VGWD6pCdeovTaZzk1mhrJG7VF1GeuvU6107ermpL0XzzjSgsXfXbLQXDyuOo9lUZ+uZouPU0pvQo1CMB+a7pRAOzN2gbqQm0T9Lu/+wfTH//xHweE6bmoWb300ssU1bxYz/1wN3u6465vCoTSHfrLHss9au50nmphSXo8/8BBAeIXKOX2abrEHu8dfbUipF/6wt8ItD1PHbQvERg6On3py19TlPgmAX7RBucLQIi6ToGRC9R9+vJn65m/51HTdZ+5RmniX5YxsktNytgi44T2+H26gPrjlZ6uiKxqXL+iqOdJOTLO7jim57pYzo7vV8314xRZ3uE9qm/62hdFl6sV4b/dTZfomsu2X4D6J6tm+oILHurvvnzjjTr2JgHiG01fhC8pzy9+yUtN56Ma6/U33Khtoz6r2trbBMifoxTwJ4gWX5u+oWZtt39TjgcB7p3qiM09iEAcU03uKQHupz75SdMLv+950yMe8TA9xxmB89u07/Jf+1rnC2TuVz3vU578vdOzFTEHWFD7y9ZeN6mZ1VfkAAE4YshS96zg5HRM32PQkuVwnj67WFszXSSa3K25+ZJ4DkAHuqLG+WLx48GHnD/dpYZZt4o3DskJ80hth3aJulQDUG/4EjwqumibKczZh6oW/yI5NAA9d9x+h+fl8OF7tN3Toekhcvgwh+epIzip8Af09yk5bUhVv/UWRdT1/DbayzB+tKLNj3vM45TufYGjM2QeAPjpCH6RIsgXqo5/l8oEqJ+8WTS8WQ4EQDtgB15jHtj/2cYuoGoGdjGXvQ2cwVYMwI7WxgwtMDYbmf5Q/y+p2j5O69bNeABOBqys5/RKEFemJhnelBMHxxkN7RxR1jMAYo9Rn6xfxACfz2mHDf6QYwAQl4d0kymiazj5+m8qsQHY60AZ0JqnjtG/GLcrEV/RqFMn87ht3GMsr0eUDbtM02V/245qJ208xnJStUd5vw6U10H0WGOdx294VHLb1wwobuNme6DM1n0x1AHKu9XxGrCMU2G3Uq+9T7EbeEE/PZ+3q6lUVt5zbkX0POdOI04GkRmnImFzRNlzbvbwT7ZjigNm/vABa9MHd4IzJfTLrFGPSuptB/wpMcp7AHwBGR1jgBzIG3AqPsTB4/r6BsraGs7NvBRVPsxeypJnndWfiHJAYHjNVLDu5Kqd3mWeqPTnfrqe83GuczZjYbxVMpVFmSsX0mv7YPk7341guiOm5QZJSwGPqa+VN6sp/qFNbJOM5rTowTm5ftZVO+HnNQN946HL8/POjMxrGR/l2LHtoROTxWwq9ZCyjrukAQo6R5vDoEeuHcCdc/O+I7hrEXauX0GE1CdnXJ323sGGpsFK86w+uggcmsQhNoL4PEIcEv1zL/usjpkdE+4tknWz6hBoQB8ZPNuHteb7+hugPJN68+YcKbAByudIwM3pD4wCRJTXFV5foQVpG0utRFoh9XHfqZnX+nkB4pHoNgK8D2T+sCKrrps2fMr4ohbSnlkZUWn2QvfTcu3qc5LRysyZgbLP7ciCNUP2oiTiTHpfn49RfFTe9p2qOd2t6MUxpS0TbdujRjJ42neptpamRDv1HSAP8GWwrPFhyD1coABwelj1mEp882d47gEcGHsAALaOId0UULRf0exDAkV0Ov6eRz/aY7pH3YGJzGHJXKCOw9Td3UNjKsx8R87PuKZ2n651vsA5Tbvu/NY93p6KaMoZAfjTzj/Ptid75Po+qe7UtPjaq/HQJIxI89cFXJ6letG3v+Odrq39jd/8bYO3vYpyApSIWAAWAWjsxct9Disq+C1FLOm8TaQGunEM9jjNqc5TqvX5aoq1JXphjNyslOQ9Ou+g6IJeBSjTOZrOrrsVQd/Sr/WtGyCR7qpnVlR5r57t7nu+ZdBHWvZxwKEA/17V4cIwRw+rSY2Mvy2lIR88qC7QJwWwVEd68Hxt9UT36RM0B1N311OHBDRvNX/tUz12oiI7/YyMaZ/qfY9q3IdEcwDcPUrRJm2Yrs+H79FWVaIV+/6e0rgOa97v0rwcU+TzMdqPmY7gt9N8S3OyV2neJ0h1JIpoQySZC3QdxxFznu7D5O5WKvZROSyOqOP1cd33APOvGt39ouGj5BxgX2XAGCCf6DXpvaRZw4tEZo6T3q2/mX84nfWyR38fUK2wqzB1LrxEBA46HThPXcf1N89FFOlhAsIAvIPiK9JUj6iRFtdmLRFZh//PE/35oSs3jiiuH4MIh5FSX/UMW/sP2BjmGOhi+mpMZJ2QfXGSZm06d7/Sp8mUYJ2yVRhA/ZSiO9zzgoPUl2uNyWini7eNTtEI3og5GEMUXibCZ5mg152qpyTql+ggYUCTPD4x22npXJsurNkyJVEvDOhsLRWZowsISHQDQUc+LXvISSWiSDSS5l0Cxm7UlTTWU+yTTEMv0VHLRDTH0ZM1voDFNopzmxjyiWF2mDLRVr5L1JPzR6Oz6yhXDG+PPUBgjBqx13T2DF52Achx6fGQiFGM2hjqAQSR63l1NNw0yz0aKM9RYM6oe2fcnVad8WS8vI/HMnORc5ZrElkn4rdqYHOwRZbCwPQsYBsyrs/aIe2aMhL2UW9eddTYzbxo3FX1u9ywgDjgAucDfODNh9y8i7nlj2QOpFxV36MLOB5nBhFFR5SR6WQi+FH+q/40Lba7aOMnx/tDPPNwu59MI29M1o7l7PPtR/dSAKQRTVfna3h7Bsqn0syrfllzTr0GJCtdw/NuvrCWSSDdwDxbm/WEdkpv/4288JhHp4j+dl6XSxAqOu/u2skeYH0ue3Y33+YWAew9jjy71yLnsr79H5tm+0mLn1n7FVGu1GuPp0BojssznFmL9s5AfB7/LETs4LZTp/nFkeswdsoyVk30BvjJ9s89TU1sl+JLIDVOPy8MntfPXI6aWlveL7p+6o7LYrIzr8ZQa27dBhvX6BjICH0DlMc1OY97WNu9nkfAvA6uc72ag6IfLxZDrnmOU3J2Os1PNU0f+tV/Nvy1ebuhwIOnwAYoP3jabc58EBQgotwGUgPeURiOhllkdYyvPmb97z5m3eO4Lnyj1PCeS0HL+CwVWEqwjeZBGcbkmSO1dMtdADxieXcUVIloG9U11K5/phbOxoWO2y1jDEBGsyGM151qIiR7WEbaboGtw5Mwn43ZE6rtBZhxL0Aw++UCdjhnN6mH2hKHvW09fj3LPoFGFOIxGdnec5aGIxhk+owGKwCgfQJKADRAJREpUlP3C6icL3BKw6DdivTRGOy46yKJYtMRVvfQNU4IcLl0Sj9sU7NXYGtL3aGJdu8SEKHj9FFFA/fqWS9R5+XnqoHTZxVd/dTV2tJKivt7Hv3Y6a1ve7tSmS+e/kKdm9mGCSAD8AW4ci+ienSjPiUDA7UeuiXSZLCm69BkCWcD4z8rcAToIVWVmlfqCzEoYvM5Buh9cDF0uSJm1hkVVPuZuBa1n4qyY6hxLrWKgICd1OWqa/ThI3c4GrelxmOTUm0B0YCdrT0yi8/QUEkA5ij7pe51M6+dW6cE3vcmXVZhaaJ6gBJunsig5kGAl22sEj1Q6rQANkb0bvHBYTk0jgsM0mBrj8CoayjhDY2HzsYnRWscCdhCJwWqtnQMaf2AKgAmEcsTmlNC4kQ1vEORLvAI1YbzvJ57jQ2nAXtkA2b3KCV5v4AoYJ61Q7bClsa9XxFc9uY9rZsRZYMfSfPjPrvpCCxi7ROI3SfQHh7UvKimc6+ezUavxkh6tfkRq7MMQTpi83O80okxzmgaB22JorJ0ALuc787OgEToVyl8pJnvc0osDirmS/zneso4kBx91bziJCIlO9kDRPfFA/r+GPeoKDLnQ1P4AlDUACFcvsgbW2O2J1nbMUj9n+3jfm2gtgC2XIMjqzMwGSy8dxpmNRIUP7FOHYDU965FxulCRBlwTG29aIDDiyxXUlTTwIs5znYwXi0zcM0+4d3B32MwAmMdMR7xhWi52q03o3REjpRuOhkPgLNlaOResmN9qRGwFFDuWsM+P4A4gDVGMifeO9L0nYByif66TsyVWkK13iuC3Ae2zDZQHgERtCrgTtqv+DhAWWnX4hH6FjjlmlfWlKPGeZ2BMqChJb4jwmWwm20yr+YeDHtk2S72Gq4x+2h/6X+9axKyzvM0DP6/8tsGzA1UDHOJLHou7Q72mBi5cx266zUTHXQaMI0TqIByPwcgWeks6kkXnqXM5OjR43JqnbRjkDpl5LZpVjXK8K/JxX8F0iUwygGSMfU2XDXBsz4zOFuhImAwz+M0dtbk7MvOkckEWVi26RB7oeaK56eJnxutZWxOD+fyHDJkQAQgLs6b3KMdP5AJ3YvvMh3zV+wS1hFr3q/dHLSoYdaUHLYDqcF6+CN8ljVkrmMMdrDhKCj+aVoiH5m6suyb3iOYDXDvddlOsfLWWLa5XV3RL/za67r5aTugvEqHpF4PomK25UbbbLy210VFyZuuo703f9ZcYFqtLR7uaY6epg+/++eLWzYvGwqcGwWap87tKpuzNxS4nxTYLqJs5WVDrKMEEX4NmhORSMRmXUCPAnyMUtxbuEd6WoEINCUykn02rRRK4TilzoqB75NWiHG+QwaUI63RrjpmT54YZVgg3KlPVqS+cmoGOcSgK7XXxwVobJbIi0436zSLwaCmnllGh77bIrKn69KECoMc4LCXqJnSp48p2kqd4z6BJZ0sYKDIrJTyEXXNJkLZdUBOzcWzXCCaodK46IRAHvcHJAE0MI/p2QAAIABJREFUd7s7bTUz0qOdYkyAaxo5qZsyIIyoMj9EgLneKdWjHhPK3ymAxD7MpwVy9+k5Xv7SF05vefOV2mLqBjXy+oCAz77pOdoL+RnPfLZqd78wvf+DH3bzpn1K/Q6gj7HpiL6AD4ABgBtgnIga9PXWLKBZnkivpPASXTtFjZyMWb4/qdRapuY8IrV69hM0PnLqG4ZJ7uU6Tc0NESSQ6Cl1SQLMx7Egw3mHopUCykeO3xkAvFO0VXr1HgG4/USfD92uSPZe0UhOCKUWnnfgYb73XXffqvEpvV5g2IF/0dCuFM0N4Jz5IyOBzuV2euA0IS1RY9mvc9iO65TmZac2g2Ym9uC4IBKoKCIZzmd0P/ZMxvY+KTrtEc3ZxoYGcOY/AWa2azkgugJaTyh9HB4kkn1I/AIQhTZ03D7KOXjiSTGFJ+cmdSwEGqgImJcDw5kK4hGcOWQIQDfX0RWP7xP4PXAezbAEbsW7NJwjyoyRzP7VgG03frGF3WtH9BTo7ZrDveJpwDNjTGohjhLNqe59XM/F8/Tad0YAMsBGHuyfdGDTSqEu9nNl7e4twI2x6rIJjZeGXYapohP7EXMPQDI8wjO3YRzDK2nLrMts2BInWAy/RJUiazCweQ+YAryCTblfUqExvIkk7nSzLI0F+YMjA74kM0BjwYEBLQAaZC/gqGJbKoNlHBZEkQHKCUCXIbmkNVKO4H1+y7m2AOWqVdRazbSydlMbvBK1seiFLgHKo9wcZW2MdAtG06p/ckwaiI2y2FetiHIhrqJh7t/3WXeMdmpmG8AddSpRa2diz1EAc+476wrL1kSaVuYK3mLe4J6kCVSWDw4p5Kgyb8QPO+Uc2qLewE41nG3QLxFldwd2fgHyIny9q5uqEVnWgkZMuTsxWUuk2pe+sIoxOOxIM3KHcSzgbybqf4U33zmiHBDW43FzOHM6fOPZyXzynkwbQGhWRkU5aVgpHpY8YYso9vPGMXuU9GvVKB/WFlEAZdaHU7sLKHcjKGdYsJ6QC6zfAtDmr8oiyJwHbDa/BN02R4XHGihz7gil7cziKSvToa8X3ox+T+MyouPV0I5rDJkRNk1wHoQkxVNLbW7zfMYX8M36HjM3RnCZSCvR7pjeWUqxGQyUzSXizVpvff1Ou2bUPhQHG2IVGoYkiSI3ULaxs0q/lcgv5xWfmWrzA4YeC60WkLz6rOvrfdVh0I3N+jqjLFkHyjWM+WVdRo3He5hJKln94VmZH/RC8ceHfv0X1i+9+XtDgQdFgazWzc+GAt8lCrCPsmWd0xQDfhehXJ0ckYNlANkISj7U/PPtvZmLx3e8brQGRoAMS4eQKl2Le7lbRhkFM1Dm7FzLUQ+MpYzUC2an0qOjiFppc716n7CLz7WBZHuILWf0vDaOZQiTtulURtWFApAESol0Or1Lxx8nRVgpqABK6iuJSAOWTwr4UB92/vmKEusV9Q7w4s69zRVudYAZaYOkmNIhmjHsUXos9Aa0M5477rx9ukCgCwDpKCz10Bms94HGOj+jCPYuG540kCIqJSC/pWgioLAM7B3q1nueooyXP+d71U36ZXqe81Rje7NTqDEyv3Sj6oiv/axA8tecbr5HtdlEQ+OIADhR76yooD9LdCM1XmkaQrMX0hYxYuk9TpQRwuIYgNLQdEsg95hS/gBvO4nSk9at65JiybwApgBjx1RrTL3ublKtjyqdt0DQbrZeEqjAOXD67DGP6fRJ0V5NlHZpOyzSow8f/ua07zxlAigie/yY0rcPPkK02KOUY0Wgz8qZoUg7UWnGSmpzwBxzoGchYqeBbIm2AFEabPHMRMa9ZysR/ZNHpl3a3skGjdCnzHeBU0ViFZk7CVIiowDnBRF3QKLozvVcL6jj9+n+pCGeIYtZhDlJVEdz/7ALHuL6Z9aR6y+hWs2vnTWiEbXiXJ90faKaRLaJgJPa7TlykyNlNeCocFdg6joVSSatWccfUVMxHCNEc4+6M3e2sHLOhaM8mjdtD8Ur5QGsIYCsjTyuSeTOzXRPmA+5/nEhROYJniUqjlGNE2lLvHtcThTONRgmUrxPgFoUozY/ades14Bj15uWAc61cPjsUiQfBwjGfeRLZyTYGq6FnJTMIOA4rRqcBTSXTDEXzoLATx3pARgQfUlP9dZPyL3UI8MPdmBUlgeg+IR4irG5jELHdrd2CJmGNUvEpWsAAcqmcu01uwBl9vXm/qQOM1acRAtQtvFp2SQKVaS6gbLXnB0Bo1OA49vZwduO1BVQno3tnBswAk0bEIR2PW7TZ5DxDYa2A8ocmwZgOB+X88a0bIMY0K8ZKmNPN+yM2UaOPgOb2udmoIwzTOuGGmXJr72UrSBTJKeRgR6LeJGmXjz7GYOQRAXtoKhnSIQuAMeBWPMMThtkeXW9NkuNwBTujINywHHmm/v/w1OtI4ac3fp1cer0cWmyFhAPS4g2OEtrSyMcxVk1SNrQCaI5q0hz6WZ0XlP4pgooK+vkpI5ZBcpElHG+BNdwfZc72FGDYzh6Lhda3XZpnS+2A/158gUoczE7qbMwi4SthxcamRMMvsMPWbYVT49C9rzxk7XR+j2iYHHKhK9G+i5AeeHzFaeUx2tGnM/z/NnGCUDtZ7Azqm2HeprwlS/g8znPzeFqvABl+JunSePB8H2vrXEsHns9T4bQUJw1W6nXTE/ZaKM8GAMW/fxtx4VuKc8ZgfU4h6MTrKnL43TvgubfDpD0XNSkmB+XOV5WS8XenWnEGD706/98+XLzbkOBc6BAafhzuMLm1A0FHgAFXvtz/8QKoX8i+1EgMav9asEdgDyCYisIA9koEV5b+C9KYDGkWsD2vo1WihgIlU7ZxlzUaXnSjW1XDcSkIhNVqJpEDAWl5Jb1lUg4Si2aJ2PmeH3M3qw0hUlFVnXXlNFwgm6gjlph22VrGNco68NjSsHkehhR+xUhPaJ6VbbicGqqCxapqRXooRmRDDKUK1E/Z4jpPeluRJkxQHYrYkeUD6BBpDh7np42UKADNOEqaEcaNRFQFBwdr4mI2F7UeE4qYowRTVor18R62gUo0+BPaaw0KNqzdVZNq/ZPFz3usdMjHna+U7LZlur2O9SZWttg3Xn3EacfAyQBZ6QnE22Fhu4YCxDBE4/xhROj+GGXwBg/ROJ3AdSIxlZmAUCZ8wGjW0qDpvMxta+koB8TwKeOFsMWUAX1AX0nFSF13NbNkwSsBfSITO8WGD6jvWpPAFaVSm1FP4l2agR1TMCYlPfzz5fRrL1v2epp5459Gr9ALE6UnaLVHqJy7J+dTAKnYYuO8Degzd+JhqRXZ3/egnHuChue25LD5OxO3RsHha5z5tQOZRHsVw3uATtFAI47xSM7FfHiGIxxgOtppekCwvbIqD+u7uM7lFbtaBfPrmc8qNpvHAfeD5zIOvwjuhoUwA/cy7xJGnkitQalYoD94jlnVOh7gDLz6rRVfQefu2ZWD7lHQAOHDc/i+CktpA1EAtRwNAELSClOBDSlCBCI+bJp6vUQwMp6gCfg5a4BdqMq7itDP9vbJB2ZMQB+iBDDQzhcuCep+p1+y3wmM0EOE72nW7mBlmI33HxJtUzE1LKFtWtLv9a3DeM8t41mh4iT6WBD0NkJJcvKaAco7cS5QSGFMxfE6+J/GvABirFJSRtnX3BS4tk3+bQcNlzfpRJlCOPwsYHvLBgvGtPTkfJhXPeKKDvajUwKUC5mi3MAkuPE4bquXTYpSqYOtqjvG8O80EIMdYubASh3JK7AkNNeTa8ADug11ld3zWeAywLM7xV9Mr3jRMUnuHrvzLHlq4eXuepdChZjnflJBDH8SPND5LoyELSmcIwBlFOGQoYC18XJJocD2S9EPtmUrO6BDIXWXhkee1236Mcac1Wz5ZhFZkAxEw6ggfbnHFFeAGDr0369b6AcMGV8ynw7dSKAMyN1kYBrqbk6eo9MnwwYgJwae+tM9h9HhyiijGyjL8RRGnk5onzczkQizWeoBSGiDPfiAeJaVocAw7FcgPsvfOC/Br7oZ4r1YAioa+GI0xow0PSq9TOYMl7HyKTo2rBw1m6f7yOdss3aiCzu7YzaNjGI4wunpZdTqtOoh+tZnc2mTerpG6QutfUcE4sjwJpRx8FjOef11EAwxwWtL8/Fk5rfrZ85Po+DHYBzLc7u0K5NrR6Hn7yycnotx87K3IcXFvus+WkdZIe8i500gmcHA6SbPCbLjmV9j/M5XiMztxw3NnBbwLgv6PH73HkOnBuh7I6iW8mLD//GJqLc87d5PTcKbIDyudFvc/YDpMAP/Yz2UY5NY+McpWkBaS/hLNdLIS1A2cZRKU1bOjZ4KlpQhtYozNuYitCPkolitqawso+uDoBtD20r00Q2WmljbCZqm+Y9pJ+mSU50bj5zah6/jkZUajFeX6dBt5c/oBlDy/VI+tzbSggY7KUrsAwpttYAXFETvE8ROvbt5T0NZ+KJh2I0YFLTLragAtTqPaPZZbAiAEN6rUdIqrLScYnIkSKpsfGe5yP1FjBBVJMopw0/G4TgcgCrwDngmNpGQJ6joGrApEgl0YEdPBfKHXoKHm1hLDrSEoVl2pseRPdIaVTqOKmlAgTUOjt1lpRT0oFlqBCh5IdtgogKEucGmKMGzSv6H6DW24dA96TyCQAJ0NJYi4gmc8l7gDUAw4afjnPqsJ4XI/aEgC/nA/BIh8ZgdPoq5qzc9DRTO3Nqp8Dx+VDV9yEqSFSU6POevWqARhQQkEqBueoR2TjILE0usj7y2EjHBNzpGgByR/SpyyWaqrkAzAOY+CUafkxAHTp4bsUHbPuDoyO2CyAZMIvDBmATQ+y0nnVLz7lH5zlqi5Gr5+TapH1jV7jDOH8LiO0FUNaa2OJ6tGBjD1DApcZ64ADgmDT8k0n5JwIPiNC4EyHXYHQAtPPzeooV9eY5qAtmz2/GW44Qc6FBc4B1Rw07YsArddysCdebm38FNMTvpLEH1Ih++j5dn6ktTyMxX5PGbdSwk3EgfrEzAIcLM+eoYvgkUcY4Ws6yF3GNKzZi5i5yosw2DEgMvtmw5+ukGbctGUjd0RijieoknIjOTtLgtX0Y67ob8uGYcIo1dcga9/EjlXKtZz2p3zTJs/SZU1azRZwlkPkWy5310cZwHIiM1yOwjOuxJrMFmJYHSSOsAsqd012P7rRw/1fCuCwEnwFgyBWyriGHjeU4C1KukuE1pm462TjPKZGXxX85Lmu7P0v37hi/szHOk9s5smqgO+PHcjdT2GNim6fRkM/IkdmimtaGGyySFeESBDqgK6sCJ5DOs7zG6eGIshw88HylywLsorTgp0CyGP+8T6Q1joxE5ZCNpX3q2ZkX5i7AILQsujzgl5Urr5zdgGT7S+Y8z1oBeUBWZCwp5iFkVBkO2NTbEr00H1nfpVxoJ1lA0l04vU6Ip4+qJOUQQPnwMclGSgoAjPBx+gk4ouyrLw6eJUXfzJF5K6IkVbmdU6WnPfrWvSxXQ3B/2no8OjLOdn/jv5fzcn5AatZ/8WQd1w6v6LDwtJdU8ftsj6xkVizUbr5f7QlgK8CjSC14+Kabi5Hd0D9tv/SI0927vrWzP3ItadyhEU+EbIPCzZdLc7Na1Vbu+i2nXujVy5k3ZYtxSNlXDVSbpxpIj5+PfJbsDzn0GVGt6zgEMmeZX9Zr81nNW9lRfa0Z6FveFt9U9ktfY7le7KJxzW8iyuOsbN6fCwVmeXMuF9mcu6HA/aXA639OQBnhXAI9kZEYSjYDUYr9nyMhS81SlAdCM0oigriMLACDtVM+Hz3HvE9aTxRqNq9H60VJBd8uRlkb1L63jcxSqy3I0Z2OnhRA9hC4XqLSaUaSphrEHDDKuEY9tjVuG1RtVALUiA4l2pD0PkCrfafcl7GWJzjX594xnn1tGwn1PFZC0apuqtMAuNIgQ8N4nh31qOc3KQ2+uIBo5AhvRUp0zGkakJSyLlvdx8doJK2Y+9Y+1KXzEwEL8OB8e8Gt3Bk/Qy/NzXM7uro8V+GFmufMEcnXgJ1EOXnASlHFYCbdvPgFR4V9L/bKQKfwnI1T6FRzlwh2DFubr1byeR53NbbBm+hT0slinPCcBnAYYnjhoaGDRXleG0jMV0U9V4328HR3SWU+2nDLHr58wrXNTDOfG2iVYePHMkvPhDY/uhGYl0mMBu6z1QgidnCSKgEj5svwKGCfjAMidmz1tXt3nAg4YMg+SN1wnttoxY3SvBASfbK9RY2m6OSoBFiu+LwtzW8jJNrAXbqzZk2Fc5afBlu+9szzIMgYnkT7s6bh25YRgSXLPZKODZ1owudGcJ5vS44YrnU8ayAdZRP5Ou3yDU6M4Uz6LnyPgco62Elph9cWWzGRHq4azjMAZbIUxBcAYfH5Se19dZx9ZvX34XsENEi31n19jCMmPAOOHo/ctdQt02z026BPB+kcW3LR6x2j0R9njZRx7whiRa68dDAsvX7rfE4yj8TRFnlWYMKPDJ9byIQPc+fcJzfKZyVLOY57MFeUBnB52GdpMFSyJkP0s0CH7Ae95iSFux39zOf8zNEpM/FiJOPsGZuERSeEJ51CzxrQdfbouOybTL06dcpywnEu2Q/Qs4EyYBk+96LDsYR8oCyEZ4J3ag5sqGdNOhOhQox8u1NjTxUwzwEhuD5EhU9LqH6b9bF8VRPrK0U2fbufdXDT89MZGaT8Mv+Rwou82UEU2LKLl+glC1Sv6czrFunlONgUUabfA80gqbM/fKiBMvOJgyvA0LsnWS4x73H0eR7d+XvgnUxX6YjU9GZdZj1n3UfnBRYuLDnzXh2TuQ9PNuXs6Csetqis5+wsJmeqzLooPBnmaXmy8JqzzXDG8V+VZ/U423Hff7vEyXZIni2N7vyXZQs/+b5tEY88a6MlYdki7czr0oI4EwKULTeT+lC8meeNY6B4baSf9Qp0qJ4qGWLJlIV+I5+tN2LN2OP88J7S3iMeukVRzaA3j5R5HNa4z4fmPcfolGK5pr2nrNaQQTHeWPNNaNR02wU/67ZX/dom9Xqcs837B08Bi/UHf/rmzA0FHhgF3vD3/vekJ2LmOd2vhCiMCEiwwEdxxtO7CpSjMJCCbViNSin7/rXC7e1aljpoG0vWzWnmFX1ZCqSNu75ngVsbXPVdji0F4nrLgDrbD3xj46qUnPffBILU8wzXN8VQKlXH2sZ/FFula5f7mKeZFTvA2d7jBdTPxuLw2QwIOkVpvkEbH6Wsde2kK+VzfvIaZd20IQIeQ2M5Jopvocf6mHwxK+NFgdoYmqVNjEwDldw4EQcfUnfS+TbmGT88YaMt0UUAKlcH5JziXNM+IDq3TpQryrPbe7RBz7yhlFHkcEP4kEizlbvT4lNHNyv1GgvXjhGu78pA8pj1vXbIinI32I7S7/lp2o4pkRnnYgDaSULKcn0+guumtw1sDys8kOsuURdHazUQIuj9vQE3cw3QNS3zWN0kLTX4AQ0YffsAyc6yJ8VaUXZ3BieCSwpqshJ2CDwzhtOMXxeD/sFZjCXOAoOXNk/LOJqtVQ+8pqjfe5T5rNix/mwe7QPLsOsOvbVWGjTM+7XCW2DomUY4Duratf5Daw5o3mTcHIM7Qf8BBLy22RqLp2mgnBTW8CHHZ9sxQAXptY4gE00+Q7aCtsSSvCDT3FFkbVRNPedxgeWTyhgg7fqsIm/uW2Dea8dag8Kkw/p/HItrazUR9ErbHGlaPGIHE84dr2mcBi334PHwbDLII8/inFkyZGKMe5XM5zZvNa+uv/b3c/op69jClwGuyu8R+HbGQUfIWv7Pa8lrr51M6IkY/y1bGPquoWt+wEhkpueeZ7QMIeWavhEpWzFQ3ovzS5+JVqfZgo2eDV2XzPqvnQ4MkommzgxcRLesMnHTTZo/KoLqYwvowzhzP4vi92b97/zaE7zI6e3OGeXO9t9nnbkJHY6SijJ6VwiLRXs9/SysZ4AJsJzmdGYYgZSdosEuHI2nBJLZSYCMCIDy4aP6PSEexykkt4JKWnh0+5KQttxXNGz5y3ZZ7RAMAA6bLPIzpRaWgRYrq/pv1r2lK5qffC14xdkMLYBKxMyys3i6dc2g+1ajwZnX1pPN7yv2ibPO8rMOljluTMX2/Og/O/wKMMYuMgN5cjLmvO8yk+U57n2Mm2A6EywOxlmIuiO4LmPnV8ZhveOocpwWplXrs6pX5/ajfdHPPNpsrb+6RtnPiPvCYyhHSM1l657uIp6t9FrGJWOkbQykauabNdTyPzbHrDPnsqXo0R5fl85c9e4NUP7O8mRzxP2hQK/E+3Ps5pgNBc6ZAq9XM68WtOuAwkK5tuQweEJ4r/3aSHIaV0dTSjHVyNYV4jhgdz72PRC2UTTrQn87hdpjaEHM6xnSpW2wJuLTcUADGf2XfZfTwTngHdEfI8/nA5KxnK2NopB8HIoMY6AU2qx0DaKHSNeg8FYMAxuES6rarNg5t4DzrMQ9Kp4gEay+VyuiPi46aDE0OuLVan1swDMava2w7eVuwDtPCA8NyGqgLOWKEWt6VipZGy8MoCJ+7JvJUAAoBngG20qKtv1NRDNpkza0DaCiZG1vrPAI9yoPNvd111/qkpNxAK267pHT59Q9xtKecKf10lGZWylFmhmuCHfTslN+++/1RijNU7EJAlTyfuH9hQcS1bOBW9/3w7XBlpTVOB08Txxe+8U6ukw3c7ZWwtlANJQocgFkUr6JtO3bQ6dvzuMYpVfbWeQ4mj7MvrKkpybCmKwDRzHha9+bTtQ29baZ93FF3vv9CAO4loPCnoAYXf6DZ+vtYCpoQe5FMk26HAP6laHl8G9HgWI/1rIzz2WLlazDZR2UAUcdpkle3dgrQ6EdF45Gw7XeAgqDE1BBZkIiymcByhMRY/Zx1q+A8gkBCIDyMb2SWk/auJudcS13B16PiMb5YmO7HFkzcIC19Zm32Jp5oig18FB6JMSZAf3mXhC9PIzNw3shA/RLhkYeOeUL8FKGkAXVddnrMnJFDkChknGz8T6sxTE6Na6PUWbMaaAlPxllMmqWeW1wPaduWxaGK7sp4w57s1IOQbdrOlx76zPXJ5N2TZmIeAigTMkF4IdoMiUcTuuHLjTAy5ZmwAFAsGObJZuccu8O+70mAJjwRDKmmAkH/GC75u9vvyyGb8cV8p0jyvd12V4Dc2YSU8p6rchmIspx2iQzA5kIfOaJAxh3GShrDI4mH1cfBZWisEXUkWPaAlA1ygWUz5xEX5OlANsIKLu2H/2dhmeR6dGLpgkO0dwl90XGVyTWDiHOKt6OM7fEQvPkms3g697Hdz4f/WQdM4BL5mhwdpoX616jA3SU0z23s4Ap4jcfj698Zcdwrb8GxTznDJDh31qTXoc2FGpt2+kcXmh9zRrpfdZDV9aupbSdvrYpcHTQ3oLMI9+fa8R6wTFqji2gvKpnRp0Tem73m/Wb5+qmYFa/+qCd3uNcjLZK86qfx7ZanH/x4eR5RxpScmarys6bJQPFKkL3//C7f/F+r6rNgRsKfDsKrJmQG2JtKPC3S4HX/ew/XhGwbcwH0wBiiXolXcfCDyFp4wiFgLCOUo03ehG+rZzaQOvUslGwRrBzqXj+7dPlmiXIR+U7RzIH4bxiDJaxmYY1gDU0Q145jghcpyFni5oAZUc/ytBwAx0rvzI6rQz1J0DPIGPxyFpJlLLMOHJaG5braUyrgHXxwjY9Guy6o7XNkfyMSmydduuc0YoSsMXPSJ/RAeG9j5lbBj3/hF4BylHk7r7qY8oYtJIsQxgecDAjgKaj/Day8KTboC+6e15j0plz7FxpJRt7KAYYQ8BqgO406UpzKZcFYLCU/8A4zbyZ7AKDQgBpvDkG6owTG5wZHh1AbWy1MbNEzDpiELoV9W0UjsbXOI/NAwExi4GUdTE6SGIcucSg7D8fT4ZDO3IMkAOSAQnUaBI9pvv0bgFl+qTZ408Xb6+3MqI7oqzaRdfIauCONJYNx3yCrFxvN6TePRipkpgLzxHQe1ZN0wL2yi1VRmYMZY7OONONumkaforzpdZNps18lM7QcXblDJ6Ty5VDC2ONa5Ke7jWX+Q8v+mg/J/WapO0ztuxIq1Rr6tAFlk+rIzqN4wDJ1M4bKKv+nIgy20A5u1/3827L0M5OIAzbpF7zdUoAlvVpw9PgIXztxmglFJrX5vWo4bJOYgRzfDkZLfvqyc0okbmRtayrykCw4ylrpgnXUe15RTdP1kTPfMtZFSlynLrkaT9Lj7XlQwPi5pe+jvnb6ywyjx/zp+cLPodmLYMyzsWBlyaKgOCdWqTe+5saezl7ApTF825mSEQ5WRPxnSjlGnDcQLljyABlR+YNQYoHFp7LvsOZD9PHpF2AVrPnDJTDavfzZ5mDZT7u56nDYU3vFaDcsi1KyPwwlzGwgvQM7kfB54BZ8fYWa5Gu14oo06SRjAn2Um6gnO3tiAjTgJBMF/1aNqATsl8vvGn460cr+QEJdc9kgAQoz8AMwD7IP69/jptl/CIfx34Is1wtR2cDrwbbKXMIDzWPZZ2Vk26Nd1eo7gWS+Q6oDa8335aKryUabRswmfdeunxWDrHuv9JA2TwEp80XSnZVZ0tkzdJEMb0QTB/rVK4d3vP5zj7RZwDlkh30c/A6q/XUso/vm36jM3weQz1jz4t7cthhGQetgXKNcXQu9Pkre2Y3MUvPdi+YWTfCe9C1aGqZ574h8A/8tMx56LljuupXN828Hrhk2JyxHQVGG3lDoQ0F/tYp8Jqf/F8stJ0qW2DFANJGaKKqZsry5M/mrmtWrC1UGBiB34qj05GtaepnNgQqFbuNtU4hs2Kp+pZWuitAuZTjWM/ka1rhRElZGdhQtt1chrf1ZQHleDkxvpL+yjMkSmZlakMkimVJMY6StbBH7fCc9exJGzShTC8HDOvgBkr9/CsAqxSahzgAVk5FySTDruo2B2NgnRlG0Dd+d98R5Qxu+/NMPNMgQDm2mVPv6+lY3HZqAAAgAElEQVSNiSsy6fRpG6AFeIuGwarwBbWyGMtE8ouffPNyvMBz3Kcik0nVbDCZeaCuyp91rVR594MRYjQ0UG4ECp3pbG76aUxJGePwRKZ7b/AYejG4RodCWWb+fOZ/G+kBK5nHgPqsi8UgWEBGp5ZiOC1z3Od29gQOG6hAwyzqONlrm26/HU1LPTJRZDBSGUm1t3I89vzSHA3wUPSDj53eCm+a4KGVl6pXxwwW1vlpu79zfADIvEWNmVwGYIXfbKybX6Bn3YEPHI0lzRgbP+8bSHkDNGhnXrdNmEhF3ctOFbNryZjkIpvfLF9wfPG3oxfY81mnpFpTvmA421Flzz17IdPpmkZdbFkFSFa6tX5PqskRoJk6ZYADe3471dWRnPBrDGyAMt3CGT1p3YmWr0e6bHhC/+LT2bAfgJr3ZeUAG8qdSRFae9pEv8igzLMRSqU5txOO7uRElZtXe/7maO8AXkawbgAwy83ilZIzIyDhet5fvWTUKKuSKYF8GMCCZXiWf4BC0qvhiXwWfeJu7jqQRoepzEgdNB2uaQBHkz9nUwg04zg66xIDrgdQTnOrtEKrHhTmv6SWJqOFxRmHC86yuKkCKKvLhHkx5Rk57owcdO2kKYF3f5bH2jGtHR/4qZYnFpuVieH1y/MBWOFxeD3y2Q0keVrLuAbKeqVBItFDddo/qaaBOH3YzQGgTOfro8fImBAlZqBc+oxzxM/e3FD8yHZvRJwt5/TiDI9WbDWv3d0+zIeMyXxH7rS8YM0s8m8EySOvjvK3AVzz+JjdMIJkrzEjzIX/GvA1n7o8JWwXqRImnOV92yD9/XzveFyjM2qgPrdE2wpYrms2GC5G9/xwDk05ybaLrMoyzsKZX/wczhwovdXbMI5A2bcuPTQ+Q9Mcem0nh3r7L2etMM9lGPWz5jlDm7ZZRlslZU2JjJu+rF/zYembOne+TsntpvcMrHXABig/cLmwOWN7CtQS2pBnQ4HvDgVe+Y7/yUauI6/WarDgqvEfYWcpPYNZf2JFXhK8FFEL4FFot2AfBXxrINfxEDGUwHVDKBtSDUhKmZQxuq4Uvb2LL0oHUEDvPHx/bt1u/US33Uq9tjGSLqt+zgJUXBsw0vWFs1EY7VSGSgDS7D13U5Wuz4u3Px1Do4z7ZzRSW6GMrz7ervoABUcIolrnnx7PWHvU12gDoZXdukEw3ovv7gtglzmRdL4GWj0XRQPziXlBc2V7tAx98vj000DZin8FKJfDoQBP7A5XepYBknBxFGwiJDLrYoTxv7dEKYWeB7oXUE66HocFqCTCOAABW0QBIAYyZQW1ATJvW1ZUD1BeuvWOaWmeUyKIQoHrqfU9V/eOngQwdIZGQIg6qauLNUDZ3bULLFAq4L235YQymMTIt2MA4w8jnwi6k8tttLCGVH7ov2fG4V44BDot2sZSDO32cQ0stu3bLKE2fBscFX/4jHJ2mJYYhQG9Zv+KDCc1M+ujwsOa0tTtNVAex9znGYfnMvqnLcwYdnGMOWwVZwnXcxpoxutGXsSE3cRLv+yVrnTrU9qO7Ji2NjNQ1nY5J7wtFHsoZ+urMyKit4rTTd0Nv8Bq5pgnIfWXh7T1HWDQa6DetwOPsXekl/flcjTfbbEOOd5bt3RviBq/v6sUTXf1LnkIL5INU2uSiOwIDnyPMnhH4zf0ijQpkWie8VZEDW6GsY/yYT1yNToAfY8ypO0WYL059TpAYxGBDZCjV5hrSgrSeT2d0Kljhve9BsiiKKCMTgBNJ6EgTbzIVrGktJOlPC1OG56fzvfI+i+pZrnFH3GsmCbmS44DKMdZMcrtXhB91f77vl7v6/zvdJ6H1feuddK6LECZB7HAHIByeMt7CFgWhf93a2tDA2VlTLCDAfu9H1Wd8qF7BJS1B30iyqTtK42d5zZyYo2k5h1hK+obJLbeiq6GfvAhNEqNM80U2ymULJCAZNsJllHh+FEf9bO2HhtB8vi+ebmPb+fP7FRipDxzEbfXweiU2uOdJxbaLno4Mpht6eb1U1kWngczTy4ch0TLqswBPw1M1/kl29/ldGQUOwPM53uJLDK45xjWRsZ11JY5sNNwLaLcMnOkzXZOhpZJfi1H6Vnv/ODubbPMap4LDeLYm22v4kf/TQZYyYcsnqXsZMX2sA2Ds6odWCFW02gDlItZNy/nTIHI9c3PhgLfJQq8SkB5ViatGqzdYoDPDYcaujmfrqKMsYYj1AtItUDFA5nUn/wgLN2+po7zNhElcL33qG+51LWsK4DRs9wKz0rTYPmsVHtSGVtRL0B5GZ+NvBoD452Nx0JM617ZNgrdGKmeYUXpL3oz3udKD+2xN/Bqmoye2qZLG5v+zrgrxtpsG5XCGoHyuud4jCBtB5rXjeZ5vhdLtoYTQDQDZStJjIaKamHAF9BKpA3QldpbjDLArJvkkB4JzHBqMYAZh0Siq47C6W7ZJqhSsBswYyQ6bbaMLtM03Vg7AjzvGco4HdXCYC5DssGADYQykGycxIj3uwY2BR6WLqUcH3t0bM60SynNGOUY8jab4JvOivB9AhbmOa/0W471UvEaWmr6uEH2LU4TNGi4f/8BbzWWiDIdr0k5zTFZLyacI5rmRL03pHKEM12vvS+0kWXmKHW+OAUYd0Xb6CXA6YNsGZXNdsrHV+Q5GQfPSQRUUa9sOxaadjftNH/TuB3JhW3Ykg0wHPBkn4dTmWueC6hwDxoKOSCtf0gLTT2fJUcCu5zne4WPvF+uPqeZkZeOQTLAmDnWe4+BSJfGJHQAQKYumS2zjiiKfIo9kl2frF8D5HaSxQGS+upeh4PjMDPuNWFni8cEf1Xqod8umQtteBvAG+jkmWwMl/zqOkaDfRvqXD6vToHVvRyFtSORet1kUuD8WzV2w28tZ0YHzjDlfpttenBIVTS71ssIvPvaHVXyyM2/i+GcJo9VkkHtvWkTx0jWW4zvNArqiFoB7FoLZFC4iZc61lF+QCMvgDLvfS9+LVeI5sPDKa/IPBRI7NRrxsBuAHYGAYrjaMvY+Rd+IfpGffdixNsZNzgUVuhVCyOra9VA67/naV0n9P382xHJouU8p/C1Zexy4yWiXONt/aDx71TWBAUYAOUTx485tRoH2jGA8qGj09FD4nuaeZF2rahyapRZi5S7hA+ix3qLo4rWznW6PYfZHo/SGFKL+SOV3onem84lE0en96jDvHd9/dwXWF4Hziu8WRlmo3NizIbgXLbx42c+pujo2u4hSupVXDYAbObrwFrI8HlHiOjlVV3rq2c9IYMrTbvfp49E74cOLUPjRKST4dTpztyvgXK20mvQClFLYtsHmjkZ9Y3lX/NBDclyqTqFu0eD5UrW46gH/VcFKrJGRllXYyDzyWOOvDOtSnGMts28VSHXYbmW7jXd9PuBTer1/ZQGm8O+EwW2s1W+0zmb7zcUeNAUeOXb/9F8LkIwgHeJ3sTrH8Ooowfxr8bjifFLypZrfluYltHY6TotfBukrghjGzyqDUTJcK8S1OvgspXQOths0MiWO148tp3izZ4FO9fEEDKAKGMPQxODq4zcsqJmIGWFVtESI55BifR7G2mlMZZOx+kI2rTIeKOg/Nz5K6nqNcaAIZvHBhENTLqB2AjObYSXcds0srKr8fb3rdTXDdue7L53z60/b6RoD7otXNdO7VIU0wnZAByDm0QtzSuO9mrPXQNltt/Rdai3wgijyVTX0A4RQU5eHDA8dlL/HA31MDBmC0jwt9O+otBDQa5QhouNZk9O6Fm0mPmnQJ7pbkNwMYqaD9tGSifTsqrreG89VQbSyLfcyAYD9y1A1/OQ6YxRlYiZIjREW1MiFgeCaAQQ4NVAeY+AsvdrFs0ByhVNIIBpXgYo2/kQJ8SyjVq2anEbFU8Hlh5rNTPdzaYAuPP6MA/G6P9OPzNQ9vzbIvN8hdJ+YhvZbipVRlRcIWXU1Yz5VHdMgnfuDZQr0zMoviPPfQcPvOF9AHeASZUJ8Ja6vli59T4gGaKzL/ppA2WBY+0te+y4Im2KIlOXfJI9wonqul4TeWDuDO0AH5XGPhvtRQPz3FCnCV2yL23x2JxObdM2461sE+afPbHtYGIbKu/nXQa1a0KTyYCjxPTHIdId5OEpnCPVSboN/FFGbAeUR+N6BNcN0Ma1Mcre7Xh/XjchUAHzzP8Cbgow8dizLI2YcxWPwX+AF+UGLj0Q/7P3OOnXjigDlPV5ygpY56RhR1baEWpnEWwQh2kOQ37imAt/xFnCVOX78nEVsBhXQeataTeui+WoNs+2XzktPr/Tmtru+/HeNfR5GXw7oOzVj3wAaOt3SxHlHTTy0r70dlYDlOUQOnTPsemoOl+fIPVa5S9u5uU9lbMWnXVhIMTajgPGv9aZcQrNepyt6ERP1/PDAwZhkb+WN9C5IpGjk2XkMRxW/TMCzOY3L+9BP/b7OaOK+zDnjmJG3vRaaFquZ/Ss0j00G8Ffn+9rWRCgj+v6pV9mEWh93bqq9HdO8T/W72TLFbi0z6Ym1pFhK6rSE+bn6FuD1gLKUbORd01/X3vg05Ej29EzR6bLtkH+UJKSP1fthwb1c4Tfw49jqnV0z7uvW6w/OiV6PF2m0c/VmRCR/WenD22aeT0Y0bA5ZxsKNN9viLOhwHeFAlf++P8wGwcrQMAWSIRmR8zGCIWPxZBD4dpyjelsAarfBSTzIQABaRnF0ALY6c9Ovcbv2h7UJSIyGoGtkFcUBUK/NBd7q1qG2/iK4lrqhwOAUEY+ziAm6dft5bXeslJsz3qM5I6sc+3RO77cA6WX65hOpYzGsXfUxYq1QEQUMbdLhKOPxzhuI6GNgzYCVoypAfSNhu3KfWflXpGBbThqJYWsLD2MJqvuqiXMfsgFlMqJgkFlo9PAQAaTjCZS+Pz8BhdQO116Mx21z7JBXmof25CJgRvjIfF/fsJDfvYyaJxGXEZROobGQPJ1uGeDGPgP47yuNBpoiyEfXuyf2RioqEDTvNNIe+6bd7pju/cytvFSkTmeF/MGPgTU6EKA4bgY0uAo9Zi7pr1KueY1kTM9ApG1OdIccIBnx3YqDoeKLqbBGh9i+PDcWaPmLr6zkRaAEH7Td14flfYHdBsM315TAcEDCOD8imglyhQOZoPqBpD+m2er+6WeMo6g8DFfB9DUg+T7eb5zTztA6pFjjS3j8H29NuvVhmOgkqWOr1W/dF6laY0fnnR98YKiVzQ3ohM1eyUfEUCGXU8JLJ8+lahbSi64bO7dRmWeYYmymG7wmj536mmVHIyGvPmtnr95sPnJcqh4jOO4RvZ4BqgTnSvwUXxtoGGeIOqqrcEcTaazW/h/BBPb8XKvj+b1VcCcM2bgWzJlu9TrZa0OtOA55NTJ+m7g0GAzKdVxALTTse41O4uQAdon3HuGpwM8AHnPXjXy0utOrg14KCdsapLh9wSJPfv6jq2f0pyr9JAnjwcroKy3ofnC3qFDeDTe1QL6A981Pcs9WDy8wpp1n1xjffn0+ePrfYLxAfz4fl7XWc8BHMg+1nuPmeHE2RugjG47PW3hrDx9Qrx9Qk4gIsipvz98+Nh0+Ig+O06DKcZK3WnpxTlzxxpc1yP1OvdBa6ZGeeET+k6Ed8Or6U8yyNNBB9vRXuAuoBRa0TQvEWWD68GplEyJalq3DQFHWe5dIyw7cp2m7awjysHd58y8blCfvdZXrlf8b1FV9/baiCE0yIFiG4u+lnOD3LRej8gi49mcGjFpeWVQbH6NzLMrreY61yvHsPm3gHrd617PMsrrosUMhnUlBx6we9AEa+vb67JAMUPyPHBsrbfZZmNj+l5S9ZjsZU1a+UzTFfrEScyz9Jzz+oe/tul6vZ1M2Hz2wCkwrtEHfvbmjA0FHiAFXvGW/342elvRtBc4YBAjN2m0iQBEITl1GW8/QDnScvFWtgItJbJV+xnOCowGRY6MlHHF6wB0fA+UdAOkQRHGWFiiflY4COkyTLlOe7NH5ca1UIxullUKxdm0qCXXEekRZIw6XcnH+KHyXHV8wFI+D22siWZAYqO4jJk8K9dZ0nL99ZpibQNzNDSbvjOAGc7ra2yn4EcjLIDuvlPZ149dMTToEGvgz1695ShxZJiIThRgG55pESyamW6J6mEUUEcYQ75rfAkj8X8AF/Of7YJivI41cb2dRTtHTDOuBZjwjEWZ93YeuVZ55cvwMlBuA20wiJouTZvZk76m6HsZjcBiBBRtoPk47gOI93x3JDkps5BrF0CuAHJvAeX0UgGCNPGqhmd63w6EAPSqGiSCiLEC3xXotHMGY8+RVs5L9DFZEwDiPAFNrrKtTFtq64BmMXC3M+Lb+A+QiwPAszBElT1fyAZS76G157T2Sze/L0A544ZOiXBk/hMBdMCZdHPYoppzMdcZA/PNcusGPThlMOoDhqjPNA+5U3rVtgt0nhYiJqJ84gTgQanXiqIdP0GTnWzhRF2yDUunX5cMKyu519gqULaZG98DPD/sHTquSZyH7NnuDJYKYzZIXj2OLat4eAA7wHvZy979GkQb5tZN8ZSZEP6olFLRK/tlm0DNsrNBn5T4lE9EDrX8Kfnl0xY5sW5I93dh8Vx/lCnmF0e2Vx0JGU7qkpk/l2RUdk6rlGRV4BgSa7vMQDXKbAlFVkUBZTtiTQMBM/MdfFTbv8EXlr101k+H+0SN43QEQ7nTezuwvFVYnHR5FCRJ8SARaE8Uwy25PlMzWRljplPTwlep65l23oHq3ibcds6M4fIrb30d6zPWUZwCiwOg5y+oBRC11ToZsCr+2RL/7xJQPul6fH6VOaHygsPaIurwEUWa2QJN9clnFVVOwoX+np3D7QBL6jU/XqLMM3ebM6vS4G0GZMW/0M8ZSlaEq/qnQROfrzfJ6us0fzXIGh1BnfnU+tORVxxL2/B9y7H52NL56zov8xcHlaU3z4TDgWfg2c1PzdtZP14Tls3htzHTbZaVw/3sQOk16mkr24KDHc1nrvV57TDhtWyHZpU5wcfWLZn7OCbKQVBj6/XZfBm7KdlXLoXhlzuXo3kODngOPVWZ6/reJT8Guhmvneml23xNnXRKzA5Q5vz15qtjQGHkk4/++i/dF9tvPt9Q4AFR4N5S9gGdvjl4Q4EHRoEr3/rfWtjZl4gAttGdPV0j8GJo4fp36rSNn0hWG+coc6IbVuip1+v6ZAQ82mXXUOfDzVqQEtHFsN8l48ggzAo5yjkpSBWlY1QI61LOLXwt3EspNVAmCuHrl1e6FV0a5mAZIP3L8Cmh74Y61gsxQFbArBVWnjh1gpWGHq1Zo/XD29JPI4slvWndiOxUx3Ug27PWynAEZW1oWTmvecHnVLR2KgxGa4zRpRnVTIu1Y2dFmzeifQENd1iuyO+9gDLRL+hCVIE9qFHuieC5kznX6blhTG6CVDVfNqIqEtD0xFgznopX22DcNkMBE67VhkVdt7coCRAYgHLxiTm1xnFfgHg7IDw6L/J9gBrvE0k15+WeBQwZ+WxIFSiIY4kmdQIBZDDsEQgACJBWSuq1/m7gbFDfjcG6NrkMFep3E6VvwBPQwPN5r1iMFX8fYz+RCq8i/+bPANnuWr6d0bg9UK6oJTNdxleeNSDELKNtomxAOWrXkS8fVUYi9ONzaBgHCanoMaabngnBQENHydt68xr3TYxtSOX3Yzpjgf1zE01UYaZ+CROrEMRRNbIcAAVEkwOUadxFJPn0mT2JKJOSXUA5oiEOD/PesM56rkd5M0cZSwatr0tvTVUG9RxdqWOhc0fjbGwjmySDkjEhYE8jMo3FOQKWv0m9dnTORmxo4FKBNf5sXuWA3j4t6y4yOzxSxj/G8CAvRgA/grtRht07q8bTOAOKAKzFYcR7A2WD/Ui50ZnEZ1oGauClNbJvbzW0U3M75BYR6QL5vKYHRMCjZx8aWY4EKOcBS46XS22JJLfDpQCglwoDZ+KhA8A7czCCLy45A2XG4GyNQhbcrv5mf2MvN6+75fsa1fyy3Rob+SqPEGejA7k4pEoBOSfKOjLXd1fv4jGmdRfbQ8F3KjM4Q1QZ3td6gO8DlLUOjhHNhW8q9dq8XiCxt+azl60IWiCv78n9cXBYUuN8rhpl6wKOhQyWuTpkdI4gK71Oc91F7lbJyCyzy8aArsWrI+CdQXDdu8H7KN97GgI6Q8d+nBAOcFdZXB7rYGsU/8QRW071mb+rzKDGVQ+SuY3g8rXrxbfMakBaV/aaPTglo0u3ea1Zmpm7LVcNoIu3zyrrpWk2pjzntquOKj4bAwxch7WvFhj3sh283nsu6jXzG1ljW4XzB9ur5YLll+esxspYymE9O9MYC/xlnp2mj7z7X4RWm58NBc6RAutL+hwvtzl9Q4FvT4EffNt/V4qyFHQBoyU1NorfHsZSygjLNGniV9+V5x8N0Uag96ctBWyDsb5D2e9yQ58Y/f5bkRKAbX7a0IiAnZUkKY5l7LknJF5Yg9MaXymNVaDMKR1tDFD2bkSlQO3R5X1FA511icryfVvx4yHHiaDIh9MMbb5aQUGP9twmkkdBaRmjg+IZQS90afDaCmUE/mOKY38+AuWezdEwH5XnCPwaKPc1xyjqeBzXXAGHpF5bATLnPHOiyT6mtotxF2roJJDs7Swclc+WPBDhlOdliGgTX/NcdGfzpGyGlgygojtlLrTDxc+OcaF7eX9Gm4n5jzHUbUwWQ2qOr3NMdz43aFmA+xgVW3/2NuIDilNvTmSqbaPYejGIPAa/z32z326euffqJtq1Z5dqBwHJjpTtETBg26c4c9LYq9ITMcAZczmgYnPTjRZ3RH3XQBFa2qaKkZ8HNXl8TqHjGG4ACS+fGIXjjylZhpppsWbkL0Z79sZuHIBbonrOp/Ou1jSdg6mxN9bwOmIuiKqWA8xAFEeSeMROkVZ3GddMew3xtKOFeZyQOxv7EKW184R5IQUcoAx/4KxxJJk0ZvbgFuBUajUgmV+2gQpQRmbtFVhI+ueZdArLPFoehN+6dKSjL82rAU1Jf2Z5tOMsW09FRpk/hMTbcBwdb82LuXc1wrNzKTyOucw6wrAm4yVR1F5HWTuWuVk0lpYNgkdebv5t2eOVNhv+MZ5Z0xLkA8ht2dcAYXXNcI3vBJQ7bZSxeWsnr9lkVMA8zW+JMMP/6vouK94ZFgLKNPQixZw1EJ3D+RVRzkXMZ3anFXBOlX6VwJT83sF2T8YXcep4D1n+sgLwk3jeZwAVxZCv1nDugosWfq2L+JxFKtHLYQGyfcwM7gANgI/2GCwXGd5lDlybikxk2TPMGvcClAPanbWAs9GOljPTHiSFapTPKKJMptQIlA9pi6jj2iLqtDIqzpzdcjOv1OZzH8qYSq/aIVdDqjXfcnQdKPM32RjJQIpOD8CHbUsW1mvzYK+Hfuh2vsdRz2KPbCM7BRvD9xhkuPVi6YS5bwJcVrTtteyUca5YU922xVI2kuccHUReU4Pd0Vl0687T2WFeDON5n+0TJ/HUNmWpA7eeswOwHcF8NNg3LYNKH1omk00BJ6xHlOu8cUzh7YVxR9sBkUFFlzl/jioP97bcKb2m96Nz3fLF0eVV5+Gc7cXaYr4ygHsBd9spNdEf3QDlbVf85sMHToENUH7gNNuccQ4UIKLcArYjyBGOXXsZMRdgWAZaAQIfr5TQswaQZfZKoHZEeYe3PmkDFOUWg7kNYl/TejHRxsFqKaMxRkenRzmtGkXm8wo4xyrP2MrosxEG8PZ4EeRRUrac2iDFQLCB7VBSUkfdKGlRynlmFF6e7d5GYhnFNsa4NM8a7/DoBW/6roPY7YDyCNSs5GPtmWZjNLqB8hh1v6+oaYzSCufUNcexjEA+wDQRZfYvDaKpLWrKOZKxlPHZQNm1ldmOh1fbTja48tvR+NQqD+nJnk+MjADlOeVPf1BfF6DkL4z/bFQZvC6pvQbGHOdIZfFhpm6mXy+RkffWaT2CipnnZ8O753oxrLhTd1m3533OwijQ7NrSM9OBPYke792717+7BJQTzCu+ry7GAaz1Y7pVZ2IdSx9UO328Ssr54yXgFVFGGH/HbM9aChBwVIqZZN7KyOr3oUHmc9xCqIeRq4Wu2aomdIY/AKn5AUDH2M4kJgsl0dk+O2mvoas5O2vLACcfzuskcKqfoM4rY4ysjTaoO9WfVXvmhLtbe0wayyk6WlOnCVB2h2sBZYHnk+r2qximHDkC/tQYQ8Pmk4omUtMch19eA+Irxs3fBgFqOuUt52LIE70DcKRUOw/a383AAGNTv9D7lKLdROhTl8z8MUfIj6yBsTniDCQM0OFDDcAOypafi3sjpCyAW++b6AbP0Bm5zYdK+cdZM9e5Dob7KLNGOTWvmeY5dzSP/OtsAigaUbEA+gbLDTrjxEtTu/1qZEfX9z3791e2hWpksezNb1j5AQ0p+0jmyGJ+p/Va9tzOXJljAX4GTuN64JACyivqhmMWkNa8v/46At7lOy6Ue+4Q+LQsC3W3/elr3PvLHmetF+Qr0+vu53FJdXPHWjr6RHNnWuscpZ2QMbKldUBkOUCZbu9pYHf4iLpeq5nX0aNKxdZ+4fQcYBmRUUF37ETGfRdHmxtztY5uUBdHLzsBJFqYLC09fQ3f08Djl6Nj3Sm5CkrDqzO/lo5jbrdKd4ygdTzXtxv41bPfAiZ/5DdcUbTrcoBQv+/LYS0DF4AZ/eV5NW9nTtfHe1/gNAfnGi0P4uRo/ZHU6FF/49iIM8k3ij3D/BbLtl0x0mQlQy0DXSLKrXutC6FqdMUKHQ2SM//Nm2P/EDJeksUTu25l/nD0IWsy4Dh/6562EXjekkWctwHK4bvNz7lTYBTf5361zRU2FPgOFLji7/wDG7UrCq0FfOUsjeAiirBqKTFmiH45rS5GXKdjWaiS32h9VUrLhjOnL/fjeoCo0ioe7boynRUgRj2qwx5qH1hCmmsmut3jSHdUjkOYJ4odZZ8xeXzZHyO/Pj91tP3TQChJot8OKEeBnl/BLYEAACAASURBVJbxi7E8Kv5RqTUdO9I7b39SysrPPnh8mxbRmzF+G/CuK7t1kNznjGBwNH7HMa6P19EBjHinzDv0p/sDCrIVUaL0VVNJUxbtz+j0NdF0h8BLgDJ1XhFnHsMcbU0qd1LfPEU+JolnzSuL0TPTD6VbQCYB3NpeLA/qazjdW1/aHCgjaQEN8E3A5xgl8JYWGIk176NiD73gmYxx5E3fludzt+elAU3Tm7lN/fE0HTygWmSAgKJle/fsqwZI4WOfTXOcYro5RZl7F6pQOeEcnUhatS3oLBkcGQArHDQOwBnSlpEHoULbrO9m975bXcr0LDr2+xpPhpBnJM17Ntq9DU+oMqbb5h4Bud19ODX+leoYwjn6RRbGHFlm3AadMda99vS14UuERAxG0m0N0ri5+M0yhYwG0k2rMRaA2OnWgGRSrwMWcLycojbz7G5nPJgKBZQbCMSxl4hygHJgmWtuTYXUSuNEovt0R6fgN0e9HD2KrJidOQybyEoZ9vAhIMW1oTNQhix1j9G4NjWQc0T0ic4XUIb11ASLh3A6djFw8/3oCKupnA3hHpsdlPDFDGiX7IvRsbYODrIaIss9fzaOi08sSrPGeu3390nnaccZayPp2ABlOl8DlNMJXkAZ8AcEruuwRVSFpQOU4UloTUYG0XdPCtePA/VUrYMZxFp+Zh57LTvl2rXJzDnX8sSWDjAHz2t+BERNT1/HPQDyupQVDErEy6ocFy1klgsM78L3nm2PXfrJ8owx4wjq6Hqew/Ou79UKMM8j4DsDZYFknJ0AZfpyHD9+Yjqi1OujqlFmL+VjaujFWKnTJxqcBnZFP3S4HTJZqOantSikHXxmgpaNieb7o3gz7wWUfbWiw8iP/T63i3MNwNgl4/6s1s34GnG1yPmOOPsVnrZeTw3z3J/BN2v+a2fvEgnOIzVg5BVnLMeXDiun2DifozNsdKSY52udN1CeI8p23FcQgOe1DKCvB2PO3OOchh1SZh+ZMuqmXufIq24A2fMV0wi+zrPCdruc7ZJrjCVs3G/8m+9deleO6Ojo0LnTrVtW1qACwe34Cl/YmVe8Xpzlzz/8K7/Q07153VDgnCgw8tU5XWhz8oYC94cCV7zlH9gQXU0xsg/WBm8MoBa4ZaSXMAU4UVfpzqcJkdkgdNpjA2UEZyncrv9rIywdGdEAtJpYlNSosPp9j2EE9IluYQolXWgdKFsVWXHrKjak8ouhYaFvIF8e3AbKxttl1Pv6MVZCoxgDPZZW4v0ZXXTPyvCIggxg7p9Wog2OA6SWiFQf17WLNkVtzEfNQqn1660YDmtG2DhnfNVbVmWsIcV2P/YCfxugnE7YzLkUrOhnZ8gOtoWiWRr0JLJG/LOdGTHsO6Kc5kLpgB3cGwMtHazbSNHcmGcCAp0RCKhgbJ3mNRsCeSDTpo0qXYdmXm1MjXO2wj/FxyOoyGXbqM48hgc7NTwius/hnulKvGwjxT3cvVdR5D2KJh88QM0X2+DQvGtPdbDGAEn6OaCr+T/3qkkqXjsja+kMezFXlAUupFWUn888zZihFa+JtZWJ7yNnY6c+j+2bqCU/vZ95A9XuhOqIh2eSMdl0T0TZNjuN8Txa3y836RuYW2N7e8xd159xxsiLEdsGMvcp2zxR3jJKwwdcWzTEKBTQBUK53pprOO1fPKe6zLPs66pXN+4CLJNu7Y7XrHf49ex00k+j3WbTVMHANxIK1gVoJ7IYGQZAEehw1DSp/xyJEwgfmx1HtZj4Lp2zs+5HeWVZWEDZvGgHSWq+46wDaMRwJkicpnULj9nxMBisWTeswczymOmSqci5zZPmrbq/HTk4NmmkxVMzlgEoe3y9nob3bZivZKY4EycgIssvwCnOotYp0BdHGQON0LHhrvVCajYR5X0KULJWdqsLfGSimipyPUCgm9hxH7Co//E9U+8afvIdLOa5fuSE/yKq7JTrjMeZvKT9GzGEd/MvlE80b2Fif7XyM6/5PtVCrG7uOWI9x6k0/izAyk8/33ft4iEMbZcquuuIsq9WDgDu0WCedWV+ZGcB5lwySHzmiDLRZHJQcPjoWqwHul4fBSwPQPkU68I8G8enncjOYlkUxCpQLmqNQLloUFObMqXq5REnSmUzwZM8eSmeOCgH51HxnMsRkC3cqiKpvmvx9Ow41WfdrNEUNTv0fDKVyIjo/jE9e93p0+PxzJT+6FTpDHVZy5n/fBanSxxU49h6Tn0frTOc5/G9MF+citMLOZryBz8v8kHHNE+7NCUDim+pHLlz1B5aWAiELtSMOxuo1qFp4bG2XoQGySrq0rEecz9r05jXlhuWZ0SUi58JAnQX+6ioXN90J3hCqUURYP6uHBd8/KF///MrLL/5Y0OBB0uB+5CiD/Zym/M2FPj2FLhSXa+zVUsJPEvMCOkWvIvhFzBsL76by0hAK1LGKxYeRhTGJYIfQ/WsojgWzlhJGKq20HMDG3dROTZaK1g4R/caFLYiit7IfQOKFuUJKNq9V9uJFJD1q4/h1ZuKzGlDNnTxtGMUS4mhYT0Sg/0loowicQMOXcKe3lJ0KAX7TZ0KGOXXSoOayDmFtY1llFoZ04ypwTHKLTXPlVretTwVLRiNiFbWidJURAEq2njIo46vjuw6ghhFFiW68AG0tkGOkrO3etWIScSC+l8ol0gOCtYpWJ73dFs9qdRWom6uD/Q1dB7dVvVLhINpiJHPfFckuRoTrXjuMQat3MtwqlTG+DYAKzH8Y9S0gdyKGuC9PKs93zqHiJINaJ6/jB3zLTxRwCAG/arzo9jexMJgd+1pgeREsGp99LWJnrnemOhOakgxNPaRZq2ay717d0779qWrL/vCkq7r+8NbfTMbp57QuleNMYNw9MzRVzsJsi4DXsEeiUp7rdo46hS7AD4PmPEPEWWDwcIEtnO5DufPaz+8Unadr839Z4O0I3M2fmvueC1Djbnn5DRxSbbIYlhmTrOEkCW5Dz9h0ayX8EO4as5qwLjUYOnq7a7A3pua+RFIVgQZI+649o89cYytcQSQiSgTRRY7AghIdzZX7NxjpwO8gDGbHFeyTLLXsuWLrkXaauaeKBXpm8CYwJbT1FozRta0ZzPz4Q76BQAawHaJR6ciwgfw0gmujQwyuFa6aTuBLG/K2PV8615eAwGkbZgmESfru+WlV0itFW81ZwfKIv9YK0SLbAx7PS9AoKYha6bWVIA/c1OOL9+ydAO8Y94LgMgYwnMBynxWziCyGiK+fGw3sSPjYq8AfwPlRKMByrWuaejl65Y8r3sm+sYcktkwOhUi0yNX27nG3+wd7Ep/X8vA0M27woOhd9Jh5xKCWhNN96bPzLHFuF2SwIUCbAdhWxRpyqyA7eWC81FpiMn4ArB8vepaHxqHF3I9YHKBNWrv5aTcraZ2O5G/OI9qqzE38zqs1GttD3Xk6MnpqOqUpzNbWiOJKBtPlkO5MyZwVUJHl9hwP6/1rM9kF8Xh5eex9DcbLLII3hsyxzjTkcsCeOiSGXS1DnYKedZbSg96XlgigLTIG8tJfUXJQNNzHEu+Z71GyC26pma/L1z0j34KE8QxWs4580Qo3etrmbJ8bpXk41p2LwDV9pAdeqVri1az2EeW4CQ2/cM5y37Wre/ixkviAzyLbIq89/ww9lr/lr89Lx1ZL5l8ptLqoZn7ztWaca+R4lencev7BsoeO9fh/sgRzc1JZ4v1Z9GtlufMNXKNZ4zin+VEeERAeRNRXlnxmz8ePAVanj74K2zO3FDgAVDgB976P6pxjgQdgRkpyy03Wyoj3oqgBP9sxkauBihnD9jdigYkIzRWUHuFra5KqCdFUn+7Jir7hiYa5sTGMvgYeBluKAQrn9IJpYxaCLcnuMHglqJ1gIGut8vnPAdpqWPaUICXG0ER/bV64tlJbQygw5CMQo4C5JlmA8eRpWqqU5+3ovTxPIoNnYy9DYNEVKpxU4FN7kX12anBs+7x23gp0LhmbMwKG+N3NlRqwmfludQ4zk4OnrPSCq1ceaw2FEyP6vzpKUhEK1Heqk92ZKC6fvMcIU9ZR+GTBrVEZzqdbOwQ23Pi09oI6kiXLtYNQgzgM/0e5Dw2g/rwWfYpDt8sjpylPiu0iWc+PJG6de+dXefwXZwPupftujLOqnEOIA+jFUMmBhH1WgErvf2Ro2JOsd457cX5wRY3e5VGqjrk3TQm0j7JNCoCSMeBEx43n88Ni3jYGOj+L4QNOGaM9X6uszePxbDivOCIUh3zmmGC4aFAuzRmg8iYPR2/bSOX+yRd0XaY/8r8em3YGIcIAYkNFMpGFC8kcd7zwv3nyeVemaPuDmwWtREeBwB/h8+4fE26o2UDrfwekKyRCMzuPKNmReaFcqIY1GYrnCNHFTU7dszR4xOkX7scIvMXlxgrPk2XHJHCCCyk5Kgr46ioVkRA5EO2MsvR7pkwrNm2ln1+GaB+oKJJG4pN19k5Vs/d93Gde9Ov17bHWPPgwZUB3XIhN5kNea+FoqUzgplIR4Yixzst2l196+mWzxucFC8hy2O+J3oOX5Sc94zVWCzB9bllJ6U4FpkZ007zfdOiaYnTiF9kLTXKbAultSPnEvrEAB4HS3XfxekVWRDecvq/nwe+qOhjhpM54niwoLs4Z2k4+wmg7CyKEl5+zDxh+LQp3Twe7u+fBeQWn4bQdigCygIaej227oL36xp9mmXAcq8Mu9ZNkX5ez9FEmVOvGzIrahVCX3uacgxfb+1Udo+iyjgsqVO2g1oAh7Trw4f0q9cj2iLqjDIzaGiHDnSfTO5jHQ271Jrt+S3dnUypyt4yvcNBHp/JVy4C7xsfvmXgBl+eq3zQDtH8FZmCjnYGuPuaFFg1XxmmzXPGHNh5Y9nHGOYR1NXimkOXkw1SN/UUjtkQK0C/eHVxxmbG510VZh1T9yvF1GPxzBTAbt3Q/J9nyXowncCUPHEO9KQ5vZuVJvpJc/oY22T+vJ25y/P29TLKXHu+xyg3WCP6tc9CAY04WErPlF0WmVe2Csdz8HDNzvQyrUuOtKPVJXRcEfqUHrUs8vrLwuu+F9D7ql/ZRJR7zjav50aBFpPndpXN2RsK3E8KXPm2f5gUwAIhy7ZQq57YGD9RFPz0cYDK3TJukiqnc9o7j5FVYNGCtIWnU430W2nPtm4K8PRWBDFm66dujO6eoz2zgRblh8G1k5RW3WerlZqlPUZEd2dOGtFozPrSVulKQcNg1ykGU2UUzkp5sIuiurpR2ELkKOyoZStFjzGpbU7b7HF1PbcMQ9sFOg7vvQ1v/b0bsDYAZVIPO4q+eLVjLLvO0hGfKMpoOP22cWhlnAnhX3cBZU5qS5w28DGkezsugwDSfK3Yy7A1UEqEx1Fl36aN7hjGtqUMHgCm3EPGmo0/5ld3r0iCQQKAh+hBn8N30KmBsK6Pgd/gKwo6NJoNcCJea3u48pwjqE4qYQBCOks36C8jxcZ2QLk94p48fsuwdURTvO3oIU9Nh/ZE5OII0b6l4v09gGPN0x5lNbhhF1tAkUpK2ihe9i1lOxRQdr9erwfuWWmJnqc4a2K0xKBxArred/dWG4dl2LQBmOUBkGHeA2wWg340shfT3NjJ5ifHhie6nrjfd1Mi80BZwkney9zzs/B73vsfR18DuKh97K2qxmPLtq/nDeiJYyQTwHzvMuAw18bYMvlPKq302LSTrr4d5dfn1Pqe1F6xRJAPH1VnX6VcJ+WU5l2JRGVdJuLhJ6g1yhesZ8scaK170pjLa8ZRyLAvA2gZSEaKO73zKevXW6Vg2NZC8L0G55qPLHoVz41N1VrWjee0nO17LDJlloz3yoao28yf89QdGfS8YbhWpLiP7fRRZ4y41jnP2fd11LXWegzffrZy5PXBOqG3FZydq6KfRLOFT3xExY96n7rK7Kd+nlOu6Xq9ryLdOF6RN2wbqFpab+1nYW0+8V4JzFXpGvOTgRHwutYQMqNALuzj5pSmvSkxrxHWMBjH3/vzWllVd8w1dooGcZZFXuA8DJHGdSDdQ3aH+YkLJlLbgCwyz1ylX+TL2vnxHc1l03VpHz9nssDHNTcR8wHl7czlhjt2KsOHDAuB5B30jyBDQtc+rmjyIaVfH1JDryOKKKN+iSgbJDNu1qCdx1zYrpGZa6MH27EUGgRw2Z1amSMVdWSOS7YbPBZY2iq+Mx/bEZW5sHzoO/k+4SvLyWgAf4tDoOWOS0UsMPzwdf+6Vt2PY9hmzVQq/Tg6VHs9ZF5avmcgXW4zD2wY3yhbU2qR7upZr3He9BrjoxRZRCFHRlrpWS8HRIa2+aqem3l2oMCj9Dow7/e6LKpELIcqLddynAeUc3StLTEN26252abnzdKsKLvquEhvgFzXP56v0r98A5/4ZYgq19yWZLUjJ8GIsnvs1Ns1XfVrmxrldZ7a/P3gKJCVs/nZUOC7RIErf+IfJQpiISi5WEAuhmUMihbiUShRXolMNGiw9eTfRIkibJ2i04qLsyw8y6CsjtgozbkTq4/FQOrIVZsVMf4zwEo1M3DCWCJqQYRXOXwyzLyvagl5j1wGrQNpCPgy+r0dRgn8wugB9WVIep9IkyP3tWLG/LG1xGNWl28f3zSKwintUtcvIOuTSqlBN2gscOXhYWhbWSYtcAuDrfd2taat1F4UYj+Xx15GxazM2vu+GIE+vOjvIZSX12CLa7jmyBagj+v0OpweBlwV1bdZVAZA10K1YZlULxQyx0SJuoOoakUdrZmV8gICM+SiG89Re8i2yRRHSehSlu1svGwHlPt6DZLjdIiBEgdFN/AqwM+9Y2FG8Ts6jWFYabcGB6KB0hkNruA81oie5/9n7+16NN2286y3u6q7q7vX/rBN+D+ACFZkzgOIbywTB0UkFopBCfJ/QCSAFBTbQmBAsXPAGSQHMTb8BIiIAnYcbHl7f6xe3V0f3Z1xXfcY85lVq9fea++WfPRWr1pV9b7v8zxzjjnnGPc9xphjThTMSHT1F5L8rCLHVO19cvX0dPX02emKFOsiyhTwIsvhrqPZjt+BCyWKzIWgXYpbZd0MGLs3R6udEGbdKQOkjEJ0tJe9ogLcnSjn78OoLHi9wHWyOjJ2gvAmzr7WV5sOyqXISW/SfeUUWp+vAXOZqy1j38zviqD1CIcg9Spb/eZzElaXOtEzHtdzutby43dViYiIcjuTyMZgm8f1Wwp33VahIs6NTVSKaPK72oeZI6CybiPTDTzbywD/mRLpx5GOmTbxGp/B+ZU0b9s+axHG0WMz4PuelJBhiw7ZUGRpJ8OjA3dn0N5OAevM127/rIV9PY2OQDdPVWKccXzt+/Pn74kU5++RU49X/SjprmhySPXouMhol9OXiXJXwnUDa0uZteWUD1F+UvP/5fMXK6Js5fhHtYdcfRmibHRQHdXTk3mvB4PPyPRGhclBQ8enfdGLZgmpTnqm9v0SUeYzRUYkbXwo1weKze/3RrM/O/M3a6V6tPTO/uk1ztyX2206wLmlQwySTZ+aBK7PqEDjOGDc0dkQE2+z3Y8MjRqrKmNWfal99ZVN8ajYsNHnuua6tiO8LifSq89Jw6YCfJHnWhsw89QkQAWxJQk7kTXB19hN/4iaGlNvu5XO1qdl+zuKHhMU+e/2K30aBx3EMA6BiVaGhB/ry2HRYYuuTiRdmW2fQTaxF7HFZlO0zrH5bUMPR86Bb2a8ZqxmDXPNcr5uumPs1zjvQ/Dz+J0oQ1LHDh9z8ngtuOIg27tOCMHGhjzrsT7s4dzrYw606UtIMTKuTEEGr7OCxsfgfGonweAAbf4DOcXm4Mjdx6PXs4Q/snVWqqOYN3WVOrHfq+f8r//9+RzlB1rk/OdPKIED0/yENzhfdpbAjyOBf+Ff+8v3wONEHXbD8hC8zXurWMwG3CY6J4iKjfdLW9oRF/chbamL69w+PohBNb31IHwoXxPkRNkh6WO8JOwaT47mcFfxIgYhg31+siQkCl9Xv/dvw9agxCKokP8iynFWQ3TxuofMJ6Uc8pUU5I8B1RCTtF1C3oDBGF63XWLPsVrKBXDAT8gZv9R9fSHfVBQXGLSDYDe2ykU5h6gMSJkoc1LI+4s+DK7y1iHKA3b5HCm0VJ3y2Bojn2DGABOHpkEKxpu9thmjNFWbThtpBxHpSoUlQsF47mBmgMAiyhDQjqbT7wRGW365qc8eWd8jylro9OUeoKn7QQ54corU3SfKae4YdfqcNOBxmmQsuC/XtkMDR4YgqKJkT9hrXlFiiHKdjXxVkbAnlWJtNJkCXkWeiZhBgtnTbb0myXjm9TgkBpQMcJ44k+BO4JiYWLIBBo0O0eu1NVVZLUF9yDprRTSaCTDAe1uQ8Ee3uQYvZ+z6d4kqY9ORjS3wc9yrI3buSZZlMscnOhNTliW7RWyG8PE0HWJZY85rnk/fe2GGfPTcdk3U/kuLd9VeYgpzVU0ASDJ7MN++uan9yUWWixywF5mPV4mEJtQ9h3CGoAI6MyFiOZ4yHGqWjHNeR1hIlm30nGb26TEf4qyab3vMXO7+LFLWN1z9qwcNUX6oQ/a5Pu3YAf5Eu/br5pp9bY2O5DWJ8gbgp12TIRKQf2RrrHvXNZziPRXr0//M0rV+kaG66WMR5XqNbJ+OyCe9mLk9ejZn03/jRRFlnEu1fnai7LYB5N9RLvWIwL81ZyodtYroLAZ04hYlnH6FKG9O1P7d8fR3Is4hq6bZS8RnsczimRGRNag3jL6yBnVUZbmNY2fmTNo4zx/n1twrtD7XxlmWDI7tWbariTLLHDsSrxYztHU87aixqtRrq8BTO4Lj0tDB1RccSW9qjbwy/brWS33sppxK2huczPX1rpybEmX6ZGpY5JBCar0tgBUj4Wr77ro/5kNWfWV5sMZsnRNkOdY1cfXPrTljX2Z9tMCCHTLPYl+8aCPK1Miw1nmnabcNwJ45R/l4XY9y87rYiX2d7PN3jQTPPQZtXj6i3JveeHjN7oBbWRslR44n8xS3ttHL3mKfNpK6v57Gsk5i9z84PnFSRg+PlNOK/dkTPBjbzGTCWSIu6rEKUd7sUK8Z+95rbdq2dBh6u4lyCn5GrgYq2u6bLe6YtV4kbcHhjxPy7/3G31wyPf9ylsCnSOD+CviUO52vPUvga0jgX/zX/8qK1s0enokW3wdDsTQPwdgoxQW+UKgq2zaePaO1/UMAjc4d3xLHJoIq1SHK3f4FYFW4vH+fKIeAlje/jXmqR3bElbRIAUSILZGo7M6TFgiKSNemfah1KxizdxgMtKVAr4XpZXtEOfcdYBrU0574BilJy9yIMsStiPIU1QiQjff1w20ToRm7vvecET3keOQ9UaZmcY0S7gPCHricYqLch5AE1Ah6WmY03nTNFVWJzIM4jLsJKqnqvAOZBTaVYUBb9rAFSE1kQljY+NP5ZfQ8hD31ZJr05u55Zn/PvJzXjjbGGI8jw2gCUVfvFQ6XeySizHAMBLZ9k01gU0OYMz+mMnRAaZ5/UYWHqv9FiCn+evXsSqJMgaariig/Lbk8hhz0PJaE05ImE4pjG1sjCk0487nIYH0GMOJxKQ1iGjgGL/VYck3j2nFKrPnRPUl/Mozd5fl1AfMZ8v5IPsj1RJgghZCBYe7eLPfsT80TfCXzKo88CGOIsbdwTgHII2fnn+ANcM1EwLEzrS7JWNeANFLWUpHhIsm3xYQ59ultnXfztiJmN3UU1F0XJyKKbJ0st6lm3saRwNzozAFa4GBPhK4ny4yPbR8Cll5KPKmEPenAtL7Jsg4q51Z0z0eJ8siLNdey2XXnDlBH/+5EeZrmPG09uO+93Jqe4e61t6+hxsuZB95j1uCxViwERt8Yh84mmfvt1a1nfXGzHxZR9nNOhodE+fHpWy9e6ni6KKdTzniu7Q4ciUaF87YnRpaZA2Y1UKwwc8R13s7SsSkjg/Qz+mRIgsogHXFOHES5dUN/PtagvzoSfH9d8F4cL/O6R3et20dn5HH94qZ11r253nkfx6SllXot7J+Ju4g74dE6SPkR/EbAXQkeYsQZ45BlmC8F7Wpt4EyCJL+qnxT0unlb68VePElmU0WhWVcXXYU/8umosQ+PHFPsMXLntWXrmdPt9BwbnO5vRHnmpETZAepxOOyekjN0vQ1BR5Nn7C6KPOrQ7gw3jRrXxeusjJi7Pj5KdWGONCnO2FlHvDZrdpxRD7HNw+umdTuWGSygPar7s/tmVaTuvu/zdL920s65r3jFBcofTZRHcTsu3d8NR32VvkDFdYH86Or6n5LZrp1nO397jYzN1PZ59FP6lJtk3Ga7HDK38n/fkyDBnEc/6+/v/49/4xjQ829nCXyCBGKNz19nCfwpSYCI8hiA+Yli2w+df2gQ9s/xu97hNgIDbPwbb2bnaWqrJnIkUUuqkv9jTzCRXIlIp4J1auuXojMSkHjnY9jmmgAOlbV7BifNmyObEtkcsJSAQROfaleK+lDPrFJr9Y4mhS4gc6KL9QH2mfJZGNJm/BdRnqXbZAZybFsG4LcBWn1sDy17LGO6iMQGhCwyWK9qaK2s3MBsCESj1AFWw2FGiQz5jZjLsBWJwMi5P9ynxalhIZWO8JsGXVbVaGin5Kd/IA0MdIw4EaCQoQD+2WfFSytFPzgoUUrJqPjlHg30GYyjBjZ7IBkBUi8HKI2hzT7jtDnE+PBYrzlKXwQCDDLp7O00cJzZW7gYpfNlClUJ9oIAep7wfOYvTpaAQqLotMFjnwrUQ4ivqrL10yLLHvdVr0OYxY+5k/Mu1UDTd9tm6uABsB0f2j3efD7T2wpsQ6fHO1780wnAvZFp9p1lP+8BBg+SlhThjkv3POt0eabVjA+AboTITyPL47xg6Bt0CtYmtJECT4nAJ5qdjjbBaTAXcNbAlId0WyXgB7Ng9meeSWQ5yKnJhtV7i5zWvAX04uwC0BNJflNnxLIn+aZ+cgyUvimq6DNyNMc00ojgEWco21pSVBuErj4jU+bH8fqeNRLn3Rf2MQAAIABJREFUSyTJvtYhWAN0XT8/JlEePTbzeyfWO3keAOyabTnO7/uQ7b8PkJ454Rpu3XmQhF6XD8D26DMnMUSZ7SBDMHuO5TO8PtHoVNLm+yCnqX5txfDJptiJcumZy9Iz36qIMkXwLmrbwhDlO57dFdPRu5kJzHdIYkYxXhveYf5n7kcu/j8kD72HPcMhAIHsuTfFze5FlEdfeX30cc7i7WfYAt7sc4QlyqPX0KO7bhtdEmfWwLpElpONMArOt1t5Q+7ijMJTEJ3ARzkH18r1rlIXZ/Yz69PsNigfPENxLD1iqwIZGBx1VkT55vpd7eFnH38RZo6JektGBo2ue1HUqyLQd+V4uqw9sTjvHhZ/NOukbSWdWpHTJsuz5WV0+nJ+ta3MtRqAFaxfhfx24pdJq3wmIyimLgOUjCnmWiLhMzcHY+iwqH+3RNaXXg8R3h39O2EdZ9O8FvuSbJFx0M5nlq1c2WLHvQ+i7PDp9Just3n2XD/rcL/f7tiZvr+HKOsQoq895xY2KYcglf95v+W7nCo9nylmySkVS1bal64Nsa99NLCh4uOzU/yOk02c+72eetn5TOTtz9YN3ruPktoj3H/vN86p1w7C+euTJRDtev46S+BPSQLsUV4Gr43OTpRHmR/gKgRyFPoo3+UZ7embytkwg57QGDptH1q6wQ7ATSOPxafwS4DW7NtMAac8a8ijBFKiHKNnqrSArSFTGzfPLuXeHh/T5KfxypC1AY/akLneGxG9CAhbKd98xP2kdIL90CGTkd2WLo45EfwDPHJWs0WlBmXXO9nfStSVvpEmfBBlihCNTAXQpvd11GSiPAsQHtHW7lq4pfc+QME4FTwhQh4SR8LE0QBWAQUQ5jqLs6KiHGck51E2MZyLBwE86Tugj5edDxsIEaTmWesLsTreAZMLeG/ZBUYT88DwFSPT+axgo585YzWR+hyzxNBE7qaW8eBOl5ZICtQhSh1dTHckapF49oktQMardZ8qJVTzqyIDVHcvuQDoOQ/5KenWnpVclXr7dYjzOGTsIzekEnBFyzxj2kZy00CZtS+sJ69bafsjtoX2QZQFlrywrT3HuWV5j/TdX5sB8jMnWz6hiX75SMYkImxQP6PW0Z6OeDsFOpqVOXGQ88awfX3kHcFmzRiEkiRH/uEFQ5QjK6taF3PHsaWDgrNgLcfP2dykheL0qlT2eslocoH/Nx1JJuWaSteQZNJGIcpW7+0+sfySWss83aKF09UlDTu55tyQ2CE79oPIXUeUZ225BiTKR1SlJdpS7rF1GJv0zLpSLNPWzPeH37sO28H0Q138kCBP9w4AfzxHZ+JES+/plK09TZRDig9CEEdqKklHD385opwtGsyFiay6PMw4yfFQ0SOfPX/uHv/Lp89DlGu7Qw3lKB+rX7tW/Yc+j84hgprodoiy8xnd18pn6DXj4Pu7TmqbcJDpOFKjA+IUyg3HgDmTeixHH/b8b722yAPtHAeQv4cs99IPgZKQ5JbYGOkv8vV39F9sYyuB4eq9iI6O2JL1OfRxiPIFZLycS49ZLGwVcL1QFb6IchX2elOVr98UUeYYNXczWB27PoczCvuqk3SaeOiLJcjWyWt98GRtztiX+6T0SEduObRjbdaPesquOLg+WXm1g/tYh6yzsQlxWEw2mjqXfz0/3kmU87XwiWMRjb+vlbn/GvZ6+BDYh0R5X/MTfd7Jb9ZyWqPFUadv665t80OiPHu0jzog7dyHKDvHmwx3H/Lscir3+e8zf1vxRjaGKuKAXH1knve8vOc8QC+PTdl0UBzfWU3ai7bRq19OUyqbZ+j2DJvBaFzzv/0P/8Uaj/MvZwl8igRGnX/KPc7XniXwtSUAUR5iPIpb8ikQur8PF6VnhdcHntkQpgPEW61XQzfoBWBQUEAPebDH8nrWde89dohzhYuIcGQIqdj1j2qnGt+6TqIh2Aii16wC0Ijykeo6RK2J8lLWHyHKwwYWUTY6AagLIIMw8lyjDhgGS7fykYB+jgMR8E8F64lWx7IDczTWHFfz3sqjeHwDuB4WNaGdkvJmsZxDDUjaP7eIIumHgFvAlIYscpxUdPdRI5P+eQ8cNIgXIgxLokktr93bzRiwB2w+J7HZojMzuVIlN0TecVJ6iIjztJuMyKeSvqrMGshOnwRIvVd6Ihjeg8+yj3snyn3uNO8PyUSo7J+ziNyA6075do8yQ0LWAZCFiC1jRlRSQhVA3LisflIIp9vKG4+LrNV+WMB+SHEV7XIf8tPTsxfsS36WCDLp+hxrc0HxIVHRETkHoHAeM2i05+8cmTHHe0l8BClB05N+i/ydUkT5GwyLIwVMOF+Synw4uliDfZZ3RxBmEGdsdFzVkH1lJHnXHD4LAeXFOb6qO4KAlvyGsHzoBZ65mQhtICMkIAQg8yA3f5zzi9K/aruJ6vykCN8jiHIVzqq9k++r2rX7ku9qbtX3bYH+m4okvyWiXCQAPpDoMc+MQ4SIspqCNjjeTKz7RHkHy/k0zycrAJ2UsRg9ZgaLre0E8g2wznwcovxDU6+5rnWj6wFJNjDfU6/Rg2st9PsP18/HiPJEwSZqFP/E0Ze5x+gS5xljk+m3vnn2XY3FZFIonXbkzTnInKM+qezz2vTddbcR5RCO6quRZIgyTs5Hp5ccC1XbGS6eXNUaSnX65ILEAem+XcaTsdP2oCMZ4Y5mM071LJ+rE4r1rUpf4F1xA+Jb91GPIXtxtz3K6AcziHrCW1AqspujcbJ2O6NiHWHGOEVvz6WzjBYp8z69raP1gHONivqdRj5R4szD2MkLzlCGJJGLTiXtal2vusxFTAeZJZ2mjt5l6SvBIspWvqaP9ROi/MXrVL6upWNEmdfesf3F7xzbeLsqumfNkwc/pzbMnmUdGjqpx8FQdmy2PaCDtq0J9+Zei1Zn+EaqcizUQWD37QSz/g4yO46RULcprhmhATNiaxO1b1uBTLGdDxzI43Sa581638n07rSa9TbjOw75LxPl2BWPDWNNMfd7Dc9nj7mRdTXH0s1Wh0m/Dt2ma1mgmY+R18I5zGfnXzsCesLP1paYpdYBBjEUyJJP9FcXlGybuY+bepzHc0WvsX1cFDjZcG3f7SPrcdNz54jyzJrzz0+VwAZLPvVW5+vPEvjREiD1+qEh2D2oO1Aco/OQKOfYpYMoLyWMYt4AGro0RS1CDFT9koOcnfkEgsZetQaId3jCV4QYQHZEF31G3ct0bYi1e2K1vMt4CJwkePF0h5AEhYyn0/ZJPOIciDGN0eL8TmUjIewop5AoRNm9qO1UyPukRwfgcD3eeffpSHS6qnWni9kMjFoTZYrmYLbeYWyIznS6oySjZUhfaZMphA1UBsCMwd9/jlEfEE/EgNfm+Ks9PQqhTPou4JV0rXtFwtoA05aJPM882WdZbC/RiaZmgvCMlQa2Df1yojipHJBGhwGCIcq1VxHgqpE/ovZLdjo40h7nETa8YS79JK0TmdGCifzHkZGoIw8cB0wcPdm76vO42UVVC60CUpdPqmjX06tEkgvUzzepohY14xkW70rxIWXU3fFmRE82R8MUR8t0TR/Eo02UI0/marIyHkMcm8UcxKhBZYv2GIOswyVfSVk9YkW4ImbBdgPLFVF2ffbrjhnD0mnVkAbSQqc6rx+MDCOthnIdjU0bep+d9w3In/OcHS6IsuNPBIwRqFRRVhcOCypLl+zdMV+Vrt/VkVAQ5evbRwXuqxBR7a+EKF8X0Hdfsrn6ukYkDbAkMwtYizO9FESiwWnxEV0a3ZL+jpOwt3U4hzYJS9Ry49nfK4GkzwvAZnwO+URMqq2Wc5ZK66QBlIjDNRoi4jC0HvV3oztz7/RBR2Wvz504j35Z99gcn/kcWidjPpkc0QN5Jp8ZonykX2eczSjBcedRWplv+3adtJk+0OZEnLMG63eJMo5RtnA8Pl15nBpEmdTr1KvAZYKDaYiy9oXxlByXTpUo9/xUdhnR2JU4RxKBy/j7kZmqjkE+O8XJ1BzefxxuenP7mizmOHzUDHnebONoZ+Gs84xTyPXo71UsbbW5s5NcR8ynvi1/9e9LHdD+LtS3nt093tceaxznBzYvRPmuVFiI8rvbG4vcfVEk+VWdpfz25sPpbe1XpvI1leH1GVoEryPLztUIwMwM2tCZMCkmRkbVUatj7Cv3odDdEGX16cxh5rNj0TpScnbY2504Wpaz5/k951DbYuQwDpnYrejtsT9ZTswDXjuwyUSAv4oIT9vu6VDH7H40N3YwWGPaMp8Ze52sLdbyzJqsqdicTMo4qjNPJgvMNjSxjvyyzalVROzLRviHrI/O/5IOUAkeKeQWtmP9OlFzLx3btI12PBizyKS3pfQaGDkxuG6HIrjAnnjXVMu7ifJ89hxRPtb4+bdPk8Co5k+7y/nqswS+pgQo5gWAeegRHeX20dSnVoSjmE0dRpObdrilrbWBXEp1+xul7L5FgJ5koyLDpKl2+jUKF6J8a8QiinwMI2mwRHnHAAsoO3IM6A7ZnWihtLZAQqK6MTwHYRuivCDWZlgFHVgnIw31hpELwD7p4ZzdTFptAb7eO2vqHJ9DDp3GZiobRgqaABlv0iQRbTlCfj2blXY3gIsNS3o3PRmHg/3im/73c8cw7wZ0IlMjCx0OnXJNNJGvkek8a8Ct5Nu+pw0a9CAOh3mX72rnRiZoI8VWhCpjNMGFsarOt/m6Z9xLbu4Q533aUH0EcI3xXeQPeeg0SGRJVtpfIwv+dJ703Oaeqa4+YI2q3UQobx4AD9J/BwgC4ossX0KUK5JcJJmIMve9eFKFh4y8V1GzrpKe47VBa4lmBqx3hLjJRISSxh4gOsA9+5dDpKayKISM1OsL0zA2h4/g0Jnhzylqs8vIhzBd4PFcTpv6/gvvL8nlF+/Y13g2OrJtHpL4dRxdeXGIcvY8Z52DyZogi6/jBJAokxLdAFxQ6brgE5ybnHXCT4kQe5Irmk8FX9Ku7+qb/ftvry9MH6WC722lXgPieR4Vko2jdVTrkQ6p3ovtHExmQTJCDD+vuexYIPMmuQBbeVBH0ibNeI6Cg6wJ8NUzca4oEZ7T2REDoie6yzMkGpAOHH7kKQrkGyDT2iHByKZJrdf1HBqnXMB2nR3NEUDMwa8gylKwDVAbqRqSQtuBxb3Gh4APgZg1SnZQakdUtgTXtyMoMsvZwKMndgfr6Hzf+8geZZ2inD/+pPb511g9eTZEGeDOkVAQ7+z557z4Hq04KDqivyK/ZIigWpiDzF3XDA3ryDPv508zKZznEu3oua5ymLFowoXz1BRpNx7PfJ+fk21TN0UXuwSZMLyuIfRnyA2Om4lMI7TYpyFDx5GC2RbAtepJ78MIQlASrbatzO/WMTMemrpq5+N6PnpH/Vv25LKuu6y9/u9xMkmU39X6eX96XUT5i3I0QZqJKpc/Ks5Pty4QlWcvd4o38chbIo01z8cpzc4FbXWN3zijJv2ZTpM9Q8G7XM/ij/16aKe0V9TLUN9FLgqNR7tE92yZ2I8P1mXI50ZCo/MOzBKFFedXr+uN1I6dnDm+z3nX8tgsx/1Yf7utGts5mGQn9XON42PWQGOS7b6DQzzvubOv5tlr7cRCiI3WPelXy4pn0gf0wHIa+P44iHoOKuDUaWEcsF/j5M86PhwJ2FQLclWbB/vlJ0GEpFeTkeUUtW3IOl97rZqsmdw7X4+q6vU59XoJ6/zLJ0ngTJQ/SXzni39cCUCUd2X50DB8FVGez1kts8HiFNHYCdW0Z9KBYyCaUEBA63fTVzuqLAkhoqyBgyiHIGuY+vgHPmNxK6ONifairwd0DkAEP1jUROXfhhUjIhiKIU1qbgxSwHvAfc4ebWLYzAZgIFguS+4zO008R5oErEmuhygTwfWM4C6wAlHu6IOEezdQA747cjLHQRmZaHKyTE6TVwDaOjaqgcju1R6QvKdnaUT15IeM7d7nyDHEJmPUJm5ra+YKNjdvSppbVrkqHzB1tSmVLzUgn6jyzJ97cw9gU/9SvCwRiyEa9ov7y3PrN2Q8EaNt0g/IoPE4MBznujaFwGTrPf5Ef+vC8eZLnJhPfBaQzjx8VOciV9p1TbcnpF179FMdYaOjJtsEoPYm5EquAbs9Xsh2Ik0URmtwvK/PeW2cEIm4TnJlR0Pq7pdEXiXK81qA0AKLCc8yYmtMZuz8TONujwc7cM26ZIzORDrnmtwxESWzLuQFEP+5aYiyZzn7SV5ngHhgSHxGDdni9AhBcewZEyTHXDJ+yDopcO02hZxTLFGu79s6agygb0T55lHtr8weZbYpvK80acmx1dPrjnX2dcBlxmYi+Wv++MBeST3/B9CPAyg6j671Ol/OnV6zuhNm7fRa6j7tRHnW1gDyRZRdQFkn49CbebED9T0Neyehs+YEzKzZXss2efrEfDOCl3bytRNlXjeVuRf6Q5Bum1k7SFGCfKSBz8QhMq8zyrUdor9/u9IgyWQNt34yylu3Zu08qYVFVJlzx1dEmRpWtQ/9DrL7KFsbcMSaPv+Y/cnOyGp3Ra/s10zozOJs39gmPc/zmtZpS4m2PnHd83vGw8+pVxjrFMKbzI61YIwkK9F76+7wQjkZ1JNpVf/u2o7+jAOy/kD/oMfvVZZHmNOH+n10n2O5ZkruwU1sNP+bjAr2+1dthWp/SbJsUBHlSsNgDZGB8dqjot6dPq+9yiHKdR1rqSPKQ0SzLuKW4MsoJ45HTo6w9gK1OurxqKZ27GQNVZbHTpSb8DJJaPGyfdwUPd4kVuKHJhhHh3Liu6PLI7J2cjhktM3Xjy0zYwMOktZ2ajnPsyb2zx2OnS8TZfu+5m/e321rpk7LqG3lyIvzrD0mcZsHjmcr6L2N8xzNnLimbR39z0j7//3Z2OEjyNGZb0ilncfjiJmaI8heW9jbyUZfeA+iws7boy+znjvPSy0fR07bUedIcNjoxMEVzm3nbAIU56rXs3bPPz9VAoNZPvU+5+vPEvhaEviX/o1fWop2J01DkOeM4z0Fe1ekKFgivypUVKjAbaItSU3ajcLEwUyB7TQq9icDIhO5SFR5orgQ5P0biDopfrux26MxCxxK+ggxNGLh7zbM6WtAUfgSaUdEuPhrooADctpwdLohEeVJjVp7uUlDJEaDEeTeHI8AUS7wIaEHBGCkGiwMMCWaHOAbYzrFvFZkHXliHMW8hwEbgL0TwyGhu7x3o057xptu/2Phve8ab2XUz2qjP+Auzz/aIEhq7/bc26gXY4skG2RpRBuQ722c+bbAvRGAzCG+cUzsICUEznhek/wAz4eEwuhY/ctZz8mWSBpo7hsAT1C+3lcOAHGia+zvA8Dn+KvLKjD0vIjyBSmipIfy2mWOsAH9M3+NaAbZNKBO1AMGskgi50o36NsX5T2i7FBw3fYJ5Vv94M7Z2O+cnevy4S4StggD10+kmZvSL9K3GY9ErWaWL/TlOB3YvLhm6gjIB5gfyI2xQU6AMRizgu/3Q5SThtzX2Y8hyqEijJbOq/7roiK71Bbg1exKLVBvdASnWAFMsknq5+3t9emOvchFlN++hSxXSnA2INfzKj2/nutWzC7k9YgoP21sZeOxQo4zfUgq5FQ9HmmPPjAa1w6WAXiSRhxD3L9SvB8Zlux12wAzZKhe3yLKxzhljo4jynms8FPzYf9c+nRMgnlvAdZek7a/2mTFfG8VsqfDoonHipjpgNra0HNFoqy6G5KB3uu15zaCOIEebu8Ymb2vyCFrIiQ5OvMhUe6lsoi0EdMHRPl5pV1DnB9fPosjrCL5nEBQ7inrTxBdNuNCgkxnk0HhaxBx5lzv9Q2gZ0KHbKZ2Qa1hxNRqKO3PnMyxTLyZxRVnWYiRspeItd5TETIPEKYSjbzvuQRDZ2Ycc58pKBmCfditjqL2eMSJFTLp/8zsmP7NGorzgzapJ3FiRZFbFbtyX6LPy8H0qJ77pPb4hygTVc5Whde1ZeFNVb3+/PP8DVHONqEmgIhiEa3YrRTnzDpgmwM1LFwnriUnV5zFREg7e2v6mpYfZNr2e1E+v7K/xk4rUeqOxPmGXNyDrg3NGKjF2lEEuRvnt6Jr+zHPX9igZb/sTX+Wzz3EN3sG244zxrauYqHbWl1RXeTQEVmcE566sT177vGQLD98jnOLudhO6ZmTQ4yXnmjS+rAPvD/p0Ng6ZLmOetsc3fcwAitgdAnYY9a0a4Wx6Pk5c7z1XnRbHBqLyPP5jqbz/j/4n/+btTbOv5wl8CkSOBPlT5He+dofWwIQ5SjUQ5nvhmMI2yjhPZVvDBIef2mCJCRGcLzEBxgPiE5KWu9vaqLstRCPVsorotxKl7aROu2zx+DGIh7gE0CCwQuTCJkZoszftg0AkL3Dy1jy3qRhDtiDCG97ocYg9dPrXsde1PGkCxJi1kNmAMyC4JJNgXrJAeRv2tVA7G6KozXh4bgOPjdVludIJDP7Wh67B34BA4A4IHfz7I9xfmhYLSzWz9+BhePZhMCAYJOLpAt6twXih1ybwGlkDzLa1WxJyavzoIWsg/qGpDZh3sHKpHoFPDVoqX6QmjkE10gG7REwdxTbRt0n1/RrqoqHKBzHwsSZE+LHOdbZW4W867vID11n7yVHPz17BjGuo6DMcCCqXG15CvGOU0diyKjO0TnOv8zHidraOvsPYG+8/XCF9pIJcQrsjhgC/pzT1T65WY9ZAFU+k+8fYjYEN6Q2M4FoG5OTdh5Xzp24lR97cMd+tLxY0uzI8qGvIMpptR+RRPRzIdkhKzVXzEJh7zWAnmPZIM0Uv4MoQ5hTkRfQfV0k+a7OSpYo1xE31zW33MvvaJJ1YCC62tZbIkhVDMtP7NdtDVPpOqQ/RW7uR3bE71vKIdcPsFz7ykkOaeK0g8I4Oe7rvp3kei+zYCJgZDkkYdbCAOHRN/vrAtHWj77P30VU0B9m9DgqGTl1XDvF1MlRvEtXus75nKelNWFscjjH7c22Bcev35upu/RhPUeCG1W7HJg7qY9z6qi6i/7n84km1/oi9Zr9yWRkXF41UcZlwvDgTCW9l3lLvzhHOVHeFPljbkOYmZi9wLafvt/rqBMZpgsZ+2GjvGnK0diXvnctWiLimcizgA95Osd8u9fBkFzXRvR1xnTSrftW/XqGhrFEN2RtfqQbi6fbjJ63PqLHMUqmr60ovONdC4K1dfnhbf1O2jV7/Dlr/J3Vrl+/vju9elWEuVKwPUGK71pzwgDmZjt87F3PO/prYbWSCw4M6omot5xeffIEjzb1mhEcZ8OhU5YDoj2HC0+MrWFe16LlLGednK2/VFs972f8dZhgd5Vf1oR2vomjNUeafA9ZnjW1O6MeOqHGMb8IfIzfIuDjbN6znR6ujTXRyJBBqJvu3u81OiRj23OtL17EuU+7GAzD+JrFta1r1tlX9YPZMSdUzBauOHaPrLJ5/u3Ueun+7g50h7rbePwMNojYM97T1x130Pbf+c2/tcRy/uUsgU+RwA9BPJ9y2/O1Zwl8XAL/8r/5n9xLfRqFOQpScnevaMdBlsKB6v+cZu+mzFaksy+uU298sgYvYAOC4T2bjFrjOmgsJKRTmXdiKFluJW7UstNZjUDXNSRvoqonYjtGE/KjX7rbNpHe8QjnjRDHxwXaEim+n5q0F3zibpI3/umVHXLURkKDH8M9kR1AmJEsUq8bVQI4MKArWk4VY+/G84sksve5v3NcRzzvyGBPvdrBuGPW8tuN/Jc80G0Ed4PttUEYyVykOJLgLSnJM7YD/Ij6DfiYPoyhfgKAqr4xrtnTDaFsOQVarT7MfBvyb2YB8QTa08XS0i9AWgDyASruA5iJVjv2vGUKP6mCcT4wT3CkgCtTsZs9cpWi6DE1nQ5aZPjZ1ZOKJJNmXdGy3gogceAaj8SxA5nPVgd3JeT3ejN9TlDLOawMQ1bSsKh5ybbEDFDYJKfTTBeZ4xHMH96WqGb95QibzL988YH+kD+bGIq80+8hC82V135oAftqVa5sKpw7d6S/Qvx5tnsx7bDPDDaCyATIpy9D2/KTLwiNn3MDYh1d00SZCtccBeV+5BoP5s5dnZF8C3CHGFeq6HWljt6Ug+u2ol83RZJTDT8Rfav2UqmaFOFqIwRSsGbrEn3MemhHS2e5DGjv5i3ZzpreyelytDVJm3GYdTb3dg/pRlSVUjuvBLOsKWRYv0+7HhLjHTAvsMwYDlFGlvxd8/Gu9QKDANlyZhHVIzIeLWX3WDvuU19kIkS5mFSmpaQrexGnerVbH9Z45j4Z68heEmpkE/J7FPOKfk5BNGfWRpRVf02UIcsU83pR642pdHGRiLJ7lHVxdGpvn1tvqaHlpOiCbB0x9nxt2tFrK65bHESxO7YeB25H0rKm0EuJIMfTosrrPumyaumNUuy1lo3Qys353gXuJJG9BF1jyodxHrk1ye/1kpTiZIpMRNwiZVSzJ3jreIXq80JyaXodz5ix79+tD4k+l9shkVcK4dX3xfu3dT9IMlXj67zxKtz1uqLJ7FOGKF9XCjbnj7+rInnsUcbxsutn5h97xTP3yItnWGp8y1Y+flTj5iIbJ2EcUDilQpQPfTU6eQjtwzkvPqixYZsJXxDlbFZWqRwEjXsyhsxxxgwd7lBknk32kuuD+TNqd3R0t2mP/s6amAwMnPLLMd/P3tfh9GvW9vy9yLj6Jb4Xtjkla2FWYmQyzxyMs+uT/bX53P5zLcTBIPWc0Q04MKKLsyXu3v5n2tI6xKMut/EZjEAmR1RlbOZ8g6sYjUXsm6w/HEf1pLotWWqHvXp0+t//zn/rM89fZwl8qgSCoM5fZwn8KUngZ/+dX15EeY8W70R5gatu054uKFk0CikySISulagZbQ1OVagAxU7fyvESAfFWeMZAdmrcrmz36KkFuepjU/RrvKgh2QHHEuX1bdJySCsmF8DMPqwmqBrLaV+15UlFEVP9mr3ISdmVnHY0W8PovXOOsgSjjZ72WFLkizHuOAqjFwKvAAAgAElEQVSUCyQZgMgeZfjUHEOVgjwW2mpiwx7YAeWzX3s82LbDvhzpTQO6hblNKNl/tJPjMVbzM/sKdzltvxOBZR/qvbELYEtOdghIiFzkM0R5ZDJEV6LcjgHBXn298yiTXLcbWQ064EaDjBOC45wi7wHdOUloiHb2Eo+sxknAPfyEqZeVlqvND2nciXIKdgGw2GeZdOunNf7PqqgQRPlZkX3SSh+Tat0p93kWIF7EkGcLdvmR91Klm3aRqghIr4JhgvkhtvcXdsPgfN5rk1oJtXZMnUu0NYjvy0TZxvjeYTpCEYOeAd2Vvk10DLGwxpoQcKW/55HrDvcMkLftN1fl0yYMTZRDSbgeRwG/DM2G9SAjXszvITrUDaCiNdHk6/q+SYS5XkvRobvT7XXOSb57+76qW3OMTf1dgB5nBMHk2wL1HtkDqXKQs26JQAYsx5HlHLUKb9Y6rbwp0j0gLmPIHDmiy3MEks6VJnwzz451dZCA0QHKyToKk1INgO116XOkojoVjeT2+pkxZTz2dZFpdoDqfZtH2m1N8KVj7AND1XrJOco/10S93lHC6Pa6N8NVpEeVrIPwIMpmEqEDWYc6PDOv01bWbpNy991ORV1IdkjyTpQhuJED5Jk9y49y1BpbHOr5pF6rvh+HKDNJ39Xn2SKQOYsThLoRE1FGLq27myjrgOg1Ym6PTpljzCdVonmYutpj4iTKkNNExth+0aJt2TfZX6uj15mMmnaEKOsAZnx7mSfIO+tyom5Zly4ndcms2WP9TvvmrYwleiC2FHMyrqdxbsxY6Bx4/FR9carj1FhPT1xjRZJr+wJOqJtaNxDlN0WUPy+i/LZ+r5eNJr+v/f+3rZc9srDnH08MEUuNDtYYGTkXEGXnbAjyzDsImhkc3ebl+FHAURHJPjvW0MzTsd+QZPZtK1cvOhSUDkgdxtZoTpR7J8roTpxmZacj68h72WrHZcbAX5czi8/sGWwfzd7a7jUndMz9jjUSOxW9lt/3NuyYaifJ87yH9lvi3w63mS2LbNfds7aO47pGtsup3ll/c59M3yP1fdowxbwQ3B6hzvafw9E4EW2JM9/Y9NIv2nudZu0UVV+kxWeinLl2/vp0Cexo59Pvdr7DWQI/QgI/9x/8tUV2duX8VUR593aqjDXeALKcian5a+W4CtuAZOURTZzGq9lEueOzyyAOKF0GRLB7pIdTpEkgNiDWSF/I6yLK9ThN/WaoPkaUQ3hAH2VYLdYVwD0GcIymyt69foCRRK/XlwCryU0sosYBw6H9JtLRhmkH38j7plDKnZ7x3PuSs3j7+n2f8iKkAJlGG3ul4wH8VNM1XbEBz/IAOywBCFa9bKM7P5NSxzhB2ACoiRgFIDvQTQAVavwibSDjOIl3nw+S5vuMyBQy0pESaEeKvvHpjxDlicxJjK3+E4CqMwTQw99kIaQhDYCa3PQ8EnqK1pJSltS9ODyUrx9oOWvMSamu/ccF1J89uzxdXXH8U6VeE02marLnI9eeP9Ot2/C3XCVj7QQYB4nS7edOW3AMcMSO1ashiu0MmrmzQPOAqdyi7s0+wyb99adF4HqtBfDtxPsA2pn1DcLTIP92t3CGf+HzRZwZGz4Z7O83d5nq174uMUrl04l+h9Xk/gG/HQWSpHATGHj6YPMn4lz7Jk9FkN/V92O+2U9ZgP5UBYDu3EtZ66Iqdl1Ximjx5iLK70235ngbAGFhfX9HmJAp00VdwpxpzfpJOrAReOcwDqbMY+YzpPtecSrBe4NxyKER6hDDHSweui/CWk4LCTkyQsYHcBwgO2sMwRrFZL1LlI89yq7NvnZ3ID0kyrMvVJhbbXV/Zl3K9gdDQeriBv493uhEFuyc2w3pgqySCfS+vnUaCbRzhvH0WWeCRHk7BkfZ9LeEJN8TUTYlV5LdEWUjouz7norZFG+cc8mzveFZ/R2Ha59DTlE2xqrXOVXls+Y7u6WzBJxZTZQT1c3cnzmcOelMzgRRT/cSUN6ZlPqmlp0YR1f0W/jcpuu9fO7Zs995OB/LItIBpXxod442TAHEySKJA6MzkJWh9Q4QQ1Tc0tezZk27tosouNbHzD3XNvc2RSD6o/b2XxRBvnjMGiNLg2J41+WYPVV2BsdE3dYeZdYYTqlaT/Ua9bdIvbUCdtuKOEWi+5JmX8/wKDxOqUhEmWrakxLunG6ivI7ImvkyNhRb00Q5Y1KOPGootPPcuUAtgB6siSDrJNX0IkO2Y1WD+Sjy6pLn0XSj40t3u/5nHA5n2LJ7ZvSMYy8yj+M3lb534uoQd9szLXLMmdPDMTv6lecylveJ8vT7ILlAlGwF25+1CmK17NZzmVvYtS0rZtczyU7K+n9IwLuZmZPO+YP4zmfVEerrkO5xvl90QdKR50MiP/hkOevbXiKmuffv/tavZfGdv84S+EQJzFz+xNucLz9L4OtJ4Od+4T9fe9pMu0Ihkvrbkd+9UuqXgB3GHABGmq1n1kJeIVmt9AvMzjXalY7MSUpbkQoWWukvz3M3PWQzqWBihPZyD4G8t3+aSFJ9bgx8CFOp9W3PzRhxjKD7hwEEGlUAV4AZlTyJJvJz2rYKd/Q+NsFYG6xpc85RJcXKniby2QRfw6URpd/ZyzfGDpLM90TlAKo7UTaqDHgHrNb9jKprffgvXv+5VmPN3lvOH7bfIQb5eYAFUh4lT47DRJwmQnTso4yBU4wNiBsIeM8cUSMhN20cYBOwQMsuC+gwFyjKMuSQ6Jf9oOXtgUZUO5lfka0C7/av2uhc5F5EvEy7i/yFovNMiC8j2ePeMFVAmSPLQroFsfU7MgWkPy+C/KTSrZ8/v6pI8mWRZI6s6b3RJUvOmySqxgPtWQMX1shxJArzJ6mftk0So4QzB5ARkathopkhjuP85L5TGX5+d973uK09sgs4PYxQ73ebBZR1Y8EfwXS1OUkBCdwpwzTEaP12i/nVWWbf4zyZatb5sDOxviaqXmONXJajJRHB2edq4S5BIWmhhc75LoIMiKfwEJslb025rjTr13UUVEW7IMiQ5btKDaXQnQBZmTIkIe68nlhttkwcx6bRxKwbXQFNtngG0SbXTgP2yInUXNZagP8Q5Rmke9HeJrWI0PWqHBFkZBJy4SOdJz6LteZUrJUgSTqAuJk4NjdAVbl7r3ynyCG6ICDYvnTk3PXDswX3c5xTEwbAeslJGbBmmWc918hMhSwjrxDb+T6Kck3l9hWZkjQTMYxuflz53CHJWQ9uF+F+HqF3wBl9X1ST7z3NOZP8abI5+qi/gPxqK+RPmRKLTlQ/pBlZoD26AJrrPSTRwoHO60zqWR3ZaoFuQlHEuZLBaDrl2elMD/bLdwRaXX2svVzw5a/QsdwHh1wySPL8Dm73RdGXuwM4v29aoBfcEHnnY9R7bqbDqcYF+fe6TVSWtRfnFXNOHahfuuZ4OaAe1/FQZGycKv36PZXjq5+3nqdcqdc/IKIcZxTr67aK5N1Yb6Jk0gpi6kfQS0ihWxtok9kbpCRQ3GtsTC8BawL0Wde877D1rO75nfPtY6+nyOU9B00t11VwT9mMDFT4zsF3FPxD9r12c2JAlJsaqxxnyp3nmDHCfZK1pD7vOeXPzihZRL8zpeLsBy/E2up0whbRHLLQIK08kjYaKOgZwed6/dJVW2FbBjtgI7ItiBTyh0T5sN1xBsUXnOPHeikvx8siyo3B/Js11F4YdIvO+FYnwTrc5yDnPeEbUZABgjO9HsfRbZBu6kZIljMu44ifwl8hypNZkvXrFiSHjhV7Ov2ff/fXv2opnV8/S+DHksBhWX6sy84fPkvgJ5OARLk0770CFqXgqGrpEQIod2xTeygphIXSHTAfI8MO4Y10NZhfHsstOnPsd46XGnLBHkOfMyCjDdgYjyEn4/kdAAuZtciS+3KS9jpAc4ESFHhHWgQhAvdEe6c6p5FmAFcZfkDeU4hyR62R6uxZkni3kYC0cVawVT8xRJwHKRhvANZeeQ21UdEQ5aQkHtEoi3kld9R7X1xU6hzGttoEeL1kL1gTZStxCvwGeAQE+Hmey30A0gVm2BcriMHANWgfIOIVGDKB8QCGeY3xTIQs7YhRTDEkUsjZxx0QP+Mb4CpOSGv0auzpet6J2I2yH+eJDpIV9YvRFsgw3yDKpmMG/Pl6tzXgsCPd3RceeVkXLKKMQRdmm8CZfgBX6h4UEHrWIB2ZvHj5/PTZZy9MByU1NDiKG9ZznpIGOqSDN37YOmu0i6TEc/1cx+XLFz4kxyvK0o8YkMG1gDLSddm/+PE2zLOHXAWYhSQU2ZAgxQky5CLkMKSig2t78M3nJOrcZMQ9o0MPGKsAU6N/SNkpxx9spaDKKpIHEDuCVuB9fPumfityXPOSYl4QZKNdRryKJNd+ZNbSm4oiv31TkeTrKuBVBYiIGrsvtir46mRRtkNIe5+4jqhjTo/TJvqjbiAJqHlWR0slqtKgmXnF+IiEiVDzsGp79kusOStR62Gkmr1F8Wb+pTGLXKPTRl8dDsB+n2ej+9RD2UeIHgBYA8Q9O70zTYzwApSt25C1pzOSOQ2BbJ3k361nBzgjR16/FPFmUs1zJNYUsIO4SsDzcxxVE7ke8JssgqxdzrTOdhT2oZaeKrKtvWgHqLUYGIveB6neoA4Az7KIVzkjK2vjkm91eK07SYzunOxBRedJfoug4fiz4vo4+6JvVOcropy553ybec8M7HT/XNteoiipgHmLytXnJMpxmoZEfV2izCj2XnkVxxBw1W/aGKNzrNv+fTSCqpblpIOA6HQ6x1rXxUUf2UKBWCYEHXFFt7d+4za8z7FQrs1aW48elTPKM8mvqyxAfePkqDTr6zqL/PWrm9qrzJ5ltjbU3v8iy9dEhzl6q7OndIFin5lCkttJAW7noYw6dRvWN5khrGs0vvoFgh+5xJ6001I9OWnDe/pwjTf2mWhvr784AvJ5vmbej5Mo4xud67pn/JKvfsjH+fHgMzOnmsDPfePIRe73i5x6h76Pk9bkAn6ynnL/ed++0z8k1M4yWx/jEAcQ2KuLi35V2vU7twMgvdSyiNrJOOhEhzlXG3LKQ3DG4LWZGxyxdzw6tnDqfYTkBtPFAYxtRd9EVs4rdKXzNDp0cMGsyWn7OPHMHqzbUeqEGcqc/t3fOhNlhXn++mQJRK+ev84S+FOSwJ/7CxDlkBQjpxQ+QrFDFAE2gs/46TFe7Kk9DrhXXQsuDB6MAWESPzA8o9j3VEYVcF1HFuV4j4dE8vkxWiOKIR5LcUMkJ41Y8NjeTowTQLT7pecUQ9NKn+t1DHAkhp7SgBnIAoWonnRK96QvTfo1xNpnazgCDPd7Gv0uD34+0UY9llHjNemJ6U9HlMDHApkAciqJupdTcQIuY/i+nK4cojjgIPvEmkS7BzrIZYxaUsqT1v0w7do+DJZDbkaNDoKpo6FJwZEJ0ADQQFVAbHdVsFjsUoCCZ9qKtty3wSfoAhAiIBwMX9fznIBfrasebd9v8IMzZnem6BgBnwhe8OoPeBsQGaK8UoUFJ1S1Zi/yMyPHRrbq+6r/tu31TMgFxcRuSv7vKho8gDxIKF8DElZkYt4U4NOeEEwcD4xo/j/gGTEx5+rVldnw4P3+9LuK2s0xN/vzP9qGbY47pt0OEAt7MueID2dgv++9+Sf57HYyVvY1fXCdN0i3aFKBKchLCiI5WWuu0f4mx0WUU42YMak5UM96+v51/fzCKrykH3skF/uSOSeZ/cj1GgW8bu4qERuiXPuU35J6LVFGjqxvzs9l3c5a7/m8Uocjw1XdVXSNPmKdx5F2VzpMUlKfS7TcC7IuIKlmPXS6PzLhX68l5yLj5nlUMdWRW+bi7OOEpGatJLKcUY9ehYwT1ePz0btV6bv6bqXqjnzl08g+zgiCSQHGbC8hJRq5U1ztOF4q8zG6h89O5eus+VnX6csAarJ1U+Cn9VnL0WJ6dR3EOr8nIk32CO2Ngy9k6HEN7mWnbLvhgrWLvnPdRkeZcUS0uZxUlxy1Vo4qzia38vXT59WXfN5ol47EEB2yUPg8spj05bFXi0S5ZEMyc7aykrNAVia5i7V+V+O0XJtIMZchl6WDvZaPtb4ZOXnJR75cy66hkEC0zdon7ST0UTP0B7LbUN68HXKcjIzjol6LOjrR5VrFjDHPNZI8feM1zlyHKDO3yMSCfZOtROr1W78fkZHEOquU6zdf3Jy+KKL85s2jOjKqUrLr25Rj1mf1hkRutjkkKh+SbLeaMGduQ96S7p35zCdqPkOUzTxAcLFhSR3vNreeGhk7x3TyxoFrgT6wSDvoHxLk5YQcG996K1XWYw/Q24deS0q9rXF826HSpI/XFgFU0UQ/06k4F49hTI/a/i2dH/t3PIN1VeOJHtAOpl2TmREy26scvdT9WJil9a7HbZmxxbhvzgJNZBxbbGniC7xmvRf7xnjR5xBpdF6WwTgU+l79bB1ofk30um2B+q/xYMvKTzUe2PuMvhl8cDi1Dn3zD86p1y3j849PlcCmQj/1VufrzxL40RL4uV/8FQ3YIsptHDBcU5hl9vOZ9lhpizf1LalGqRrFCKjyW1UbQ/KlfTYaiyOtj89o8DDAY/T76t2oqZgHAPlzlG+D2XrlkoIw3L8B/5yDuEgfRJoIh7Yv6eJGc4gm01qBMMedZH8yzyfldz5LBAWivBwHgM90wGg6sqIi9bsCXEkhbCPY7Q2ATZQpb3Fv2pDjNIgMxEilVq3/LYC7p0gF6jUUXHKPjGIw4SZujxb08X2MD+8/eULkdNLfB+B0ijCjYYgxKWfuV5NgzN69EAoNv+0l4gGJ6X2MGtM8n69UTD2AwooENHlIkbCQ6DwzQFBg3lVMF1E2XTazS9Bh5G/kEQC3xoeKvQX2OCs2RCCROipZP7t6ttI+r+p3MxOKNAeI1P3qc086o+JdzUugTqJVO+od0LERzB7zHp4mqQHTAbQ2/fiaARoAsl+fIc484Hrm7QOwljEf0nMAm+0Brq2OXTqeX+qDjwAIg7wAstPYbqvyZX3U/wHRjhV0GJJPo2hXyHJSswOIE72m6ixOG2Ih705P3r+pyN2rmhsVFfac5Gz1MNW6CmyZuUGKdYFk0kA549W9yVTltcJ1A1TkZcYG/a/+dWQFz0rmYhxlQ9QkeAJRFlsiykN+PaMXgUFArXVAmmH1k1Tnvl90g3kTuaepmDjN0v+cHxoyE/2WYno7aPQRzEOiPoLbFOJCjjggk5USwjysw20jaCecYA4PbSz9pF4oWUvqMweyDMYZeJCFWTszV+IIQV8lWotEJ+V6CMQ407jGc1jV7Z31YvZI9tzOnmGmTgrwRRdGj8W5QjONgNNciXKOX3tSjinWIST4WRUwvJNoh0TRKvVBkSbT6k3rHr3PbA0BYgwlz5LypOFHL0LueB8vgF7QXidxxDme9hx6GmIQh0P6+HWJsuvM+d/OJKO+ff2hlo7luK/9flV6BXnsM59zr4cKo5VHp4Ckn4etU2cxB0oOF647bs4cZv4wT8t5W2uOql2P2YhM+nU5oYwqv353+qKSPF6TvVFr7rb2Kj+qyDPyi5xybybgZOuYAmy4cbYJtWOjPpYMBGSQKKXzU+fPODFTZ8LodJZP7Jw6n9fz9zqeivXs82eeu3Ij+tYDvDkp3DsOSYZX275+jvPfZ0cn7N9DvpmESrxty3rdYTkcZ2OnHcJxFm/62H71OO1EOYWwMgF2nJC2xAY2SPB3HFN+tp1dcfjVLVpWwRsHrtKe9jrg96mAPRPxy89kHc1Z3yPvljF9qIdZTJI5MLZqjVvrImbc1vcZn9Gd/Pzt3/zVYy2cfztL4BMkMHDqE25xvvQsga8vgX/1L/6KIG+U6Xg8B4zthFWwSZpgAU0/F21oetIUO1pGZTNMhxc1xte9qxaOCcgVqjfIOYzHQa64p8VqMJEC3o5gtiHjmosCYHuF2odHPCTFMGbLe6DwJcql4AX8DXoFsymIUZDUZ44TIdDPjingMWjuT6KNk568jkY5jHvkGEA7RV0mCiWAbwaVLKoj6itonJRrDahPbuAXQDyRb4m3XGc8z5HhEP95/lT1HrK8p3yFlB0e7rU/+wEAMCtV4H7sqdaoN6m2wIqAPJVSx0EgyMGQc7/qiU4Yp8D9PnUvBVyL6JPSG4wTMIWXnL4uuY5zp0auxptCWhBlnnFJ0a6KJD+/em402aqt9Rn2Jk/1dMAljpMQbvpWKeyCA8Bng+5AqB6v/acT48F7IQ1Nxb60KO953bd0xEyu+ThwH7CyUOVGdun5TuDvtyupj5BHACNzwzCJEZKebukJARTkystzi9Xa454SbdYLc7kBaA/GIqiCZyPQ/UWmBHOeFN13X1RE6/NaT9emV7uOJceJJJOpQiQZUnxXBPna91LhGvJsQS7PNGL8szaVjqAdRhaS2x8w9W/OEZ56AQK3elZ0AK6UjjrpGGR/cxPydiRZbVnyFqDos1mkHGOlkzBEc0DkrKnD8Rei4HWugxSmYo8nxOOSfbsA4E41TRpm6SUyd8p5YLut9t/bW9z/m7TmD5LDBvvtRRj9O3rhIA7M43ZEdbRYEC3fjj7OtSGro/dDlBF1qGWqQud3HVvtNBkHpYNdX2Z/8Knun8e+UeWaLI5af1fP66zy58+tLP+osmi8JY5Mbqs+MBfEOat+s228jnOsf8eWSFxwXmTuHtsKEl3Oisz6SYTVAVxVpDNZdKndIxf2fyMsazl87JdWy551ntvPVOlP9xpqXbUWn+9ua5YLLZv9UL9sD3WR9vra2+i9ubTSlltVMFakUUOUrTJf5yhT2KvSAcrhXUS5iuVdF0F+8/bD6RWEucjzXa2/R/VeyHb8ZkN21GbzfG03axAne5tPdANRYAazTzdg2qS4Xkef/XwI4ZqbHVnt1dU6/rDxyxFg/2K78+s4htLW3WnoMNMwDXZsbub3fDZO4J0o807aFKdWup45piwijNh9v1i7idiCT8Y5v6+9sY+mXjcG4B55trewTxm746ftaGLq8ZTMTt43A2XqXqS9sbFbhptrJxkrR9+7qOXq40F6Q8bjKMqUOmzxslF63nFsxoFOw0fXObZbkKIlvOQ14/3bf+dXW27nH2cJfJoEBml92l3OV58l8DUl8Of+w19pA3JELd07uhmhZdAwNJ2++DEDcxiaI7q1E1sNAfcFMDbYU8l+zFM5QFUizTGXfWbiRhqXdxOgQpHijaDuRzxo7CDnTepGNA8Ngp9T6ccLPemHQ5TZh7f3Z+QyRFNzKuAO6I7ta8MqrmzPN/ff3ltFSzCHHSFJChnspfclt9U7vMExnFMwI+1K4bOpbovVI4WY4l5TECx9PPYTahjdk9wAxJTrLnSG8Td61qlfPRYSXDCdToVJxQtBpwE8H4IZWRxHxQxQIXpi6rttCYAZgCLfkQTNPuQmdYLexEOVK/9rhDYypj3ueSzwTUrn+wKJHy4qkllA/FmleT57XtWsn16dLoow6zKpxwDah8iDDgVDpGg6/jWpZJAhyqtYzI8gygHu3IdCL4lEho79GF8NtrkPZ4uSUhlgdRDje0Sbtx60K0SZYmqsnexbfLjPecixDpaPknqey/jQn0g/cxDgl2POfJWXqFTLP0FeR0ayCPz78bvXBdK/6GNqKkMDwlopyCHJ+XlTKaEURnpX5Piac5SJLnNuMuCQf+9xsDGfU0zIlE4XE6Qq+mlkvwgegmtQPD+PrQwBfRDkEOXUJzgKD0IO0wezPuwn0XCIcsbTyHOPzzhdUjzofgQmn03BKo+xcm1kzsrD2duJTIyyX9eeUbZkcMZt0lgHgOd4twB51+cAbJt5PHcckaPHVnv6c56N2vruiH4PWWid4HOF9rYxeH9SLKMzQkhD4KYo2RQljP+CbA62kVBhvvYnQ5Rf1JaH51UXoNbqBVXlISBNSIhWet4xY8pMMyw9UcvIQdn7XD7GmE87Q5Azr6tVVppPerX378h0kiHGqRKHSbYgzBobKPY1Vi1yYWzbfzCFxdYdbI8M5BifXjLDlXzP9mVOffVXIpp2wwi+WcKjEOs25G7EgRGnJI4OiC+R5CqaR20AMp84bo1j14osk3796nVFl6t43k3VBPhwN7Uect9JB86aPuxjSDOO8hmb9M/P14X6O1onq0uN8iOGSgZn+4OdhHAzZw+SqupUXAeRtYt977GB4pS2Hc77GTuuY972Gpx07HF+HCnW953uY09TD4C7RdY5HzuN2rPkeJxnjVuBG12VAIJ96nbN6RzUiFjOxYygdydjQodT24zIjTlbY8t7UwSScZYkk7XWTkauquekjkGtIY96G4fAEPpkUulYa/ts21xPI1+2oaVI3/76stdMtm0f9TgKBiMtwuwz7o/dvmXsd37zb/+oyX1+/yyBryWB0a1f68PnD50l8KkS+Fd+/q8vpb7SrzcCcqToJpVR4wHo4J8GKRG/Uf0xYtGWA8zm+AP1dBBOe5hDBnPXee8AaveIb7dpqleOko+Xt73wRC0aOLO/iaMuJiXY/X1WXE30hAcuojwGsdMlB2x6jTmKx/5Z9lGm+NZBzOk7UTFBcpN1APDe3/k9FcLTjp2ozzjazTaiSdc+0gGnXXw2UfUAhfHYrsgwUShIMrKlQBlgmGhN3QpgLeGvtqayOUgoUTTufyFZDDnmOyRemCLQawRjbvWkNAfoTHokb0FeEuHbj7hybgiIOBariNIAHdP68hwBNRU3TZvM/JiUSC7WmAuUs4eapk2EgXH1POSnldJJ9e8CGeCzZxz/ZLp1Uj3NYugDT1fRNvaC08smyY4CxKj6sub0j0axDqPgt//HONxO/5xnPdezktZYT8bzer9FzQUknBPBH/HPXNlJ0YDGj+mDOEcQfFJNQ2bzybnHnJ8piLp3k50om3wceVhJOc6gXJCia+HSSWcVADKhTeureXdiE+TrSvssElhFu24rtZpUz5v6Zv0QRa4fAuq7Ish3Nb20iB8AACAASURBVMf4GadXIn7vau+786MKQLGfP1GtrJKZw73wsorMUeyQ10aWF4DrviY9mKq+NVdq/iBw1z6AEsjf6yO+q0qRNqKcQXL/PSC25ybPjcMlkhxgmSyFcRxVRJmKshLz6MD0s6LIOAZKZnfuXSa6HADu+oB4tP5APhwPNQ64PKtdMswXnG71eaO27fwbne1a5z3TmlPtesjJPv4+lz36zlzFkXVvmiwOjdpE7uu5KkG8jrK71hvMW8yrqgRDlGstsuXh6nnVCagxvKwChqq6Dv9Z6AydUjNKMbJenf9xYEmEJUbRsZDBx0ZOWXfJ4lDPQOS6JHHI5TiZpD/dX36GMo9tuke+ZqH0PPnYj1mzRJRXskbEtcZ/d5oM0VvvD9nUdsVx3ArkwfXdxkqpti+SHdZyoocTWacfrJbyTNk30q+rVJcOHojy4/omc4F9ym+LKFPMS6JcR0ZRE+D9O4pBkhlyEFXXixWgmS8IGtnu45H5FudGnIPYHebek8va3tJbDiycXON4zYboJZ+ZJ3JJxy96/3j+rKFWNi2Xgyh7lZNh2lHv9b7bcQLdc1z1ek4B0JZf27q1VrLgMpe2tq706G18b12jIbB87c8cW//w9dW/JtfRJ4dOZraCrC67KN7gs2zx6uwQ9bUrLnqkdZbq1/4Eh5mtkcWyor+HfCHJSb1++B2d4EpsHXg4QOfegxFnPHc570T5d3/rb/+QVXR+6yyBry8B5/fX//j5k2cJfJoE/uy//5+qSFF2iyhjEDGMEEe9q/FUGgVuq3EoVIxbo3jTb1ofa+wmKpFKiSjquU6FrRLnN6qkiuyaHOW9pMAmojxpynk8nt2AXwCp6bL1GYJ/8j5BUUjhivY2UcZgAzQToQjR9zO0L49v4pXnD1HWmNYzTFHyd4Am6dyp6CtItrAYexATZRrjrfFsWdDmqcwbu97Gi+7zl3unaU8MU9LUA05CcvK5I/08RGCd+wixACwX0LfAThHHC6OKAfRcK6jl706jixxD3FL0p+XSTo2kVWVgh/BHBp0WXT+ZGdm3DDYF6GbfIO3XMdAGewC3xId5Bggf+QsKUqAEgPKYczobNGX/sHcfjCZotz+2G8cFxbkgyldG6Z4WMH9WqZ6A80v2RXq8SQMFCRC4LqnZH2CiyLm9+46KUdRg7QfYdYEQwc0g5QdLcV7Ozsj8Na/5E3k28M85v4kSHp/uxSQ7yS123H6PKDcouteEBu4WK5q12x3p+MvRjyGRjB2PSwPTHu9TE6Si8+8txpNUWDfDS2d6Tz73hoAZmYMgA5dZLwHnnJn8vtKvr9+8Pr19fVNguZxZHElT32zNZSveHdGp+jYroeeFwNAqy4koS2iLKE+0xvFzbrOnNfPJ+UoGx6QtEl2aVEv1W1KvWwH1Wq/iWHUfiLLrBj3hvD0cSQjD/dUV8R2nDTKgON1sU/DR7QRCgA8dbxSJg+RL9iHOzDvuYf9S/ToFs1ILAlLj/ZjrRugib4jyOCx13qlC48RMAUAiv6nkP5kyaz0xcugAHEqdGhttlLWf5T5gvCcl80LMnfmoU9L9kz231VnMYRyWiSR7n/qB44o6hRNRfkZBvTq3/LL2J1/UNx8aQmxmgHMo5yk3o80YO8faTqgik+pLan+eFqUwAD/pAFnLIcvppbneoz9a1yYynovHdj0ktffWV8trtjKkMneW6vx/ZBqnTbehP5F7qYUYWWVHbfisK26RdnpP9Z+DEnvrVUTSGQsyfkIsvbKf894sEpxWXV2+1+CF26dwUtUaLIcVRJlo8hdV3OtNEeXrd+WaQz+Oj8l1iPM083psT3RR1rz6yz4qbNdojuDjrGzmeTsoq4/MS2oS8JX7IZfUm0gxr6yFnbRlPJv4oezbFi0iaLfbycs4s1d6nwv9/j6uQ5AfnpZxPKdtwpDNvsci5P08+jFrf+Swk8fVrh67ZJUcEd2HBD7H2WUG0YdLnLjt5J6I8spOa70H6LAI6VrrLpwsBPy9zu0em4/0Z4jycra380CNUGOqTlfmLqCQb2+d4EAc9vcj/NNv+1Nj/Lt/91czr89fZwl8ogSYy5mJ56+zBP4UJPBn/92/uggpqY2kQ7onVhAGoKQRGDAikwfo0icP2ERZGmYJCIhRx8hGafK1jmeazzSYQ9OiTHPuJjY9JIavfd+LcL3+G/IocavPSoSNwtwlfbGsSTzWeNIT5da7TRGuMtwATM/5rG8wifseiRBr8BJp42vORE5BswLhRpRzT0GAdw6OSSS0iSApkYJePpbnj7E/DHQXuCHUSes6ykFkjPsmjasAMmmn9T4yNw1Ug5j9eQHEARjcA/lO1J70LwA0kdXLIpqMG19xPLCXEqAVgiP4kBRHTn5G49rwbQGTgBf7YlQhn0UmOVsxaXYpyBLDSbEiiCdebslyy05ozyRpo0vkzDZ3alf2VEOEKtJWIEsj3Y6C6Yc/fV4AHJLmOU/quBmLdRUpZrxfELV6diVYo5DQAGSj7MwBjLvnfeYszIDz9sDzDOZIRWUEwD0/B+PuJHV+X8u1Cao4t75NQZzX7q3pEAzbNb/2+4PnXT91gzvk+qWbHNfnt8zfe+3w9Q+npwV+H1tZveevZCTtaqy7iPtOlKd9JKey3zFwOFHIIcpUG3etMy9wrnnfgPOKCVv4ir9P7z8/vbv+fkWxrquIECAdfVPz6JYKzVUJuj5yW1FlBK9zSbFUlLlSkj03VaJLuyF+SV12XesASToz6xl9oFSZ1xZ8C7h3znmPiY6k7/YIx0w70IxwPunMBh1e0WephF0EFZJ8W1WELQAVaVtB331+WRuJLB3r33k86d3V5qdPXzgn81oTM+dJUi9TATyp11SkVf9U3yG26gTa0cXsIOmja5SZSnjIOusnDiLXZ0e0dZyUjsChJpaufnLZkZVChCl98311QhxS0SUTx+qofX1uZEzP6YOEOqkFtQYhyhVRpsp1nV0+RPmiSNSHcmyRMqyOcR3mZ1xg9fsEiZ1irNl29pmOn+wFnWW+l2i3X/xNW5EbrTdF2zd64veYUq6P47wYO9dD9Jhj2fYo9+v79gLbVq864l2TSxb8vhJ/qK7o++Z52BorErTgWy/owZ0+VU/IhqEL6quMy7Sv6Kj9vfOIqMxF7GLt+q/7s0e5bGVnLlBE77oI8uvXdxVRvq4U7Pq7nFZvq+r8yqLAJrl//tD9N5W27ZGQRr/bdmg/2uHKVpcnz20S6zPVzbNdIra8a47UOnRum7Lca4d5JVEmmym2RbGrXxiaOHxHYa60aucfGIGML5Z8bbnRxvb1JcP4q7kZA5R2BOOE6Ec3jDxb33b2mRjHy3ABUhQw++fxRVjjhCFB3ijPUo2X7gVD9Pn8e7JEsFWsu4lS24S0g5nobamdjqOw/r5ox3D2vmuhDz3T82bwl+esl1MYEj4Ovql1gpN82V20nQ5tZJi1C66Y+W7R0lXoFPue9YJetyhbD0WyyQYP7fc8DArz3v3ViufD6f84R5Rbc5x/fKoERgN86n3O158l8LUk8LP/3i+3txrAFENHeCdZSxNBCvSx6IuaMmTPirZNfj3LeANpwk+NP9VcuV/AqulBDSQT0Q1RNnpVxsSiLx3Fxohwbq9wCDCIrSrLUHcLKNJQ8YzZxxvPOlU3rcNqFKE+z9EfdR/3A1I1tiNFfAoj7TnOAq6AMJ4FgSPSQrqgFs9CXezeLWOHAbMGFfAL8DX7n0UGVradfYtJkYrTYKKPgFPv7bmLqc78vvZkauQxLhy7wplZ7KEFtBP1qVvf0aZ+5sjUtGcMkR7/SrKTeFK9m75yPilAqYHtI46HauDQLCmAPsAsmQH1F84BgLNEvAn0RMjdtxzywXUSmGqv8G7zlEN2jWJzY+TeWQlrH2K3d4hy2tFki2cDUJoIXRTA9tzq+oSAwjaBish4KFBC9Lz6y/nXAPCrKhL0rAjys2cvi1hc2Z+MeR6BPAQoHVX2sRtxTIVrXiuZXkCks38xEfgsqx0k55XtK9gHGFL7FqttBTwvAGF93y99XuH3TfvN3D/XAMTuKI7D9fPgj97ky+0I7CvZ3IYoi3vaIdAS776mYyFZ6b8khHXGs+NyajCoW6T+BogS7WhiwfqGXLBGet8o+26zx5004u9Vuud36ziat4so316Tvst04qzcmjN1L49V76gm7b/jCKlONzTbgrUj+aNoW5wgyTwJQWVtzFd0TKKyLO7g7RAQZtR7SUcmBsSOaG9Su5lzAZ6epwwhQBY4ikiJfk+V7hyTNBkmU5BrkfJ2Bk02DW2a4nWXFzhwat98zVOPTOoCh+NACnjvyvztEHNvMyOI467uhT5LSmwIApH4VMVCFoxBzr1OZkeePVkyVuZuL06ieNnicESUes+vfQhRmywfeUq15LL1hRUFYhDiyJDZtOOR7Q91LX4qyDJOrKsrzjFHt5YjrL7fX70oR1BnkmTWZ68Bv+OQ64jUkGfGK3tGnbA159jjfFTEXwt9EawG+hlGZWNFfW1UPn1R+lZarn4c23UQ0UQu4xD2ovS27RBrMw4tk7i5564r2nky9u5hlNo2ZciicyWgWYE+p3XJkMxEkPP+4oxp0KnyZjwmL+scJwP9wcnCeJaexrlz87acMHVUVH3opgp4vXr1ukgyaddEetkCkXPLPcJPAhmn8hSrYj+rWwQwUTgx2Z1klkY9A4dlpVo/eVJ6F9LWp0gYUWYfbes5iDdRzDwrdm/GROJG75hzLtWs18jhcOzEcY3xg1jKMtUVHhPoOtnXA+vUgWlhZ1vCFKbao9dHxDjkVEcRA6QDBB0agsyxTe/LsfChnKlU+ae9T8o5ffGU6G5lvJQu8Tg6SL/4J86AWA++0n4yctxTXp/FKVhLWWeIjs36AyeOyfTqxerjbFviXvUMT2hAZ5nmnmBGAFq6azFC5ybLqvpjYIK5Ub2hfdybrS/MU/QnmAVnimfcxw5RUJC5AHkXj7UdUidwTzJdmAhsWcHR6TLTvWomD1tEfudczKvH/fzjUyXwAC596u3O158l8MMl8LP/9i+FyDVS16OqZQxAOvauBUSHdwVIDHC4K8N5WdG84JYG2oLtiTqy37AjPfU64FNIUZ816dAIUrzKkDX2rQ3wMq1Ssl17e5uMA04X8exnCsYFdGnb7BES3uvJ7agRxtsIZcCO6eaAYCLg/U+wLXqHNHb6tx8nBTMe0hD+GFq67B5Hi/RgqIgsBzDqIBBsNICa9knC0xbINHs0Jcias7QFckc0NOndISvuLQOgY7isMCqu8t1Eh0E4vNbjI15KHyZKL+gQAAM4O7LY48qICGDdg4q5w3mR6zWORreyh9JqvRj3ag9E2CJI9ued0ezAgfRbotvvG41qo89xWvR7YQetO5WGcYTUcz1Spr71gjO3AuCNIgMmyjA/qfckykU4ntU8vLq6Oj2taPLpyYsCA1XV2me3B9xwZzz3iR4wrAFDOgcYK55bb9wJ8lOKayIQTvI0cYGFe23nzQZ1trHA2dOKmn6UKDfY+NL1uUUACmuIc5S/gigPbs96WBg+jbQdgPkCUncB31a47/m1Ugz5KP1Zz40ZGjiXDpdc3DfK7ziOEgFDEAA6n29lVFssnDSKzJxmbReA/XD3qoD5nxRJflNk+daKu7c3RJLRB6TZXwagg311LEAI4kCKQ4t988iCrSBZZ2QduC+PGWH/q4U40zhvGZDGvXDuUD4bfTPrFD3UUSInhBdnq8DUQXDf/RBYZjLznmi1hLL2WBdZmLRoZdfrgs+M7FaqIteHpeVRJTvSjt03TwE6s12yzWUyZ2j8HM/GRetYG6PblSVQkbpJXY2jKet6tjlIK1zX2bpx1E9IP43UdpGtkIbe+8j9OyKO/Fnr6nucmK27TelGL9T7QnL1ffp2pGe206TmDambpF5fXV2ertgeUVFl9N/7GrubZy+KZJZDMI31Oy7OkA//duIxnh1tVcJJWXd+vy9ZtF7ouFcvgLQtx0Wh8zIG7uvlWqKtyIf50Y6U6cteXTnXdJS5bccxmGqm6JTWD6qqXlO9mO+pkHYjrHkC8U9ht2QijasqvW4Hj+QyOn+9ph6ncRCS6sctrDVbi3LkHks1ldSJKl/Q78pUuLuuM83rbQrlffHqbVW+vpYov63c65sizTpdPesbm4Joju0F2KqbikbH8Y2DgzWWrAfPxS6i7LaCWptPSx9fQB7ZRqPtS4bTkG6yJmY7k74uKVYXkdQRQCci1DW3O8NqsrZ0HEFGlQ8kG/0Qx9Bgm3uZXcwc5KNtbtm2HOdzEWoUuWunxzw2IzJf28FYAzqCk72hvTLLJeyUe6o7WkbjgJ4JEiwVnYctzXFabV8Yb8egU9TFJr0VpT4zGAGnOHb7KVHltrNGkdWjqLZEfw12uN0jultZ1/q+LuflRH8l9mz36IwZs7YMJjgIKSBoACC3cP95N9jMw/rWoe1/YMm6rHTAb//Wr+ce56+zBD5RAq3aPvEu58vPEviaEvi5f+svL/CwvKpodz2gRAK6smwDDGyWRrwBGYaG4CcRkQFJQ1QnnYm/MYimRAJaTNspcAH/MFh7pC2m+EyiC8c+n0Sm7xHTBlOJIHH8RYyqVaObJPoMTAEgZNKE2lgMKBuACaGl/abk1j0AArR3qnMjzhxlNfdL8ZshwnpqSfFtQxHgnOjwXnhjCPwU9Jq94RLf6sv1mzprtowYMjBS1imTcxbxRMxyvM6RrhaQGuMuqe2/E5lrxwYEg3+SePo77CgRZwE1JLZADtHCht6OkQC+Db1GVJIeQA0AkAh3sTRkpAde29oOl5aLEa0Cg4Cb2R8uaPLoiQAE/veu7veuiUui48i/6JTRL1Lb3hfgbuNfQPBZ7UO+qj2PVreu33nG+wIPRKwY65E3gEHZdNc9wxq5tNE3BbsxASDdSra8N2g3fw50U54Djkd5GwXpCLQAuICCjoEmE19zadqQ7L0toEW7AGzHw9dcHCfQnCW67l+f7VpGjrXRMvYArx4kSkhnpppr+rB6kgiySIvoegB8zhp2d1pICK/po4Isg4pwfBBloQEpUGV6/fXb09vrL4ooFzAvMM5RULeVdn1bobj3kOXKeGivD8iqOmtaSyJPHBUl4TbE4Qzz/GSdUgF9PC7R5Qt1wmwLSKX+6IcA5HwujiqAO7JJGm4ISsZYMsK68CzoEGX38vEtWO2IsiA730Poj3NdWy4NWt17CXbUmRUdRxvQs0RbcYwtB0Y74oZU0K5E0QLcp7L+7A203UYkjxm2OzVnW8MUFHNfPvsflUuA/ztTV0OYM+eZG2TkRDdYbbw+7xYWipEJkFm/A55DIsIrQpApqkctZojys2ePazvERX1zljIRqCen23JmQZT3GgrGFI3+tdy5j/Os14TpxBN5ZZ5FLspI+9TXM++dLkkTTgSxR9jMCgciY9qVs9sl1x+LQzcprTgx4oiYr3EMu1bNnKCVrfr6Z/5O+yfQPMu4VU0Cyupkep41GdLIKEwEOTdU5D02R6FD3iOqx7aTpzoa7zm/OsOD1OtHrMWKKptOW21+XRW8XhdRevVFff/guort1WjVVo3Z72/NAJwWVZneAnI4a9miRYaTTmfaHluErr6AtFELpAgzhRWfVubEFPOatHJJY92L9O9sHepibPSshHHrOouTNuMRSanLe+vBzO2Q+WxBmloic83IdyfKmphxls/a7Xm2MBBOgJoX7PuNuoxhkPQ28eXvSWNe1a114iUDymlHVJl7d0Q5a3mfh40r+p5uQWKu9BzDMWj2RG89sSZLbzcz46ee87SyqC6tdwBJJ8MmxflouNvTAsxcAzkqsTOsdB5lzjkGYqls+cg2Er6ZRzWunGjQtnGKlsVZ06dD1O/MjWTGZBucMQUMg7bn/envn4ny0hvnXz5NAruO/bQ7na8+S+BrSODP/8IvN8hrj+WACXQrxGVT+kcRETBMzneVKKODhRwxWEOG92gqChiD4X7RUeKzD1riFbCVYjXxikahZ0/xiiA3CpuIMNEbvLBUocUweI8hfJuRnYITghDxfRszMQkgO+AKAI0x9EzXLjiyYBEEgacAltrQEnmec1IxinhTxwgnFfPYtzhtXuckN/GefYjc921F2zB0FBTC6FHIY6LXpnPX8zWUOB7quI/sUz6MuN0zBTqDP46AgIrDmy/AwzhrbCeVNeTjcQEd2DHpcaluG7XEcwFI7+q5gCWA1hRMG6JsgTPagBwEde2R771Tji3p7IAM59oRXcAwD6R8R1+5ts9hhSBz3bNK33wKcb58X7+TdvbBqtafvbw6vawzkZ9fVfoZRJlGEJ3p/Z9uDRhngCAyAICUwiNIFTg2RJJxeVIEjrQ6QGtD3bWqBAqSrImAbQCaUVloOJ/bsjG9h1PZ580f89fxU9C0LpwbThMOuM29vvqr3sRxYGRpCEg/o+/tdMgKrtsI6Z1X00fT0O0vX0LN7nc7RUjDBFQKBInOsUWh7lh/U+H29roKBdUeyM9fVfEg9kMWKH/r8TSV/lkKBLLMVg6OZ0JWSRNmSYLCa74z5wrkC6xxirH3j7lJFsdyDHV0ozRT1kaDTCiwZLCL3QCASVOsaK5ZKvzjWdyz003pbSKKgNSMlU6hAvCwXMFlZ8lM0as4jQD9AcM5Fok5Hlkfac0dKa7XTXCoh+Pgef7iRSpU9+IdnZfskS7oRT/ckpC0a3TDjEXGP2sq72XfryNGloSOhYBksyzYo6yzKTMb3Qkp1nmkXgl4NqOi3s+10d9zBNuVR1vFWeZnWdPOE4ByZZq4NYJI27siTI9qjV7WWn1yevmSytfsXa39yY8q80MnybSVXrQDCoLXzhyzGHRnHOsFjSi5d3tN01HWleeHd2SWSCN3VOekL27b0QnEHGN9RB8YmSV62rYoxClyna8ZH14aXcFcJ33bsfCeD1fjj4B2ym3WZC+x9UAIYLY7ZU4MWUb02My00TsUSUaObE9IUbTIEsk9Zt2QTltp1xJlnll6/M3bN0WS35y+8yffO/3xd8qJ9eaqjmarCD1EFhvGmqiuUaWeLuro6YgjTU6b4tQimpqNQtSMqMyeIslDlDNvSZHnXiHI40CnQN6K7iJYnLlDFs3gyFocchx8wFrJ2pyo7ZEJoWH39fk6HFCx/aO3XeI6ekKE+cd9qAXwDMcVZFXnYOb3zHPPTy45iFk6ihxHnULJaOqUZj1mfcz2jIO4x16PfmAd8aUNT8OM7uqYc20T6Ucflh7SCY4tpHJ89iizH3ycwtzHNtJm5r6ZV8FTkOroimAmZIE+uy49De4xu62DE+pOJ1JIN5jLLSfc07bGKYCkrblgQdNqPfLs2cei+F9+4289XBTnv88S+Ikk8CO06U90z/NFZwl8pQR+/j/+lYMod5rwGCWBQCvDVfUapWiUpQ2BYDjGaM73S6pv0q6nOMQYKQggRZcwHhJcAVb2ELoHtwHtnIfLmZukGHrcEkaD9ki+gkTcJwhpvLnWWMfLOaAwxnCix4H+MaCTRniAyZDFMa7xeMe4TbQXsDXkYYjyFPARonXUIc/AULQ3l6sk5gd6mvZPJC/R4VAUq4WWjJAVe25XapP9vSlw0RE2in61wdJQgWC4R0d2A4gx1G0QDaZQZThH2wwITOQ+Ba5y5iLHtQSIhzAlLZMqvIKlIiFmB5jylr1XE3HJ/uxE7rJHLcDcwmg+A493pUsDmozkREbjcTc0SUqv2bjsPQQIJr36SQFt9je+qEhU0qwB3henb332/PTNz16eXtbZrFclr6c6LLDaCIMIZLz8zls9/UNcidT2mDSoSsBJWG3/Ljm3l0rP7Vnv+FSAgeCjAVfPy0jYN51r7i8ewD5AuH8a5QXkEuVtsJKrN6IMALfphvwyr2Y1tyNrqpTfKzzUvWBPmUcIlczZUzekbUVpbEODTe6sOPgfY59o0VzjYyUj+poChuxr7qaMWKMN4twDWWvz9SsqXd+cvvf9u9N3v1fntr66Pn3+xesC6EWi+a5IVW2VNO2a1HDm4GUBfh0qiiJkiAgxjqSJNgnaJE8ZC9SQH/doKbJXrFRgRgRA8olOmgLu7l+vtdXHE41jDz3Gdeyhdp9eA/RJsQzQJbYW5w/gPjoi0bF7Z5xWe4yQKvP0YdKoc1+pZ/RQtY32vCiizE+lLwjmJ8A4UR7BMVe5RkmxDTCNLgpYDeBmbQf8DrGas8JHR/GQJ0VUn1QK9Jp7tMuiT8muyb7nyCHbFw7HJZFC5EkadVJDQyCiXOP4/FB6opapBPmy1uGLWrvf+saz07e/+fz0rW89r/Vauv3yRY3NZ8D9zuyo+6A7aItkaZwzMzUhe5FntDnpASUXzgpvQp81mnU+XzMGgH3mtWn9MlomDY4ashU4bzzzOesgz0nUODo8X4ceHyIgUa75k73F92/RwxLy5Hry1/tt866MYzIc7uuBWXGxfbM14LhDj7u2jz2pOAZKMug79r82abmQKGdc8FDhNGBuvaksps8/f3X6J3/wh6f/7w++OP3xD65Ob2+vtBM4sbInGecx2WMQyhTjStX4yMZEhlrwcTyh1+N0lsRJzGLHntT6Y85DyJgvOL4kZmZUoa9pOYS7HCdmqYVcuvYcxPSV+85a4QLn60q/jmOMGgAZwslGO7ADa2ac3K7lXjNDrHkS9VHYEjGOcO6VqH+PA44EstnqBlP7xMKVOvlia8RE3e44yrI2Q7jTn5kLkzo+Di3bIlHONqulE3rcrJBftnL2ges8INXdrVqZw8EXeUjOMo8eRH6RzZBvMAUnEdTRfRLlIezBcmKX+qwkvfoMBgmZjj2IbScTcLK3un7NZhf/p1//m/en7PmvswR+QgmMhvwJLz9fdpbAjyeBv/hXfqU9qChuAE72pIF59BJrBwPO9Fr2fpQFwkwFak+paUMQmyjMKNUbjX8qW1axC87RrL15sxeQcg8o3hsrPSdNeaLKAx4hykZQMMyS5USNVU+zKAAAIABJREFUUdCmCRrhhLglRU1Sv+1FBigsw65Bn+hIiNylFXRj4OZrjCGG7s3btzn3Ebs1RAFyCWhpI5goWAiZBEkwHLnEGDbA7X1TtNPP+H4DgFr9eLHx3gqeSSO22E+OSZpI8juiPjqUO/260y1pioR97XnMXu9JT8e40a8hygPIbBtE1r3hgJQCGNUOrntsRClEzkq8FHuRKOPkOIx3+se+TwohZb8WxvgpRpmqpwBtnxHibCStASdtHsKBMTalkow39pOS9EfEq+5NqvVnBa6/8eLy9LwA/je/eXX61sunBbxfVpSqIlRFnAVIes7r/hLliZIGpC4M6qDUNw0RuZIOPgTBPGIxoJ5085778xtIzuLYb/oA/TZer1peiY6ve2SWDWAWDzFuD5euJDCvZ2Y+RNgf6c92D68F1BYZxyHAzwD/TQw2/2i3v/Xf/o58Oq3a9Fta1CmxR9Q557W+pxIsisNyARSIqQyJ2vv4+fd/YEXd73730ek733tfxYOujWC9reyE6zpDGaJ8U9+cvw1JAVTHoRKy4/xz7+GHShH9IqSm9QnHSVFczkhwfRo9IOhm7KrpHAkWvZUo8oVOt5o/VfDtas7VBgjW3DRjggh4AcWZ27tDyWhQva8urJvP6QDu2VcPob+GaDLoIROLeErGMseI0g0gpl0HUa61Jz5msgxJRj7lIHOfNf1KVJm+SfKnjoJzaiJeRxROkKwzLLUGxnGIfFF5x3E0JUGjk9PmOMriBIwDg/UNMH/K/mqceRyjVV11X/Raz4xlkbFqb4hy7ae+/FDr9kKS/DPffnn6qSLKrNknl8/r+7Nqeem4WYtGwZmk0YtJPWbORiZrD4LEnM/Vsx5z3FC/L0lAgUT3SpqdzJ0a4M3mXrkHx3Edn98WEVfVc9zb2ZGze+/ui9gqdL2WNlWQTjBwcTKvyTk3Gv1D1SWbvJP8gYSjg1pfecsmgK6QjoJXpg3Kwqgnjl+dvxAnOsL+euxkfYbzrxnn0uU3RVp/8IMvTr/3e39w+r//3++f/ujVZ6cvbp5rJ1ib74ok31XbcrY592addxV6d6FGsTGXIqN0PkXkkgbs3t0maPw+tui2Kshfl5N7HYGG/cR+W0sgQxJbmnk5ujr7ubFX4wxqB1G3K6rdEDwta5WWe8fhEeeONK/t5vwMyfQq+zOfyckPDqYk2K0Ky37POMX2TU0Qin8y3m3hbf84x9ce5yabmQ5xuLvPt15HlzltiSe3J5D23ZKh1/aKGg05GaOPYmSuslp6HblMyHBh25I4rrd1VR+VQL2XuicQ4HxnO0cI8B4AANPFucHnINTRFcFsIelrm5NTNU4Fvv67X/0v7y+s819nCfyEEpjV9hNefr7sLIEfTwK/+Jf+mpEm0kspgAO4hXhSyAPgFyCWyoqJyGT/sDYIb7UkOcf74HV+VMQkhSU4RgUF/NYqmDeV7kU0kkAIFTHZy+SRSBLqMsh3ZSwLOKdQVxT0syrI9PL5yzoDt4w9xgKSWnbDypZdKZIwEuA0xZ7wmBMtSMVXj4IgoiYZT2q39KyJIZFXPayV9ge5i1HIHpucFVr7Jyul73WB+jdvX9sGj92Ayhn0pBgNnuf2urp/L0TEAl1NJhkRDOslR6RUURNrQVLnqCvVElWUYHqvSVmGVFLYrNJDLTCUNG4KqSRyjk2NoQ8ebBIFqax7ESli3xLdIIUaQIL89eKzf1MDZr5p+uve3zg42GcEVmDf2SOMcwOEIdx3gPbex0Qb5vxTzO4T5F79jGw5BqdIDwSFf/Sv54/HgTUQCVDNPikNOmDejM5EiSgMRWXr55W2+e2KHH/rmxV9q+jUP/8z3zx9o177RpHn5/X346rq6pm9ABlSrgulUz17VcilU2K6AeI2ouUYmD8p6aaiIZuGOBM5+rqrK/g5AJKiZJPSufPsZGs0WNkAxTwjkYAAOdNGddIMHRHq9V9Nfh+A8/bhpAfOu9znIMYNrgGTDZpmroL39z2Vjhap0TPnKkKY32l/qly/KwBNEWmdbbXebmrv45sqFPT973+/yHER5VeP6/tRHUVTeyIr3ZNCQjUlE6kiamWkiihp9tkJsOw+k5EUx0eVrv0mjrwuxCMvB7AS+cJp12mB9IM5jePJqrBGU2pukm1R93/x4mVFluOAGx1HeuNN3dc11nMh66QBuxkUzC9A9JGqaUVujofqivMWirJoWlKYLVSIHipystKv6zkQCSJAQ5Qh79QmyBC1cwo5kqLeNRNCSjJtSWlNxdmDpA6pmBTURMvjKJi+jlxzTnhHBgHd6g5GsyOPgnZUaM5kJ8LHOgaUP6OyMWchS1hSWM0dFaxYI5dUH64jespZBUm+evrh9Nlnl6efKaL80996UYQZ3V6F9ihW+OQlo5V5aZuyXrJWStc19zJO2kSlnxT+6RqZvetRhVzMD6u2+1cqKScVmTRkNAt76YkC2+pcMdHknQAzz1tfLfUxixQShPz5jJlV2yLcf/Ueo2+2j/UlPk6CNqv6IF7dIS/C5mZ85v08xP+7HumtZZPreRxRhE1iOwN2AqNTEVCzlyBg9Te2oObiF+UM/ie//09P/9c//u7p9//kaRHlSr8uhxHbI1hbHLt1Z8YIkdjoG9pxi0eqdZ0OGyYM3dAmxp6mmBzOWM5Spg+li3QoYZfYOlWFpHrrlQ4JsIFDQZvjINdh1VkWyeLhMe28wflMayDxNe9w2HnMmv6GeS7rmJTgznzh8x0MkIy3TJV+k32mIfY4WQ080xmV+zpfkQ3CHxmhl1i3vNg6375ndjFPc7xZHMzjhFNmbUex1+zx1oGFbiPQYI0E9pbXmwxp/X3L9WRt0HPHou2meiOOK+cl/emxsKr4RqaRBfOEsbjxWFAcfdl7Tjt1muuMyNGgBgbENfX5mhuDAaYv3NvaKr01ZPSM86H+/dqv/Y1ZNeefZwl8kgRG+33STc4XnyXwdSXwi3/pP0uEqP4jYsh5f3oWSxFaaRoPoVHXPoPYKped0gyBwmiyZ5Zv9uvUDH5ae5M4x3eKdUDAALgcBYHxcc9S7w3kwSh50imz74m2BMwDIJ9fPXf/D0bF6Kj7fgGgwVOp9Pz+9Lw+I+ibdKYG8NlfRVr3scdvouGSOfoHOa2G0y5Tw414x1BR2fbNm2uJcgqYUNk0ZDJHIBEFTtVavqb99N2U7SZDs+c6Ed5444lijLEnTcx7Ai7sfwxy0l65Vwyrx3IICgOOV8RLkBdwKfGtlEjS3ADIIRB4jLOvaLz542mf/aAeoYU3XyBAcS0RxD0v/Dpj0fFOqqJefR5P5MUzkGt+SJZTAVQHBBAP4MG+a9Ngk3ptujDgtfepS4toB9EJjq2QIHHsRkWTX16cfvqbn52+XdGob1Qk+c/81MtTbUmubxwKEIYGgIiMOUoxL8CiEZpxkgAgB/Tw7I7jNpAVNA+oNTSa46GOolY/amUFbAu4uL3R6HlegNtEykTyoqiOjO0gO3cwPdKjPehPZw5MCwaW83P33K8WLqbM8yvl0eNGkpKbaxPpCKDpdulEIOU1QNQmicLrd7xCzrNOW1WmgD/mHcCNfck565NjZ95+UZHjH7yuiPLnRY5vT5/fXJy+9+bD6fv1Olkazsv6/DVE2WguTrOppNtV1xtY8ijW5E1FnySB3TcIqHPafXvoIsBe1gFVma0Z0H3QAQehq0jyVTngKJ6V9PmkTtJp1gbZLa7jJurxqwBw+UmkPOcb5/3olznLXP0ALIZYuo0g0b0U4KnMGaI15pizs6D3FPLTCsEp5nWkTFNUkArFRSZKV1AsZ0A2I/Ks0yePlODjWWaD6PRrZ6DrLsfzoL9IbXZc6Q9t7naz9iENeCyGOLNGSIWf89y5EN3ytLKDsAtsdXha+iZV8PWU6GAiEaZerna+L8fW6fRTnz09/fS3iygXWf5GEWW2lXzgHOVnz4H5SZuQZKFU2iVQa98q4s5bes26Qq6ZezhGH0HAyvmBc2K5kZqUREfSprreVF7Gu4SPLLE8XXTuEbrMdFOcRi6ozgKZ+V2vo5Scd9FZfq150pFCyUmWyYPlnH596WtfxeiZOGmOrR7dZsZNfZBaIOkX65o+pM05g7vaaGSb93BukB3E+cXs68fIp9Ae3+whL0OvOrqpdfOHf/hHp3/4j79z+n/+6bvTq1qrb2q7xNu3OMHpG+sRwlYkrdZotj1wZCE6lz28caivEyW0kTnfXH1Ip1TB/P5IooX2SZZU9sS6Zi3cmHTtKaw42UZ79pYkVkd7IqRIJ4Wusv5x2CFtndhGs1sejHqT7vlJ2+YYR4SfjAv0TTDPQZ55DwcAZiMZCxPpHhtrG0yJzrYk1xzzLpNlRbFTjFMPd+Op/OSbtYXTwe0cJRsakzRrnH1x6LtdqQt/EeEXE/EEVWP0X+bbZLJRnC3OojjPMj9T3BGi31kkDNKQdqPE4L2kch+Vv4/tIMFsOCmiA5O9k0yC0WNxAJ2KKP9XH5n/55fOEvjxJaCK/vEvO19xlsBPJoG/8B/9VZXz7FcdMHd7nVScSVNGYQLknlqMi89H8cfYJIJkCk4ZBo4ooKgEYBKvNAqWn6YRQYA1PmrppPgU0JrCGLNHCOVKpIIoi0azgTH7kQGP3Gs8l6b0YmQ7XWv2Aua8wY5U0s4WkXBFY0HUFiOKUs/+WVIgX9YzbVMZKgz624p+8fO6U41os2mc7TnlPsiF/VsYdWQmOAZQAFiNJndBspgzZeP+4vpH/wDtem8FSY1hJcY5Fid7hrhvjpCaM4uParOtOABLGHjIKNGadmpkH3DuA6lYxhQDaCTgKACWCE0iZgJHQJDGLoY9wCJEOtE4gHcAqX8jO4BMn88aQzv7xpKCZ2qaYCQqz2cBcEhbw9jWE92iSn8o3FV475ufPTn9TJHjn/6pF6dvvqyiQBVJvijQe9nfnWknscxROszTFAUbADREYaii7EuPS1LEnGbOFcDnEG8ALN2nwfssCmQNAnRS9e8BBnze42x2cjxneeLdh7gK2nvQ/TH01Xhu5qzpgm0ZENqA9bXktzb5OdFe3qVpPgMi0cTbyEgTDddyAFUieQG2yR+cPvWE9L1Mg/AU/hdipGMFEltA9abm7NsixkSOv//917U3+U2lTFfUqipcf17njn7B0VClXwDaZjuYFQLY68hog2mT5hkL5pXjESCsM2x1MbpL4N5Os72AHkTO+VWfZ0oIdNFl1D6ApAkKAYGRA/rl1v502qE6pZ1gONtINRQU9hri2Uihq9aLsWl/ZlCGoNaJkRi3LoQU6CRy3UGS2XNfJBmibJ2A7O+zbkOT68m4sK+9f1A9ar8ig+jjbOfg70mDJMozaZGjD/ysDs6q7eBWm5DwzOBElJ0VHa12DaNLnF4pCmSb1efJlvG8aftfJLnswFX166pef17R5JdP707ffvn49FPfviqi/OL02Tcqeo6NKKdkbRZ3Py0OMeat0VnP7s6YJ14GCTR+5t+dh7Ha876KwaGllpZXdSV66Bf3bcCeOVt9tjxSihJmZ+1BaMynaCfMWnvMd1MmWBuL+qx15hFurDFkFFG4fm2rETp0TXTazA41h92Ow5jj6HxpOdfiCHI9Q5Jb564HeH9uUf/H1nQv4schnT3baHwI7TdVuBdwZY59qEwjsoZwMH3nj//49I9+7zunf/RHH06f1/nmHOH25i3p10SRcaRTEPCi/i6bpN0n64a+JJo5Rw45b5B3n9jgGdeu6ZB65t3r2hc9Rx6lMBROdkgdEckii1u2B9fdkurb6caTAYKN01a0M2y2Ok3169si+cvR38c1IcrZnjDjM+tzUqFD8LBfHOGWYw59pq/n2ynFuiOyy5rsn1MzxMhsFwGbaxmpsdfjWFv3Bos0UTbzpZ4x1a1tl9O5RtmtJMkwM/Vbss02qQMjTKZS1iLzpn0njlkKcOIoUxY9E5Pqnrk7Togd38QY9JyXS7fzj7Fr3ca4iqd0lncNEuYGztMyGr/+q/911sr56yyBT5TArN1PvM358rMEvp4Efv4Xfml5MlGUk1ZjpVoiJw24OJv25UuiMBVtLYU+5M39eRDg+pqKzxgU9qU+KeX7tvY/AeiuiaQ06cMKaVC4FpDChtImhdxnwBx7dCGtACqr5xbIpPDI69evbWe8rwGBEDHaqGGre76tiBWEeozxbuAmCosNMe2xUry5jugUbXnOObzVT8zCjRV7iWIRiU26EQbQKHsbNI9zqr8DGmKcTHEmlbzTnIfYSgQb2IYoY8whyjlz8ilRIglEFzhrmY1h5J6ADdodYKzllwAEhLFP+PDuI2tkBOAlUsa4CjvlWw1wmvAPuTKiPd9tHolIk4o9BcIA8XO8jq8NmWvTazp/AcfZE+k+RlNhk6qJorNomWMfD7wp44JuXgOT1lEyBbQhyTX1ak/ys9M/92deVOp1VQiuVOunVAQXs/DhBmcQEEchQKARhiD5gLb1F6SKCWC7cQYkGiWxtu8ICMIA+e/0274LEeZ8NuMdUNyQuN8LlgpR9igl8crQ6jQsQJzobJwUuUMA8YLZDcrszPqdRRJg3GkHGa8BcN3ttCCgJryYhoKgu/BREG0D9Vo3VqQlolkEjNd9T8QdcZi0US3kcr6pVE2vatvE49pacXP9ysyRz1+/qmJdVbzr9d3pT+q4me9/fluvV9p0nZl8YyolValxAg3AhEBwHFlqCUyBOM/Qlch2RJ42EPkAqHXfnHukKtjPEOtxukkqEEuPcc4o9gWjNqzfXJfK63O0E7oF0E9qdhxiCb8McEVsuKvQDbldrfdep2SGoCNJ3w53aWfgPIfCXKXH0DO3vcWFdf/ieVW8rp/Z65cCQqkHkDTHKSyIfBwW13zWeVOzzHnSpzsTwCwgItVbOuR+gsBtjRtpr3wlqhwgHeLDsCeitKp/0wdkKrmvlHHkCMBnEVaKtVtiixzzzBd1NvJVRQZf1jqtrcj1++vTZ1e3p29+o7ZPfOOqMkI+K31Xe5Mrg6cUd0ii877Xpa1AuFl7Ib2JJk/tjBw9wxaAmp86T+L8MSKeYc58leQj08yjpHCXbThh37K/PgX30QUm1Yc2o8ddVpnnEl7bkfaEcHJZ5tlwcgX6pa8O4XEP+0FzE11Vb/t6Z3B43xCXXQ/E6cbnjpvft2v0v7M97EuOW3vfGT1mhqvbuD+p11TALqJMVLns2g+++yen3//Dz0//8P+v7I/rp2VDa9tRpV6/uXl0enP94fTGtQlprrVSt8Fexj2B/or+xMeUiGxlZ7h1higxjttUNXeNle3ADrnmSgfQrCGh2QtPNJp5FKcqX9hdbVc7CkY2c0JGMqeCRWbNce85Rs290qPns4CS8dXrM1ub4vBE6n5+i5BPwMD30Yf7ILh+Qpgdmvo5dQvALXPtyGXOWZ/jET1pou6ZSCz2Inpx9UNlS0YW9orsDjcX+ZzZThaiHDxg+/0MQ80E5vJgrDlhw2yw1q2p0p05OBX1/xl7b/5j+bZkd53KGrIyK2u603uvGwOW+KOQ5QHLAtvtNm1jG2wM2ALxBwASAmxjqz12ewTZFsLAn4IQ3f363Xfr1lw5VWYV67NWrHN2pVvIt0vyT+fUzXsyz/kOe+/v3rFjRayIuMecGSM77Y6HX/1yHpmsoRA1AtCtxzEXcJI4v8RQteeerKlf/Z/3HuXfWTbsP/2hI5CdYv/aj8C/phH4w3/kV6JwjVC8CZT5HK8uIJkf1/lcNhWEJODV3lloVrORAFr5qYXVMS2LRZjPqwACmBDwrbNcSy7JdgDKFtK6J8cXKG9BPFu1NpAjxbuZNmx6HRTNZHDcWuBnPB0P5L1sFE3AGoqk6eCxHjfjdmjSWOETEwz4blxO+5uMzqUbxXsZa3FKX6QNbHxYqAX8lGnWyiCbnJXSHVAG8B+rz7yqlLt+7CjhTqg1JUhaMmpr3c6+6Q0PbyztqrW4QMEKDl4kazNRANfkG6OBG2jb6WKrM22depfj1bbiY/DdBG/QOwM2ebGfn1++09+Jw3SGdHuKUaxH+dGmSx8ov2F9EFoYGzKecClKxJVSeuZIGa4fHB9sHljBvrd5/PRwc6JM17d1bTxxLn9DG60VB5BGeUVhcFYpK2jD+xvxyjlRDuw5stcsVDHrkZXA1tPx/Op52usY4Zx6xFZDxuvqCeXr+N7W0lG6+Bsua4FwPt9dP/OA9lnhRfl0u0NVd1xb7pg+WBEb2iXHrzJiQHKOod2jtGW2+VwSe30gttjKNOOSsUmdZGjqGF94rjA+QlF3zKqvpbERxd3AU9nJbinJD5PaJeQAW1K4T9++2rx++3Lz/PmrzXfyJD9/J6/yuRJ6XdxRfKPAo64N1foaCqcTf3FtFEPiLvOoLoeSaK9QM0b7+dBWQPkof6ZL7xLHMBRVVhmvyJ1QIz10vn48WiQTSnkjtcfHDQUUEDuJbBIqkePqWdlSNlm1i4EQWWDZpmvhSU0t5Ci+aVfWEPe5wjOmnyRcCv0SQ5lj+cfwZiqp2gyoMBV84gGb1XdV1Lf1zz0ZMj8qyzFCOZxkC/jTJy5Ohudk0E+1AJRsxqny0Vezjr2qI1lczmMgWcUaZf2aFcK8InnexIIf3TveHIn2ewJQvq8SbgDlw0sB5M3mIUD5+JE8zSebjwrT+ShDJc+f5cMaRgk32Kc38/xc55ppajkRQDzoNg31swXE8zyzMGzM8nrimqKOb9cPowQyJoEXBg3ODVsiCzoexbyQKQDU8cR6CDhwDEhuD2sFwF5Zs65M2mkrXs4D1Pv6s6Y8MedvvK32SHvg3e6cm72q6zp9yxBw3ZZRcpIuZ//OPT86pCh0aTNFMqLj1ZQhE6Cs2uYHlNYSWD59/WrzW9++3fzfz642r88O5PVVhnplpT89V14B1Tw/ozSgrut4Vs8hj06klYFyxrAzBs/lNNLfb4Efe1CZUi2pNTIwa02yXzE1ZWHRbjMytqyNMVJqPNf9y2B3q1eQgC0gu+vX4zYPth7bFZCGDh2PfsGtE4kCYrVuup5XD3L1iALnfldZZEbZeIo9/iNr1mtU/+q67Xc1jmFwqEGkNZATLpV5luP5qVe5c7/DH2ZV94+GT61ty7BEdli3QSf0fjoedHQhr8cA+G3N6rk353rMJtQjFTQSqhDD82bz1//aPpmXH9j+9dkjMGreZ19nf4H9CPwrjcAf/Pd++f8XKKP0AZAfPXrkdzaLbnLdwACQ3Vjipby1OdaxlDvhZe+uY553VswCQQNRvVoChfNDRVbCJoFkfrhn6y0CPHt/7tnMr1YBrBiH/svx5wLwgENbnYf2Vo9ovU+NkyX+7EDKH+2qguz4JADQaF5VWN0PvQqW8dwAErGioiSgdOIRbpuT6CzJiFBaeUVvQiHiflC+k9TnWFmuV8XdVOlJnJUSUrvNq32p4rxVoE1hLp0+lD7Ur9JFbZBA1XI94l3yDTY1vOJWqdjb7D3iOozrLsZ7R3kXUBF4snfdZaEClOnb+dlbXYD4KpKhLGNlQLDznFEDGTBNvByqoCmdAt1H8iQ/Vb1VknY9EkA+kXL9WNTrY1GuD4k3I7nJ0MWiV8ZIUY+RN2iU0fHwRqmcfqGEFvyZch6lwH22wgxI41iefZJWxWWNTjtAdeZbkrfF6xlwG6KoE6egSNrbNR5RXzKAyUrJzIHRd3OP8Wrt0B0f74By6X5+1itYZtBHGbcCNAphjDGrt05MDCv0/ORhxQcBK4MarMTdk3RnKNnNlO0Jn2Ret4jvZD5Lwf5IJmZ5kslc++b1S2W1frX59rtXm2cvTzevTuWJuhJIvgYI6Qel3XOEkcJTCSWQ8YkHFVbohUCklVfGiDhVDz3tiyf1gwC6v7JClxIwO0AaWcKrSmYV4SqffEeCvALgKtdrghp31Z7dT4FyqccAALJjl0mzVXrVB2d5N+AtKK0iOwl8JncBk6Pl9Kqc3lSYw0qJsW0t2dLjstbGyOJnmSnQ62FIgJWDwdKGAa01Puv4wJABLDvZ2BjyEpNYaueO5h05zb0Uhzjjguw1UMYW5KRbAhn6HeB//57kv7z2GLVO7quG8q238ixfav3e2jxSwPLJ8UMZwYSaMQzePw5QDvwL0BrFvd7XxCXz8XhMDYy5H8Yb/W5jZoxjNRFFHsZLfEt0CItbU7pzHZJ5HZD8iXhd5Cprf2RILBkx8LlNblTWdS7QudZ3Puzv9R73HAuOnEf5IwxFXNteaeQH0jgmMQNly5Q+28wfz/lZ4x6TjpQNhMipslPGOOh4bUI7mIswRMYQwBqyDJoqEXiUtY4PYGy9ebP5+fdnm//ne3mXlbvytQxdb94pXvlss3knzzLhE8LL22ReGc9Qkm0QpTcMzwxasztnLcYY1X23jLQJ5/W8rQ7Bej4UULYx2N7W7mVNgrUzim33YOcICSOubDiSimbOZk3s1kocAyuYXUOcCn5rLOO9lTe61lfQXnlxE3yv+3J/vwmkM7d2xq3+Xblk+RWb0VZP+8S4TQ9H1qNj1EDovtJnr6Wsg3XsC3jzdSpWIE9T/z1A2f/mPbtIjKarTG3fe53Kzbax/eE6f/V//G+zmPav/Qh85gjsgfJnDuD+9B82Ar//D/7SVrHq5tESAShnjtkdbzKeZXsqxyraja9ez3ojeD85ObEnGqH67t07g+UCzFUZo7WrQmjaIxvl1BXFo2yPzXh6+J77dxNzNkZ9f6m6kPb4mpKdpDxnZ6cDfKlJnAQZUSJnU0foD3DBW0FSjBWoFyhbi5wNbaVrVWG1D4DNjtghHedSVMs5MQoUaHbT5j2KRrLeTvZbvNqzGVWZ2N0TsB2PUDemdQPuZ4n1jWJgS7zjtBMz1X742PEMF3D7WAwFA8DoR64TgFcjRJSTKDEuCXXDs8e+fnX+RscLRAEeUeQcewa9XHHFKO3y4juWXYDYoFbP7Y48UvcdB6/5I/35R0/vORb5kZL/PDgi0ZqgnLJ5E5ccNmQ8GaGTfTZ7AAAgAElEQVQvhhLpMGK8T+PdsQ5B3J+Picd4y5O0J8iqFA9iFHGTID1O8Zig2A7K9kD0fMNh969gPOA1ii8ao5XIeZYB4VGm633YeTfmOycmitJsbzLn0DYr67tnPg8xCtIYJwqSPZZzdHR7wE5AZnwCUwbHrmEOHI+ZgDJet9DAp6bt9Cf6/8Rym54ro4Zou5trPMnnm7PTN1p7p5uff/tMAPnt5rsX55uXolufvb+rJEH3N+/lTRa8sqfaCZHGU4FJhiyxSWyXn0syTm+fSR6bbVyjLH+YEmdRZifjsoFptEn7ns2AIMdCqJUFGv4euvDQrutR7jqrIazraKeEx5hkmaN5DFAm+ZFLUS3KP8/jHjGEC1Dms8qs4KsYVsh4v2vbzKQBvZWjlYvItVJV2w7et4m/PH/zPFegDHSABn1fHlsDZVOwg/wikxijlHrjZSOVy2eRiHGU7vEgbeu863SOcX17auRaPmCMU8w5DABmiu5xdPdIPyrlJqD84PBaHuW38iBfih1CrgGF8SiZ2tG9h7rYkYDyA8PbTPOsvyjp8ZTZc8YatsM29zDlOj6urFtTqZOwKt7iyFbmmNeJDWATq+uzOAbDLfTrwHT7nu0Z5VYxfHXd+SZmkTAhBzCD8saIk+N2HlQ3oK+yV2JrCCifPSOOc384fWdv6gpeLuH5bknl9lYkpUyi0WnALwZEA2ujcv0dw9csolwQWY5xwIyQ9ypDnYReH7RPf//qXFmvL5Sd/uPm5WuVjQIonyoBn73LH2XIikGLka8B1kDZBguP+jw9QHpieGMEz3yrzNsCxiVTePd1J9zDGOqQ7h3bbd0XuVPWSfYfV+TAiK91acO8ciBwHbdogOTq2e3evQLXruWe0z2U96611bDG8Tf3vjoAKuNvyvrVYNenW53nXxqb0SFukcx01mH73Zwizrkwe/R2zc5cadssO1kt43G3XLTxYrens49nnWQeGih7GuZzZF7zxFT/oy1r/wv4VwPDqp/8lf/hv/lkWez/2I/A73YE9kD5dzty+/N+VyPw+37/H9uCzpX6U49MrakoR6siVQWwG0Op0N1U8CazufA5McX1KnNeaY/duEqXqiWYYw7lBTnWD/HCHNdNgHcrpJMhNsl6oGwqk648yNyPF5sB96yHGMVuFeoV4FvPkzYI4ia7EdHXAmXfwcpALNtVcLuhku2X+F9fUx9us3POJuas2wOUa61mT7JSC83YGW+z0UNn5LXeZ6WHsUGyl9Huvvq9xx6PUDfPybbJpliPVDczKxnO3B1Dw2op97bq8QjA6ljVq4QSQz1svnOW6wHlBWuGdFCv5am6sncWkCSQoWdARvFbnC/AizfKjgASuejYQ3mnTzRvjuRNeHz0YfMLX+tdXuWHD48NoqEBO6vqJAtJAp9djCblMEhM5DhGeyDjEeJ5EC/tDMmTVdwgGOXO4Bkwj7e01MmMrMdqlFNfow+NTMHzN36pxDEGzA0bLooqx1ipRbMkcjKfBW2PJ3oUkdxrvNauJzzg0J/FK+ZkS3O8Gzht6+8d/088ym6HiZJqA95xt9iAPtflLUl/PhKEbEALC4CxqxcCbMD4EMeP4eBMQPmdLqdM8BfvNm/fvBZYPt/8xv/7rRTts82L19fySB3I+0SSpmN1hRhUnhusi6GhWnkVUBZWIYuus1bbIxLvfLwcmhz6jzVSJRKPMknyum5XD8a6plegnKGKB7rjV4/yqnyvrJZeq+2ozDJ1WddJlv81LIK5OVRkr+Ed9boKuJVzA0DOx5M5Sb7G+HfT68VzTDLBMHK4jmODLS+Uv0EGzK7nGmFC080YY6Tx8WSnHtYHxjxeUZppf5I2MkedrHEBygb4AlKRz8lXwfUcVkMdamIRDVaYUQLc1HfXP57b0R3Jbh17QujEoajXd05Fwb505vpHsoI9ODrRej/ZfBAj4JaAcsIMMqcLlHdrJMDWsJUx89FhRTQEggz5ZsAMhNvK5iEHeyI1sZ6vQElEqhKoXxqzAE5emufmeM+PjStZBzaYWrgZmbvfu1fqfAfizzH+LYbArRXPoDme68iBMXJkEef4oOm51/zOtTkUVtHIkVC4bRqKJxqg7JKD5ObgeqwjB47rBzo/4DWtzFjRJ3mTtWfawCBj80vlFPjtl8ov8OZ61jJe5Y+iYt8SUKbmObHHkalpB8aFGC49EyxY+SzhBxyT2rsYlXYU4oBcjHjpd9cz/akhfQW4/b36RvWIFZwZ0OEZH9YZc7mv7rvr36u+4ydm2Zz9rkD6JmuLY1bv8wqmq6fsQqV2usIKgtd78Lnl9eLxjmGvxg4djfF8a7DaUbnXdnLNjqGfvME9ORayP9MzDHtl9rWNZRx5LrCfsw79WOORbuw4xnbCTWx4HeNjdb1621dDeplqHVfatvcob6fj/pfPHIE9UP7MAdyf/sNGAI/y1lsyVtkKda5Ur0zBFAKwVL5uWryjmHbzqjLF3wWrgNhStKuQdUMstbjX4b69BlTGtqNgmfY2Bhr6Hy8S41ShrMWznpwq0wXm6wa5pRHpGigb9QQX9LJR2Fo9G1k3063HmA1WisC5Nudocni0uuHW2htFKxsMhxQkWXeZTS2AFaC8AtN104xSgLcn8Uj9rv20lweDhhQxe3EHbHRcV2OGN1m8ZCTd0H07Dt5ARclshmzGtspCxw+PEYBn3ai3yiTjgRJ2JTAFULazRn1ykp8pvSVqtY0ulJCCyiml9fDuR3mPRa9+fCIvlN4ffNj85EviG8l8LnCNvllFi8Qwos9upLSFshhQl1jDxDAanJKh1vzmEasDikcDDVC0kcBYMqC6HixrM0bZAWnRfke3jYIYRT4eLo/FALEqkcaigFMUV2Pkti/X2ypvg5+ddMhXhQbKzdI2gwfaUK8Nv/LM9KXblkmVn5l72/c2mvIrAgXOTo0SZlp6vMnQhB2f3Bhle5XJVEpjMJqgVAOUleCOOsICyh+v322uL9/IOPXGdZJfvz7f/Pzn+v3Nh80rse7fnitc4qMotbcVSqBnRe1i+5pmjdAX12QFKLuWapRpABl9SzZ66h6PR8k2BK0t6rxTfmrqChcAd47SXScEMwiM17ZK76qMrkC5a3prNFuU0iqxBcpOojdAeTUSep2o3XiUYWq4bNEo3F2nXj9+RjHsVem+uS499QacofSvco37w9RB/j18KI/scixgMt7RyDGXn+JngHLXb8Yo3nBAMr9zXmOlCzg8HgL0OS717bdAWfc/nNJvt5TdDcB5pVALmCuAzvuKPT7UvR+K7n2iGOWje+da3x8UPqE1rXV+pORlt2/LmyzP80ddK+PFfGOu51kn9COeUhumtjkHdswYcjwYqCFb7SXmuwGwBmqwNPRMoPfbk5s5bZr4lEnqOkooxABdCxxi+kMtRh4my3/aGA8+wCFGp2QU4H42CQ3orgc4S3MLmguGzYLgcgBWrolVSO/buHrA747ajUw/sMc8hrbd3B7jLLKGLOYYYez9Zr5h+KJ8lhJiOmY5LBpi1B1CSjprJY0zfV17+DuVbvu5jF3PxQj57vm7zfMX+kxGr1eKWT4TgYRkfEombRZIZBhhHqxrxiDUXPpxoHtG5jX+PwyFronEyiM/413vWvI6UsN6XNfuCpRrJK5Osq6zsDAynzEk5XFnrG6u75uGqa6l3r9rvvKhfakesnpku7Zu6h6rAaByYJVH65pc++G9yXIab+6uD90zauDuuGz1mJH/dnBIH4BJhyzluZBEkASEa/hazxvLimfmut+3rQbKixeadtSJ0gSvnY+cU6C8Ghb+2v/03/l57F/7EfjcEdgD5c8dwf35P2gE/si//6c/USTXzYPfm8CqsT8IQQRjadWrFXPr5R0KH0ISgIxA5R0BzfmcWw8191gVRYStY2j1uWl9bHJjxe1xnIvH2oDdtUHJqBtvckF3QGU8cbzWzXXrAV02UfaXD4AGgMF4WAtA705in1jBd5uWN1Y+k2JO6SgfPwpuNr14bLsB5twkGLKSgBo3QBkvrQE9Hywb40rPLEWw5a/alhopoLszJrzqWef+jEU9bN3gOAYaqROmjOe5nq8LPatLlcRiY+QVKhWZLFMGxvHe9H2AQDZrFNpQD5PgCc9GSvl8BFjbsyWP1Rb8kGyFJD8bxTJu5Gm6u/nq6cPNN1883jw8OVJs4wcl71II410BaSdHCp083hjur59r3sdDSeyhlTU8RHg9Qb718KRtUAGd0Mqxe1GaayTA+wZwBPbWJ4RpnXhC4ow/qI8pmxWqtRXleU5JODSMAwPW8QhwLSmkB1Zc9V7qZima4zxKwq8A4WjY6VPi0SFMx2NkoOy3gLAC9E9BsR/MDcCsNURmauj3TpA13m0bf5ifGl8l88ILZK+TPVW7GHeAh7Opf4ACqLhzgPLVqWiYrx1W8eLF682Ll3ijPiqO8a5B8vnVPQFllUyTon6NN9exsYxLvWCpVAOLg+zOKLeAsQv9jtfTWW8By5pvlEMhiZCfq9A7NM7OZ4/WrMt1Tm4VwBvzNIpmPKPM61W5W9d2Ffc11CPl8QAck+Bs5FIBecrUjTd3YpRXWePf9dAsozQvasBCLnZdmj665EDgu8pOjqENyE/kH+vd6xhFGHA/dO7KDBgbZO5O6Tmo45k/rfHePmasWOepY8ta3gIX11kOfZ32k3QMGWP5Pf11oi08yhtlMiYzvs6/L+PIPRlHiFGGHXJ8eOH1/OSx4pYVo3yo7z8eCCDLkLI5VlIvZIkxYYxChZp5Jkk+Z0OL13VDWwJW/bkNh/Eox+M8nuChH7sGeHn8nv/Uet7RT1fjKfuG2+A9YYCyacoFyty3QDnyYKTKwOUAfZb5R2KS596J/gDQE/8cQNm9xjjaYhT5n1wXBq/uuwfB69r9MyU3stalywT6/RnXlIFSlk6B5aw11rSBMjJU7y49xv6GQYMhAfyQhZ3x0/o7fXcmoPxOIRR6f6aEfC8ByreVzEtr+lyhFALKIjVP1mvka4FyQxx4PgBlrRMnmApAZc6tQDHyi5FI0qewFlSuagBYDHi7ZJMc34RVuSbjEKNfwWKuX6MEIQIxovPatSOAfTWgrfsYv3fPLoNuBcoFwg0F67pYgWt1mK6hm+evQLk05fajfek7bX/vcJcYv2q4K8DmOOQmHU/pqZhR7NBATzsmXI6M4FqdYqZQlusmUOZcGzss9yf7Nmt72GbsNzDDXN5u8qUUDJfhUj2jY1nnSwwX0cv++l/dJ/PaTsj9L581Anug/FnDtz/5h47An/iTfyFKtzeZHc2sv3cDQ7i+ffvWAg+gjLIUIZ2YYQQzylupe6UtA7T5vcLZtDwpeqVCFyhzLc7tJtON6HpikzmuMYRVFguUuT9AuUI5lutksw5VORTG32lz9Hhh9dYGw4bUWCdvUNRsRokYQEj/Vu+rNxUrHdCUtREpodHV8HADwuKtNQBePOPGMVZyULwS55u4xihn0Yt25Su6sccyjoU+SkefW2Oc8DDRxptKB32pFZzf68kvvZySDlFEct0LxXY7Edp45GJwoHQFibuS2bKK5apgRiFAu0wSoCb+cF1nxyNP+SdYgPI+CRLI83TLcYxfKQ75J19/sfnx108dk3x4CBWURGf2i0h3xGPLiZTPkhKFIghNmNEq4KRoj7K+OqGP45K5zyT5Csa1EmqAOyWZEr9lxOuBN7sy9hC/Su3egtKosI7xQ7kg+VkVDJ6rFet5fn5GLsMyccHmGe4UbN/QB8c4EiWZuw74N20zwDsYwur01kDxCVCuhliQ3GNtANBJykxNHOdWmfKlGdOWg5ISfUvghfGoF9394M5ii2i8D8h27ZhO5QIQ7fpCxpQ3b043z75/u3n24kJeZdGtLw8350re9f7DPSlX0K+lAEMH9VzH6JBSMjZMqWGhZaJIjYdTQ2TGwgKUmW8O48QAoZquAXqJQb75WoHpJ2M18i1zFO/pLuTAIz7rtEot1668qfJeyjOGpZZhIfvr1nPNTJh1eUdx0PaMT2xz70d5Fcs2Mk0zNkt2/pVh0/VdoIwc5bMaKVnneMzWdgOUd16zaynKVB4osN1l7a2cLA0zcmXi2Cd2oPICqj7zJDVeYyStkdNVBgxMeL70Rx5lWAs6nvjkQz23h2KEPFYCLxJ5PX282Tx9pEReDwSyCcH4KHkP2+DBE6/HlCZOToMQcwcsOvEWtV/5PiAxtWUnez+Kvo0wrK96lXnnU4wTmuOAzzE82QjlbNUArYAmy7hZtzX8+TiDU7XFYGWAsidd1/EY6LZJviIPPM3cG8NZG5p2BqwKGD5jIeLhnrhlXzr7cZYy/SooxhgXQ6Tp7va4py2et7BpBJRJsNfSU45llcEC4PrRbIfkH7DXWkYR5y/QOoYD/VFGKubZz1+8UFK+t0rKdyb69ZX2/dubd5d3ZQwGKGP8UgiG2S4ByklcyDjE6+5SRMp5kH0q7Sy4dWvZb4nv9ZyCvi+g7PCkMEDiKU5YT9eEn7wNBDm/66ZGshXsdq0Rf78CzxUsrwaydQ2tQLkyaGsEnXWyGph6f45FPvTvhnHU+LwavOnDKhuqK7UPK2hmv78yGyJGgZuGvd2+HQN8HQJcs7LCuRi0B/FsMWxWF2ubmD+sLeTuTZllo4H+XekZm/kzGfjpQ3KrqLQm4V42uo4RlD1w5GmNgci8v/HX/vssiv1rPwKfOQJ7oPyZA7g//YeNwJ/8lb/4SWzLCprrcWFTQsAClBGyK+WGDYEYZEArALggmOt0Q6knuYK7VJ1uQFulbAQsQpV7QRNyFlkJ5G6iVVpL3y71+kxlLhp3g5CmJin1/NgEoHOaYshGWwVmMQ4YnEOt09G0zfRKvSrkmxwF5bSb1boxomwQc0gWWWKVSUgEXOrGmaRDAaPelAw0oyO5rdCSDaRlKZe3rFk+m+22VtwqGyk9k7hte9/HyMAzAJRi/cUjV6MD8WcFxVUc+gzXTa4b9KUA/7mUp8RFxhBiZWj6sbU025O3s+hXmXEsGiDWnl889LHu2+sipfrBsTbXW6LYfrzYPDq6s/lSyvNPvn68+Te++XLz9ZcC+0rctbmt52GHsYuOOLYuqHJAJN5knq/HNBRIEtl80PVlUtFdoRonhtnKckwT+duepYDSlE+J4unXxNgFTXNAFIUYNmzhCKBGOcc79wlQRsnXpX3qnG+gTPZvPD4Fyh6WneLcjLGlXFv7RVkMHXVSFv3LQHm08YK7m4oW3TEjA0BDCSc8/EOTdPzgGECgXctElLhC7jv08yRDQkHTeJ5L6dS8gFUA6L28ON28fvVG5aBUK1ne5LfvDjbfPxe4vDoSML6n2quqZQ5FGvB2IPBEl8j+rTholGMr9yiBjk+mNqcUPc/nncLWuWllzY9dx4tu3zVYubEqlqtivILmjlHWX67Ba31fjT9VxFcmihVDGfOgVpeu27YYNKgPeJSjLO+UziqN9IP5ZRCubMOXlGeSbFrvkUkYI1295s3dwHENfUHOEu8fxTYGlAJl+si97itxHuXo8CrxDvDwfJLSfKH69mfi0l4o6dEuUV+nJN6pAS1IMt8j4M5GP3n5bTTgep7HAmiEOfg940sZuHs69liP+tH9DyoLdb356ou7my+fKveEQikim0W9JoRCGbABV76W2RtZW15zA8YSU+wDApKdJyCgmPsxBIDfHVDmmMgM07pJaqW51/hth2h4bs+a9FqZ9FRd56z7Uf4NVqFAcMkao+hzPb4GygDfRFv7+Fm/YWjQ9IDirQyzfIlMaRhExQb9yl7sJxvgzK1jhXM/Pzien1EaIzcy5j2gV+vNa41+Y2TEa6u1rTG/RbzrtD9zAfaP5BPGG+p2aw/7/uULxSjjUT4X/fpMTJFbm1MZwC7e35PhC4aI9mOk+YD4HZAPcKZOOmEVKYtWr/IOMNOj7oWlXnfd1jDA3tH8F6t841zWQfdG/u76/3Rf4vNdeFKvsQLW6h+rsbef8V5vadtW8FsDXe9bQ3iBNW2qLsJ7f+91CvhreFsBdvof9kb39/euV5+psoLRFTjXOM61q5vAJsFYFo+ykitqvTePix0cGCU8NzGSI1t25fZcpnHRg9ApCC9D1+NeBck1mlW/WQHzzWf1t3/1r7gf+9d+BD53BPZA+XNHcH/+DxqBP/rH/9xWWVwtrgFwSRrD5wBXYhERtAjolTrdDaMbiy2Yy2aGUK7HmTJTAM6VqlMhz3sFLdZPvJqODbN1fZf9shuB2zelht6eKmZyKFVOqqNMr7SRc7tZ1bK9KsfbjRzrPHE9kyynm53p3tOGXo9z6E/7i+KCUoDye3YhahOJb9Cp6tWz15iMsrLySnk1QHY5hii5XNelQrT6b0P11ee01WMwtZurQKBkca96u9eN0RsuCi3WXDa/6TtQLzTWJAWp179Kxs0NH82N+qoo0xgZoG2ljEyU4Fqr7SEeCmst6VwLTwIJmkq3vas23VOiLmJkReKS0qwyT7ILgIe//uL+5punJ5uv9fMF3iaUaMU12utBe3nuKIJjsd6CZdcXRYGIcurYWzI6CyRL89MjwdsYYBbsy/EAFU5DzCbhUuuUJr65kHjnuTC1vkpuUAGqmZXi0EWT/RUtZgWqBcq3DTguHYttoIySayDl0Q8wxwNj5ZW+jDGADOzcTW11+h6D+k/vEeXpUzbI+jdtTcZgHQgl08RQbuMWWzlvXPLWU28lP22DGg/4cZyqGBsAZeial5oXr98oflEloF68uty8EuUaoHx6gRdZQFnK9AXrQccLkhkoZyngySJWOc/tw1WYGAa8Rgg5popi+xJwgxyIoYNX13KVznpCVkWtv9cLs1NC8xy79m+uA+RL11dBbI1RThDEM7GhJM+j98FD5hwD9ojtFG1/DyyjZJzG7uJca0uGiyrQ7e+na0h5D2b97+oox9sWoxdJveK1hi6NMmyQMl5P1uUDA2R5diej/h2xQRjm9g3FuUm6el4wVIAyhox6kg32nYMqXnLW/h1YO4BlPZ7btzW37qQEnhkyWmtKOyCgfL15qGReJ8fXmy+/vLP54mky2N8hidfmWOcQo6xYdoEvA2GjAYwOGIkAs5jXiFGWB7KgscCROYHhB4qxZ3dKIyWAohTlAEZidQFwqc+c+V3KdIxYANsbINayZQxznp8DlL3ex7M9ZZ64FmwN5sSYYCIrPNUWoDyf+VaWbaxDZIlX63iCE5LTJQFzxR5t3YMeOKN/VnCA/oR6OE6aZIZ+djCyYyggmSLUHBt4fE8+m3EAKGNAg77r3BSqoawyb69VE+p7Za//2fcXYot8cLmoiwuBZRnBJKA1/6mNzr6HrMXYUDkUGv+V7k37sydHfgVQZ341NChGhR2jozI0Rp3m6yiDKm3GENu1UWNC5l3Adecwe9i65++uHcP0KitWWXDT28vf2dd29Z+7VsNey71XY3Sv17CJVQZVZq06xE1ZVRlncE7SSj3Krv0a3iofa9Ava66x1Q67kDEN4ya6icesDgU9bxv2DJSZU6k2EqNkkoKiC/FwKIXH88IZcaproJPV0N5wu1Uf7HhVn2x+ml//u39j1t7+bT8CnzcCe6D8eeO3P/sHjsAf+EN/YkuTQbhXKWvSFjwXvBCyb1RnEc/yalGth6OUqVpHOQYBWQsmxxFT9+TJE7+XbpSNLxTEekfZAC6hPZO1euiVq2BeqcOH2rT5GyF+OeVaag024ETIL1bd1aK8BcxD6SLpxZrkpwplgXLp07R5BxYpkZIspmxGF3iKpjQNyo2ZaMtGmvGRejBllQDPfJZSKB8EHlMOi1cT+TQ2O+3VfQReu/nwWTdGwwh5p49EyazRgOvUsIBP10r5xE138++zY2NkY0X5vBK4wwvPvWlH6Vod25OTB2YRlHpVEFIvNoqYrcwCW3f9g0fmQgr0lZRmUa2fPPDPj+VB/voLEngppkpg+gBtGIAmquBGSjSKHdR3e5RHoUSrrIIV3VqbPpRryhYd4L0NUHatUtEure9aIZCybBs6Clhit5swJQo3w9tMulHoMDxE8QoF89NXlXq0mODRvFAM85ezTMtAwHs8Q/k+r/EUmFLOx002FOU8tV0Tden2DVDOhTMenGbvJrT5uWoVqNHSA1L1PPGy2yBj59fEPzs+GdWZOUw8Y2uH4zPCQ0TmHsXQylP14f3p5kpep9dvLpzo59n375S863rz5i0gmYzYlPm5b4/Te0DhBwFl0bQpHZTBxVCB8SqerGaCr+Lo+SvP16rcrgosn+NF7Wc97qZHp0a4DFPA7PpyGR3Tv1eP1y52kfXEtRv+UTDMfLaRiZCOJfdA70HMP/kMosjuDGnx2CT84+zdqWSovDKaqy1Nt4LtyiTW70qVrDGrbeac0rvDSIEZEUDhDNdq66OHKsHkxF8YDWMYuibpoWTl2amSK55pfU/oTK6facWkMgCCibJ4khFzXNc1V6HHC3gif5E5d+9ojR/KOIA8wwDI7FYfDrUujw9lHDt6v/nyiWjYT45kKLuv6+g5KpnXLcUpfyTrNUAZYbk1iLEeksyLsWL+2Gk94DhrgA8yn6ntbRrwrLPwMABm41llvYvCCmjuCsQL7mzaNla1/jCyJmvR6NVLcUCgjRA1lHHTuUcERNYgMclZzL5XAfFWhows8bU5pjKNdtJGy+iwd9LOeKYtU1z3OfIgjymMDwNl/qYbNhBSSisGhFDPOV8gWYYSt99eex1r6vywK2BBUZlBa/1Cpf1Oz66Uvf5S9GuB5Wdkste6P8ejrOd0F8PGHa9xcgw4IzMtcMiNSfLe96Dq4qlkra/VEVgL7CfunQF1JFeB5hoWEXE5HvN5DmV7lKnGIZUB9K9Mk75XXymYZc9q6Fcuv4ul7rV67Gq8KvCrYatr0VNx9vi2vcB4zVjfPXkFymaZ8HSWUJDV2GlwzrzV8+r4VMeqTKie0H5WToV1F8P8BTlcxB65kqHO5SIx/s98zv0mH8kY4m36jxEAACAASURBVFY9CLbdu7fvlPUcJ4DCyyQzOt4Nw0POEAoSuRRHyVbmjR74D3/9b7qv+9d+BD53BPZA+XNHcH/+DxqBf/f3/QdbS2ItvfUAVwiuHuKWemoMH4IRD3EBVCk4BcpsFIA6XhWmCNSWFCjFqEpvr+sM2TrneGo3c34zXa90HzwaKK5sngDlgu1aNUvRArzWO70qmwUb3fy6GVXI20q7JNfpplagbMXZwFZJhpQwyTTSictCd9gCplHW6zWv0glQjqc6MYv3VValm3gNCE1yQhuhqiZuUaBFik1B8HbDRZmXVxav3xYAt+yLdZkYQ6qcV0nwBofXW2OJxkVSHpQcxyXJ01CgzLiS0OfY3qpQ7VcLcoAySaM+iPpJ4i9gqazVxLYqAdSR3EyPFaP4e/+tn2x+4UdPleDn/uaJ6qreQcEc6uYHswQEVpRgil0+HkU8KjulKrxntBz0SDxPKIgkmgKUkhQGrxLxyPHmWUF0sip8MsS8xnuTVFlRjkO9TGIeK1Cj8iapT2FtlxfKm6493sIt/dFtLI4tBTNA2XeiveMNSjEOmkh/wQUA+8wlFHR71WibPUYBDW6X7uHsyePpGOSZ70bprEJvaiVXFNUd4JF5Hm+4e4lBwqAg2XEBgIYXPC8BXUrNHOj9mjrlYm2cn4ma+Vw1k/XzXHHJb+RJPhct81JxyR8+UgZK3iaN7RUKq6j11zoXj6DHVUYL6K8Byc1Kjad4B2hlXjGAXD3G27qxahfgsAaeKmPMvxqLakRbx2EHRBNHB/W466WGnbVsCnIma21XzqYKoFksxOVpDawA3IrjFiiLmSIFNaByFwKBTDulprxKaV1ifDA43XmkeRyrHASor2X1qrTvFO3GQU8pKrMiApRpJ0CZdfrgQcAyz4CQCthBDqMRnR5AkyRJmRclO+Bh8vTgLOaQKdWs/cSNum+aWfeUtfoejJH7+l0GMBKHwSC5zTmSG3c1747u6ef+xebLhwebJ/IoHyur/V2Nz8EdlbciK/q98Sj7jvG+BigiE/BuJ1GXoeOAU3tut0BZ57i0H8dprY1HOfGypSBPCMaATm5ikAwIG0Fiw5ANYjSA6+FpY61Fbjp233RrPym3xetX1wIku9ZZOOORV2PoMhAZaRJTZ1kbmfdcxJd0n1P+b7aL7Vnuq9cyRjNOGa+7rQcLUDabJka/1HOnbfFYZ3iRT8lob1aTBY0OpjwBmc0x4Fwp7Elsj3dvrzfffn+2+c1v322+fSbmiLbx82tinA91vlgX6i45OZKVeWSPiTw6Rte9kEEmiSaZNzFoFwTW+3lFubcBVfWweg3rHIdj3EjYVf3gipwG853nqdlZGPl2yaNWOcExnbdNBFpjfY3nZY8UJFdGVF8oAyTDmD2l1+haXkHuaohbQylW4F4ZsnqJuX7PdR/8lMgREuMzoVvoHJWTqRYQAMurXt4wvgSU9awvZehkzGAOGPDzboNM+pH9MvNm23/i2XE0DDvwXPeoE6DjWZ2sCQZXz3ip6gXye6A8a3D/9tkjsAfKnz2E+wv8kBHAo1ylkvNKL+J3BGbrIa8K5Ro7h5BFSHIN03YGzJQOVM+IY2J0TDNWr0lhorxGObbXRXEwgF7ikx+Lqo3Sxz05t3HOLVHl6FM2ApJMDEW61tmC9TVhTjeGVUHtZrXGGLXdjtNlAzLAiJW/G7pBMqVghrV38V4ecLKJOtaHY1FCApY6fmwapTFyv9IiDZTVfnS2xnpzn45JgQUZf2Mpx6qbMlk1OhBXxFhAj7LhgERkvkfirl0rcwBAlQuP+2yeXA96JsmKouilri2e5So22/gnAYW2c6dQZOZBgT6XV+JIibqsNKtT9wSabsm7+FhBi1+JZv3v/N5/c/OTb56o7drY5ZGK4kmCGfWBWDpo0gQpu1yW2mhlMDRsXvEMowQPiLQXGcW/YBmwjjhNZuzQZKG4p56otQcrkbrWFiTzUSiV7oe9zHiyBrjqswroKtVuH8einHLSXNeqr+8T4I2yb93bynj6UFCQ9LPj+dlqyJOIiNbg7RqlHzBDvzyPt/cTmBgr/2r4iDo94NigI96nKPLQMHsPwFw87slozjEaR4FcuZClLMmTIID1+o0A1rv38iSrfIxoma9ebzZn7+VZusaLrB8X+iK7LllxQ9+1Mkt5LPcXBZoMt1Dz5d0g0zXURdRq4/6hyKLIDc0xIC7jFmUyYLLeIo+7qYKpLwxIrAzK8DTEAU9vPDO8Vs9PWRNl07BebnqLuA6Mk/uasAcoqxPP13vYi0PdUjMQAAZ4TQMMVuOfgbIoz6dn76yYbumOi9wscKihrAavmTR+q9fa7XKiO+RNvEINiXj86MRA+Vg5AQDueCSRPzCDnAOCsAqV20rSvR1Q9hS2JzMIyN4nYv81ZwDKZpJo/cOkuSfvIrHKd1UC6vDowCWj3DbKkUmxvisj1tFdvMrKev341ubJo0PHKN8jdnKA8rVYNBixHCbAk67hxOsSg0viqOkihq3gUA7qfNYXjuMcoDyZ3Q2AZ13F4BQ2idegO0n+gFCa+QyAXdSaNbozsnk++JjIhlCvZx1bAKhdpuHmqKzzGGa2QNneW8TCDihvqdoO5cDwFrDXPakALMnLsNit3zEPuD7Pj3lu1/o8N94wIASkI+vcJ8YY480YaWipTRICynjlyZitiGTHP1+cHzj79W98e7r56Xdij7xVCJaS6V3qXu+VI+K9kvtd4Z32NGGvw2tPOwLqyiZjPSTzepJd0Q7mofe2iyTNqwc24UxQ87NvxvMZNk1ZHmvG6Z7XdV69g33SnnN7tDNmu70r9cLD5Mqcqw6S9RNZ0s9ob/OErFTrGug+NU5GF+lxvUbZaZUxXcsB+JFZBcv9zgCeZ8N6sgHp02NWY2KqBsSw57AIG+lSP528CSRFxfDg8fR6z++5puYG48Qcs/d/l6zTcra6GQyzYe3RxrL8kAfoifxk/e6qbPR50LZ/8Gu/2q7t3/cj8FkjsAfKnzV8+5N/6Aj8sV/6jy1guxGs8bwIPIQfQneNie3GUgss33NePR0V/gWWBW2l7NQKWbCLwK1SWBDuTQjlE6V0vDLZBPBmHruGqD2xJNIaKlGp11VQ8Z6cimJYbxHtrpdn3SC7iTr+kI1pqGGNg/oIyJ+NYd1sQy3WJkPdVjY1e/20pU3M4O0pY9Sarrne2SgSeJN2ibwKlK+kODAueN2bTKNgudmB8SoDxKGw81MgTKKhK7Xj2fPvHd/t2s5tNwDIbYxy5w18NkawU6lUdwCteFBMq6OsUbL6NqasRgIUnxo7uN5uk0clleX5/OXmWF6mE7VJeYQ2ciLLW66ST/Ie/1iJu8hw/eCE+roojnh0UeB41qELGkQ6EReaJTdoXG1mODohngt/bYUehQoPqLzl8uzgEc9lfAODagMleTWpJ+qY5bhmMibcw0puEgUFxNrdZsWz82W3vlaP8iilRWEZ4SjW9oTzV8a+im+0fRQTYsImXnr6HV4k3493eYC2nVUFEQAr7td7YmTR61OlDa9T+uV+KI6UeEf7wZxADK8E8YpT9xfF2noj7WIcQ7l+f/7OZUWevSD04oOS/ZwLNH/cvFF91csrrX3RqT+IRgvkZWxpfgHuFZTYYgonTsNxlVg/e2g8vko+BwhCwYYeP3Mux0ShqzLZEIWCSfpbhdV0wUnOFlrqzmNbmdS5ujJHut7X8I8qk5VpXUessTvkFBjvTudDlcaYTfDqUAIvyjb9sDdZBsBTURgdkqJkaMx7vNAFy31+q1d5Bez9vX1psjdToR2akPnFfaFjP3n82N5k/k7yPxINtt68YhbPtE4vwmTBeFHQzbF4kP2wBihDf+Z7gDLy94gST6LJA5QPBYDuKGEXJe15ji7hREI/3eu+5twD6igfykj2aLN5/JDSggHuBcrbGOUZzIDLrKFPPMo28kTOxrMMGGIJkDEbgIlBifCLSeJklgksDQxiMSImy326Zm+5PWkmC2et4n0dWnRBLbIiXsccE4uXF7DHJ+XoMKrV2+sn6TvYGOe1OlRstyeea4Nzd3Q8vpYDaV/7vwPKMWgwrgXXTUq33cs858lADg08zbS4t3xMpnaynh3oQTnO2SEX8xqgDNvi4IMCkvW6Fih+8eZKccrnm9/6uTLbKx/Bm3OVgLtQlQnKtGmsrq4Ym6z7PIPpj+5VwMi1YIKkCkXuWHBcoMweyTg0L0q2q8hM2zTo+sTKer6OR3Rrq/CAJT+GwbEZBql4USN+183qMV7lwmpUK1BeAXL1ncqb7nl9RjUCFAxzn65ZzmXdV8bcXMuMSfdgft/KHeSHt6foC6bLm2UVw0fLTVaecm6yVwd8Y8j3U172/hUo574McDOTr7I2xgnPBb2/pzzUODz4rPpYdTJ0kRo4m1ulfeGee49yF9v+/XNHYA+UP3cE9+f/oBH4M3/uL0uJ29XqXDMsVxBywXpFEHhJGiWFeLFONo4WBfRm7GrALz/J2rrGCFlJNI1oZ4X0hoVVE4XJnrQoGwhtzseTSVKwAmUEOJvHqYBh6UcIbBRTKMokpapibGurE9B8GqPoTK36rrUfAZpnk0jLQMybfZTabcbtsTqzaAEE9uw4sS1KjTYsU6QS88kYlLaOpTfJiVK71B5ZgzLyqby3d2xNuGVLuj1wxAsn+RHP4LEU4adPBTgfHG+zUAIOXijpmuPJpZRznhVvg/kokN46oUSrfRgjdhR7FGzRZqFcy5PoZEwTb13rNhZqwALPuOPRTTMKG3FnZwLGikU+Es1aiXuePjpWwq5jZbhWgqH7ynL9WOWfFJOMdwPPnLMyA3CIT0UpNaUa8DRKKM/fSmg8y0l6g4dJGXOtCAK2GEI8T6IYGzQSt2z9MIDTCitzijq4Q+c2GOc7rh1gvFPC+U7XGcVgBcpRkQcob2OYQQj8oKAOFdLeKpqWvwNiOS9LtArgndt4uq0KWakfhK/jEh8dpTYxlPH8RVHargsuOF6TVbGuMm/qaFKCWQ2n1JY97YBkf4InF4jHZ8xD4hUxOijh1IXiFd8xn5QFV57kd2cflRFXc/lM600xi+fyKr0XHRO6PEqc/vR9TI5Qhmq8TtSw/UBCGp6FYlkDzHaljDq2zEcMY/UWQ/l/L2omc6/KbQAhRhyU4cQ/MhSsKeYyf6xeuNRjLZDM+HJs1zFjWe/KqhSXZrkaDi278ERBvYZiDDWRtU5ndQ/TIvUoaNs9UR5rsFsNb8Qo25sGoXK8SatXuWupxoKtYWU7f6Kg0of2fbBWQKXGCjkGoCUfxJEZJxmDAmXGlX5BvT4/J+v2zrsEmYRSbiQAMla1Vw/ZkYRsXDs0S1U5OBQIvyOgrPl7W6Xcbt3BQ4vBVKEWyGq9HyvvgKq9iV1yLpmtDNgCyvclE6CE3ta5pl7fSOaVua17m8nROs4x8nitIiD43LG4KPry8ivJVGLPSegH6OpxidXdXMN0ANCmX7azGYCRCZ7P+xOfseVCVumsTT+AoM+R1TmkXmjuM8nF5swAaURPgP9HGDJZ0GmTMWXWvf/z3B054FUUhLgDRRYffs6WQCNHHLZh+cbzp0ReWDBhELkHbpH7hbwCwI1n/AAAjQRwrDFyBPn5bpDprc3bs9vyKl9sfvvZu83PlJfgewHndzKuXGg9X7L28SqLkoPBj/7Fs1xGyM6bmyzWyQRfw7SN49rPnNVd+x5yLvszrA1PvjwBjwsxz8gDnm9eNQrWsFS50eMj/BPv3ZCMGGGyVnmtoLnfreC5cqBe7H7XUA+P64BJvqtRmfeu/x6zMttWA1ifb3WUAtn0EoNEZiTjsXqgOzYFp3VWtB8xAJPjg/rumQO9V+ULnxUox2hZ5k7mv8G7mTqSy3o+rg5iw8vscZZFyYnAe4z66JNi1+nY1Uu+9yhvp+7+l88cgayG/Ws/Av+aRuAv/Kf/pQChNj9RApsgCmG3Wk27Ae0+jyePeBVvIChdekdQ4gnF2wv4qidlK/h1jksWKLaVTTMWY9i1xLImqQUKtGlEer8jIU2yGIQ9myTXKVBunHM9yndlsX5L/d+hdGFxPuXvAbsPZe08VtugJ3uTRHfCG+2EI6GFd+NlwyDGl8QVXIdNhlhbNH3avQJle7EGIL3HY2ODAFRlKGxqvyiY9M8eeeKGpUyZPqv7obhGyR+gzMY0MbUds5u0M0A/14fG9uTJ0803X3+1OXmI0QBwTeKOA2UsfbN5oVqYL1TmA5qnk3FNXxjzEynP3NOe6+MH9krfJ9YYLRnF38BcFHiXiGIM4vlrxutu6N0gk3V36OYoi6qx+40qvhwJLJOk60dffbH5t3/xawFkjb+UTIb/QB6vDyjjrusCWNOYYFRQnKwt6FLY7tkrHMW0QLmbfaiDASZ4RU3Bx4tFEi9rkGjQAlkuvhrKZeIeAbMYSoZibK/DeC0MwlFKoEoDrqToiUYX5cEql3XjKJ/Wd0N5xUuFd8bzIAaYAM4oEwappT5+It6jspPYqEoy8YRBlFWsuRcgN4aVvlavW9ZN5tVWSZwD7XWytr7LHt/EaGmrO6ZfSaYEztE6o1wMwIjET+ev5D3WXFKA4k9/rlrqqjJ1+k4epfe3lblZNZOlt76Xks2zOxA4szdZf9v7c4nHSeMspfqDFGkeFvHk2eIAzClRYs8W60DPBCAauj/na65PzfDOuSPFtwKU8YxiOEpIRxTAXQhAqJpbZW4LWFAE8cgk0VaNPQzVCkwbT4hiuybj6ZohPhmwjGyyUUBtcCJAGCYo9Ep4xtxA6a+Cb8CNkumESZJ7GuybtMvO7XqmVpbOqugbbADw7TULJbf1gJGfoY4qmdcjxSi7ZJ9igvU3310o1rxy/treehTbePd5JgYqWpv2Ks+8io4dWgCf35dH+AHXlfy4K8q9S8kozOKWSroR+oDhgCT39zW1HlD9SdTrI6jXJwebh48k/4+njvKBELSAsj7QtVOSL5gxpiUbcDRO19QFtje3Mf4YJjyDglspbaYfx1WTWZ9M7V4vkgdmkSBCImO2wRtmjyA8Iic+ShZ3YZvmaqZF1tMg6kxba2gjX3zhzDOPj78PwLUcGbkWQ0aAii+wxT3xJDtAwgYdLhMjq3MQYDQsDRu5PP2IR5v7Mia0Jwm+whbJD8CXLOJmnbhZ9MW0DbN3fN+5j0M5AO8IXmqtf1CGe+pMCwSfXtxSwr6rzW8/f6v1/3rz3SuVgtNnZLbHSHYu6v71JfHECd9AZMduGZZVDazce80S/8DeR9GulWAKA/KF9mnWR+Lk2ZsiE3l1PbRMWg34BWb1NPN96cSc9/4yLBuzNgzkIldjOAt4rsGsHuQapnpMjdy99pZ5Nec2LKze5uo8MVjB5EgmaV5r9nr+LsC+CZT5rgZ/xu3Sht+ORXMaZL50bCqzes0aD6xfYSiwgaLHc+9ksvb4YoiwgSuMuFXWoOugG7DGnaDR5SLTmpb0q95kqa4vMXo4r4r+lYHGGPzdv/lXfb/9az8CnzsCFnufe5H9+fsR+Fcdgb/4X/zXApTarOR9rFJYD449xwj00dCjMwQQmPgGKETpkyC/kOKKl+OBaHmHkym7FlQ2zYIqFGGyK3cD2sUup5wTApyMrHwObQjls5tBPCgppwRQRgFEJSHzpoEtlmnKObnzEtgGrQFOjm0WQKdslDPEokToegH7nKu4Xm3afMd5WERjFY7yjhIPeLdaJmXyUDF2bOZsBGO4dcbrMyEH6j+bZj6gOu0nyQiUU42TAKLLN01coHWi6lETR7ylok828FJNS0ejvAoGiS+ePhVQDg0dLxYb3bk8Ra9fv/YPz5T4UjLd8ow4/4G8QRxPfVUbNvQOnZQ2EVsKqMNpw5hcqNwVFGzHCAJmoHIBaHQvxhQvBiooMYt3Fd+MR+ng+u3m0d2XSt5ze/MLP/7R5ic//kb1kZ9auSb2TIPp0k/maXpupfNOqkWcqxTiAzXgNsqaPe8AH3b8WLx9LN/VqMAVUPZGeNrx5Njg8brM2CbTMQoD5af4EKA+lE23ItdPDVTmGl4pFGgUlVF8DYbj1Z5pZmXc9GVGwtm0wYTx2ThJysQpGz9v0S79SKmvnechXu9thm30eN83dHBGp/RaJsy2P/QDZWehTkef5/goiwd4fBIInGvYAIEnKAqz4xOtKOs7eZOvFW9PreQ3Z6+kKL+QV+n95qc/0zq/UubbSwFlsfpPhafPLwBbOg0artYXFAkzb4lDFgC7kLJKZls/HWPyrOE8q0SaMx8wNjk2ns8B3pqnu7rnGKcy31yPm2mmdgKUnVyG+Lsb1HP6Xq/z6rk1pBmacWmezSJbJbuJ65pMizVkeTTx/oRW4JVDNpk1MspwFGI8zDLAqe/2mlN2h5cBEeAm4OpT8LRT3usN8jjYQLNT7vN3gIRZOI4tXICy7oURjTWJjDqWfAIo1wgW44VknZ6t+0RCJLzFprjHgIH3KCWlNNZjzGT9G6yOHD+8r/AXfX9/6NfUTL49XmtnQJYMuKfs9ff5kbHs+PC9ADNhF7cFlCWHdd4dspeLEXILNoXo23Ehxmhi44ktYKwg5k9AfBgfMWrxvy2okcww8vM4j0cZ9ow9y3pW1uC1zpljWUVeU56LljqzCGb9+Lr2Rs4lMXJlQUVQc0HGnXXk32l2vNW0P3KHPqQGu3MlGIyk/SZXMwe8nDGasO7c1ABYG9iY5NxzWCVcye3abhQ2FBS1eGzcf3c24orjaYsZNQk3CcMlBoAYDnM93xMmiVkwZOmCHQC4u1JW+3OVipJH+fu3m9+SZ/nV+R3HKr+7UMIuvWtb0fxAZuvaerfty3Wyc5/UW86PwZg+eyTjrsGa7uMSSgOU/WhhWmhtFbDZm7mEa9DeGvL7ncMa9LMDmNrLTM/OfQPYiE0mUVi8yavBt6EdZZTNk/daWinkXGv1oLJO6kgoYC+7rp7rAuX2oXv4dn75WewMfevnjKHBKf889wGyMfoWYO/igNmnc3aBMk+7QLkmHI5p7Laff/e8MSB4Zxz55sSFzqJ/dwyYir923gkmb6ZfJm/mkfUc6TipaMD+HecCbf37v/a32rX9+34EPmsEqut91kX2J+9H4F91BP78f/5fCQzJQ6N4tSqIVRhtZR0RyIabmpqlrQZQoIxSF5QNDy+O444lXEPBCcWPDb2WRW9OVvBiNb3Ge4xiJUX4PudJ8gI03Ybt/UKdZBPjhRL44EES1SCIOfatqKHeJHWI70EtXtowXqcquQA6x8TOBhrlUZTmoRkj0Nm48bDTvySqkCd0oYTSN/4uPTogN8rQpcAwcciAYpyWTVCTDTugp5ty9Kf0zUoMm9o8OANlADyxjWqPrb+6BootryZFA+jaM4YnSF5ByuuIWBav0WQdvawXSQoymxceoXjUlJCLJBwKIkYxidEBhZnyOPrdVDcyF2tcAcTezMMmANgQ/3jgPimuWgCYEjGooUe35VF+cLr50Rf3Nr/4k1/YfP3N15uTB4+thB9Q+xXaqMtkJYlXNtsooH4u3Mse2WS7TXwWXhf05yj0rpNsfRNFMEpnqc8Gwz4qgMxK6uzqBcmh0+v+ZPn2vTgQYIwymuyhUUQni66Pn3nDGjA45SieWOOg827v0DZWj/nPNdJPe7G2720lnp4YoQCy02q3pd5xsnrX09ZEPPD8A/zxqOuZxa/ue5kSSr8AC246yZyisLggLbqzuwwA14va38xZPqLmpjJcv1bCqRdvX26+f/Vy8/zNRl5lsUSUuOtKgBqA/E5GoQvFK15B89TcO7ovGoEpu805oOtoDgIY/ZyACBOzmb+TxMt0UP7ZI55kXwFCPJcokcT8xjhFpuc8hybhitzKvIiMyDugMZ52wiVCH+RaVSxZx03qU2XWiv14wlbFt0Ac75SZvDaWyGhGqAnJ8jCmkWthlMgPkmumWOv+lpuTsKdgNwmQIs/6/jvRKlf6tr1FPDoorCTpwUsM8LAhRX1WfzFu8fxtZMQzh+fbcjKx0g6lEPB1yTzXe48nqSWJiCUlKzVGRQya1NB2yTvJR9aHa0ULFN+XvCbW+IgazRjPBHhthJns03fEHLinUm33ncjrWiXhFIZxokzcylFAqMgdtUsCQc9ZP4pvzxrKcjIrZJnDu8zHUc6zPgbgecaisTN/+BUALGOdE8hNqAJzXkBRUnvWbI2/XCM+WPubI4L8Smknw1xfex7UJNLzDLMBrK/g0xhAbQBDJtkYB1CmUwERW3lmOdMEe/pywDag2VmqPT9YwrNmuZ7xPDIihjsb4bgGHnFbvGhvDGowYmiHdxTXI26SO58aoKz5YTZO9ybLecaJBI9iiGGsEug5ff1O4RZvnen+N36u2ukCyi/ObyteGVaJKk4Q5y5ATd1sPNHIg81tjKjRF+iIw5EIlZg5f0/zpiwO9Aczl4bJFsZXslgXzNpwVtovo6r2V6fgc/brlq6sJ7p06VKAE2KktSoGDw+E9VqvL88x7UFmIHdzD8KpGn5UYFpQW480a69guYb5GgS613tOWabFWLAzmGb9r/HO20llSWYuUfalAdO7a0YfaGhbdYP2pd5lyx9WzQDbXRtCS29bVi96DRHxtLO0E3/uUAXaP0C5Rk8zq6ZvJN8zg2YSjFXX+qf/9B+vXdv/vh+B3/UI7IHy73ro9if+bkbgT//Zv2RhyybWeDxToHQxbwQTU8QWXEUOGk43I84hg6prJuofFkh+qpgZvAJ8iInlPIT2KInQptn8L7QZo1Q42ywblmMPo4Tc3Fy6QbbEA9el/Req+4jHl2RQTRbGsSmlRAKtlJABcCUmL2CoCrv371G+u+nyGRtrE2ZxfGsKl4Zu7w5KK2BXIBUPO8oqbUlbM1bZ5EOV69gZynls4pXi8yOo2niLMEJoTKE/mz6OUqsGJUYoQJ1Y5tLIXdrJZaDkZZfyaa+22hDlGEWEGDB+RIt0tm4s04w55ahQ8mNwAOA7oY1+nBDLClgA5hHrLAAAIABJREFUP94zJwZxrUyS9MA4QHm+lIdZXmXpvMcPFIP86Pbm935zf/PFw7uKof7SSYXuHT4ACVoxJrOrONgBhQwIdENv5NwrnhGAsoGi3cNNosOxE39st0WUh509O0qz64dWcXb7US4Tf9v6wcG98QxureJDTyZhjvVwe60Vq0s8qemNAWFJhDXgm+taQ8fTDogaBdUKaJTjD7c0vznPeDxKuY+j3zYKkABL4whYGIpcGjWaDaNjTbwtYG1wn8QVGwDjMeNTnecs4S4qMoDZ30ATxpOCEhtaqQ0SeJHot+YIyZdgh1xqvbwWw+TFG8UkipXw/M3p5rUSd707P5ISLGOWqNTQrc+JVZR3mQSzjMnR4UN7klC+rjTXYHlcGigLZBmAFnyovVuHvFOLBbTrFwBxPSceO2Kb/TksiEOxKBTXOuvUGfLxRt2gXFZ22BCnZ9i1UQ8V87z041XprbJaL+4qT6tcsiaZx2asax1wzbBbxJbAmOZyanhg844sK1WaLntu6xk3Qz/PeQXKVjznZ21PlXEvB0+31DDO/Mm8uDYzRvWuARyevzL0aX0fnRxbvpT6aXlP56C+QzkemeQ4b10TcH1EeSvXkxY9duQHBh9MWw4/kcHiWMYHDBcOvcA7PGwK5uodeXbv3r4UWD4TWH4voLxRKThYMEcymimngkD2LUp9aV4qQMXzw5uOB2iAoKVCjGIZowGfnSwGhuNZtoGNywDKRL+eJF02kBkh8BNjoAGkQe4kNDSlexgbBse+06yxOdeA2egp97C8stnLYMZrnUiRWH5ivLPRbLzRjDfHcF/ugRzjnrBnPAe8eGePiPyyHHZLkLv0LwY6Z+t2e0Ixt9zkSF9jDEYDlGM8TMJA8hAUgLuHTjbJqZmDsHgA9awZknrddSI+rWGB0BcyRH/3Qtmvn51vvn39cfP89La8ytpnBJTP2HtlNMOHjFgnZvkDoRz2emZhb8FZZp7bjzGrrLPQgMNoYF9jj8CguuoaNVbFWD/6hN4rB9gn+6qMWEMq2P/DSiFcYJdEL6ywXVtYH4x/SjdScaMe0lDJu/evILjrcwXBXb/d7wtEM+Q773r/Xtd9DQM8CzNt1B7rGQuVu+C88s8jPbJj51HOXPbOON959KcfHa9+F9kbGVR9j3eMBx7zyV1Q8Mv5MeaFRZRtTXvIjbAVjv8//sU/3z6f/S/7EficEdgD5c8Zvf25P3gE/uSv/EUDpAr4Uh6JyyWuhY2rYNWCUxsumxcCu5ToKqtOqsU5UzMxwjRKXBPN2BtGbJw9WWR9lVVaCjWgDKC3CvMqkE48I2W4wpl7o5iuMYbX8nLhVUJpAfhVcaU/tQhnY+Fare+YLJurVbkxRvSJ4/nOMbzy2vJaYxZrNc6GEoXkGvCDEuRY3CTl2sUREfOYmtK7jSYer26Aj08eb63L9cqvmTLXc+sNhyp+KMX2kQDp0dGxxiHe/NSQxjvf+EPug5If73UpmgAQDAzxIGMN3nl56ZeVCpQTe1lAeyjCAcYHB7q3kvgcKXHXyYODzddfn2x+8cdfbH7PV4+UxEcUeY0dlFw8jlZN7e0lTk73txGatowBAcUVoAyudWIZa8SMlpXIeHwTnxgvgVUwrpp5M3/5cCuZ/AvB0iwCX2soa/yK1wIwMB5lK9f2fsQLa8VRZZKS6CdKse84yl/ob/ECxyMG0B3w6uaOIi0q484zFY+1PU50EXyAUoyyPddr/GC0zKFXWtkMzdbGew8mA5CapbdIFDQKb0D1KNMDNijNBFPgI0YKn5ccAcSC38KA8l6Zbi815zUHTpVw6qXA8XPFI74Q7fLVu2t5jw6UA4C+U2OYeS4j1KWMQopRxJlLirijo4fydIZyCQvByeA8/8TNdPsBJgCPeNiSQTheY6CbyyoJ2PkpmW0AWMhaQbmNR4ikTRijApIdWjB5CXYhGqF3VqZVQa53ljXeEkkc0zjFXcx9PM/9u8C5mf+daFBKK3OQaxICgeHO4Rled7tEePVm4Wl0uAWAROc7/pjntXiXbiqplYW0o4p45SmTwIY/zes7zfdAzKdzCmBUC3UWuXAoqrO93SP/zEKw8q1jxrgYGUR8srLZO1M9ycqmBjQeaMI2dHwwukAEuSZIGkbiL+ay1nfAWOb17dsKW7l1rh8B5TsXO6CszF4nMiwcIk8Jv+A8ZU33XC9t2May5iXgemOw84JHE1fHzCqYbPHDPjEedjp81m9i+u3VxWvmGuU815lXzC6D6lCfb42MNJg1i4XnxRLG4DVqmS/IPXxhy6VImMgrT2fLAo7JGnNIhq/j6WwZFlw7QNnvoVRjuNqyRZwYK20P0GHu5PpOcMmKcTunRrkvHwOZZdUAddOuByi7PeFe+5qW55wH4GZeIvsA9jZQKQzJbZPBR+vszdtLZb0+3fz29xeb33yuWurKev/u4q6Seimhn3KcXAooK8G5DSmueA3DYORyBi1jRVI4/+l9knUcJltBcMIhmEtJGLpmeF71lILl0pmbRdsSOujc72VRFNwmI7xYbzbo5bjKDZKaJheKP3XpRnQJjMzJLp0KEM0dUOO7n/fI3sqcde2uxq+b3uTKluoSBag9zoyRCUlZgSv3tCEQRt8yfh0Xd4xecK5tKpFVZc54Jt4Ay6u3e2fMz/igE6RKB9fIuHWMY4DE8054CkZ+WHXJ8l/ZzLH/1//5v23P2/+yH4HPGYE9UP6c0duf+4NH4D/6s2S93imbFX4AI37ssZyNwIrjEo/HZmNrowT2O2KEBALZcAHX26zNo/ysoI+ENrZgS/ByPdQi064A544lSmKXUsBRUPHydqOiHfUa9z5QjgHKTUrTmsuhbt12H5sB+1S0UjZWXk5WAV18DAJ8xjVa0ooNA48RP6ZDT33ibpY7K7fa7pIneC3QTVL6pdQlg1d5e96+e+t+2PqKkmXEs4uXevLwyRY01xO9Kgg1WvAZfWJcGB/68NVXX5mSDn3sQvHW73SvAH4S/ABkVPP0UKW+7GmDQkXsFgnH8AqRRTfZrkMfi5J5V+N611mZpVQN8wAl6kA/crbr3GvFm6kUzZMD/dzd/PjHJ5vf85MfbZ6ePJEiTQkpYhAFboyK2Z0DVNlMR3M0WNpuzHhVrIOOdjkgNUomSmmUZgwt9usacNle7u9tXLFXiLFNbcgobCivY1u3Mph4r9u0jaQ/FFMuUEbRJn6c62k8ANC+Oucb3HIPlOChSY8yisfGyiheXoCRbQrxkofqHTAQT/l4zbdtSQ8M6N3X0se5l13RVuzzz6t0vNf28ekvkhZZA521BVBOFl4r4sRRA5ahutJOu0TjMTpQGajrS7FCLlRb1/WSRa98fbF5/vr95iW1UwWST5Ww50zJez4qwzBq+7XG60KuZMCyS8TgUb7/wPPfj44kUfJEXunng4FyjAqANIxJNkQES4yRI88xzyPPhhd2kYDZeIOCk1if5BEIUGa+VsFcleQCz4ZdFHCyhgHKKHJcu2EUpXnWuFWgfFMJZvyZC8gr2tTwB9p7PYls2q4qwO4M51nuYUgYuvS8rx6mtQ+rpyfK8xixMGChoEKxHuo68zeUxxjHmEaW4yjI443ytT3o9qs6AVTwZ+IeG5t45JJSkQnM4Rg74v1HlrhWM3sBl/PFArT9DD2PBZxUN/1QIPn4njzKR9RQvqcEYwHK9ySvPuoaSaoHFdaj6nvknQfPhcaYkkkfAOjVnd9huDjrOP21GIiBKD7zxfgE7RrwKQAWJISBK95X/zjkJKDV88Yfz5rt716g/FjoeG3VmMuartfODXVlAz+BvJPIzteRLDGDhv7ld+5vR7NBPbKJ1gXgNowkhq5hlngsAtENlG1NCni2iOFbP2LWPB/EOOBKD7FzDhU3nJMDWEoWkEbQkT/KU+C2IkPZOwWGn78+S6mo5+83P391JQOajGUCymS+fq9QDGj3H2FTcAHtGZ8aftKvyP2sgxrAC/T4LNmkmUsYb3f1fLv3rzTo7o9dn+ta8SMYA1Pp0ByX0K+A8BrTur+iP7AWYAY1Fpi2NLs81yzwrv6whmy0X2u/m/+gbV3LJjVz9gpeKwe4lvsDu8yPZuQ4c36MMTUSrJT0zkc7LNCltI5tZJGsdjZ751HI9eqR7j1XPYNj+nd0jtXLHLZEk3vurpl9HGMIRgfkaxOG8fm/+N//me+9f+1H4HNHINre/rUfgX9NI/Af//m/LOq0MlmKPo3wjyIlkIdA5t2xpAE39cyEaqzYPLwO+t5AWRmm3wLanMQqQJbvYiGPV3cLyKEv6mXQ7URIKamCwtOYwW5KtfYidLsxrG1JQi2AeTxRq3Bvdmq+JxtrgKXaqb7W0umkVvJOFygXiDIW3JNNBI8RpVb4nfPqVa5FtxvjQxUKvU88oPWwyfJpzwcZOJMwzLRsvElDLW9MZShnd6RQyivnDdJoaWuprjJgRRuFR+9tI+2h/bQRpZ3XrhxVqJhJQEa2WSUr21LJUjMRyznxiIlZQ/GauFVULRRyyq/gicQjJSBwhefx6lxUSlGrH9/dfPPN0ebHP7q/efwEwHx389UXT+VtFuDXeS7FxeY8ND823CQyS0KQ6u202d5VcxijyMeGEAq2Keo9b0od2TNj8BqFts8uYARABZ0vQHmr4FoBjVJYYFAvXRXOes3tSRZAaImyKLxZmIBSmzqquFN6ymA1ADo39AMMwB1KpxVc3z99C3COscTXtWM4fd3GXutvjEnxYRV8830AbzJ6t6Y098XrzjOcMjm0gQR2PiZAlxh0K8guAyWWg34uL98IJJMx/Z28yZdSjBWXLJrlW8Ukvlf96Y+iyqal8k6qIXiTDZRRkAXAyfBu8Aa12/OT3AW6vjOlMg5pb6iNrH+1wUpxjHJR6hMCwLqwMiemSGJUE7NIcrcaxMKYEBtl6M2sC9ZzPcddM1Ua8ziyhlvTtLJkzVBb5bbUyq5zjuXalE9DrjlBoLNKh3btl5Rt8iIUKFc2WBllDCYOk6R59ejUe1Qld/XmrL/n/BhKsOu4r3jI7Hlz7yxDiSs1ODC9N8ejJNNej42NJuQZIDFRZ2qrEAhM6MN7TuBDnwKeCmD5lZANl/phnk+MO2Enzo9guce1oWnjTX4vZonCNASUnz6WjHh8vMQoRy7c0nm+j9exKQRe/LQ8AQ/5zWEFlqcxunj5ez2QaR9jSbzJfu6mJLPUk2RPKdlzLwxF9tROn4xQuR/PlBCLzDsSylkOGMROC2LV8Y+NPl7XHDLGKXypHMOwIA9GuEFnRq6xzF3rmX5wzsR6WpJwT3t+k5gszx3j3YSnxHqor0ZW8Fic3AywHQaT5SSPjAcw1GuPG+tdH/uSgGfH/Q+g9pzKOfYqM95YP5TPIv1KPWyA8Et5lX/2XGBZHuXfei5D2kvKRGn//yAjNVWlkAWTqd4VDBi7WTMrA23rLf0dDM+hK9O+zKWGSxRY11BNTwo+3SuM+EOhXj2+Nw1oPo8gFwz04yFubpYySwg/SB3iPu4p/WbP6s6IXiN5AfoKQvvZ6sWl7egeDQVDRyozrntXWSu0s3IrMcqT3HD6XZBfPWLHWkuIVo2DrPmETNWoHKZNPeMF2dUn1j6tekqMB9m3mYc1Kva59nk0mVf1pBoKOe6f/7N/wmH7134EPnsE9kD5s4dwf4EfMgLUUT5VlulmSG4GWSYiP1Dk6uWFgmyK4RSxN3B2puoPrjlMOSZ7dLWhsAmU7sdObOUUKg5gfBJTuFSTlF+yMVexbCbaeF13dKEqq/UydwMusHZdzrGWVmhn89yV/8ELhTcZAIwSHwCpJERKXgP9mB4XaLOp4a3lnT5Ts7glr2oBr6W69yP79JHi7+xhsQY1tC5tLABlknNx3yYesmXYCo+MEC7vJMODLPGNoS5Y4Dodj/Q7mad5hbqW2Cw8xi6f4+PjXQIU95zW3+Q791OKEIrdobzMyW6JUYRNlk1VDSMuSb/fxTOOEoxyT11mKVG39Uy/+epk86OvjwSUj/3+8ITkSNeaMyQPeqiuTUIXA/96Ww2HAg4NnkbkVbdD2bTnJ6DGP1bqoAZybDy09a4ZIDPO7nW0v22iEVMwpTjj+UXBtrY4Hu3AsjnbI5bvHdtYL4+UUHuaAsT9H8qCz4pi728ck1ildqidfOdST/EAGDC1jcwNK7m6DnxFP4uxj+og14vd3dVtHlOA2xlVmWvT64BzgLKPMXBOOanQMicJmBUdvFw6bpxPWowaHsUQfzjVVQTulOX6++cvN999/0ZA+Xrz6u1tKcdkt6Vkl85XzJ7zryqD9pXaS+K6S4HlUEI1d03X1TyWQSZxbYlTJkYeowXjMdjN4+iEUzLcVCllCPA2p9RJjGnxKA8gYdQnmUwV1sqFGvNQPFmnKzVzpTc6XGGpDb4C5IY/cN8o7JlVvQe/20vF0AMmhzljVosp9+qA2oq3GHm2erpWT9FKES9Y7rF+shhJZu6vQNkAzS0CP7FuJfM0fncsC8a4pfMAyvTRrArYI3pP8j4l6MLDZECLwcok2aEYTz+R33qRcBG5fyiqewGD26QHEmMW4kFyhEoByCTVVI78GAPrgajXilE+EgUboHxycmvzheqnP1GJuAcKWL4refsRec0Yu0RcZ/wAV7s9LRw9pk02NkEK+XyWpdesPcrmJgU4Y+QyoA1QvqX66UaRHivWwnjmpz75LrP9AE5kHUnlBrx7yY7ssHHOcyPz0vPfgJM2AJQHhW5/H8OfMfKEUti1OzJwZJE5LJS8M1MFCiuX8hOK/NjKiIw/QN35BcZ7nhJ680BrEDTYTnuQW5PWaTvcvWaG3x0hlFsbC0B5yu3RTK31N6dXm2cvLja/pXrqv/nd2823z7SnX8I6UKyyM1/zoznB8QBRy/eh604uj+5pneMFbAVlAX4J54hXNwm9eHXtlmZdwMe1uub7WVgo8UiXIVJwyeaCoYcQiRrbuL/n++yDYbRglGZkEuZQfWYX648xZudprbxYDV6VIzXQRfegQkicCegW/NwEylvj3zDubDR0fpJd4q/2pwY9+lzdpEDZOoW96FPpY67TcK4CWa67ZvevIYHv42WHSs+UjXy4SQOPvI3Mh5W2rUAyezzX+1//l38w0mv/th+BzxuBPVD+vPHbn/0DR+BP/5m/ZKHW8grvhpJYQFrPMML8yy+/tMeyil4tnmRAJk72fGr1unTKQp/GS4kVteUbUF1saR1LJ/WHT6VYkoAKgWov9cRNB8jGYxNa9YCVia+pJdkJOmZDtRK+bUOsp82Qu9vk4oEgyyvgkqRWbIjdaDgeeubLly99T8YBQ0Et1KVNdbj5/FhAlY3WSskkDAt9jIQj8n7hAWuCH7dvxgClGwq42gBQgDYNdSmU0mxKVRIAFYkTihLQz2kHHmO8w7xC0Yw3LhQsAaQpBUObCpZpK8ozGWwZA2e1pWwTtUg5FyVEGcTxMDk0CUVZoOfRydHmR9882Xz1lARL8iQ/ktHkiBhGUfYMJh5LUYJ+xwMT+B4Lvb2kE59m/c0KLwpawO5AT05aqI3j/bVyOPRTwL6t28nAbShp0B0RGsUvsZr2tpn2G+DK78awVm75bhJsobAaDADO+ztzbmIE5/R4aQrkUWbzhT28tMSKPcActZ7MyFFS2rZBtJk649GKYt/e5/4hdgtcooQAgImT2yIl7jdePXubQvVMIjNAU8tSkf2X8WNeFHDrEzJwKRv6h/fyJmuc3osl8OrV2813z18pu60MZ6e3VBrqrhJ4KUZPJaHey3ghUq/eGX/BapLWkbjKJaWg98bQQzy649Kh3EupuiCDvLJnY7C5vCDLPcnfkgAP4xDU/9U7YvAtRbJA2YmMbGhIdnjCJwIuk9V69ShXYa6RrgpkwebqQeJ5VAkvqK73p3/78Qxo3dEztSYp74Z329NqQlQ8v8awM8phZegK1Llmr1/w/Dt5lNfP6pWucuobawxZr+QW4OkTShHQswPKjv5HjgKU9WwOBWat8A8lk/BF068dr0wpIMptURqMayVz9sMT6PTM61HUHbKBgYT4cx1/qjhkteX+8YnBr9uIt/uOjGbKXXBMLXWJ1icPDzZfPhVQfvJwAcrENurGZGG39SftrzxI4j3NZ4xVQaqzurOSZmGP5zzJoDAMAebpNUcVKB8otj75BAg9QL7VcDXxz/ZkJ27YqxCUaiA7rRqQGraP5AcedQPlxN17zSGvhz7NOHzg2fiegfeOghggaHmg380sd2e4Fv7ceP4OhFYNbD3/YpiLoWLo156b6bFjkydExXLPwhQjRDzf5GswfddJweLxdjZ5HxtwbYYM9HEo4jr1+vydPiMpWsA8bTtX0i7yFvxUQPk3fvu16iprbaumMpmvz8+Rd2Nc0hjz7FJOsaCKm3KPyM3Sot1z71OrlxNjaIDXds7T0uWYNe8Ix9hoxL4z1+K61QEKlEs1hqXCvKpesDJGIjNinEiizUy9GtHahtXz2j5WjrUNXbcFuTUKtP8ND0NeVSas1/ccoZ2zzxU8ty2rXKucasx3ZaH3fv3cc3mn5KIpM28FyStQ3obN+enBIAljaeftz7P4lw0C5F5AhkiXa8WTkYW05x/9w783V9y/7Ufg80ZgD5Q/b/z2Z//AEfiVP/WfWeg1c+RbgUMAIn/XGtqEVgBlEkaxc+BBZtM2NWrUFwrSu0bpAD+u68yvAisF4wBF1K57oje5RrKt6LcEsgOUS+/uptIySAXPq1JdQZ/NtBRx9pZYgKFlA0DqHQas29My4JNNEC9IrbpWBhSjWfD56tWrzXfffWfPMvd49OjRXJcSJ1OWaQHn9bxzTyjegAPXgzQVNXHJpXlxXzZ3QK/rEjtR0bGPaexly1vwSGtxrxEg90q2zsRWYTkHrDSWLZZujAFQVvEY85xQ6Lg3z7Dxs6GciUovkHNfBoe7tqIDQgGQosPfxQjAZivYovNv6/un1HB+cixFmgy5WPR1jjJf3xLlEm/CrdsnbLEDGrG8J83LIOeZMaPM0kFrkVESUeztOLaCmVewKNqev/W1UOhR/zz/HOcMtZcTA0o/StGzp22u7SNRBK3iDhXNCnpiL01rxItuv2mAaRVPKyIFyugvjF9b5y9QrLh/upikVW65WRPpKQr6UCeDtGdM+DKf72qj8h1Krt5tZAgQCxhWHzw24y2zxylxdfYIoTQ73hKlH8/ieNMDuzVElIK6cJz5lTzKH4jZVfjFM9WA+u7ZW9VMFptCGW3Pr+5vzt+r/As/ACkpviTsI7M7QPlKsYlQsA1mmUNQkWVQS/I7lQ5TWy7kpSY5WOp5E7PMfGS9TpyrjDBcwUqraY0pr8acTm1wAI6Roc85P9+FYJSmWKWV8WsoRZXkFfRmrcRoVyNfadacW6W8dM+eW5mzVTAxWMy6S0IlP6mt4sh9XFpJ7wXJebaZwwBTjDv+bBT71aPsGTkKbY/xTBoDoIGtaakyRjjuPv1KObVQr+21GqMK8hXZALBm7dNnSvgR25yEjQGkyCvkOrXecbTe1nonAzaZbmlfjH0JHUmSQLFWdPwdyd77R4o7FhB3UkONyeHdD5sj/Yhgs3n8QLTrE2XD//JYdd8fy8j2wMA9HuV4gZ3sroYu5nmsW87Qrhtu537rzxckDPr0fCfuNwZCEqWxnrImEzWdPAvxLDN+sw6duC/rMAameDRTJq5gICDV8pRNw0n7MricasiN99UJjyzGsl45dPIifCQe2myPGPpym6BwSySLC+jvec6GsY4fYV4Nh8WAtWExGa6EZ5T1MrLHZyOD09bInUrK2a09PpmUUTpH9bSxTs9V+TTIzWDoThiH5MvZ+bWT+z0T7fo3f/Zm81vfvlWcsnSBSyXkVA4DkgXeBiRP9n+YFdmjvbq2e2CAYqi8BXi0onWVqUFueep9fZc4tPsy76Vgc/16gln7q7GqRvSGYhQo8xzYc8u6+tRgFaZP45Kd/NJiN21d1+W6tjsfb8qkdV0XXFZP2Bn5d/Hcq1e6wPacQtUjK1bKc+/Ze7AuGxbGZzbmu2wkP7vQil638iRrP+EifLeGv+UYxisVNsI2241DdbAYGFiqGNGSLHVl4tCef/yPfi1zbv/aj8BnjsAeKH/mAO5P/2Ej8Mu//OdHEU1cK0CuCaIQfvyNgMSr+0A/D4nV1S2eff+9gS1xymy9tubqc5dF0u/2rPK3FeB4R+vN5XgUSWpxIsjZlKi3ivfjWACUmGAEK/dGKHejq4DmOrXKdgNLpmaUGXRIaE3ED0bJbmwQ8UFYPAGYKPIFzNT1PDlRbLA2g60CqPZCR3/27JnjithAaFeTfwGuGw/ZTQwFk3Ggr8+fa3zkcal3i/HgJ5ZWAFyAbtvfeEcA/1qCqrHGvDvmeyy5vV4pUrTB8cT20JFQLbQ1K1x4CvQdY+IaynjyvfnhrRtPhRQiaPQnqhmNfoUSfVe04KurM3uHHqoG6v1DXVNK05Ha/Uj0SYDzA42x2QPyCo0h3iWCXH4IAOVYXimuxPw5li5ektaXjpJaZc3awFbZMSDgO9PGQqUkfs7gkd/x4DQBlxVI+jT41IA5YJ950XjBLQHa7eNr5swowiicxNM6vjfA5xY1N1EyuaW9C6H/Gnv72oFJJPIKHTOKVTiQc5IDBwco2wjBH0bTbh/vH/T5Ac92jAm7a9PVloFCdwYkc0tWEYmzuPbERo/yTsyiqaiKy2fsncQHD7I90wLJl6+l1EPXF8DSfHytMlAvX17oR0l6np+rbrKUHWUivpYX7vL6lkIqpICBiPU8zqkPTN1TuJFD53bSJ7UBRkO9JHcF4piDEMUpN/XOORA07+PK99AwB2A6VFGzMUjjxrpDJrDGDlUuKgY7jDlQ+cOSWGmTBcpV8spAqdxYlWeOQSG8CZRpQz02BrqT5K/smVBCA2y3soz46OVzP1bP7czb1cMVW0o8ZPx+oPEsK6SKekFDKZaZKDvQ3H76+nh5bPhhck4oggx0DMTyAAAgAElEQVQgLvNHDgIZQew/BGxMfHJK4+QZIaOhV98j07WeAQrwJxUBjNgY64RicO+3b1+rXv2bSdAThRlZwLOGSXAoRg2GTzKn31Eyrwf3iUsWQH4iefHg9uarLx8of8HjzUPJ+DuaKylRhtEhxkv33+ukY6W/6atrZHtwY6BCRoyRyrjVwDYMCt5TGi3A0F5pgbyDiU12+AF3sDGNLM/joWXdGy5iXAJH81cMe4wp9zhAtko+E3+Lp5Xl6zAP1tUk5jITxR2YnqQh/tuGLd5po73JQ6eu59wti6e32a8tg7jPxCgnDjsvywge08SZ08YPCotwz2x0ZH4A6mtEw2A2kHjkrOWiBVZVT3JHJCzHfULW2QOtig9n75X5Xkm83rw3SP6Nn71SDgPVML4gdhdPvWqswzyBAcCYmAnScozchnka+vCdO/WiZk0V9F1rH/faxtADFZr5OqEUzMFSetlHu45rHCujrACtjJIVfEafILO7asLXADNrbOfNZd8LwL8rGRaZ/mnyq67z1avKM8EIh/5EO80q0HOu8b9yqLJlbd+6tlfaM/rUhY37kSt8x2s14tFv7lPW3qofwexp2JTnDPN5ZNZqGKzhoTK012y7YKMg521U3hqiP71Wxgh9LzkSalSozvJP/vGvb+fu/pf9CHzOCOyB8ueM3v7cHzwCf0rloay6owBO/N4a57LSnRGe9wWWqQH64vlzKdBK1kLWVxRYA+VsJrdmg6vyeXpGnWVlw9R3CHqyIRtkYi3WRn4p4IiQR9DijXr69KkBZq2coSAHjK/0qwp63qn/u8YrHqskCgpz2wDYTeZsSj4BlFuGBtoW9GuVLJHHpRsfbW095ZamKjWzYKAbYWIqsaCmtARgm/vxKu2rXnkAejYOlE+oo0m+0c0TMOA6p44Nglp95Rhyrsm1s9HFg0zSkXqlu5EDlB88UC1avMFWVMbzKvB3LBD8QODjSIDZCqY0II63IgEN3Z54jY1+HgB65BH6cH2qY5S1Voru8X2NlcDxkejdKLvOiE2iNCuO9DZenI9DpzVWxPo8XpvERJPkpgASxXfOQUEc0BzlEEpgQWWR6g6sRlNEkc1PgDQfRtk27dQgOt6WGCTiYbFC7KRA+golBNebtV4S44xnzsfrIwPlehUy/omDHBok3l4AUJXSrSc5wNgeH5RVXx8FHWMBmm1U/fQfMIT3MSVtuH4+1jEoSHjEJsGZQTvX5B/PV2DZMd3+bOICJ2YTb3JqtSa+28rzR1GX37+RQUDvmq9n786VlOdcccmXmxdKzkNM8mvVSL2W540Mwe+lMDrxldpzoLV+JqBsiq68Pk5SBBzTPMSryKseIKjYofAr3PFMSfSotU5+Aj/SJA7iDzsVNT7xcmReJDPshFno+qwdsrnzkzmWVz1Eq/di9S5VqVzphqs3xZ7VCRHhmK455srqmS67pddpYp3KmyrANXr1vm7jXHfLPph2Y+xZDYA25gzALmDn+xWYb+P+mBmOBRbYJQkf5giU34kfpH3EEgJ4YDMcar2TayKyIrGWsBSoeQvbxXKNPzSb8Cqf63mfuTJADAp8jvwhdIbvIseRLRuFXjwR20SyQHKNsjvM8yudd+eOsuEf39l8peR+X+jnkUrHffXFA3mUH0nGCygrttoR0hiliNOnzfNcLesLtAyUdyE3syos3yJeDJN1fkr4BCSOh9VAHHMBQLnligI0vPYaxuGs9JyDHNhRr83K4Oo2aDE3WXN6Jg4Z8jc27ORfDF7M6cihHI9gtITzpZPA0N8OSA4fYPrhUzIKNZpYhkTw53o+ejzMHDuJuUKfpq3ENiMkkBMp5+g2s1ZtEBw6ewRNxiBmwbnFGP9Grjrcgyel90uFBJ29UzWF8w+iXb8R/fqVM+O/VY31s/eEZojBJc894UNX+uE9XuCUMcre6sHZMsAKFmkLoTTvJVeQL1cDMI+1hwOUuw6aELS6RJkj6zru+qm3s+uyABGgzL5V5kjBY4aZ/B0xEDFATL9tYkGMUAMAe82ZstvnhayEkVf2WmRX6qx3j6bNNXT3Oa/Ml3rMLV80JpQwLFCuPrNSn2vM+yRhqj356ExycuA0kG7TttPmGB8zF3p+db2OZeQqaz3GhV2Cs8yVysx1vqKvkLvAxqUshOyZ+vn1X/tbHa79+34EPmsE9kD5s4Zvf/IPHYFf/qX/JAIcmtUkiFopzXxnTzPekwF0ZLlmM2DTwuJ7RCIsuwSywd+BRjwxQwhfgLKVLGh6UsqOJbRNeUSQawM3QXSANAAWoAxgph0AzpZxSXmY0DQNyEfII+hrYeY69lShvI+iyXGmDRpshpLEz7pxAVCT7GZ3XhXwgucqst0k25ZkeKQGYyhHjc8poA7F6rb69GjzxRdfjmVWdSg1JnhoasUN/fr+AOlQprn3rtYkdap3xgIbHXQ8tEpeqWNIOatjb/hQ23lZwZZn+L4U2YePHmyOFV8MgMIn5TIvrlupjZNYU4G1B/IwPTqCxo3HQnR4xRk+eXx781jnPXiAZ1xjBESiNjKlNsj0LBpuXuPFkRfatEqjzShJ/Nx23JzUSmKsrZjof3wG3kVvrpI3pVpKf7SfxSCRY3QPsGYC3nz9uFZ8+61CBhBsEiCraOOZ/GRjhx4/YMAZfOdaVh/JBCtPlGOPUZJRGsf7HM8ItL+WMIlX2Q4mKwhDjUZZR1m1l5ePaed4yg3A6QMtAkBHAdmBe7oFIEoiLgwH+MsyFrkHn+NZdkyiAxHJjgpIIjZZRgAAuIEA7cdj/k4eP/1cKTRA6/HVawHlF6JTvvzo5F2v3olieSlQYQqlACx0Ps0d1r7QUBJ4SZG9ACgDzaWE3yY/gObMByX26nOmfcnGHFofscXEtNLBrLt4z5mvO0AboBxlMAmxrnQ/K3sCYyicPb6U6YZ3VH7EgLQrT1cleGW0FJSWAsnoV+bVGFbvK58XoNa7UoDmMmsDACojek3PcUJa8AhJdjob9cQI0haH5k6egc7HVXGvx7sypnVJSY5mYGhGCHWPkaMYDfTMZXhz32w0YXaEJXKoTPztTyYbMfqaV5or2IhyL+LG41U+lUHx9auXkrsYOAnB4fqJbeS6tLNxjE8entjAeBfP/5ToI979rtb/E7FQvlJW/KeKT36sPAZfboGyknnBjkECSd7cUkmnZNsPiIQhYSWeGwepBF6NFzjrxdzlrDMLksiCzL94oCOnnRFDawewQf6AyCkn/jJYxfuJYcGYNsY1g17uOaA18Dtj6/wLTUzIx4z1uFztqWN9jxpn0Mx5tEPjNx5Mxx27fYnDdTtGFjAObrd7TPsAvjvjkFktGFGZXxjALE7yu/MYqH+UZ6rcgyVlg1roMJGdvnSA8lZuZlAH3LS0VejorkuNIQMDmcpEnZ5db3727PXmN3/6evOdknu9eKNEX4pVfv9RRl7lpaB0HHG1DtFQXoILJ7CcMJkthTeU6gAwSnyFfeYa5GKXwSRosqtSqteKE5zTOVhgZ/aaZE3XN8cXiBeQMs/v3c0+33284799Bh7ujH+B8mqgXwH4bs5GhrBOW3oOPcBMvAnTih6S5Jrd62MMjwOhIHg1/Fl+qSmlXNOy9nNnTK8RIsbDFRDz7GH9wd5rEjTuVQN+dSCvKLW/hs7qHVwLo5hDGCbPSNfCynyp3LcxAuPXyPECcr7/O3/7b3iO7V/7EfjcEdgD5c8dwf35P2gE/vgf/bNR9jTzDOwAiuN1QDiz2RisylKK0LQXRMI31k6rOo4AwxvdaxwL5AJ0vQnIInl28W7zvajaL168sDC+5wQTKYdEkgmogXiYugG1RjIbR2ObuV89Iqtwr4BGkSttugOwU56TXXcQyXZTqvJc0A29iHaXNt7Paxkt8K5lugp+Ket4lGkDmz3n0I+d1yhZqb/++kfePDkXL9ubN6J1S0soqOa9QLuKNO2ooSHxQlC68EjRrygaHROoYmSqxXNxSLIkje2lFFeyfWOUODoG6KrcD57UAXoYNaDAcj0cSw/vSbE9wurNxnmljf5g87UyXD9VaZcTUa55XmS7RQkjReot0f2GD2wFw4BXXiJojdE3opR+lFbnRLZoH45lBLzFm02CqCiNUeIcyzce0Sojzi5toj/X17HEw+OtNkWyQNkERMNUxhU9L3GC9fuw6UfnDr1ZBqJyC+1RpgH4UAAcjLP6ioLAv6Gpu72czfy3Lj8JYKyM0v4A2WTD5ndALN4k7sdXUby3Xu3xhgck59o5hr+x+Aco02/7d0ax5vr2HgkE4NGNnj7KrWjXgO8ouhoPgSjT1AWQry9ltBIIevv2naiTl5uXUnTfnh1uXp0eKgZxI48RgCGxw8R58xwAzST0gnJ9Wa8KSbmosQ2jgPu7pM4AYeiyA9q8tq3AiVWCQUxtNOhE5mgu4vUMoAWIJAs9c8Gx+mcp/0RIAq9jgT6MOwVrnFdGxwqAV0Wwa2PNVlsFrgoqx/SaVcL5u7kbkENbMI2Hx2A/zIJ6VljzBenIEINs9blrt0DZUNUMgqzbnacrdddXSmYV6RoCM26U1SJDr5LvmYKNMUJghORsA6KYK/cp+2bqamS6n6eT4GWFYGiiJjpT1Nmqh2J9hmHTZWxIwkboDfHNYQHh4Wtmccs2jEuO+c0cxQNloKz1/+jk9ubpI1GvT1RjXcn+vv4SthDMAJ4hWa8BZMwTDFpV9hmdgAaXlTNS2XmIvc79N+t9B+52OQXKLsn6g/WQ8mky/BgkZ+0FeQcATka/iBHLKuKWo/A7NIOD/V/aNnQcHce1Q292TKuNU161kUGmdRe0BuAGIMdYmFiOAcQFyiRli3Tw+ZwQudCwomG3zF3cFV+rMm2McF6H+tBJ52IY8XOCUp4L+icxzshlfqftyGNCaYjlztjQL4yOt2RE+aAcAu+0Jr/9/u3mp4pT/k6hGs9UU/m56q2fKa/BpfYD8iUgRi8ErOMhThb2ADHmJN7ceHRJwul1oGfT/di05cl50D2/ALB06d/JI9r4XHpRA1OP47MCS/IeFHy7x+NdjYd1xoDn6t/D1ujPykgpwPYTH3kQsI/RPDG6NcqzpuNd3zHIauyrHtFrVIZWNlxojVpfGuP+GgddcF3DWo353TP9uebA7TFY0taGX/D7jg0XQ1U99F4dav/Og57wl4zJyD5vOBnXbZu9dzHvQxNfgfLf+7u/6uP3r/0IfO4I7IHy547g/vwfNAJ/5A//hwFN+nckJfTho4emV9eCibJKUqtXihsEDJsu7URS2ehMtaP0E0le9D3W0ydffOFySghJbxxSnIj1/fbbb01n5hxilIkTMjDXxlnlcKUU1Qp8c3MpcK1llY2YVz3MXGunWKp8CVZkZ8UO7W69LqWVoBhi8AZ0krALRZBXN8UqtN2EeAcE01fGgXY4S7WUynNlC2XDjtIM3S8kPfrFeD16+FTxvgLjokM1HhwFyslwSMQlhZUyPXiOuAbn0A6s1Bga2JBSf5Es3A+3cctRIOgDSZUALSThyjO6lqJDEiQ8iwbaak+MClJIJHHsdaJUBaV1NEQk3/laNZIfijp5qDjDx6p/+tVXii1U4q47JF9C+SLbsUEryv54MycBDx6eJsVBgTOpEkBA7CDgGODqZFTEDxr2BiT77+hwKeu0KNCNubNSyPnxNMWTNGCZh2bvCZ5hrlFvTtrpvweCRwdFy4yij6KIN8n0b8dSp394Vq/9Pb+PMon3xgp06YrTfiudo4Tj1RlPtD3FVraipHb+Zl7FS2cF2k0eRXbmqbtkQEF9Va4dIJ1IQ85HsYU6q7lmPMH5jEd+AEY2JhCTLIXrg+pCXypZ1ssXb2S8IsZQtT0vpeB+eLh5fX5X8cnvFYOoGEEl3eLcxKvrUlpTMo0o7CLeYCekckk2PJoYFPAiBSbwuN+f43WmRFKUYyj+ybQeL6zBr9YjWdo7x7nuPYG/eI4DUsmUHYUtnl2ys3eds/aqKFYJ5u9SG7vOu27XBECrJ7jPoyCXLpRZwnHIwE+AMkkIdZ8t8EVJxgM567XeInuQ1F/OLxXTiiMAcEoPFRxwz3p6alxblcwa/fzUoUrLWPDw0ZOAH40x6/u9EjAZSI/ieqyxsrI6cm+crjPvWZgA5SjIlO+CiRBlXswYjXVyLoSGjgHRP+Mdc410Jfl7T/JDPRsnP9dcdNiI5tjd28ploAR/Xwogf/P0nkI1iFE+3jx9cmLZBTUf4wsuUTzKZp3snMRbMIln0XHDrB0MBKYCZ143U7y9Xc4YnZXBa+stdHiA7uU4fiwCs9p8M4BtDGypa5yxDP06jAfWkynLW9AagNskYe6Dk/jpaMCkrzVhH4NyMbDx+c7gF6CMvKN3DmHg77mvJaINYKWSz7py34YorV/tAecqIxMrFSID8B7T3/EmO5liYm2THAzxAONn+ogYoS32OJPADaBM21Ll4KOeKSwVCQDlKLhyCblvn526XNTP9PPtc1WJuFBOE2KkVXOdMTmfOufkNDg7i1c5RihAX1hlJLC0cQjP96wpA2vNwxX8Faiun63rj351fRdMr17jeoRjSMLAF8Mw771mgV09/blnaP99djvDfAw7q7GrBq913Zb9Vl2lrJRVl6CdfVV++fEM6L5Ed5gQiRoG6x1ewW1ZI5V7lWsOY9Bc6b2ru/F3vfSrAaIAvsAd2cPsSMJUxMaOHdNn1nbE6RLj8248M+/+wd//O9t+7n/Zj8DnjMAeKH/O6O3P/cEj8If+wC8FKGuTCsgN7bmeDbzJeIMBymSsrteEY4kdYlO+Eqh7o+8vpCg8UBzs06++EiB8aEGJVw/v2Ju3qs36/XOD7kttnKZdE+uF8oMn0xkVU96h1tgV+K4eoFC2AiDx1gC+Oe9mXGGs2KEro2CUVmRdXptPLLPyAAvIv5el/PbtJAADKBfkd3Ov1ZdzAaoA6i9kECDhUGKDVFJHdMVX+mnt4rQ/NEV+fy9vC8oL1+eztoG2480GNFxTSkvXWoEybaBMFRm4OYexh56eWG48V4ktLIABcAPM2CDpujc8UaiBouhUt/U88BSRHZe/o7BImaVOthJ2/Ug061/86kjeoFCtT1Tf5ZFA8m15q1OeRNfEm+zETFvnhGjYeIcQYToGD5WVOam545lx3PRkzSxITm4nLNWpRZw4ZZ2D4i6a8JRsDZ10fqoIW7WzBwhCctqV7LH13AIk41my96bUZpRu/gF2fU4SadmjCdq0l4kjyByruHWfO0B26+kBGUSztxJlr/Qo2v3bFvjE47Zu9CdtRxE2ZXIuPqu3YNrjbFWautKhdxYIeJgM1fkeVoZYBM7YHWWakk8GyqbL4g1VGSiS6okJcHp6sXn2nbLW/vSlyr1o7l7/f+y92Y+u63bd9a7qq1ZVrVr9bs/Zx44d+wIQfwIy8kWwlSitA2kIhghyARf8FdwgJISEQIgbOyGKSGzHkR1LEBoJif8AUOxzdrP6tvp+LcZvjGdUffHdUt1+31btqvU17/u8z/c+85ljzjHHVP3a4tZ0IEGed3unyiwjlIMyNtRcrasRHLtkPY+ghtcgQBlBOtO+I/TlOIM+h9I1FF7WaAFo2ozE0eJB0AYmA78pG+AHoByHLxlZ9172Wq0GQfUAoAS2dVQc1tqs3M/p415nlu8BpxDAWqf1X6EoDpBb21Knc9YxrZPsvqT6qXNpoDkCILOOvG2Uvguc2uo+2CYwj7KZXf99rayS2kKONRs4tDPKmsbB1/d9Z+veYNsnKHFBsA5AMyjerhHXAxCfdmPYW4BzaM0o4XK/kOkHFCPCQyDDNnOAPf5mLrB3/ACUPe+0i3Ftv2ArwMZBoNH+R2uXjPL66qWBMvTrbdGvH9zb0G9a6AHCsCFpOfdRoNplFA4qXi2CLDivq7ATkvHk77SuS5BLT14mM+vKgxGoqq0AJGftE2hincU+VdUf6rd1slQ64npdan4H/TplESgwZ416HbO0GJa1FsTmIQCkDKwzsgSiuA+8/qI3YGaMxzmWZa/PS34EClnbpohz4EQKIxI4bC2/fd7arBFWm81GB+YG5GOjeb8PaMpLQKjHljkw08RxxgifAeYdeHOpCVleyql4jiBG2uzpi7amA/TrN+/3p5evDqdXEgB88upkeqaWUQcS9Tr9IPo1gQnZA4LnFZg62D+6EufMPp0gM0CZ/XDdgDnqz97XqYUHiA6bX6DK2mgJVrPUBYR8jiD1rHrzbOa5ATqrj3u9E6SLBkITA9cZWdYe9ixaH7Pgt6C7WW5mubahrJSWUeCbWONhtEvyV+z5j5/D49o+XicgeJ3r4PMnWp+s+1l6du3CbHCudc9eJcMG2N4wh9yVI5jXW7Dzhf3pNSTrH/+qx8G3+KB1EbsU3RRsX6+l5+J1BwsafB73XfezuZhXZ37++6YzMAfKN53B+ec/aQYAys3IouoM+MMhwhljc3gngPZCAA0gPJvZvSOQhjDUB6KeCFjs7asXsih32uw2lU3eVJ2s2xB5e0/2CBo2RvlM4j7eEIeCbjMBFcmZzeTWeWQzaRZolprNRkK2FcOdTGtozd1I4vglAlpnGj/mXA4lGyHOOQI19C5mM+A8BbKMsfSpRn15jveQMWeuAK3JOh0pEPBagPadHU8eAC9oXjtqicIxEeU6OhRgwSUx8Ekbih4TsLog7jNOL8C7Tj7v5zpRAw6oXjVAb/YbJ4w6SGpAGzAgS0w9MFlSZyFMccQRJDrt0dmxWlRWaM3Ox9K0KTbBpmqTv7q3NP3osVq5iGpN5pss9aJUrfnPQNS1fhGHyXen+eX4FqOCGqxzfEjtsg2aBWqSAvGmTUYNQGW8ZI85jqLVrYHzDFWtKlRLu+CMU8DuLFC254kSs53KCPAQkDHti6szhZlMLDV6cRYMLMn02pHlownipH0UAyLsHjEvUw5xsgWU7WTb2R6O6JjTeMJxelwzWEd6COw4S8RpB2U7fv+gXXKNPi3eaq7Ns8GTvjd8k8Sx5zjG7iOzZXDOsXG0mWOND/oy7/FJmEGOS02ylOOnY10SNFoxFY4FYkW1fv3qSDWG+8oISdBL39Xpwvp0LKC8L5B7LLrk5am+RwI7yhAuQ/vWd3bBd+GgVjKVVk4WRXOZGlVloC6UVnR7M/XWJbB2uHdoKq4dLBSWdY8tk0EuwB33DgGL0vygcUMpTu19GBk4eRG4++i6WYJ3OJE86tA1G1uQnKx0GCQFzKyhivo101OnsEE01iVrdbYGuu+tEw1Q5v0FynV87RAO5/BM9xDv62vYI+wEwoUXUFIFagsKrjNtAIic2yt0UBt9XwzAwBj8HWutrK6qrztLySJIsqnUETv7F1VlaNV25gd1GZo8bflgnLDW6O8NJdMt63Sf+F70OkJmi/sa+3jm74H5xOZQpgFNm3uOmma/D4aAQaicaJc76DO6Jbc2FqZ7Asr3VJ98Z3tRQl7SSJDIoltDcWs7iocRcH2E7ZMfIwh0RS8ZNceOQ9luAWCgKF9nZj9KnT0ZVdYFa6jq46zdZJOdLB50bVFibL9S5KvPCWwH2A4g7QAc5wJ4BpRHgJHgAIEZBQoQ+qMExPriCVAZ0PG5K10G7FdsTMzFyOraANWujSBhokiJt5kynoDfEDfIcWEiOHoY22LTOmxE5g9bqLmhDCI3Ts7pY8delY3j+aDPvK/ZyN32UqFYXR8BBgK72FGCBfpRcPUD/bPF8nirGo2XEvR6Ier1d6+Op6evBepQv5YdOZc9gQlyKDtQFei9vV23TCRzzP51+zZdJhDSJBhLm8GdK/FN1sPxTKmDbwls7ACLLYGaXTcNXPV80SqJUF17LDcrndvsWkV6lh6dc2Xvxm9g2lLqMRh0zDDrGLbLoJRf2W69mWNxPs5dJliBe7Ous5lz3sMYK/hV0D4LlI8VzJ/d+2ZBcoNptXu1h2WgcA9QckVQrMEGB/aGPWqwsK9dzZFvvNmaZ0pT0G8JRb5AuQkFPl+gTP1/e2DPZrf/2e//k6zv+WM+AzecgTlQvuEEzj/+aTPwF//C37TBx9ABlN0reQBljCaR3bfv3qaWFlqNdhmyPffcU3nLGar3UsA+0OsHqoO1eMSoY2sm9eBwz8CSHzutg3ZIZtk9m4lSyyEjO1yF6VC04jgW/Pa1gkRe5zOzQHkVurMVjbOxoizdjQpDXsCdDUIOphzX0xPOTdRXkVuNb2NDmVU5dM5yypHAceecPBosYEw7apXFBoejfyLa46Gy5jjizKcdVGXByJA9VIad97Xe2uMxBSwZGN6bgIDozupNXIVZjpOWT4wjQiDZ0AKqGkToZnUK9VJ0OlQuXWst4O0oOoI8ArqOkFOTKGcKKuy6aNQA5FV5tVay3lJrrtsr0+cCyl89ui3nVu1eyJgQPcZpMBNZ2QJok/RuNnADJON/QbmKU+VMLdlIJylwIVPD5M2eWkZ9D1Z/tcMCZRI/OaJUAY9kTsh4q5fnUroFU5NMRiziYHxMx0O8ZdCvrR7NBh1XefxHdmQIlY2ourMm/GenMWItPOwUk3nzvckPjhQYXrWUo5YwdPI4zlDbCUKYEWGn1m6yAxFxlvN81JKS563TWsfKDgsZC1Sr/XIAs+sGB7CPSBdOdrNLpYWS+QI0cQFky/jh33X+aXcjZ/ESOq6yqKLTnipLfCKgfHJ0SyyRM4vxvJCQ1/HF0nQkcH90LtaD657h10VfQMhuWkQgSMc91fUuUy5BRhBvHgdM9+a61KjXVgmMrTjwxBp4/27XNoNWRXaaoGp7TUdxHsqjVd9lP1iDzfbwPSOq197miIXxXVFXy31+eEhd//5QsE/rFeaqQNl0bo2xZRFlpWDL+ByMFgJODZyVJl1nOutf973OFeojpRkE2VKaYfEs7mgoyjNZlTIHci/p+9J33ox3LXJEzVCUPpJ68JGf7viwTbV1jKW0ywDjZHP6N4uE++VMc2IhOv7t9kYj8zpAch3a0CE1fuyp5r69272UfB1h3mtBLqEAACAASURBVDhrpfWe8gweyS7l2lMjWco595qzcNzbBoKp04e+DfV6TQG4bYHk+1tLV0D5vmjXWwRQ1ygxyXV5rnQfJACXmQoFmIlMVpaSjWRX+UyCWM70GdhlHXC/Gus1mMTxsQSAeq0vgqDXdbgcXDbNgJQ1zLodYNoLmfMMgIjonAMWWdcXBtzMO8FDAmmpAQ5YpRRpZKs9cPgXZJSZTQD5uL4YufwQdOy6j5W4Brf8aRuRrK+DngLAlND4456rUa7ioEGyedfHzpuu7MmIpNneMh7HUGMzr5PtBGlUemSgjH1nvwjd/ZYyyh9gLmm/fP9+b3r5eleiXofTty8OpyevVcJxrs8tbssmL0z7h6ikn1gHgWzy/v6e733mbDbQzT21IfuxLaDMumMs6CCkY8HYM0YQseuoIJT7ukHjAuVmcFlr3e+7tpsBvrDoYDLF3N+zQDnBK4JaCcAGKKfWv7YmpVbYhZRHzQaxymrB3vB6W23WRjUI1vXNb8aAb1RNk6x1AOlILIzyiFkmDLaZoBSPHqNt8bjOK6AMgEX5nj13TGADdPWRGFv8oQR6CI718wbl3HuU2yAeKPswm1HOd5G2Xw1gMGewTSxC6aBOyqH+6A9/v1/h/Pd8Bm40A3OgfKPpm3/4U2fgr/7lv52+fzKOpl4L/NUhw3gDYqlXwyQfCgjzXl4HVN9VRpVo5TvVH7+njlk/7R/YSG43mGYl+BwbQiOmFQvrxkIdLuCXBxsc72/WtnWCgEAAPc97w1HEdU00UDteUAEN6JPdsWovdCzoRVpdrf+z99cMpzaAEwHlXTn3ONnb23em+w/umQ4GHbFAu+OwcI6cy7Z2MsCV+it10JzkSgBNx2TDBVjU+a6CdxVQcSzZKOM8iE4pZ/JMmb+9XVHZVXe4LsBOxN2AQd4M9PALgdCMKZsYzi2Xg/jOqZ6nF/KaAO+GxMPIarmWjfpDCTx9dPujc9E2N0SLFIV7W7Rq/b0BaJYDu6nP3b2DqBvAhM0xwJO5c8kbYJBgB8408zz8Lfvrw5l0tkc1sTimdg6bycEBJWuMc+c6TzZvXED929i0DjIbM0rdh45gL+FIKqud6up6iLojFRTgvrTTZ/AQoSthax/ro+ooLUwzouNRvQ6QcUQcdXSBOzvrdmzrmF3XsjuzMFI31Ec6O26gXGCiORr1yvaH7ThpnKZdj7ZNOArjHMky18xHlK1q84DBKyEj1xQms8F3b+DsrBbOG3RReyOa4wQDJn6ToUKNjXrks/fy8Mi6iRIplgNL6lAAGXGyY2V+njwT9fr53vT+UDTKXWWDThTYYWya42XdxxaK0t+Xygx5nuU0XwLYVF9IjWGyncnKIMzEfXau+7H9jSOup2w1FEqyq3LW1nRMWgORRUpGA4Cce7lrjMsk84nT117lzZrw3Vp8ZihJN3BUh/jqfYNiWPBccb4qRx9obTGfs+J9tXlhlNBKhb7BAeXMK2uwwbIzNASGOBH3FpoNzTaX9YKAFoESA25qAcc1ct9x7tYG8h1X3Rf7ciUCZiV91nio6wUEvMcBzBFUbNDArB3Xuo5M9HCuobaTBV5R8IxSGcbKqjnT8QkCsBrJMnvdABroa833qvW9IpuwovXB+DquWWGyAJkwjywEqNIMHOMFrf811SdvS/V6Z3NpuivNA0o37t69LVuTa3TA1FoFYLVShQM4HXTg7uL+oK4VCvlQqQ5tokwQZi9A07aE8VjErpnpQEkcdYI/ppPblmEvWL+pjw6LgzZbzIajfgHc4ziUNNjuwHzgLwfB2F/Q60h2XtQcHRbKsU7JODh+a459TbExtaWBuQPI5qyxnw7oDTtptfp8n6nNhuHhMILH4/VOwNClJAHVilyMQxveDNvH9XFdmZe0iSMAkIAAc8QRfBwCBmrz5ABdNRqxN9h6qNf6Ps7kBxwdSN/g3Xv1XT+cnqk++enbaXqzvzYdX27rrMooO0ANUFQgToCZLLSDgiNAsroeEcrShQHQ3gsU1OB59l0CNhXd6npp5tLfPEH5IZh5BYKt1VFI6Mv1OVhDKZHSmhLzpbTnMErQSBk2Vu+fBZqlZPd3/Zau29lAfrO0nANfCNsXgExwEB8g2iesIV7rNTgQ5hKWMCJmfScy8NiMvT3E9cIyu8oCa8bMavG+cV2D7LHqeNwUpafXRpZt53tqBPMStEyWvNdQXwsbRkcU7AV/Iyrm9UkwbgSFG/BysNPBIX2Tug+XtP+6hN/q9h+mP/znv5cvZP6Yz8ANZ2AOlG84gfOPf9oM/Pt/6z+xwcP5xIjWqcT4AVJNOyTCqx17X44jziPPIfy0qdfXlf0hEwdFmxpaZ4hlcDHMdXQ5fuhWou8JvOEVVLmRY1VFlQ3mrbLTzfiUkkSGm42OjaLHAsRzPB44oiuud05WwUZ8bJZ11qmX4vlm88gMuW2K20FJ/IsekfsnyoavOboLEGdcjO9QdM8TfZ7IbCLBUuPVWE1Z1Nysa9OHSvbZZ5+5VzGRdEDr3u6+riXz0U2xGxVDzeaVNhnOmGijRIDr5EyZaWjWeu7OHVRioZGSzSGzLMqngLJBsnycczkkeFOIfVzISaTlD8fY1LUx/zi/OEGIMq1KzXqF+kS5e1CstwHFyho/vi+qvNSwVwSyhPkleMo8JUNsvxE/1Skme7U+n/nbzlzhBGYzZGeOsyMap/r0LkjNtqkKyJwBxfG+FrThonBsMarhnNpvHN8blMAzqaUvaE6c1XKLCqfAckw7h6lR9Ebt2uIBeDniyNR8NBiHIanPM88cAir+cKjIgqanL3RyfvU8EdgJxRH3hT9LqcRxjACRQfNQqnUNuOeJ8/QznJd69CEUhpMxBIXc+kVzCBD2fezxV1008xSHhn7jOPt8J6FBOovnzyUTf4uMssdPHEQZ5NN3+gx02gPToF+8QK1WwaRpTTVvS9MPL94LLKumXkB5TzXJ524rkx7giIcRJGJtODghx9K9VDVX1CQzFtZcHbZkZniO7++adsd3eUzmZdAoV9VCaEsCdNdieVD4IpZVpgbHLI0QJ3nWsYOFYXqf5hmxn4uZGr/Sq52lJ1jmDEkc81k6M2sRoMz6wUFkjZQq6W9u1DXzeZdK6Idz7uxgb7YMeFj/WdO533rP1onlNw58s0s4kLOtbfg392zpoQ0m/un3Vz23gJ8AYVg52CGxYGRjCCzuvt9Nv1VGREaMdjzK7C9Lma/CfyhNrwAqEB8k0IANI8OncfCeguMr+6TnzehRUOS2zmvmjI6N/efnGmgAeBJMIwm5vELLP4kTKkZ1W2B557YyyndW1VpuRSUoyhwKKJu+zTyPtds2eKYE82AtxhgY0PJAIDAtpJLdDZ3ZFskZ5WgeYBNpn3XNYDEA5D+B2FC5uXuyFg17nTFl/RPYCJsiK1dnSWGwh+HYlucXMzNsnp7k/uJaPmCfVeuf/rvg+gBDCxh6jNiP0NpzjRyUkzAe7EpYLFanrg2y0RlgF6YLq9DBvFjaHGZkmxmLn6MVVr4P35cOBJCF5zMcK6f2H9gbHyx23QEL6r2pTyYwi3kh8KEf1gsCdFC/b52pjEO2eU9Z4lcKLj9/c6E65Wl6uSfb8uHedKpjHLNGxKg6lkL2MfZFzBTGU4bCKoJuFoojS0lAM8EM61V4DUKNDysjpU3Zc0u3bja45RXNPvv7GPcRn2tpBbbAdkYBbqajnSmSvU0pxSzgKytstiSD43IeXuNv1uMDscW8z+o4FRDFB8KP4XzXQS5YafRSnq5aazab3eOiL9BAWj/He3bfKzAhcM1rs8ySBgZb/9xSDd7TUjEDZcpntI4bpKgPNPtvByeGBk3LSpJZH5opYv8tURajgFttZEvkOvfJRqfsrPPe74Jz/t7v/8Pc+/PHfAZuOANzoHzDCZx//NNm4O/87b8XyowD6amxqbNUKg0Ry2PVwO1pAwDEYgzZHHCeEO/akONDhoUNAtGpRj69HeO4acPq+wt4cbbqyAKEC3pns0t8njHU6SxVaNaRtlMMEBeY6CbSbHINN+NBTMz9THFMcLiV8bmtLDDj53PU954dnVv1m/HgGKMCzti55tK7E7kONalUcDLG0EWbLQeklYJ6dCDQAqjCqRmRWDt4ppiSqUmEts73uQSXqE9GxRYA/uDh/WywV5lFBDPIoyZzcIpCrT5DNph2UPhCRKHpbQ2l2hQzeQZkh3aUQd6WMBdvW5HYzoq40VsS63r0cMevIdxEK5DLBcA3lLw4c6EwxmEaicQr2nhUd3HKGBLma9Ajzw/0HH1zoTwieBNADJHaWVNHpgNik43GQcVZGtkVjQO6cMS/mLvhGsZT1bHlIJLVBiTbIWTsDCU0U0CkS5ippZazkQzWcMQRA3LtOjTGUtJGpZ5rpQHicopMQVXGGcqnKaap63amSJ+/5X7FgxbKHADMcFDJyrQmUeNHBJYJch9mZnM43V0fGpyONbLpZHnIbuCUeS7t4SYLZMolzn1ab7k+1K1vyCzDpuArQH1XtYSnu/qQ7o1LgM3p9P0PokEe4fmqF7JqkZ9JtRagvH8ssOoezQrA6FpYxzxcl2cRPD0ElJnPdYFcQHSpeqUfQvd35gQHbbBArjOQh6Zpsv5wUG9LxId1FecwwLrOVZw1CXpZFTfrovYj2YpQgclEFqDW2azNcmBP7+2jDhv/tq2gzEMaCb3OZJvCRmk2uMeAMcIP9qGBOfcrdmbseqsuOG+WpXa02a4GBSvqxW+ur/avdMzaiFlg3SACx8SGoouAnbEAmuwQ9pYfl2+M2m/osZwTpglif9gnsuSAEzJNzOMZNkzAgyzrGt8H4HQEqTJ/ZNxVz6yAGPaQc88C5SuHHpDoG5kadGUIFYCDmb8uRsqqbMzW+i1nlXe2V9VHeVuAeWtakV2zCJxF6gIMg3oT6AQspbVZbIF7C5uKy9xnfZsyzEe6/m0Choo32WcApQF8xrYoJWcHe9yJnKw3wVTangWIpvVNSlwCojFKoZU76GWWCEBuIOd8WWPcow7aIlacL+Jkvi84tm3oAMRDZRq7Z7s6Ms1VsAaEW8fBU3J9n1tskONBUw8tJoDeAbNhH1gXV0A6r4XOE7p6Bsf4Yo/yB9ebXs0EraijWVkU48OBRSZY4zYLiENgw/SHxC9184gloU4MynQ+eXMqoPxhevl+RYKeO9Ou2CnvRLlGGI32bseyMecKRHNK7Dn0XdYdvxGIZG657gJlvgv0DLLGrtWfGzhqwLs2oACRY1ZfhLlrwJ75qqhY7hmVmkgrxN+ygxL9uT5fadUtH5s9Z48LUH706NGV+GmBcss7sI/1X2CkkFWuX8C1tHTKF6lTw1RrMIDxB/SrTEY9qxH3ZL9r0K+1zM0ANwvecdbXaACy9oZTVaiQsbWcjjnn71lafJMM7wT6We+08sS+91i1s8maJ9AAu4+bpQGL2kTO+7v/9H/K/Td/zGfghjMwB8o3nMD5xz9tBv7ef/yf+wOmRw7RFgxeDTavYTD3BGzfSdGZ+jpeB9iyUVDztkI03cq16Rlah5PPNRLK+3G42BzYtADKPJrRaR1yP1snoVHP1hw1g1gHuRsCtEMyYCwgnGBAcTdZNhkyymRfnR3H4capV/sU6KAcyzROYQSuyZnw4VxyfMYKWGZO2FDoVTzrxHSjKK0bh4N2UZxnY03AgMy0sziisA9hHcaGoxBAcK1wCaWbLBbgd2dna3r82SPTIVGWBUiSsb7qN6wd6VQ9cckkbygjzM+yqNlri8raO2tAHTG0V13XhtRn1eJpR62eoFkvLQEWj0VZXxAlUsEBUWLtnCL+BBhKeiqO6wB98ZKSyQjCxVUjCzPjhPFB6pOUcbBS6gDI+QzeH5lo3sM5ApYCrpvdGDTFAUA5p11Cg3F+AKipEeWeG+mRgMiRUQ7FGnoY6tnJ0JJMtvNnRzdtPzhuKO0ZG8NbxFn2YLk2slBkV0ZKvaJkDrYEKDtIYJ901CaTlbGDPeYIcL0oJxFwbec+GXAndMj+joxy/G9eI6NCDad+rBKt32S/AS8+D+cjT5U6RTt+dvz5fL4v2kAp6qP1SMCFbMTl9PSZ1KwPFgSQ1LblYkGlEifKBKlf7pmyDaovFoKy47jo+xGnmXpmnGFEohBqUzBI4lG8zj3Lueq4QmXkcff+Pa8fQCX3PCDznfQNnj59Oj1/rtZwB0cubehabz/P2TVNpr993H3LDPBmwKy5oi+xGQCAhpEx7rozM2b0L+W5MlU4Tp1YUxW1PpOZIqOF8M7o/2vl+AC0nBtnO32GLWQlW8e88DmAZyi+122ifCc7u75o+9isToV/ZmmNs4q9s+1hmkGrk4rtqWpuMts7Bsu2G/rSS+M0kLZauECo7z1ld4aqPXbGAmoEP6zAT0Ze16X1sqZ/O6Osz7cuke8VOjGBN+4t5rHlMtgmKNtkmzgmege+bh2b7GACdjqu2Ckruu/Xls6n7Q31U5b2wqP7dwWYt8Xk0ZwjWMZ97oUSsGzQnKEnw+plqWcQRxyiX+kzbgJ0cOoAfP4kWVyvCz5btgljvGayWJTK4JGTjPZQBtWpsfat5cxrapbTKJ11xvhgbhRsZvEZyvtP3ktbPkZNOUYCss4QA5x93LB03CLPwHlcr++jlHjYXjkwx3Xk9SiQx77Y/ul1zLPtjFsLDFvTYFpGNYBxWEExcmPsI+vN2BJo0GgIRLm1l0JpS2IPMGCdhJILrpv9NcKBGgusE1grKhHa15p+KeX8Z28/qLfyNO0er4uCLbGv3UNdu7KsUsg+Ev36RL/JbBK8KZMKMbkFbU6ppWe+EmxbkK0hSIx9bxCqQe+u766lBrVYd6y5BqubyWygjXs66s4EMhesyp97KPdf9oiIgDIP1/YhpTkAXD6bICH1uNJmEDuOQBS2odonDXJVXT+lEzDOaLkZP6NJgvo+HJPXsOq00sLPmL3OY3UpQO+EuaEkhiBm66obJGDMWZdZj7O2sJnfZtjb6s1lIeh8jOBog3EJxGWsJAho7YmwI0w1fMTa/567WXfO65KmYQc7jtrUf/w7v+3X5o/5DNx0BuZA+aYzOP/8J83Af/Sb/6k3EGqUK2zTNioYTp7DkO5LROfEYC0iUs2WWEwG4KINpuCa1zC2jjAO2iXOVtspdTNhA6o6bQ07m0gNOhdSJ9oZpUHBwoC3ZQnn8cYrRx+gjKEmwwIl8RxRrQGwTLkiuj9obQW3ZBsvcH50DdTjQa8GzDZqHJooDjMb2NGVsAdzUMpUN6Jmjo4FMLgOnPCvvvrK9CwEwxBFIxvNppwNPtkqHEycCBxbwB0K4/RSJrv96NE9b6JQxZjrO3KUcVAtnoEjYYo0oiapKVwQX25BGcNLfWdkdNdEt75ze821yDs7ClaIbr0qavXGOnMGWFf2R/2Sr+pOyZZBiwZoMl/xRgMe7MFe0xqTATLaS6Y5W6QB8C0JcTmzgrNpR473DaDMXQRydcYSRxOXpc5dfGc7egOsm0rIeziJHVDeW0CTuj+/xw7gcAytDtQs9jjeoGTas/W1BDzYZyaLNYRHgpSbrR31eiNg4HZWBsMEXMi84+TjpPOJjM+g2/cuLjdzgAgbYBl6/cgoMwQ+BlC2ynGcQguWubCLQILGxlzi/OBI+pqM6u14O0ABtRLHfGTIrIorwHAhAapjrdmDXQEtgeEnol7v7n0Q1VoA+EytnASW9/S33uZM8aLuVebbisg6jcX1lAVGoO5UPVAvNT+rK5sGWs1qAJDtBPnrXLxyUkNFXHTvVMoxvv/hh+nZi+dS2z7y+jIdGBtBuyEBax518BoQa0aiQjrN+B4NZ9C1yvqprahjHKc7dcCo8lMe0uwSwTNnhEUDLcvgGmTzfcZpZn45nhW8pWaPk4yzmyAV6q4Ey8LWKM17Nite6mOOEdpox1mWTsEz114Wz6zzWwe2GeXaVuY+NpN7LOfnhzGtaYyu+RwdC7BXDq54PemeIYNHyYT+jRDZsr4zgGsDF1wDtgtlcQICnhvdZ/0O4liLHjrYGOk/jrq3MoDKlvG+BWWRFxaVfZKdWFYf9DXVyW/LvgCUH6jEY0cCkGsCGNzzH+hh6+AZNiLMDn4CMgnODNthRs5Yc9gUKzsHSBqUet0GIGMLS3vJ3oERwfYMMOvvl+wsIl5Rz3YAixplawkAtTOQZvXM3XCGNWu0QVLWYmjMeaDdENsx7IsNC0MboJ+1wnX4+0igKzGZBNCs+G8hsdif3IkEwUa1NPZh0Kj9Dtuw0KzHicD3BvO9Lyp6RnbYmXvshu1Qsqg+Wa8bCo5+YCQBlAHSwHns0RItsJy6ZrjYIwXQVCIE++mdbrM3ux+mp68uJA54a3q9ezG9O1QwSsc9s1Cm9k5llWHwLCmYQOCXPa8EH/RD2B/5PrEP1H27Lt1zkrVYum+ZXGaG6TUHvvSbexVfAHvSvZn7mn247Y/CBqOkR2BVWivMGaJszfqaWaa1zl5PgKx2IOeBxp3AdgNp1DazD7PPM419T4KIEd6kTpu9FEDNGu265lyMtcKGZNorPHoFlF3ek+lm7PFZYnc4dzO7/LvH5Zyz7BrmiWsB8Has6KmUIUJAv8y42HAJ7g2fiushEEfLS1hD2MzaApfAEFRA1HMwu9xLnlnV98XrXgljvTD23/qt/+56scz/ms/ADWZgDpRvMHnzj376DPzan/sriWDKMWqNWPsSk72gVy8P2poQTWzbFgy3nTdqYBTthHLTli1tncRGVUOJgTVVe4jRNEvSbArH47zQlup0lk7UGr1mWTDQjI2aYMC3BT9kyKnDYcPAOeeHsS0QoR7Zbjbcjt9UIbsrAvjQFOVQbUrtmk0DhU6ANmPnWtKveM0O5GwNVJ3z1iB///33ngN6RLIB4ZRnLu47k8Y107MZmjYOpymYcgg2t0RtFJi1cIY2RWoOd/feW5H6jrLKUb1O3SO14dmoFWTYRACMdjtExAW8BcjOpDZ6ICVjggQ4lFu31Z4FkEwvZP29vqrac4Hle/e25LQK0OgctHkBwDVCDL3WINaOYOmHoShGTGpQEb0rhvLLZt56QByKW7Tfcv1c6M5xagew5gmL4ESAx16svUZeGIgbz4PNljF0wzUInQXKyejFyYTumHnxJwpgAaM4WwAKTa6Bq18btG2Ua3GEObRBP5+N4+nsEK8DWp1NCPhtPTRA1fXbA7/G6U2eKO4rP5oD9TB2pgtHwnNX75q504mH8FOCEZy+dPJkuQyiRy/oZFOTRf4ooI4YEZkx0yFwogUCcYjORH9880p9kl++NzB+uTdN79UW6t2esjtnGplYBxcfV6YznWtZ96t7ojMuZ7KglEcUj9ZvB3KyTgW219bJNEQBFkeIWnlKFphVg6Th+QZgECQ7s+DPK2UkCLRdCpXjCPP50ohxFlMPHCZKMjAp/8AxI/jVnsgEk/YFXAlkocyKw2t9At5DNhXOry7BmW7ZK9giVvDXcQ7lMPscOLx2OJNB8nk0boDvykp6/PIcD95Pu7dD0TSpo4xjC/UwjIVmu+x8D0X6AmEc9Dryf7rusDav/ZP5DD8VNprNojmQovFgE2tfce4NuEx06PoKoDLTRmPDlqBUHOo5bbxMl3BGD9E4C3npswBlHGPmnHEeKEO4u0t9pYAEa1bHTL1kMllksa+zeedW013fIHhCVq1BBol5admsL6m8Q0BZ1R3TXdmfe3cVGEH0UHbMGgfjnjYF26UT1+UVpZACICiT4GoMF00jZmGm3CNZwVCLTcuGxVLmhm1Dgk5J2rIqR/0zmXDWjoNYrOvrjLLtoNc61svKAym9MCNlnBNbOOwS90psSu6JlKMwlliBSIjpL7JtfH6odgcK+yBXgDVBtgTTvPTNkuEE2OIwR2IoU6fdYIHbxXHdsMBZkQjwWT8BDYT03ubH95ZBF+BTYIe1WhYNomWoGwPOAMl8/ToHQbIAZTEBCIrzBgVCb6m8BrqwEsbT+4PL6YeXJ9P3z08Fls/Vi10MM2qVFSw7VI3y2WnmZUUttVZ0c6DNkVIL7VcKxlHL7G0BHQTAoP6+NHugCuOh9nKPsg64roLWrN+0dWzQJ1naJdcKs85mWROud4ZhdpoaZgJgUclf8rpArb9rrYCPsfUcDZTUfvBdFXDOBuz4Prgu5jwtpq7tTQX8WnaBvTo6lo1SprtZ2dqmBc19Sj6ybzToNlu+0YBdBLpCqSbYlWQFmWFaSyagWXtalk39F96LjStQbnAy5XDoXVzPATYsIDwsHLLdtg/MOwEwfScdE2PmvL/92/997vf5Yz4DN5yBOVC+4QTOP/5pM/Ar/9avxagiNmQn/rq25+HDh3Zo7RjJ6ONMY2R54EQe4ngCMg2AhrOgz8+2XMGgtk6mdGmMK1nfOpN1vEvVrpNUh6wZmllHGoD8+PFjj4fnaU+FEBfWHLBNBBUHucIx3UxngTLXYSd9KFAiTMamyuffvn3jSCxAl/MAltsWoeIZBc11eH/2s5/58wBj/Nf9ffq2DpXwTcSA5Ewqkh71XKhSp3YYdu7uWLSLTPPJsaK/UhRFKAUYf1utM5aVFcbJ2BCgwQEmis9r29sSx7kjcZw1hMxw1o+UtZN40xupj+s99L0Uu3za1Ot3pDr78B4tn9anh/e31LLqrkD4tjdveUF2Al2za+BgFRc7ZM7u2jsc1GJnNAKEnOA1rgwIDo2NB05vxK4issNTAa8pqMNHVmQex9NO6QDJdhgHiAT8Qof0GGaQaLxT3IXxOwDWzwGUx/gM4H2ijCeZ3mSlneR2Npw/EjBpTaIdah+Q+SCrlaH7UIxtZNQNjse18l3alxWl3HXMQdQ+bmqH49hmbKGZx2HOuG6R2scx5RO8H0Dv8XJJOgYtz+hJbuXeUMWT61EwRI6+VqzGSQZE8y2nCOb1iRzXZ09fT09+eK37TG2VLtamQzmue/tyyASiV0SjntTz9IQsEm2P5KCG/h5auh0zgmG6R9O3WOchJlLRNwAAIABJREFUaGCxsbRsOlFwDMcOh5x7l1p6Z3k1QJSUAQ6HtIdRAMwOuxzyUNuTAWrta7NEzFtAWSjEtQN1TFmrLaloEA3nsdnpslgA9tRE4zD6Oc0Mgmbuce7scHqi+geArLGWXgyzYkWiYzy4bhxtHEWyRttieESxOUA5QYxk1ZvZ4nP8u4KE/PvK4R2ZFo6RrBPBtDjrs/apDmron6nnZC7Kzomd5pbAMU2GEKeYNm7YB8+wjr8k24Lzig6Cr5nmxno/3xfsIIAbdG3EuprtIljJPLnzwFhrrv2krEPzxLXXAeYeWVHQYFPK/FDRrb6v4xOv2BLdGruzsiT2j2To72yuS01fZSj6fUvHIftqAcARZWrZRJbUCCh5U9E6ANg5WxzdBINqB55gM7D+A6KT4Y9ugDOmrD+rclMewtpq4GlklAGUsEIMOhOQymLHVAyGy7AjDa7Z9Az6NbntYNlkmbPseQOANGDUdmhk2mwjsEGllV+butgPj5GgWNk1w+7VJnKe8Xlnmq/MYo7JHLjfvYIFmK4wTmijBVCm73OyoQSVzcBhjrCD2HvOjT3HrkIzti0gSMpM696R2JnVsD0/pDi1B6krwYUA87Frks+lon84fffDoRSwVXJxLHX9E61/C+KhN4GSOhoGEblj3+MB68EtFcm8AqQJ2A12AT5JmSZlghWcOXBMvewQ/AudO0G8BrqqPo19qdJ6710YMzBlsFEF2Hz/lIfsH0jsTwG1AuPZ9Tkr/NfgFmOpCj3X1PXL52BonCl4GeZDfKOqcDfzSxabwN/xSbLfBaSsb+aEXvXNKHf8PXfYJMnuzop9zQbvZm1HAmcRJa0g6eyYLeCngEPHmGAG6uUILoZ+ji2s6CvH4fgNfjZ44G4jQ1mf6+Gcv/u7/8Df+fwxn4GbzsAcKN90Buef/6QZ+PVf+6t2KFC9xii23oa/S2EiO0nTe7I3POywyggeKbuzJqP58P6Dq4xINw2MJ8ciQsmxGgVmE2FToe6lwmA4sxhe3oOjxvEx1jwPUC1Yb3sXjtFsN+/lOG0nwy4D8MVQbyhKPJvV/tNZpGzUJwbts1HnAnleY1yPHj2UCnausVFYNt86t/zNGFrLzHtSL7VtOhZggfor+hqvCblyXTh0UcUMUKaGiQfXj/NwrNpSjr9Ja6ixEZLVuVBmDyCAM7iluuK7UpLd3NLGhY6X6prJBJ0c7Qswq55cPx8lurK2/GF6rPrkP/PN59PXX30+fSY6911ld5aVHQsYlANp+hhZh7ZZCdU3GDU0QQNnO4DBn+A/cJapce67GfNlarQyyqnnMyLMPQnNclCikzUha5GMSwR08lzwdrJBV0CdMzKIpFfiQDfDHA/P/x4kRTupbtFibB6aKp+Fmmxwb6DMoQI2PgqAGr9yfuNYXOCRoTI4NiTKWBmpneJQMR3p5xg85wy8R+/r9ZzSvgnnfWSqOh0R58o8WriGrJb+Q5zO1EJn2DQS6kpVe05tNzDIFEjTOsnC4FgpKPLhRJ8UYENd9nxRAPbD9O3PXkzff/taDoucnSUJ9CxJlfZUsFrYYGl1W+NcmfZFizwVhXqR+lICYbo/uScIPO2JVbEnp/FYTuwH+rdSR6dpXNSc4YQfKRjTdmc4lQShsBUIt3Xd4ijS+9i0QQCLnPRSC1vC0YATnyc4V2o3azLrIe2j+LfbrMG80BgNNLXOca6xB/ywRl+/ej199/13fn0LEKixMU5+mvGjnZXPL4DX9kd8FhvBOiNDR3ap9YSsWYB9nNK2JwKEpUa5VOrSwRkvz9fx5I4u0L2yq0NlttmXZnta0tH6y2uHOn3emxGiNzp3GiDZ7Bk71W4uZBonoNbBSWsShPLquk/GQj02JSyAF75zfb9k96Ca1y4zDpRuCR6sIcBFzTx3v25a21KXHABCaCmme9QAl8CFbJpsEmD5tuqVN8Riscq+FPYtHCZj5fICOhWMgBvsiHYqcB7XwvGGobqfYUsUELN2E/AKQB4UbcwLNcpkUW2jksEUfHKNrRPIjN1BwCHKJxYGNgLA73UK/CYwxbpmjeucsWAtQRlMD9uqtCEO+YD/BahfBQvJ6o+MvINjrGWYNjZhw47567MRip3E9sg4XQNlGx2D1hgYQG5q5gu6C9KdTTfgT1DBuVjmzCSeKElblpwPCvDAnmF4VtP3ZDPrYeZc6nULN3p4HEBlRmKf3JIaNu3lFlAWV2eD6aPW0/mhdEtOpzdiqjx9sjv97AepYL/9OL07WRX7QwEjKTYfKKt6KaC8pGzy0rIE5Vy2lGtCxNJrTOyUMEMUSKHUCAo0LRh1n8Ik8Y7g4Md132D22IK6AukyUbg/WIMteyhLg+PwN8+HMpwAr1kbYrzsq0tFAtixZwgPVqW/WeowZhLAaqCrZVf1Ccpeo+sFIPMShtUAlAWZFUPk+dj/iMoR3GI82DgCewDlrjl+Y2tip7Qn8HUOXYZkrsPGqU3yvLHPjj2loL9+DK8x7y0RKXONY1fNm8A8nTzQJ8h80sUkrKLYzGSTZ2nZ2K72tM6crEx/9Ef/xOOdP+YzcNMZmAPlm87g/POfNAP0UXZGRxsSBrNU5hpSnqONyC4tQbRxlQJYqhl05S8//1yOlDa4GaPduqBuZBjUbmYcGyM620qK16xOLRDIe3F6cUwZDxtiz0u2l8/WIamTTRYrn4kQheuhqNuzuuZ1L10cC5zrinvUsc3GohYIvFcPHMZDZcvYMHDecfzZODv2BgLYWDoexv/8+XNfA7U+jx9/7uMBlJ0d8rgSqd5QFgavBRDhbJz4iYz77ZsX2tm0QcrRZawZP44FNFRo1wtqHaXNV8CcZPBd1R1vida4qlYwt2h1IudPMhw6BI6ANk5lmpf03I7o17/0c99Mf/YXf6JrEZ2bGksonM6wCiTKiQGo4ZJ4zya3YEAQXy5Z1eEMQuXjWuRgnlOjNIAyjrkzsTiMcgxwXHG8rHJt4Nva3ajLkmHlHPEXQ12MwxA8bKBsoB2KdbI85kjr33Fh7Wd6PDo2zig1azi+/jetQAhoMDc+yTheAKhVtvW8My6oW7smMv0nfQ5nVuldWSEuHEuN07Xh3CUDzBos8zEyODi6cTqdZde1Ly2obYyACGf3tfkOC73TWTDde85QUifp4wIEk8G3U833r+8egOrzyKnk47AIbqkFFKJsF5daE7ruIwHTy1NRCE8WlU1+N/3wvQImdOmi/ZdYDfv7Z9OL58qsSop7YXlDYBeHlMtWzZwCO6whxvBeIPm9Wr9Qj3o5SivI8BAsY4iAT4cOHDwjqEa2Kq3aVrVOWC88uL/TS5z2Y2KXDDYJpRqUIyTrkhZMrHXWGq3ZuKcIYJEZJms9S7cssKyY2J8u66hGAeuyFM2CS9cwAyJ1fNsmVKE1t+nJfqmSjZf+TBxWqT7L/gGSmRcYIYwzoPvADiKP2soyXipq2Nq/ZshnnfW2WzJzgJnU5NX5ZlwNvjWT1GvmvQB5O8n6/isKZiCpH76H22rtBQsFRgzxIJxYryuW51gDfJdLAEm9wcJtDkaklppHgHDafiWQEE2GZJiwTQI2OMAWZwpAPFdQjmzmuoD5pjQQVlWrfFsg+cG9DbFZJPKmMhLKYwj8aVAjW0lGjNZiOSZ2gqCba/n1b0Cs2xI5ORswaaCLXTFg5Tlo5ZgTHcP1EpQWAG5lPy5HcKd1/8N2oKTtgIfBJXOXuQloHeB4rL8q8RtoDztSsBobwMqOjerno7gdsazo0zt0lkBcFvm1HSvbhkAcY7ItwQ5mbV09HOgD5OZYNo15p+1IbAqgH5s+wP54OjeCbBxHhGLNnNnWYoTIpJdSHy0FByL1Gvf7Ldkv94imX5TEABOoQINCNkcBuhMBqNfvD2RXdpVVPpieq4X7u5N12RaxqgSg3+/RNxixUAmAysawn6G6zv1JYJcWchS3WCgKW6d7g/IAi3KOYFhtIb+pr2ddEoQ322wIDDqTrDETBMMGkdEsYGypF9PGPdxgPN9FgnCoc8vOyH66pzhMDNmnFSnis6bcV977d+xyASnHC4No7CPMM4EV3W+sGwKFMMtOpTkStfywR3hgn5rtRhF7toUT52jdMQC+x0/gSzRz2nLqvE5YyB5VHBVbxdzgywBoORdrKOA2TJ2C4jJ2EjwMk7D2sv5aXwvwTbAx4Dr2nvuPsWBj+Cy2qz5UfDb2z+ja/MEf/OPre3n+13wGbjADtnk3+Pz8o/MZ+KQZoI+yI6/KnmBUMXQYPLIKGEWMq8HhiMCmPi6OL7U9m3IwH8rBRZzlSIa/BnvWia2BbqYkTlWcM4y2Mxfa3Eqn5P1sghW3mRXOAoS2nnGWOnQuBwOK9AM52iwiHHaOicAN25JraZylg0aeOq1uFI2EmsI9agsB2pwL2lGVsPkdcYtdb5rQsbvRNrr8XvXFyUSvCLSn52nrF7u5UJMViic1UWxo1IfHAdzbexmWLa4XWWhUeQ1KAW5xIqGM0WeZur1tUaq3RKdGnAvK4+oKbWJU+3xL2bStDbVk2VKLFjn7qkv+sQIan3/5mX0mGxkApOiI2vaV7Ui7lgsyhxLkofbVtZWueQrANKi2Qw+NLnVTrnezQ41zG6Ds2lmUae24ciyyoABdfnAsQiUPVTKObZxdHMCRvR2bN+/3g+/Mn41gCGNxLbTxKO2mhjCYsmIodFrDBwE3C27ZnfEvZ5PtiV5ng12LyAcAyfqJpmwordMl9XCo42YgVvoV3TRuMSrhg3Y9su6mK5rbHVomytm3UM4ez6XG2Ug8wF+fg07srIZF1JirrDGAP72VEZVesMO24atAtTkeLy64wImEdc5E27MAF9nfc4Iz0/T992+n58/0vDLRi6pP31DLs0MJeH3/3SsJeam+V9khdW3RoXC+pGxMb3RR/QEysDIsYsX3rPORWT4QU6F1b2nDkhZOrVtmzZ3pnmGOWFPc2zhKUJkpIaBlGUCAkg3Wf+nVAFvmgsAYziWglLknu8P53M9Tn2ttL99DHWDeN0sTrHPJuEovbGaXeyVOdgAuINlOtjLt1WJ48eKFATrvXVb2q+JZV+KFWic4938aKDfLw3GrbIut4O/SEhlnaeR1ups19nJ05iVaDq3b9p07wFXplAD4VdV5MrcJ7kUgbWk4sOsYAgCU73W+nxybAI/bew2WsbOcprOTSUbNWlRUvf/KXutvlnQz7i2RaXZq2TRs9WLWfWgmhO6/jwJAS7SeE4tlUSBqa31x+uLxXbFypNUgFovF4qhnhwbM96HspNQHbQugHSfoFkqw1wDri/UcFnPWMqDQIDbBJt8P9tpZM9CGQ0t3cAGWMIwJQbGwWZL9td0Ztc4IRy3MCJTFUNQOxeb5OzBQDlgPzsTWjbZNI7hSYNv3p4IFoDyAK9eVdLnHm2sZ14WtdHAxNq7XlvcSHKsxdMjNx+QaDJb9ElZJ3wHfB/s054VmbVtBgC9t4Oph5npyLI7N/gjTKcyc2P4EaQWwxVL5eIn4GkFVXcOFqPlqPTdJ2fxCuhv7+8cqU1Cg+NXx9PTN+fRiTzZE1Gto2QeyOYeiZt/SOtva2tE9rkCQAh2xD9EmYH+gjp7WTYyT7xOBr6OjQwNm79uMDx2DsebZj+tLOHgz9iJYJHflkziUquO0pKtK1F0v1NUztYyD15p99g3F2vEeQWAD5Xcxu5x1zl6Q0pIobVdMqz202Ze8hggm6h4BYCZgGJHB+hulS+NTub7dpQC53/qbvw8kgpg9E5uEgvZGOmkAXhWE35fPggYDweL0WRejaLBnsjpCfQbApowjDBgu0pl3+X4OiMDU0RjJYnNPpMTkOlBDgqH1yKxRvgeeK3hnTtg7eK0+G8EK/CHG/nu/9486nPnv+QzcaAbmQPlG0zf/8KfOwL/31/9DG2UyRzGOKCyfGijz20JZI3K/KuPczAbP42huyQG+f/eeHd/WBjMGOzzDYZ6lJdYZbIT4mr4T57riGXUom5Vp2wfGWsEfNgpTuHf3ptvKkt6XuvS2IqrN8JRmdKqoroXHyJboWmiJAi27dUu+FtOotMG/eHl1/NTrvfe1Me6HDx95M2VuOHapmAXC1AzzgKbE9bW2GrCcjS6UyF4TtGsHCOgZjNCLwOnh4RttsInkrypSu62ND+rVofox72vDpLUFvS4vtbkB1NaVOdqG5rip2qI1gDTP74uKfals8/b02eOH0+cP7013BJq3lcVelqNqUHgl2AVYBiinrzGbveLUGr9+9F9bMOGwFtR67xSdGIJfcCpe46D14UHSOgnnl7YuzlhHOKt1c8m0xHENXdFuvUEw0XzAlJ0OO5nNRCeTzHvsYcvR4jvwv92XOTW+C4BzOYf8R89UO552jDlHsiQ4PtChHYxwLd/AnVCfaYVCRuvKS8WJxHlkdTiNG6Zl3Aw7sMnwBNheebe25JwL0Ju+yP4sn7Hvkevkkwhm8UkcGQIQjMGTgvOKY4ijjiK76NNR2B61mnJm5bnpfj/UGnive0egXudaXLgtp/V0+ulPX/r3R90/Sxu6/yTcdibq/v4B9WNQGMU9ECXy3Px5gAVrkPoz2A7McWo8T1FNPdyV0yvKv663YC5qr4CGBLq4Bu5tZ21HBiIZE9GbVVoAuZUMZksJaktYZ7RF4XlAGYGY2IysO/6NQMyGHETP9MjCtj7PdGy9z2scRoGDObE/jKf06Xw3aVHTz6bWb81Z7HVlYhkvQoAEyAp6OJ5b5zg4AwChDRVqtnEkW6cXZzNBwDrevGYKp2xnxYf6njrEnbPSqlsHeZV51EgKvuN0UsaRoAr2pGUqqF2bZimwyvkBPQG1Cl7ArhGNdEMMoGXdB1BxPyiodAkPn8/4fbm+0CmT+fRa1fxjI+P8JmNn1XCDCdFUYa44yEMAQ9+/gNOiengv6GdHdulz+rRL9Rr2C+UeBLU+kkXW/X1u5gnsF4EArbuwjobegZkgGpsc91Cpo8QfZkvWYzJmCYzGjsSeOCNGhED38KUYGK7cZj0WsGJxFgQy9eNSCoFxY1Zsg0E4gbkAU6tLY6sAlY70JdjmEgjjXdbyEMVy+YQ/NOqNm0HOerYNKFC2GRgA2ICVv4con0W8ki3uOfxt2GYmAGLthhEoSOkKwYZoFUSMMZniPAT6HDHRD9dpdXwAMaA9x0tGOiwZekw3GLAg6vXlOV8udcpkRPVO2ghOAnALiDZic5Uhlf7Bsxd703cvTqbvpIC9u4cd4HteUqAdoMs9qPZgEgWkvIShkdnnW+O7guFgW66xHNsHQYAvbCxnkofSPVdT6jFrioB2tQT43lnL/Mxm72fLo8qcA3DWBiFWxRpr/KJB+3OxaXiuWicN7HOMZFajpQAwZRw88EG27yRzzn0RTRNU5OPjtE65dgDbt38IRZvA4HV7pWat8R8A6PhoTSrwu34OjD8CgLUfDqgpQ+69QnPM8wQ1XcM8fCzo7O6drTlNljhMMOwLZTf87dI5+XfcHxbz8/oPcPZe570U2xSF/B0FYsOACcOogB2/ELbOH/3h74x7cf5rPgM3m4E5UL7Z/M0//Ykz8Ff+0t+ysaf+LMqFy1dOWWnJGMFN2ojI0cKpffPmTRxiGcUtbTZffPbFFSUZ481GAIisc4ghbt1b1R5r8JuJrcpkaEPpv4zR7fNki2eP2c+xOZGhWqLnJxuRQWnoVK1LJPIJ5ZPIKbgK5ejWRTOOCHxRxyjAIRDMptwNsD2fcbbv3Xvg1yqawXv4u5Hqu6o1hkKV1hIBD6nloY1EWkxRB9gNunVJ1ELy2JRTeXYWSjWbjOnbn4nWrl7Mb9+q9uuZhJkkjGIQR82TqI44qXe2lDHWZxcFTkVk1YYFDV19SxU4uIdQmKjZa3KO3XZFG+CiMnwIMlGb5rZIBnLa1KmlxXGTSItUoQIIXVenzxmwcV0BxoDq1OKS/cFpGw5iadFyQIXm7RxC7Y63l4y+E0F2inl59PJM8Z5/XK+I24Yfat+yDql36ABUwKLrHAl+kC3BdAZA4wQSGV9wz1Ic4Fy3c7/e3FNjZueRoANAiH/pPPRVXjAFOk42ANItl/iB7gnt0I7lAN4+K8/JqXUKgxkygvDn66zZqbWTXDBdBxYcPpR6mUtn/OR8kYUHvJAVB4SsDPAK8Ac4GGgrwq97ivv/9ZvXUksXHXJR1Lflbf37eHryRIrNOKg67oUCKCeqYb+QoNfisoJEy1u6TvU61le6pyAMTII4VGvO/pIlpsUU2Zxj9/ZUkEYsBd7D/bupllJkN3ASLQw1HNlSiVnDuwpgkRUiA+Vbll6cch75vG2OAx0BlnFSAYCI86U0AmfPThm3IRRgALezFhFoInPhuuohMMhnUKvHRpWNwnhaGkHGPFmeqLWGYp0sLmttbZXskGjnErNiTP4mNaa0SQktOce9bg2V4FdaldWxrU3gGLw+234pDJIEecqiwbZgq5iTCpzN0rVLlcThxK6Z7ji0Drit2k3g1hA/upSNiXZDtBdcr8xcKVhBsMGZeTKbtKrTNaLCzxx2zrhuaiq5blZVx8uXyLEiEKZjaG3fVj3yuso+NpRxW1cdMpnIk0PZUNWuwna4L2X9zx5KWVstom6L/UItvIUDCYbQr1aMjQUF5hYVHIS9wJpMkJRRXNNUDTy562eybV5SgD9jzay5ZJl1Lzs4h/PP+qIGP3XYVuE38MUWkFXWd2TmyViypnQHxBmDGrgbSgdEui1c1r/tyBV45n1c/wixsfz525/NTRzqOBnl8bwDfrGLzvgOcbEFylHc0zhsHX8c0DzsVpSqfXP6eBw848VOay1aUHBkrW2Tko53cMR2hUw9GWSs3rCHtou5aKtyowioOUpgDm0BbCXsrND4AcfTLQTfErBlPzhV5vjZ03fTt8+PBJTPp9fv6LVMmcq6yj/4LlT3e/uOWAUbqlvmPmZc12sQJkpa+k2yX2+1573zOnUZgH5amlW6cmnGPE9Au/tyy73OKQNBiM4tHlnXaRvJfU6ZB2t+tl64QSje69IsZ11hEV23cqrfwjFYF9VoqD4J72cN3xFQZo+FzUCPaOYWUb3U80Z0rGDXvYplv1mvDVYxLq6Ptb0pLRJEQRM0iMCZg3PeC8MA4R5I/2dsabQMHHAbJUnY1LS5a1Y5wT5o75S2MIfYF1pB8b60tEpLzwcKOmxu76Slm84NKGdPbTDqVMfgPDt3djxfjTbgH9LqsizD//1//YO8Pn/MZ+CGMzAHyjecwPnHP20G/vyv/0acVrcviKAPm3IyErQ3EHVSBvKhWjHR15eN4eXLl95wAJVQg7/+4kvXL7OpdRPDwLJhuG5obFKlV2L8m40pMOeYbBiMpdHfbho8B6WoAhNEOnku1C1l0bS34lRj9HlwfDyHd9Q46phkQNhcXDctJ4GWM90gGVOVsM/OyDqbizrsfcAu12UVbZxzb0Bq0+ResVGPdLuJQS/CdyGSzHihkKIGi2IwdUpQNvF7QteKc012K8B82X1Gad90LiVRosRLCKWJSg519fnzl9Mf/8ufSs2Y2k5USHFmRLsUOKb++MF9UVtXyZZ/UM349vT55w+nR48f+FrJMizY0eSBM0QwgX69CFjhyEXohd9uDSInV1XacYgMZqBoQoENXYt6VoIqhnz+fEChN0i2bgNnUrUUxw6aNQ5nMxn+IBlWhsP9kdrjq+SH6cnAWhyMgKxkPOx9xtG1Q8tzUbBNZlM/vGQaIVlgrjvz7GuPd5vj+Zmo4fq8w7EmUx5gDq2SX5oXfrt2c9Qqp0dLHGqD+Yz3enxjDQ7nNiI+TmkPBz3OrcFKvH0LfUWNlsCDAIMzQlwm2XkBd1TCEepxyQC16LwmZ0dBliMVIb95dzC9ekNGQtmfaW168/5kerer+rUTZTtUH3d2CdC91H27I6fngaae+1I06BMyCsreyjkiy0DGgXW7KsCMwxRHSuvsVPWIptSqNnA4cNwDpgjrXuU3WR3WBGsDhw6gbGCnSzSdT9+LhaEEyqBNltHR7C+fLXjFBuBg1Q7ZQZWTSUa6VGt/pf7qAn74nisSyBjv0dZtlJLwPn+OtSMmB3asPYp97+gHG+K6RvdMzXWkFCX2EDvAGFuP19KNZoGwSdiz2i/GzHOlSZZxw+sN1PE388ZrvJf1jt3o3DQAUeEfrtkUaNH/+SwBBBxpixbiPGusMCliw1MDCbh1JtS9dHO/p0ZZvaaV4UX1mvFgq6J+DQCgrpKsITGp1C3HQRdDQHbpts4JVXZJ99RtZbd3dnQMPQfB+PRIqsHnsrvKNj6Q0jU1ymtiu2wISC+v0bw9ivf0r79EhE5BOdpAAW4dvOK3bhr3tbaNRP2X5RD6MusuYJGAF4AQG2IpKq+NgMrYJmfK9RFKCwCHsScJbGkWXLbwAXYA9wCm0cG8AEbuKwA93+OV8v6gRnuex2vpN8976MUc22Das1O3XArHxiYCiAfwHueLEWX4YdeEvULZSui3zq7Xrg2g7DnwzT/sme2hoZIBLuejBRo23vNk8NlryJz6I1fzZDPtXuy2e7bdCBfEvi1cwAZifAJeqF+bVcFecGR9hA/oQOgizo4upiffv5m+e3Y4vdj/aBt0csyoFFD+AJNArcFWJWSpce0eaK+FmaFAH5aePZN92uPS3P7wwxMF5N/6nmtQjYBXmW4PFAT+yU9+4tfKtihduQw25uGOAN622GY8Ki6VYB9rJkwPvl9eoySqNfrULLMOyqRgP+czZcAlgHYdJG8ZmPf0EQSLCCZlU3xVPA+LJ+rU9X8qJkpwjtIWK38Pm0E5COctW6bBvWa7y+zB12JcFU5kHrBd2Nn6cNg7jpM2bvSLTulbSy5Y6+irtKysZRZk5n/yzU/EAtiQbUwdt+0OAcaRVS+jxvbPDLlco0v2rG0TgP5//Is/HBvj/Nd8Bm42A3OgfLP5m3/6E2fgV//tP28DWup1o7F1WDHKOKd37sloy3DPZlpx8HAut7SBFCS3DkvEAAAgAElEQVRjfEt/wvniUboyxhLjP0uv7sYEUMbJbWajkVoc6tZNc2zGyubBONg0AbD4U24TNaiDFvmgRnIo5ZINNaUPZxt6KRu9xlUVWrIjAezUakNvjtONjgxjjQOZQEI2OZ6jRjNZsdI73717O2oX4/B++eWXFhc7VSFoaGSq6dKZ2x4Kp7MqzZyDGr57ysCcqJ/iWzkJJzoXNC6ouE+fPJ3+v//n/5Vj91GO5121ZMFpAdQfqUfp6vSTHz+efvT1I2WP5cSuLajHtATIdDwMCuAfR9NJUoPGkbnEebJziPMI8JVz5WyDAg7KHtaBwx+D/migzOcByg6o4FyFQkzkHMeNDI8VVqEFj9SLHStTsgHLAzAaJY+M64xzepUlcaY4NV1pE4UT5+mL049T50zeAKhO54YqaqAMpQ+QCdh2QgXHMaDb2RU70cDs0DHtcNOWhIyLszzJuigVZQfc53GvZpxH57s9hmSTOR7XP66tiJ9/DpBvp2k44M4oMYzhNH8gi4xDj8gOGfZBg/6g1/kPKrlxtbJuPvcYxweyvXI491X/935PlOG3iLrIIdRXtyvmwfG5wNKpqNbcdwIjG1u0Bvt82t55oGzxggJJaiUmOj8xAOrcuH+xA2QHWy/MpQCUD5QlvDCFV/e+KMpkfmFx8GhGlfWY9RKgTKCq9W/OfpD55/7RdaFtwDGcRR6aBA3S1QnFaWv9Mq9xbNqfwRppz/SKfPEZ1xAaGKIIv6lAUVgoPOxEm+obwSfGBRBn7XYNY3+waVsSPbu7o7rax4+cUcF2uB2enOnaq/4O9TdAsgE3bATjZryt72WcXI/bLunRsg3Oz3n7fs5Xx3c2O499jaMrNoyy+bDz0+td/a3FYiE7tgSrg/Wia0y9ZTLapgbrnqGzAQHN1JKfGyTfoeOA7BgBBWwgasQVI8Px5j4FPFuPwOJ+CrHovc4g67y3FAzbEFC+pzKPrU1R4znPsSj6EpdbUw/lHWkjbG8RHOE7V4BS/eKpUYZ6DUDCdqDYjr1IMCw1+g1icR9B67ZNAcTZBKTcwWDQtbg2bInTkfF1L2WwZ2xByklyzJSJDCDsNkqaJwFldbBK8Mn2jA9jL7EJw16QjeVpsr3OKicT6ofXPvtL2qbZDo2sdIJyAyzzR/8GGLvmI+A0QJl+74wfWzDsGfbIIol5eI6GfQkIHhRx/07GO5nuEXDz2bm2IdTo980cq8FHX3xovw4AOkgJWNbziJURjf6o706MlQyBvQugTG9ysUE03HMF3J4/fT/9IEGv1wdq03ggNods05GzybQF25ouJQx2fKr7EIYVQFPrAm2FJQUDKeVguGQrX7964x7sZoFhZTXuBqtYr+yv33zzjW1HmSRldtUGULp05472SpUdtWSrazKU6+iYcLyA8N1RchHfAFscYAnjJJ05Gvzqum9WuPTw2cC5W+xp3jAPKWXgGgJOyw5omQb6LifnCKTlHuS4DdTxlZRW3S4ejI+xV2iwAoDXgPi6xR12DhvFe1rX3eA+dqXaBA0eFuxz3dgpghLcjrT54/08n57yaRXK4yrLDcOI5IVZXGmBV1bA//JH//Tq/fM/5jNwkxmYA+WbzN78s588A//ub/ymjdqBxCbYtErNacTTNXk4BYpCUteLgazaJM71rpzrE9VGzmaUAZBEIjGkGE2cT4wwhh/DW/ochh5D2ogujh+bEUC4FOdmn7gwHE2erwJ1+h2/1aZ7qRZLAvFy/Da0OZbunCyRnHzaKelzOHi3tfGtkvVBxEavJWtNtkoZGosWvQsFF6dbcsCMbUdOM+dk7KFAEVWN4mwd0X058McCuFBUySCzwX6hTPvnn39x1d4qGSn1NKbuWI4iwOL5i6d2knlsSHTrocAtvanZtFEip0aIucdx+O6nP/N38UB06h0B6rVlnMPj6d72yvRnf+Gr6Zd/+RsJq92VkJccavUrJVgALU6ul50tMq84B/luAZ9Rik4WhJwADhGqqziaOE30KcVx4gcRldQ8AnSIJpMV8sauuTxHdGdE0xeVsXN2Zzh0ZKDJ1Lr1id+HP4TjGi/SbVjGe+0IclxlL+V65X62EnXACI54FLNLr47zaOdYx0+SZagx671k0v05H/fKU8259UipFQADSii0Z6icRAagPetaVfvcNk4G63bvq4IdMa44lVcoPujYQHo4qYBdX18CMHalcfI9sGSvmYNL+rxyuRYVSz0h40F1mg8truAwIlamrCcCNKLMvX+PuJz6lr5TBlcY7N2e7uEj/ShTfKLxn0GxNEg9c53w7XXU25XZkeI1NYOHEobjHjiWMNSbt691f6t/t8ZGFmZHTibtWqhR5r6Hhu1vTmvDNF2t1YjWXNOhHcTQ5+28ApS1/q0VoPuP6zjHAdVR4nRGxOY2tXByRKFeVsQKMHdBRmKI0pD15DMXokA36NXyitl642ZgOSdrkAy2byE7xulFfAFtVIPAWeT9ZIpw9AjWIeZ1e2Nrevzo8fTlV18atDIfOLhkWWfroGed3TqiDSS2ZKT2tBlyrq9sFj5TtgqOOo8GKps1tw0bzizXgA3aFCiuINmFQArXiMO8rPn0NSqTbCE0BbZc+znqjQ1MCYc5aqb6StmiVa3NBGx8MxpolX1DEBTbiGgjitZcQ9sHch6YLctCSLR+AryvSi8B6u+F+rkvKdC2Lp2ErQ1lm7cRKGPsCo4IKCvS4aWBXWIdL7gXeNY1diG0YYKZrBtE7shijvIN1nrQhK8hrdISBPF3TBGFA3RjTQIQyXCpjADRpABlrjQMEdsYwDo08xEg9T3c4JqzyXqbg3+ARqJrThEOwDgo4Z7AAWJtn0JrHmbm2vZkmgcgzHX4+LYHBCpzDNass9ytZ+Zv245x3p4LS2NwzbFsYTyurK20k/N08H7MV6yPzxFaeCIEjvHZhvJmniVwkVITB/FUZyzYKDO+4dc/KEAivpn+REyQoKSeE0Nl/93p9Oz14fREpR/vFLzbler1nm7t4zPZMX3+jHplvW9J+zS2F7AMxZngCIEzU5I1IdgKZ0gR8xr3f6nR1StprS9rB12BrudSmxclHkaJAkE1rruZ5AI8MshlhVAWFXHR1EPzb+aJsqeC1Nj42K6yX+qnFIg3UxugzX0JI43sLYrRdPpIsBzwCdhnPRF8clkW9f3yK2rX6p8UNLcDiMtdhhBqWXbNdncOGHNtC+Mu0Od8LWlryQtAmuNVQ6HlIS3F4D48kS90ob17TT4WNgj/zjaHUpYZ+8r5GwxkDBy33Qf+4d//H/3e+WM+AzedgTlQvukMzj//STPwd3/zP3Mk+pBeedpwWoMza/y8meOEjNqv1M1sOoO7T7smZUsByhYeGlQpMsd1Pjkmxre1dKUe4RTWKeM5U6P1gHrIZtaNgve5R+sAplWgxcDbwbSaqxxCbbJkt1u7RF0yYJQfDDZZrAfqh7yuY5kaNHo0QrXEqURYhhoctzABoAyl3e1NlDrTIoKsM6JJr1+/karw91aepaYz2YVcP89RlwxI/oVf+AUpvj52/RAgFHEuNi6A8uvXL6c/+emfGOxH3fd8eqD2GWSXcX7I7jXTg8DGyxfPnS3a0Oa/od6lmxuilm1JVfYz9Uj++c+mH//osTLSom0q6k9dq4GhVWBD+ftIhmA4g25HhKNkKm+cSjti1MVZiEYZAzLedkZDC2Q+nOXS8aBeBQBDLQvVKlQ+uWaqQ+Q31Dqy1QB2wJ+ZhRKTMjjl83Y2R5aXcxtM4hziwOGMplZKZ3O9sdu0OANlwrXbU1lASe9BfZNxpH4apy8iPaZsDucvDmPO4WwtjuQV3TMZK/9YMA2wrUDIIuOo05rMcmnzBc187/GTR2bZDmty1YBu6Iq5tOHkjqw6gYdLve6MmS0/8znGkJRW1rKT5gxe7dnUX/voSGtOYOhAbVfei964uyva866yIJfryhB/mN6qBdQbZYrfSIH9WFRUso07yqpQf3wimvaBFGpXVY+7Lhr2ksS7aFW2JoZCtAHkPEKl0IC451l7BFSOBJoIHBkn+H4R3qEEQTWvZBdTrwbjIhkxAkl2wMhsci9D7eZzuhS3HYKihwCNft8d653A2xNRLl+8fGEK34NHjyy8x8lgVtyRijzrm/uA41aZnzVX+jTOLyAxlFsc/DrIjDGCNguiLSPOE3vz0T3SV8QqeaM1TXb3Qk76/fsSwfv8M9sdPlPbFgc47V9ynyHeR1mFBKwG5bLZ7War0wdewQh0FzQunE1sGa83+8XXXJDP9wBgwI7VIe+xCLLdkWgOWeQEvCjlCM3yfFApUZ9mbi1IBuAi7kSwgl6nuk6ANUEOKMcX0KtRtb8Cf/ydkhsCI3dlTxgHQkOM68EDugqIVvvujWvrt7TWYbesKwgDTD2XkBfaBGsCyWtL+dm6rb7KO+vT/YcqLREV+yMZZQC5720BMtGfuScAym7fV2Cn4JqF9QiqIDSIzWJBEzciuMb6ThzM2eAEwqIcHS2BoTZNVlmMF2xJGDzYDtXy6kBk+vy8wR72KoDTJxlrusA2SLQgnfPxM0o0Bgslr48BOSkMC4RfI1gGXRugOUpvku0HmLPKlN10OQgZ84Db0L4xQaFLt7f8VQSzgQOu0QwXUHJstkE2at8EIDC6I0tt0E+a0we0cQnAhqFj48z6Hj3knVFmLXGv0eN4w6JglyoPgqWyiH2E7k39t/QPLtWWDkX979Qj6tsf3kgFe296Lxr27p7uf4S9VPJxiT6F2hHS/5wAyJGZXxKE0t/cRysqM1mVXWIG2BcRsiKQd4xOAOtHn2tJF+u8zDK+tdYzu5UjbfR8c6SetnX/Bbxph5Z9q0Dae4PuH8aTAFz6BVePpGCdYxRQ+m7xvh8RzwJ4d2VQ14MA1rDfCDhCff7666+nn//5n3fQ3LZr3LvsL9C+uSa0YAiYY2uqvl9WG8fkXB1bWXY5x0EYgvouGTe+GOUZtZEkRPB5+Df+E8HBMgEbUKzNi12Sf6iAKhl/AD5AGV8uLfNy3Mxh5mHWHjdLzWv/9X/1X+T7mD/mM3DDGZgD5RtO4PzjnzYD/86f+8uuOSOCXXpfe45WMMtOoJwbnNpjOYUYxdS0adPUZkIdSsW3ZjckjP2zZ8+cleHBZ3AaG71s5ri1Q83C8DzvKz2oGazSskt7alSVViD7GhdOAnXUOL4bckZ3BRTeDnoiQHVF479DCxoBUQASDnxaHIlEJgCyLzENBIrixCMEInVsZVOICLNZIyJkGp8AzNu3yvB+972vG8cXcSM2WbJia6IikgW5Iyfziy8+1/Xfd1buXCCb2r448xLmoXZUkeRsYKGWbeiciH54HLIG6wI0gOp9CZvs7b6TmqyAvAS8pKum61zXhnt3+vlvyH7dlwONSJOAhXqHRsWYTX84dmzE1EPbbwA4M1vJ6PAdkhl1fgGHedCe5WnHmeIVHNOCj0BXOd4IKqWVEQ5/gS6iamSQ+ZzbfThjxbmTUWa+SZygcgrYdisYg/RkpenTaWfNdGscRD6fjHIUWeNcOv802kLRQgb1cNxNeh27LG84yoBr0yXtGI71YUub7FqOP2irHNVqscN9tICZ3sclGZ7HqXJeywqxY5wDgEegrbWUAGXqj5Md9sk5tDNgAfq0SSETCNOAWmTq93BsEdxJaWi+J5TIL3X/QH97p+DUHkEiZY7ld+lvgdJjBaPOVqf3B5cCyLRpeS0K5HMHtx4rYPPN11+4X/B7IeoXL19pLqi1R9xpy5nTh48eengnp9TbQ+EmkyPKPlR6zQcZXuj1AGC3jYEuPjLLs/RinDzTRskgj+AXgOtcgmB8zyjlrw1bAquDUgiCR7cFyA90/3/3059q3M+UjZRa8tdfqb1QlJJNEYZtMhgpOIMV7vJ9qR8c1z2B5NoinEXGwvhwFqtrQCCMNkWlNgPCOTYMFY65u0sfdNU4y24RLAjrJPoE2EgerHkzGXDUaVlHkBEwOjLX2AGL3ugesyK05gN2C+skTI/ciLyfc9TxxtHFbuJsGhQPdk3pizimG1r8i2I6EJzcVhAEmwfrAfXcSwUzHJgQEDwVsAAUJrvIuaLSi03bECAh02zhvAHamhXD9jF2xvbVF1+4fIQ5xXm+d58OB6d2rrnLNxUs2SRrJ1twqnvnVLTrhQUF88R+2JTS+sJHBQ0V4Hn44I6o7PemdVG0P1LbyMgUkDIThBZXZHoJukHdHvR56LhWgkeFHTvjrCuBLMYdUO2gBQFcP52/EblzQMyRjIAl9Be8Zh1og41CEJCyIkpFqMEV+2QI//kztntRZI4NcoQoaz+1HK75zoXY2IyMLS+V7j6MjYOSvAfwnowv152MY45JMEPfDjuIDzVChvmMMch4xpl2D8nBa2eMuW4HD22pMzbuMM8Z65c5IYCQnvWJHgbYeC/g6NjXESBw+Ycz/Ng+RKOwRShTa99cVAZUINdgSFll22qUugHZscgCyxfT02cvpn/5sxfTk5cSGnz/YXrxWrbqVLZN9OsPChxyTDMFNBaXIPl7JJjDWqE3ssoB9L1Xs6Rrk4Ab+zjrgAw0ax7BKH6nrpYgTAJktLz016bvtSDZDLnuZWP/p24YUNuWd6yDM60j9mamyeJ3erT8ovdn63CrS8D+zaMZV+yOA8f6Hjg/9wV6DikNUeBv1B/bRsiHwSYRjGedIh7YUhDGxsPBLn3nLXPDBnNumH4oTjNWPpOSDPobx+5hH5iP0qMz/nQmwN5UH6HHZ5y8lz0gAFp2TzaBhAA2sXNZu4/PxzE5XsrK8uA4rd3m7//2v/kvr16b/zGfgZvMwBwo32T25p/95Bn4lV/59au64db4XFFuZJTZJIhsYhyJJr5T9hPwiZFELGdLjiubFJsIv0t7wtBWpKY9kVuXh5OLcWWj4MF7G0HFoFZggw2r1MUC8DS0vxajuKJOiY7KZ71xyFhTd0dmqZRv/n0qYIojnzpKOZvaaFprRgaXMbQGB8PPeDneDz/84E1gVbWZfJ4MXTavZFrpnQwe3ZRTT5T1jn7wTM8UlcY/AnifQ4MVfRHKJLW+3/3spwZv9+/t+LkVHE2Uf+UAe8zUiernjuol1+XY774QuFHmZeGD5lgCXvfv356++uru9ONvVAv99X05sDgOOFFkR0JfTEsipz3iYA4HD2q3d1XEoexkyRkaNcX4WLfk2Lo9COJSbiMxfE58ouFgJaPM8ZP9JbvU9lGhTzK/1LRB3R+0RkAXCSFotXoOB4IgR8R7ci7TxBnTAJR+nivAMwRs2unLMciGOgFMJsjOL85dMpa0U8LxtoiOx5xa5Y+DSkj98oUcPbMU+E/v5XOW+iYDw/VBK7vqKwqIBxwzjoCO+L6hfaY2EeAd2vSVj04mRvQ711kDrBi/AxLMK62rCNacJ0Oo+yRZbx0DMODOPZyMzKcCVFpfhwdn06t3h9OzV+8V3JE7q9q/vUMJakldFj/ttUS93rw98D1JcGZbfUu/VPaC+4za8n3VJb/fp4SB2jlOdksA5vPprqh0AK/3WgO7CuKcqXzA4ERnvpDTSKAIAAVYBuyyLipiRaDNYjL09dX6cM0u5QyARl0v/ybD5XtGx8QpZE1wcHz2lWFLcH65998LsPr9o+bY9EK9Rha5gJHfFfYp/Y9/8z1anwBAO+5V1noo1Ao47UXRGifTwT7ZijjWUcfGyXwre8e8uMxk0Asr1EXwAIrqmsFhVL/J+tBepkyXZnuwETzv8w2blVYsXHfq/6rjUGGdUhexpdhHHN1ST+tskymm1npBhbX3H9zzOAGtKxZkXBYlX1mil899niWXE2CqlH3Sv1GWhgWQekXKVER3JwOt+9eMAuoQNd4AavVhv79z1S8eW0FW6VCsAwISmxxDCsbCxKJmitmgspVLZZQXJOJFq7oHd8Xukdr1qgQGd0S7viO2zJqYDRI4MHBFAuACwDRo0sGdsA/kdCMYxHh1TbcEHqjHvaWMJWiQz6Ewja6CAZfo07SjC6jlUgtAKSHhOYBvbPWV2Bb40FoDAZLpqTwCh4gfukyF9cn3nbVv+6bfizpvgoEBx9zT6Aw4Re42e1DQCdzxdgBg7/cE7JhHl8GM8pYGMXS1GmoUyf2wjRj10AT9jH9TQsCFLqKfAFPHBlHzU3o4n3UmOuEY2z8+MwKGZKh5a+yu38AunLnDRmEP0aMQANa3cc06EpBfUk/4WxLkYu5LV+c62EMuTaHXdyfhv9cKpDx7eTi9PVoSFfvD9LPn6qV8LgbZpECxRL8sTqd7nDKB5ZVFr88104IZHNcUP4CSCwDrs6fPVKb0wvvMtp67rXVpYEx2G2ALM0KXUQaG6cuyR7MlZNiJ6qMU2FVFmvuMrCs2CLuDbWytLf+uYnaD82Xb4BuxRhuoa71vtVhaOmZfQvs49jFBZTGAVB7Dd8d1xEZGqBD7yqPAnPsQ9lsz4axTs920v/Kdsf6bgMDnwoZwHNdXyx7AXCoThjuCPZfvDJAMQ473MS8wU5h3xsetXvE0JyoQGBvMFcbWeu3a44oPYs+4Fo7B3DNfnIe94nf+57+f+3r+mM/ADWdgDpRvOIHzj3/aDPylv/g3nSVoPXHARrKb7RfMvzH0/BB97PNsKlW3Lm2wEUQMZbMjFaBoBgbjyt+N1HbzahspgHTragDndSbb/gGj3DqdHoesB1HSgH1EOkJhA0ThlK8rU4uDybFxdrOREL1NhLbOqKO9MvaJBqc+MJ9RvZ42HRxfNiWuveI97gOrjRoBoQ1FXZeha2kzAlGxoUFZPdbnL5SJIVsMKCI7fKZaPmdx5QytkeHiP/kzzOGGxoYjuqHN9Y6c8kVtdnJpBZqTqblH+6dHqhV6uKmM3Jo2V7KryYaiFrsoJx4gCdjDIXKWALEojSo9YnFQgdVkWAC5ZKKSGVhUfXCod4wudYBuw8JoSQX7KNrY9VxaOKG2GsfSgBTlaNWjWUkbGqCz2tQ7A/r4c9QbO4ukY+qn9G6PAw9Tv3FWeb3OTmqi4/QB2EIfJxJBICCAOfRvPD6i7yhWC+wB4l1zF4AbnqaOIYcYmi1A3rkZX2NArrO6HNcZiDjYplxXNGwklbh+6+2SJbfDmeupY46q95IEbOy0evhGAz6/HViCEgI9WQPDobWyLHRtjgxNUv05LyXIomveVyHy05e70/eiNh6e8j2rbl5aSHv7cqZE3X72DEX6fWVoJQwnJgO9vx8//kyqpbT/EVBWweBLtSIh4AOYJHOBE4RzSgYhtfa064EGKWcUkTtlcQ712t673dFSJWUQXY91iFpSUZE7rrLUUn8nI5PT74jPsYawD6ypZmxbx8saZ+3xPLaH9xO0MhDXo+I+LRdh/dMnmOAdGZQK8JUSXdGuN69fOHPDuQlsNfPBeTkf6q/QE/t6AWqOR8aLSwlY4ZzYwzqn7elsZ3aMM3RJMjShLztIKDVeHFQeDTIyvtrEOpqzc5v6Zcoy9H1ID+H0/MD1ytjgHekWrNJvlZYvAuOUaqyLUu8aQdWdw7zYlm1aJzur7yLgXYwVqVCnXCHCfv2+8ptAZdS/Af1pGZPzA6bXZbPuqSzlQpm7PYIvEGsVrJNF1Xo+U5BmZXr8ULXuagu1qvZ0m8qEL2NXZR/hpLDqjP2QBaCdG+sL+wE41HfBbwevLPKk9aPAHVNqPotaqFkJHlBn0T+yn0P/wJnhAFGyy4Bgq1LbNgwQyif9d9SyY4dzbtfnop7trGr+XbDMvxdtWyJ+mKBawN0tBwCi2r2APSTI6NKL2JIrNW1sq219zhGEDQYWi0jU5A9mwgzA78DaoFTzF2uISIGZM9FUSG23jVtMs23NqK0OUtbcwa7QdRCEtJ1LGUQEwGIzQ01nOAA47dEEucgY+zoIEgjwY9tlcybZqDFs23Y0LRRq0edkjM5kQ3Q/vJN2wquDxenp22n62YuL6d2+gnmnqwqqRIiOCOy52CsAuRVsgPbU5WXZKRTcR+Cya3ZPgb+IbaVfsAPoIyhezZQT2bKCMmdvDZT5rtgnrveRZoJLE3b2dQTTqq1Sf4Z1wg+ZWn5ab8s5sUkAU/dgHy2oCm4L2FsGVlYK6zv2hvZ3CUjxWfyHtonjXkk2fax1aVHkPok4FmODmbaiGuz6Ss28lxXYQOaF9gwYQtR64++Yk6EIFOvauxD7rNlOESPk79wPslm6bo4H1d3sBQXGXZJmHyHfgUG17DTX0CRGs/bMFfNjwVW95//83/65zzN/zGfgpjMwB8o3ncH55z9pBv7G3/i7BoatI+6mOUszwrAXGF4BEbZqGc9kZiPCw+ZQ41mjz/tL6Wkda99fqjWbTmtdcDor2tUWB80sYXC7qXEu/maDwMBXoCNCGFCgApbJ+nBsHH6cWZQ0cVgjqrXlrDLnS5ab60lUmXOzCfAoLROVXwtVuF4rlMlGVp31cj0nGQ/ojmQWRYeV40p2jg3+VBllXqd1E8rbZBIBz2SYyVAxptNjCSfpOlcVZV+Vk3Kpz9zdXJNIl8a0LoC8dVt1gxuKYqvm7y4ZMUSRcKDkCDlzUiofNDaOqcwLThwXMpS5LjUWu5tGhDiToWIB2FAwZaM2aCTjZwEcsidcD06pvWlv2oBgHnYu3ZYlNL5QE3FuIyYW2l/cPcYap3M4p3bqRoqDD+s4rnPVZ3Cc0wIGMDwohDiOzh7nGIyTTGl6e5IkYg7iBrpXNJWTAsM4hJybc4UuziUkC20aoZ4ADLjt1cjYuC3WyOS4BczIKJPjNhbnKJ4bnGCyWAEabunCc5kN0yPtUNuvTvbap+c4qvG7pI+2qebuLGpqIkCZoMel6uw+qtXORymiUvv36s3u9OTF2+mHF8oYi2K/vHZXdGkB5UMJ6ag2+dnz10YeX331Y90j9yRMtem6UtYp2YX3Uq9+LmrzyZEcLgeCCCLIAdO9DkBmXskuQn+k5p/v+kiiOs4w6/pYZziGrA/WKs5jVVWrwlplVa+fEQThO3TPcz+GuDUAACAASURBVK2zBj4qXFV7UAXYri3sBesZ+0R2lfdxPtY8a5TXW6ccJgnOmjJCAmLczwWqFnPSe7l+aNYbt1ctFMS4XYM9gGOzMn/8J3/i43Keqn/zfRVwU+OLb8ma7hhLO+QY3AM4iQX81WJgHLxuu6ZMLP9mTtqX3nRS2ZHWOjYLXaoo53ftJTWPB++1/nRNYqPcFVD+TArflG04UGnVWUolAvyxJ9TibovuaRul7wK6q4GoroMWdc56muEhm0FwCHhIbTY0bGwYeg4GndwDmZe76hUruoF0B0LfXlYQb0O2agUJ6Q8q1xFY3hFYRol/Tfbsjl5bU1ZqCbCu+/tKpA+bgHLyAG+xFMneJvVJWUa0CVxzS9bWmdS0suL7W2L9ew0VYBJ2xIlP6URsXcpmHJ9ykJBDosQf2rHBssE2tifXZPuIBsEIbBlMG8iONTzW+4LG9MFaA6PEAntgQMu5AlxtgxgFmWzG6mwxdjPZbFOvFVRzNNHxvFDLfX4Civ03WVeuBZaKuQTYGwIe9DuGQq7PmL2D/UqAqoHMZK9j27ne0u47xhhPWDYRvDMDh/fZ3hIEYYwS4lL2e8Gt/QgMMj/YeQWHVLd8i/aCouETwHshncrvX55P376QIvZrBc+P0K5YVsDv0NRpAqLOlur7JLiLLeVot3WvcuWHCvgQ9ImKe+bBolMOll44m0qwy10wBKYJcrE+HNwalGU+V+ZYmSEcg2OWRddgHLbN7fFGm0wzXCRKyBptOznbEn2e9cpzrdXtOm9wz/fl8In4DGNg/TKe3feUVwRgMia+Wz4X3+eDac6UxnBfMIYA5TCpOE7qoCWO5jZWOXaDaw3WRaQr9HFKI6q3AHOILTV2MZlffjI36QCyooAFj9Rps+aGfgB6Ljof723dtrPh4xi8xnm4HkAyc9eyrP/7//oXPub8MZ+Bm87AHCjfdAbnn/+kGfhrf+3vDKpRDGDrU5r1xeAVlPI3Ditqjc22YgRT17dr4/1IAjw1khyDjWzWqDI4DGlpjmxQZETqsNYpbPaZ93EcDHZrDysKZoVMGehuoImIki2BapTexmzk1Ojg/FHDdyiQTE0h/gNZaB4oZrIRukWTxuKsH5u0zs31fvXVV67JMwDW5kskF1DFRtdNi3pkssLQGE8sphNaK76dazvlCLIpsQk9eqQaagHjD6hcWrUWGrrUbFU7eCRhNAN5OU+XF+r1evhW2eO16Zd/4Wtnke9srelHLWKkHrupdizQdUsdJdtLzRh0Qdcb4kaBQZVZJRvu3dEAD+dp0AydPUnmhR8LOZU+bLCJZxWHKM4aU2N+cM5l5zUZ4LZJsnANjhteGQ6uRWQMC/2bDA/0b+dFcDqVCW82ww4XTplfS4aD78rAFyqigXCEayLURLY7QQmejzIs50i2yAJBBrGp1eR6KqwTKhttwCJyRqDkA6DbF4kDCJigZjD1zWTGIyGUR04RtXD3fM2zcYxxyO3IxkkF9BY4l0KHoBhA+YPuVXFW48A6401toZxuOSXHh8fTK4lMuQ+x5vTdwfH05Omb6dvvJcAiiv3axj07nnuH56qZfybKre6Xu7Qm+8pO0vHRie/pxwJSZAb2lFl4KbGsUwFk9wJXto75MxVS5yCwwhQDnM9glzgooRo6vef+3ftXJRPcxzilCNrhDLFGWSswQFjzZXwU3DXYhZK1Rdk0R1V2LrBsHWwzwQ2slQ4JqCyLg/M3uGf7oGNyfXy33G60RGO994FDS+bcGSMBXYB0a/Nq8xDOo7TklcB4s7wVFOSaoFNCQaft2leq6469WbgKtNXOcT08XyXrghyu1wrbAmZLyh7aYR4MHa6HueO3BcVmHE7T2kev9mTrEUcUG0Wq9/SELkV7Rc/jHFOzyZxApWTenUnUmMjAoTC+hho4dYeiSSNEBtjkZkbhfE3lJa4X5s7VGksLLYJnCYwmI54M/6pE0ehDjC2CLoqQ17nA0rLswrLqlBeUXaRV3Y6A8qYo2PRa3r6rUhLZLQD5R9Yt2WDV37tWWrbQgMAtrPh8aked0eSLBMgrwLBAkEHXhZTCpVoNufe55tPrH5vhgFiCeVbvxzZxUxigDp0Gg04YR5gvyj0I6vEcV866Z50nG+3AGccEQ1JGwn8OElLbPDK0ZHCj2uXnM3+xtSmBMfKNBQRYaiyA1IUBlFMDDZ1cexpjLMD1OIdYnceX/LePJTqLs8nYG9tAfUnDll0JgDEfLmju+R0liG31YHLNnTsCzM4mc+22pQngWesCcCwgr5Vr0IxQFTYu10UGHdCvYPCF6vX1XZ7LPj19czl9++x4+unz4+n7F2Kl7LMnEtyFWSVhPh13X+wIYjDM7KnuRe43BOsY14Eo/rMguYAMm03GM5Rh6Xjo3qZ1HL4IPgnraFP7e/2JWR+hATrWGO8to6xJgFK0mwTAP8D2cC7WU5kszQazrrEFrAmea+CwjJiuzx4Xe/ntd9/p2uJfYJNm2Wtco8sptA9DjTYjRfsD526G3WwP1YrDMGHcvQaOw1iwW/SxZ23fptuBbIEFNpk3hEM14cmW57j4bWHVpQ3dygiym62j10+YJ32nBM6aIGkWnc91Llt+x7+xbaVm8+95H+Wr7Wj+xw1nYA6UbziB849/2gz8xm/8B1dGzm6+DG3aH53bWBcoY/AaPcWoYixLYWq/U55js2BTwknEAONcssk0+liaTtsGcI5uFI1U4sD3/byv9J5mhjhu+yvzWiKnUYqF2sxvxvtKgka7u8q86L9HDx65NRR1wtRSQoND1ItjPnnyRED5lWuUMP6lWrsOT+P7pV/6pWTPJODF9ZnqqI2czDLZa9O/dd7bymjhgEBpRUgIB4koOSIlbCBsQmR2traJgpMhw/lCaETiXXI+l6BOq3XGR2WZ6WH5UXTb0+O30+ePNqd/89/4RfVGviPnVOeS82hBImp0qcV1xhKnkywCQFcthGjTIoBuaiL0Z5RGcdj4jqm9JYvh+lscojiCRkimO0cEhiwynzFIDWQdziCOVzK33B/h4MlRwgEb9xBgG6AHAPUowOb8B81ZfyMIBDAP22CYPR/vmgp4C/Gxgt/x2yf1OGazNckmN9ttmhh1WFwP57cjyDwwB6njxvP2sTWX0DydneZ8o9+loTmOoh1fLi/Ut/Q+xREf7bQGfdzHo664QNmFzHEixUW8BtPUEo7vIdll3EMUxpWxdfBhUDTJmNGuTJmX7568El1R7qmyw0cCxE+evpz+5bfPRGNUS7EtCcWpX/K3AslPnr7W+w+mew8fqyb5nu7/t9Nr3dcI4/zcz/28KcmMnbUBYFhXi5ZFhPyo8dZYyaYbaMr5hwlBvTg1rrAuXNcvMbAGvljzBI+aZSk7pFTD1tzWgQSEUrPcANgVG0BzwLrHRliZftTbsQ4d4Bigk/VDMIvjc87aF9ajMzl6b+jOCYjUNnH/cgz3Y9U9sYVCve6xUhV5rRkR7M5sqxmc7u/k0GIPf/SjH00/+ck3pktuitXxi7/0Z6avvvzaNgM7Q9CgTndFfRKUgSKeOr06+czdBiJlo8aZOeG6AMo43aVyszbq1DMW5psHAT7qOpfXyRJJHVsBtmSzqLMmK6XApZzxL7+UEJcCcMv6DnONqmcUVXuTljRaD9hBgnIZr7LBaDs4i5X1wtxUtdaUUa1T5odrWtO9cymQfO+Ogg/36GuvLCFByHevZWOlsaBWUTBhHklwkD7vG+sA5dsaj84hSvgCQU7AnYJR2DkUlBGPOqdNj67hVHRRgKrp6ARvDMbUqmpd5QCbEgQje8v61Hr6qDr9iT69zqxilqNxYOYH9sQBQMp9QpcvILJKtPUFSJhVYA0ACqAOSE4kMCrwXqBmm9iK2lYlJkcJSjLfib0NMneBMk+6ADt2zmUtCAESJChQtjElSAc1N4DbegasAduIMFJcEjLOhRJ1WDwIkg0hOdmM9I4epR2MFLDjoFxEBhs0tMYgxhEzSQDAtSF8H+oXjkaF66j5BOU8BFypCYaRQAYUlhL3BNcO8Oa7GJRtff/0xv6oa3m3+3H67tWxapSPpu+eHkotHW0I7dNrCl4vKyOqgN2evu8LMWfYZ45pj6RgFIJdFtwcpWBep87SA8hTHtaAo5keZNCB9waCfN8K/GtumtGdtSU813KNHsP1+VrntWOzaw9gy/NlxjVgP8uI4bVmo7FVzVbzWXygBODD0mDNPZPY2aE6E7A++ZwDWg5KqgxLQBc7iMjY0dHBCK6F3dagntlPsDJ0P7i1lPyg2blinVJGsyimA0CZjDJfdTLHMGKq2n3h7PWPfvS1M8B084iGQ5h6LYs7ph+yS7aS6ODa+c24OW9tcjP3s+wgjsH8/rPf+0dj7cx/zWfgZjMwB8o3m7/5pz9xBsgo16jz0QJgfmPgecxSgxrVLAUqkUtaGGRTK90RQ8rnifY+ffrUr7PB8MMx2HjYNIioku3igZFtthjj2mMZrDkj+K8eIz0I6XFKXXKUacnOtsYY5xTn0srUiNPIOQUQWixGY6VOhzG8UNulfdVUbav9DBleNhjORc0mv2njwLGpeXIWm+yLQDaZ2lM54AjckNnZVNR2Vefn2DiBq3ImDRCoHZQDEyf2vbMdgGoEvPjZkqjOmYCjvMRpWY7CNjV9yhZN6pGsK54+e7Q1/ev/mtpMqR55QQ6caYNQJS3YhVIqdcgal35/sECXMulWs2VjrdPFHIa2RT0YdX20f3JWA1fIjmXr1nD0lIWGsn2VecA0DaDDXzgstGyyQ5aMB0GCsZsHkAJA8bDM2o6wE84XzucHndvER+jcVrIedXB22OJUQiU0HLYzd51lxkllDp3EBWxaITrOE8f0uAEhFirDmWUORsaF34BY4gN2WnWtrZkGKJM5ot4RvxXnkusErJHNdvZlOGicl/cM9WenZ6zGGyeVMSYbT8YpdE6/jnM7ss8WKMNhFuhZUOYgHABiF8xB2mm9fC1xKbV/Or1ck9OpfqH6N/Tr129U7yrq9aKyawf7J3pu35lUlK3vKvNL/evx8ZGdH9ZHmA9xwFyKIECEs3WO4ruCPWQZEa4KbTx9boloODgl6rpBqHrRsi4Bc/ybzGfEqSK81QwxnynYuxbO0+ujTKKZlQZuGF+P9fnnn1/1/JzN9GAL+Dd2hfe37o0WM2kXI3uBwI3WIgCUcRHw6rXbMVbWE4f6gxxL1mWV9VvnZxq/rqWqsdgobBc27ptvvvEPwS7u90dSCf9M7aOgXfK+PWVvUCQnW8/nv5BaNOCadnSvXr+a/viP/9h2MrdzwFnrpDkvc9IMNU4m4+c5bCP2zFmob7/1MZiDOyq72JZYFg7wqkBjnf843KKzasyo9nMMAATrEJo2wN7sGqjnGu+JzkM9NvaTukjGxBzw71LLuY9Sx6jsn4V5CPghTHQ0/eTHD6WYfsfHZY6P5dgfi96vUuXp68/vTp893J7USln2Tlmy2xItVIb5lkA0VFsEsVw2cimaNmJcmhSyXQg8nUkQiqAd96iDpt5bqJkWWJNddWkLa8ksEcTMRGl1dpX1ed0K6iMUfIG+RWeYQ5uOjcKeoMqNTcIGYEdMjB5ZVOqICRpie/QbO8WrFsQyZI69GUEz6OAW8bMNih0ws8Xn4jyyHzZrCSzyHUX5muxyaqgBnpSswD6x4BdQH7ujY5WV4LWGkBhaFKbh5nwNwsT2jA4FA9R3z3ZROuMj66x7wFdRMA6I8thI7R5pbKHshu6NngP0fN1nAGUyygiPMWbtgQkI5ryeK9UoT2e0bVxRS6iV6cW7s+n7Z4dSsz+aXrw5k+ibwOC6WtOtwDyRJocCfQQNT2Vf6F5Bu6iP9LAf+0npxs4K6yzUrTe76/IA9lu9N232Apa5pw+032KTyojjeeaJNRFfIWrWfL6CpA2a8Rqf43i8VhEvXuc49W94H8/NBvn4DvjBXgFYy3xrUDHvJ5idVlLYoVKwa18Z45HYQHvqxGEqs+6ZjpP3WCxM99ybN28NvLF/DQoyZmxIhEvpoAFLaASDdd1RzQ87hO+25ycQeah6aNbc6gpBM2xBNFNQEEeXgHN0TmvzmcMycGZZQs3i13/7B7/1P2Q9zB/zGbjhDMyB8g0ncP7xT5uBX/3Vv3Bl1NkUG0WsEcTwtT4QQ+92DHKWMMSlUOPElYbD2SuMgRNZUYkC2mar+5tNhGhrBG+ua1/qGLPhlE7U+r/WJXIuxsnj4ODaYWdcOJfQ0g4OUKT9/9l70yDN0+rK75+VmVWZlVlZlZWVta+9NzRm1TJiBgUCSUhCWBik0GJsbY4YKawgwg6FZMIfNF/ssPVBjlCEMSNZM8gxEwEChAgktkAjYNAySMPeTS9Ud1VXda2577vP79znZJfnk0s5H9+3SbLyfd//9vz/z33uuffcc1XfJACaBbKir8pWQB2Uo0GrJ6jaR46M23FB7KsWQGp/dlzjaedekVjOh+tNhJp9HTlMn0LVFKktFO/jYPocBLwBywFX0MVmpu/Kcb5tpwR6G21aJrTo0SpqQ/1xj+qcLp6dFGgRWJZa7PDQlhWtL104JYDDAi+gK+fYLYxcb0fmlOg+izoOi5yJfi2AOBWAQHMmq0aWLDd10TjWdtIaJZp2StAS+xCkApDi8NG/1LVyqY0r0O1sqEEiTlwB72Q8DG4DlltPXcaTnrhx0vqgdltADLCAUwaYxiEtwRrv184mziGOcNEQAapcU/NDLQC00yiigPY4UwWUFTEXKHAJHYjPyWBAK04dziIZ9fYZD48zSDoeKt44pxYGYni1rcF+nU/d86I6msJpp1XjhDgRmR4n5OPcFuXRddHQqzkvTqgBZTvM9kR1n8QoUC8fny8LwJpSxQApgN/1G9Oq7ZN4k1o/TUnIa1qCWouqVV5QAeCWaeEDUqqmjQfPkgT3DumZa61InAXUOZqOu8B31IbHtfn04R0WSMaZg35Hrat6Jsthc5ZPZ4FTtKLv4ySRjTX1Ww7tpu7ZiDKY7BsnkJ/MN0BdHMdkGLAXOGTMWebvUdkEMtdxtnCimEPlpC05q8rcTTAtmZLM9WQxuBd8H4VszjF6AaXgigDZutS9F7pZgVbG4JjKRRDbq6xOUQU5XzufChRgj8gKJyMVR5zPOQfOnfOi7zDZFa6BgANjybGTRSqq8pr7pD700EP+HOomIJffVd+IgA/iagVwA9A5t3JwK0OEHeUcsS2MJ8wX9sE2E5PjcpbFEPDzXsKIVbeo/rSyD9xnaJcOguramJeUatAvmrGD9bKiQOCa+yXr+ZKDzLmNSsCN460LtPBedBoCHCpTTw00XZ0UxDs5qnMcd8BgSPvmed5S0G+/wN9x6SqMq1RkWL2Uxw4NWNxr8ADZ1YY0LQ6kIJ+YLzYb/B+MDtoFbSnYR1ANsAJMaPROt+BivjkLSpoTtkPVmVMaUwyESuASGNTdM6CEtQP0tLCg/4UaNXOYuS+7pjgl8xzQzER2EK0xbRzkKpTcgPLLwBU74h7Q2ExaE9nWsK2jlO2Ht/h3CZSVDgAgpdVPMw4O0gBAAW98l1tb2d+yOwDZxg7CnmL7G0hkbhgkcc62XBXQ81h4m2TaWymII6j/3/0n2EWwbt8OOhzVp9d0dAUQtvxv6qDF9JCh2pECudcIAh6swQ5mY88ERnXvthXosMZC35Ds1oYyyvPdnel1AeW17qbUsAXP9Cwc1rYKcGi/mxqfJc3DGRT3FcgimGmZNQJ1jSLNKRMYSyaXKw2LI0H1zKGw0ALc8l2uM++lZpe5X6Cx7mvAcEB4Mr2McbLK6SOMTWDb1OLW+l+A0vOsiW8lWMEx7Eeh+UCIm3rgprkQnZUERci245f47waUA9LxmRBzg82C/Ytd5NgvA1hHO73mw+Cqm14+06CCVZw332f/DvbJRhMQM6tneHR3n9arUbCM1lZhAqUcLpllzotXdGXi97Ff9s/7H/yj9/s7vVdvBPY6Aj2gvNcR7G1/XyPwQz/09qpVbA4b/8bIhRqNYUxbpzhxOGsxgInSsii4LqiJa4Q+ncxz/k79YRaURG1D1UxN4L01L7zHwkOtMI50HOvURnLBCBHFOLPQRZgCepv/dl/GartQFE3VYwI4ZcTJ9LIgseilvjKLYp1/iW3MahGPA8/vWvREnzpEm6xqGWXBIsCDjnVIdcuAVNdSkXETeGORnJ+96/6nw0q1jFh5W/S0K893L115rnvNI6e7V7/iAYFnZWJGBwXCVZM8hsK1nAo5nChVDwACoTa7jRAAkswfALaUaQFmzpI2RdYdMjcty0FbJgvfAHKhqcppdS2xgTLZQ1EUAZqN1hVqapyIZC4MoHXsOCjOKDd10XJ4K/Dh50KKtwAwBz2gpJumrUPSbkhUeCvesr3O0+DSvU7BlMlo2+uta23AHKe2v2UEeN/Op1qExRFwf2Zo1a71xtkswZt+Mu/KwkNbbGlTi+u4hNB0SJzich5MVYSeidPpFDPOZ6NcO4Cga5AyKX1FS3lWL5xtO7jlKAO6FXpx1r7PyJ2hLkXaonELKItyv6P6Tj1oBuerC4CXDZcTvHRjpvu7r1/tphcEjo6fdm3n8rIcztszrjPep2PDcCc4APCNwMuynkPalAG0fC36uX37tp0h1/cCJmn51KjK1PiRccQBhyoMBW+6CbE4K6ntNyQ0NyLaMT1AA8oow2BeAggBicnYmO7cnC/sBf3U+WxU4JL5nMxNnF7mNPOG7UJh/E8dYsYuwTT2xVzzNTWRP3obM2YAf9rKMMY4eeyH7C7nWNnaRQPXCqbpHmgM6Bv8wvPP+7zshELn1DOU+mDOjUAX42A6sq4NZxnbyD7IIrMtmR7ei3MYlk2YOoxRZf0qk8WL84vqN2PGd7jOqOsnq4W9c1BSGaHTp0/qPA+bWQEIjICPgb6c4rBzGJs5sQq4Dijjpa1QqrXGpjoVAmg43DBoxhUsPH78pEE2LcYqkIG9RA8AkIFgGrXWymjLLs3MviQ6OyJpowbfaA9QHjJyQDlesWJEjpEAoYKhiA9O0C2ANmiaJo7zcQa0YEM4SDbKDAvZJgtIEUQjk1sZzT5on2BcBXSsdm1bovlqYS8SmdJ7aKJclLAwn4HDCCVi6wBYDshZnRnjwtwjKMa8pIVb1fvu1vL6M4J3xSRxIpr3APG+a43CzXwmAEeWFxtjKga7xzi0mmXbEr4P1bqow9ScugUf9hwqMNe0j2yyfgxPm93ZBcoF4rgffbZ7Oh5BxsakcQDTZTMMIfYV8UFOk+vid+3VqtyEQJv9NxOnBSUddHbhtzLC1GkzHNwsZ9th/ZTa+FZRefS/Ei9zSzz3d+ZGYN917zYFqmBfKPs8pZZ2L8qOzS3sqKeyhL2uiRGj330DYwLIatuoZ2tdQbgl6TEsKqiN3R2UrWbNtOo5z0QLmGOLYhcyLxJMq3W95lSt60u7azrjllrarGWMewLeZmnIPoSxAnMDuwUjJ4Es5nWEw2LnrH3QAmXMvWSmE/hPhrsYPbLVrXYXu0tQk21TU52McfRh0AuAIWfbq7Ut2Vx8G2wdAnxkjcPSY3uume9h28qPK5DM2sw5BRgPkCRo/gvnxL+L8VKgdlj14+wjoonr+s6qAhj4MlxLytPCUOLY7IPvJyHB2BAA5XxYJ/7NH/+B703v1RuBvY5ADyjvdQR729/XCLzvfb8jY1wU5gDkKDNi9DG80JcxghhaDJ+Vn/VKtBTDmRoeFpsoxd5Lw4ngRRapLCD3UjPZX9oJRKwHxz7tqE6ePKlaywdseJP9YRvokWNqt8J5UJ8XJx7j7ZpJekCrVQ6tUeYW1FaHmqhWy+ToL/Q+0bCp28FxGTqA+uzLlCqOx+I0I9o0xxgVUAi1ivPkOGTo2AYaK3WMzuw4A11OloGpjknScmVJwiA65uTxcbVPmVDGtU8qoDMS8rrRnT7a1z320NnukYcvOgOE6Abg+IAcT+hSVjIl82iqXoG1huHsAOEMOR2pD1wz3EASnqN9Q31m0NqyajjaCDVZnAaKnRZD6t3K8aqsRBSmy1kpJ7AyN+WEWUkapyaCMsByAToWVWfuqb+WI0VkmzYlxX7Wd6AfkiniHpDtMfWvqcqmTtoHeNkp9bFxBFvbL2d3udZdh7JozwwK/iv/NC7RQaGoI86FY7tNgZ79SEAj10GmR+ciZ3aA4IGfBXxR0Uy5gfwtB9Eque26afuFc01WjDGlpZIpmKZ2lygZIJnAhamelITrvf12rPVdOf9rohquqB7T4yeniJrgRYG9hSXR3QRYr754t7t8XRnPLWWBh+VYiVq8KEGvKy+qrn56Vo6J5hv0XwWKcIoef/xxbbvY3b19p0oOmiI8DgxgDieM9wCTS2JhEJxwzZmco9GDyo7oem/LQQSAzip7jd+P+rXLFSScxHwDGMdBunjxosX9mGcR9WNOZQ5iF3DA7nXmAHsR5mJOs23sDJ+dFv36iADn6173ut32TdgdWkNxn3Fmk7HBYcM+8OIcF8mgynnkCYgtCsU7zvLN2zdK90D3KLTDgFdnUzXucaA5T/oqM8dxklNrCFAORbqyxNVXmu2wf6EilqhWqVlz3lxnbN5uUE3jX1n+UpqNwx/HmG1eeOEFn0OClmOHcWSl0K+yjTOnTvu4t9U7OQHMUp7V0ydgh9I4zzLHsLOs8aF1lHWymuNb92NEivwnHVC6K+CMLQYg42hviH5/5Ah9nw9rPyipnxAw5ry+Y5YLZScus+D6dU5HdX5DA3rWVQYyKRHCSZWN6JB6VuWEq5cy5QawOLbXUaSWcJNAIr14HSHDhhE8chmE5o2eVatOuyyg2TtwmsCizYPEwKhBRs2XN6CjW+TQPYAFbGV7+3V/oGF7fwbHxSzghdq3hbFagKvo28HM0I6rtZyVGsgE27yWnSHwsENQEcDozHgFUPnJMwVzyfOdshK3v6PHclGvsdfYdc6hU7Z2RxnYKqWGXVMZZSNz7DH7gCnkWmMPLhhpYQAAIABJREFU3+6Y86XKKDMglNRgT5utMkgHHFNHTLCANUn7oF0glPAGLq12TjZ9XQESsv6sGewD5grX7jIT6XpoOwcpHBRgnFkrqCwhWKDr4b4pq7yDSKFaZq3oHk/PyYap7zvZ5SvX57tnLk91c0sKUKmkZHFFrA4BZRTR+2SPqEUeVgByC0V+7LrOd6OBYMY1bBQHwLXmMhf5d4BvfBmCfXwX2xoGHPMywd4E+ZnzBOCZH7wXHwTbEpuJnbh06ZLq/s/sAsUE9wDUzEv2gS1iLuWY8ZVSyxvNFTK3wwLCyR7zeUTLALVVZqBgu+a4y9BUShXF/Fp7WesHGhOkWvVZ8V72OcHEg2L+8PjQHsqJAe3HzBuBbJ7xooBTtlZAuQIPJZxKRpnx4Aebt9E0V2CHLWkMselcfwQM2XcJDVZZHWPHGkKAFPv+ile8ovuX7/8/PN96r94I7HUEekB5ryPY2/6+RuC3fut3ZIBH7JylVUlALUYVAxrhHIwh30ndX0RrUrOYaGUohclAX7hwwfuwsm4TBYszjRFlAWIRYFFh/6l7ZEHDmKeGGoONk857AOXQOlmocOBw6BLZTM1faKinToq6LE+N7EnoWRh7lCHJyIwjrkXNsMDKoFStWUAw9rxwOtkfdTrl8L8ciWZxAAwjmIG4Bs5JsvOu7daiMzunOiJd18Hh/RK3EfVUTh/guF8eEU5FP86JnKb+ncXutU+c6C6cPCLH8piPy76dRTCuI8vQaIB20Aq0kjkwDZoMCHWwrf6W2HqAsrMgzorUImuqMY4VzlKrX8LbiUiVhWwi4YVz2WpvIzCTjLvBt9W2AYwcAMgLfVuRcjs50JPJEMgJwzkk62uKpHnKdrj4286pnU98rcrZQLGkDptWJ37hODoD0r7vrAa70f858dCyQs6qQBMmo1Gian2u4a7exCV8VlRBgCI0Wh8XJdBthNRqjMhGD1hBl/1x/iZQm56GAwIdeWMdh1SBAGraBJTtTLvGsJ2yQAQtUwAt23IGGe9Bg2ky58r+6Xp8O5ThxTkC7L50647oiXOuOV5a2e5uzvZ1d+YVpJqetxO3IeGbIdXbj4nyf1DgFmeRrDlBmkn1TLajp+f6oJ535hvOXpyhzM1lZW9W5VTRu5Q+6kdV13zo0Jj7bV5X4AknEwf6CMJ1+uHfc9NzTcypMtQ8A9Tixl5wxRwLsMscCPALFTHKzc6QNMpfwCznxdzHsSIYBqgM+MwcZj5WAEpZqHsEcwKeeT5MJ5fjxzxNvZ/nT7sh0DoXFKhyjZ/uIyrWBMrurWOEih2wym/mLueLM5ysE9nTqOUDhHEEsWUE7TjPEsaiXrrayMR5hD4demQYONi1UM7j7KcEhn0RqERUjPGLYzo0rJpm2RNA4XGVhvD+qmp7oUc6+637RQaZ55i/yQrvtuHTcwWbZr/A6obADI4v86Ha3IjmTW0ktcgCx4wbQT6r5ypwF8DP9S0szHdPPfU1Pfs76pUM5V/CXurnfPL4RHeYMhE994O0iBqRyOMoz4PA+rgonWppZxCMwNAW7JhRzRuBTatTk7HSnCBJaQ0E5q9xYwMVZfNKe4EIJIAOQKUgHEAUG2RxwGofVC2tqF+NFkGJ8gEkCdzxIlDoYBp2zNzpOp5tEGDeNrdRtVvJClTk3dZ1PqbAjHC3exvrP8omHGwBOCrDDoBgDLHzXF9dQ9kZnr9qwVcZ5cpqG/I6k+uoD8ewSji08Jp/laEmOAFKrQAiatr8LrZMgR9/X9flQIABPMJuJX7lQ/l3UbR3pFa+vUgWVfvlmPSht2I/fXTJ5qP9oHP2Ies39cusAbB0CF6wnrm9FIKNOt/lFc0hZZVVMSK7tta9cG22uz0tEc3bAnbrYh7purepfxYw3DADgEWlAsFhdGDTXgaAUm5H2ZnaWerrdYwRgmcaQ4Aq18izfFvBwmSYuRfMsdiC1A8naJUMMNtHsyAaKNga5hdZ0ei2BGTHpqXWOKJgfnY0fuwvjDizDLyMoZOCX1O0ZI6dOYsNwfYBWLkztLDEPhDQ5pr5PsfwdWissXMcIzRx9sM5ce60B2SeME9JDvCqgHYF3YvJUuJ9AfQ8o9ilw2OsLSO+fwQpBjS3R3RulK+wj2Tn+Xf8oyQPsOOcE7YcexhGz0c+9Mc1qXqv3gjscQR6QHmPA9jb/P5G4Nd+7X+0I4eDmzYIoQFiAGOUWQhC7eG91OyFlomRTFQxQDRZaDJOz4vWSEaohLcquhmFXBaCUnks9Vt+eCVCeW+dIPtiv6n3Y8HAyHN+AfB37qj9jRY3vouR5vpwajgmgl0Yf6KspaxLIKCUJQG7C4u10LrmRo4ANY92zFWviVprFkYWHwRvOO9kv4kQQ0slU4Hzyb9xLhdpn6PjHRJV8YiyKYdEPwSAra1KCVfOzrjappw6cUx9SftVn6w+qwegilOPrECFlWFxkADAOF/QEVnwcGzsSdkxehkoQ+2lZRQLMqAS/6+oiAELVWtczwmiXtsCfAaNfAenEaRNe5bmoTqL3TIkqUVCoIxM8TbfoV8oTl8DiexoA2cHB9D9PRvQJFukrA+1jdxTXDggKgDb7Vz0DJFN2EJkDN+UYyDO1IBsaKx5wsmA1AvKOX5zU+u2awiNnDpeWoigdk3NNdkPfbIJuq5/k10ytZ70mp3Y6puKk0kUfj/ZIJ0bLb7KuS0aOYCY7DACNNAgrSTK8ds1mOrmFjiAQtUfs62cSWqtrTTLPaE3JbT4Vn+5vEwmaNAZlhtSrL51S6rL16e663ckgLPaL5rrkgI7C3ICj3avfc3rusdf8UrXzc/OLDSFd9X36Rnh+WdOAGIRdaLdUcBZaharFZCE5lzvCOubFmIEwqqXJ0J3ExKiYm7yGRndO2o9RSAJQM/+AH+pVQ7dLvRDHDbmIDYkon5hh5hqqhsW55K/E0DjN1kbjosdSKYodYAB5slep8zisIAvwRruJYEsPo/gF/McxW/X8Wm8HQzT97i/0UpwyUdzEqndpU2Ua/J0d8m6cpzMc/oWM5egb3Ne1CM/8cQTviaAMO9h26CQsw1/I+aFDaSdFvt65JFHOrLxON/J3DgYd08bqKj3e640B5kxN4NHNaA3b1xzrTN2DjvEa17lIWgu4MCOyckGvHKvKjC5v+yVKacC0rJN9D6e0vMxLXbCigIEAwpOjalkxCraGo8ZsQoO0v5JInHYR4IyzujpXOem7nY3XromcEsWq/rWnzt7WrbsqGxYXzcpuvWYer/vVwHwwWHaU6mGUcrX1Cgj5rdPQB0xQuwbrc9oEQVYJtsKIMQOAWar1t5JywrKEYrzXHdOuQJsNjdkRPmcOU6PejELNNdcV+qEboFXQLT7zgPC2c52pKioLp3ALjYc7uAbdrFly7EN2MrdrJ4BddkTM8URVWogNywXjDHPZhT9Tf12oBLAS91rAekdtYfiB5sKDCrGTmWmAdMwfVxHzfvNdlf/9qJcmxQESLZKdomveXtnpglCVKa8mDsFtgsc86aLc7SJbJDWpRIdI7hQAUUkH4siDmumxt73hPsR2jrq26xVnA/sIQUpt1RSQvCNMpFF2bcXbyzKpi110/Nihd0VC6DviJg/aouocpI5lZys6LmmjZtZXcoqV0BmobupYFHoywnM8UyjtI7dSlkFQSXe52+r+eskeX54z22k9F225xX16pSZJYCHneLfAYSp/2V+xt9Jb/cE78Ii4Hyzb35HbyA107wHUOVxIrDpQEoD+LsMOJ1vUZspvxgy6J84pvIu2ZQkM0yvVnCKexDRUc4tlHHO/6hYdKx9JZyKsFfpKphhI7+hyuyqNSCv8rcqaMzYExwmsGgQrjnGfUmwzesGtrFRrvOsxj7xPudCgIPz4hr+n3/9AW/Te/VGYK8j0APKex3B3vb3NQKIeaW+ECcttXUYPBYUjF3omwG5LFgYbWiTcWBT3xtwzfZRhsTQ4lSyiKW2h++7L2lz4tJ2JgsBC0+MOtunbodzZR84wpxHUQwr64pyNZRS+ohCQzsihw9RHyh5iwIA0J1PnqyaTbZJbWW1bgHviXYlFUmuG2EvgC8quiwWAAUWiyjTVo/UPjvDXCfZuX7tl5Y7ZKNnpme8IB6UIwtdD2B8VI7rqDItBwYExNcllLO2KLGb4e7BB9R65sLZ7sgYyrdaPLcWTG8DKPephYZCEBak4ryLBo16J85cZRHcgdKiNDhfpJnJWOqFcwRws3PUHC8cSxwdeimaeiiwihfJe/prn8Wo5LACju2wlRo1C7qzJPqcnAZVz4A0MijOccihglcOXIYaiBr4oJxq2sDYK3ALIhwvASw5TjhTgG18NMbNziMZW7JXpifi9OFEluDRvVkaO2jKOECpJwtU/ZTZUXPgECWj/nlb1D/V3A3Qoot2S/J4GVd6Hru2zrl9ygs1ZtR921Gk53Flti35g+NIFsm+uMAvrAF6UhOt8L4AvboOOQMecj1/zjbodMgyEyywo8u140Dqc4Cyy5WdsaljrYkGfXdGzpGCHJtb0PzXBHo2ujuzCiztk4M3dEQiXmuuGyWjPKbsL07QzVu3JfA149IDnlHoeowLDueosoO379z2s0hGcXLyuLOiDmp5XEt8zgIxtGTT/apsyj5lXyZaRkJlAZof166J6n1npjtx8rgdu9TaMi/5SUAqAjFhk0SQimwOjinq1snWRg2WucS5YzNwqEJz5n2LRGmOJ1iWjDjnROaaecycG5FGAM8v1wTAx07gpEL/Y7/YmjNiozBfEVIimxMKOPty/1UoyajU6/rnZfcWNBZc67COn+BhrneRVjL6QSmc+udxZVKp80X1usB69Yc3GNEP58E1pqYR24nCN/tl/EPPDnUzdpJxZtxiC9mvg4pk3gRQsU3cL54vPqtM+1K13NPjBTiOuq/nuuaSs0oCtavqX7uyvKDviGmj+VLtZOiperJo4pqnzLsSUcTph25OlrBA1OK8hNL078MaA4IO9FE+JnbCuMBwv/rpioHdHR3br2yzVHr1e1gtovZDu6ZXr54Z19oqEMVcLYPGDGTOMfnBrAWUuafYuAoYMPeLSsy3uVeGjToP7AmlFN4L2WTZHNoiud7FE7rsYYkQQn1G86HU9YsJ0kCpk7jF3EnXAGxudB98nsxhWwTDUdmqEljEHlotv060WCgcE8CuMS/WS7F5jK8Z4RY42yZ450wqgaQSyMo+jMcBtWTNbS/r2JVhZvy0HwJvsunsz32V+Z5ZPdR8EKDjtlUmm2y767y1z2rPZ9TrtaWPHtgWgITRxT4w343uy1pC4JMxaxEFxL52lHnuc80ygVaYT1UPvr06r+cCUTgFXUS/vnFrUTZNJVJLw91dtY7qOyB7ckAtJCVOOK05t6hANeBt6MCo7vuQn13XuroMoBSnI95nurLWWoI2yf6mvr/qhotaz9zh/dCLM5dTs4tN4hhpNYctiOYA9y5CdinTwD9gDvJ9mG0VcC9Qjp3j79iU+FTJWFegmbHUPeY/t3kqPQ/mbvQbmI81r4vRNi49Aq4Jm8U+zcQRi45rxCZlXlsDpZWiwA5h3HnWGVO+xz5qZVOgjFZ5uvf4eGxfY1htP5PR515WWRCUbdlB7GMDyZkvCWCH4VdZ68o6hznImHzg//y9moe9V28E9jgCPaC8xwHsbX5/I/CGN7zJgj8YtqjkYvBjjPN+hBm84Ou7AboYWRYaHFEWkNTtxEBi5HES0xqF7EfohWxT4K9qBfnh3ywyoSvFYayFj5YnCCft7NKNUoOEGBetl2Zmp72InTt7TmJGtZDcEVi4LUBBZmjiGD2Qx5tKLEJaZI1VU3d0XBmkoiyy/1CayqlhkVHNVVsIidTigLLAldhGf7WBkEM3KkeQbPCmKMZzOpd5LWybG1rMBWgHREkbVe/T/VDTBOKGpDx54ezJ7hWPPSAAf0wUQOhu0CBp5wPwA+ChUG3PRI6lnEBlMC0oY8Gb5lQClpu4tZZdOYjmZFuwxUDZIi84hHaHnHlFmXbLfREr0w74swOsMdIbAuiVMU3Ns2vlDCuh2IEacfwEVPHG7RjJQbLDBTW5+j8O0S+VGm5Eo6CL4dzpKzjbfLMyxU1N2hTkypZUJoRdAeRadgenwYIxfMw2sB2pOebw5XSSva6sE+JMZDRQAGXoaltrhJlmDo0Qp7plpJ1ZadkVnNqCzD5X7p2dZGiG+v7AoK7JFEhdjRgFzsQwdnGM9V6JBmkPDA3nrSydaybl9G/Jkeln/EQ7JeuyThsgRe8XRXd9/upttX1SVmVDIi0CywODyrYMyGE8oLZNOu6GqNsoUC/MLzoDOD0z7Qzzup5xHCKEcI6IMnfq9ClnQ5kvBKhwrpjj586dtdOIUBjnBwja0Ljz90ExJxDzivpxMqHFKKlxom838xlbwJwn0MQrPc15j4wpL+jTEd4L9Zp9VXajnELmDHYh8535D+jE0WNOAiwTpGOeByzyGY6vSyNMXa32SkWPPtxduHDR9onj4WCz/9TvcW4jYnZAM+c8XIPYzomMowMyrt3TeWpc+Q6MBwfydA4AaJ55mCYpJXH2Vr2NCdJVhqmUpRk3gmaAYsBzsvDsE2BNS6UAfgICAGe2Y1xClWcMcMaxk1w39pNSFsR4aKM0p/YxBJcYG+wp292Vqn5sOUyHg6r9JNsL0OWcsalFuVRtqP7m/NmeZ5z7MixaP2yYolVW9m1eQUjuLfu2oA9sFey2nt0HL13y927deknBoa47e3JCoEz2eOal7oBA1wPnj3cXzh0XLfuQBAp1HIvsCdgKoMPoMP3dgA2wzPAWwHMrppZ95Z6k5pfzKfBZWU1rClCPTKs7U5+bqFajS2835gnsHe+3nbtBgNksxe12eQnz1scuK+AgLAdxwIMAIbYGsNtsLxay1SvbnjDfyf76GoyEXwbKZMZbljhtpMrQ1XEqela12wac2C0CgUQNbXrDamGYSrnbKFZB0pTnbGp9cFmEgwMA9aJap2SHwKftIwFkuOIEGbl2napp6nodQHyR+0HbQf0/depm1LSALPRuArPYVQN/9B7oqyyg3E9GWfbRnQoUyNlWT2bXkFt/RJnkOYlPrQ13V2+oLeMMmuQSzhtSGYQCwozEvIDyigI0/VYyr9ZOPJOo2y9rbvGbOT2iZxpqsMUJNd+YF9ibAGbmweXLz9tOpf43rSe5tggHxtcJSw47kmAV+2DO8hs7hE2Lkj3jxDP5ta99bdd3YtsI8LE/qMfsK10BOG7ZP4TSKhCR9mdhseF3pJQEMS9uPP7L6TOnvB8ytOwTe0RGme24lmTHI0rG51zb3BwdDwiuomFRgmCM6YDKAbBJiJHCzmO7yrwXkB8ektiobByPPs/fAOKksnFcX7QZGIMIq3EO0Y1JWQ6fc84E7bDH//v/+i+8796rNwJ7HYEeUN7rCPa2v68ReMc7fnZX2fBeoFwOU9GWYxwjPhPAWpkGKVZqUQj9GYePz3HwePE3jnqinJfkVGGoqV1JFBPnMjRODCrv48CG1oQDGBpiqE8ck2MXXaiyXsvKkNxUT2SybdA33TJFDhyZEhZZ2iBh/LkmQC70ac7rgLLGZwUiHn30YYkI1fk/++yzPkcfQyDFjoy2TysHzqkoU3ONdgh4IoEoSpMoiqMCidQMLmmR2lRfyfmZqW5h5nZ36GB/d+LYYdUVqq3KsTFlkk93F8+d6oZHRXWiJYeyuYBgAzBEnwxEGUnAq/52xpcMRlEOLWzlXpzQq4s+Z7GV5Dpw+qjFw9FrWUz39ATcsmzZz6qMcbIWqJi6LRMZkdQPcwoNyPJZOY6APyjFBSzdgolfOp81XfOBIZ2z7uUm9C3VqZHSGMRptfNINqcuzRFpBJH0Edlfo1u3qEJ0DAe4BL4AnBaXARi3MjwzBMHtzUn1eOEcWl27ek5XdIDezZXZMSgmI+JMUrELAPmu78YdJFjCcfCPJcYlV95OrHtVItzDITk+iRw9YzjnBkaMlweRMSAbRpBCmT5dE5le2rlsK+vm7DLZJTkv64h56Xkb3H+ouzOz0l2+ere79tK8ssuIniHUNemszoJoesnq4LjOzaqWTtsePFh9kdcltIUa8rDUiHFUqDNmDmXekRUl8+JML2UEci6pTwYYkDllLuPUkBVd1n4TLGK+IfB09OgxMTSOGmzhrDFHvvd7v7fozBpH5ji0Y2ppkwkOSySsD2xCan3Zhu9FLAdbw09qi9mGOZ1a5wTXYo+iZQCrgXrRqkdF6EuiZKNjBgLYCOzPSQFQ7Av05xs3b1iLIE617UgLjiH2xzlz/50V0TMwI4bJXVGMATRkXpnvIwKRBMuiQk0wDtBb2ZoSzQqNk++clD4C9zwBAcZ2TBlwroXx4BzIPmNTcOyfe+45f9fZ7Za9YTyq7nBcwb4J2zz3CBa4oY4RZ5Rz534///xll5MUpbjqkXHIeQ+bSoAKKvp+caGJbZFZOqwAA5GdjCtONQ49+8W5Zjxpa7ek+m5e/D2gczg5cUKChMddLjErNf+Dqp2eOKqA56aCE0t3JHC12J1SL+VHH7moMaeNnqifym5RUkIQjWATiuPMw4BWT+EGaDmWSxo8nxp1WOfD3MKBB8T2035NwJzzZcZCwR5oQbMqM2nWENYNzBjqoE3LbfoPTHTsDQfGHoRBY7ErGDsFRD2eBs4A6gLOpYpvSKpaWZ0P4JH/bB/vsS/YBwfnCDQW5bqyzq2G2BHBAuSuObY2AwMBc4WMcAFqZ5UBqhURLHBrQ1S2FPuUXtG7Lfxcn1z09DLdMJok0KZgLu8X24j2Wha30PNRgT3TqDlP2Z+qry7m0o7qzulcYFvn69B3DZRpD6ZAqTUY9E8pX/f1Awq1pmk9WFR7u4UlPYerw903npRg4Lwg9NZYt7Yt2yhQvF/zC5YDrJlBBEYlHMZ6G4Eta4ro+U4NLscgWIjwHyKGAFnbQs2nmgcvuNwh84A5z/xh/uU5T21vsv5lu2usAZLMaeYM85BgI/MU24fdipipWS1NYJD9pUSD841fQ6CPY7jEw9lnhXbEDOI4PFthlQTgVvabuvYC3Bcvnfe1YR9IPDjTLb+E/SboyH6Yr1xnlcrR/o/Wb+i+FFMIhhxBBoAyQdHr1695fy9rQhRz45BsKAkFa0IoELwgXwY9DY4bbRpsK+ebxAVjGsZPyvDw5yKU9j//T/9DZat7r94I7HEEekB5jwPY2/z+RuCXf/m/t+HDWGLwMIxWOWztWjD0OGmpG2TRIALJNixIEXIg24BBfPTRR2RM1e5IDjMvtsNZDJ0pdENAKMcIHSriGBwbh7CEtua8UGKQA8rjUN+rtogjYzVZZVmoyYQiTOsbRHicgYNOqrXvqOsYy8nD4HNeULJx1Njfq171hBdbronsNA6ws19yGtknDkCol5wnC1fEvXBWEZTZUP0tDgwO6LAi84dErSaDPD+jVhN3lWEZ3OoeunSmu6ReyZPqM3pY/ZLHaJniLLOcfdHNcNqI8leGttWC4ZqwgENHNogsIOdEBM6f/1EZD2cNsp2zI9Wv0wDNGVst0C3r4UyFe+RyL8jSUmunTKOdBbKsOFZF26am1lCcVijQHNk3rZesl4NDSn0aIJzWJ8qcqp1VOdnKpOoYFhFpCttkmNmebCBjnMwdwMdBAg6MaBZOYgPKdtxMkawoN2rThf4JGvB956wrSODxYNuKkLtfKuiWz2h43BxoMh/OuuNgmzYIcOeCilrYT7sUHD1lTUoIpmp0TTHXf2S1cTTdZsUgvN0X7ZGE8zaUdNpSOdOlc/a1MNbQsKssgKj/kXMPKX8z3D355JXuP3z1srLLs93g0DHVGT9g5eKpWWXyoKhWOMPt0MgeHRTIce2dgDj1uwcFeKivfU6gkDnGvaNV2W1KB8iOarwT0weYmL6uVxw9QHDmdYJCzGucxlUFO6DwpScydbbMFeYRmWscOgvBuD6Q+tZSoIeiyL+xEZwPzirHC5uE44dNgmObZ4b3cPzCQsH2ZN5zTDKbB9WWiPuxrMyIr00XV1TdzvWLnDfbmy6OQJXrOdXWrSnlOvCmjbJvsuSbsh28fwCq44yEh2QbGTtqugFGm6isce81frsaCPo3dpGx4Xq5J4wB++W+EBgiYMdnx4+f0HYE8OYE3i8r83V5FyyHip2MF2OJ/YNebvV4XQcCdG7R1JStEcdijs0JxKNUPq8sMwMBs4Bn0uwKXXPqBwmo0DebKUEmmL7YULjpRV8MItg7tOvKeFMSomNoP2Zo6B7Ozs6AzbqHL+i51bO9Jrs3Ils2fnhYz6lA0fwtay0MD27Lxg10F86fEBhXyzs56TBWmKcEmBxMIpDnDHxldykpcQYZUKpjDKAC5jISHduaAZSiEABs4l2dGDgbcuQd7CugTJumCvSBIJuGAcEFgnowO3S8fjLR2AyAi9gx1jhwbS8m0nxj256qxy37WmAWk0KgkUxsi9Rhc7EBtbWBcwBzvVPZ8ip4ZjcMJPasgWOjXPZPFph5jr0trQnOI9TeYtw4l2x7ghpynWOtA4PKxDI+KO4DoM2P8f7K/pEFHlC22aKKRbEp2janBhAGmHOTXavKWBBALEVw62F4nRLYI4BIQAFzqkwy2WdxTlzTDA3dQQ2tAQMDnJ9qYKXTsC3hw9lFRLw2um88pRKMnaMKNJ7q5iVYODsrYS89XxtSUmc91pKr84HuK2Er2UmYHF57Wae4XzpnanN5phEjvHDxooFsrd3V2olgD7oozB+e6wjRJasa9kZqdOODAP5Cy+Y7bBvGG+cAWE1HgQDvemSqjCUCYvX8IdapwI4+ixK+dRL0vOEnsU38IGwdfgXvw0SBJUQmmOAftyMiWbZNAGR1RygVffRM6vqiVQB4Zg0lQDs0pKCo5rzPj4yxYzFbuo47zlbH1wv1mm1ZW1NON0ZttIKnaF2Eko5NhSnDODEebMO5x65z3QHNyaj/b//Lv6jnsPfqjcAeR6AHlPcS63QTAAAgAElEQVQ4gL3N728Efv7nf9VGDtoMLxy8hx562A4xGaL5+eoLjAozIDcLARQdRGNw3nGiMNTpf8r+spiUKnTV+eBwkpXB+QNos2AtypmNyETEMuLwRvyE88KhwsCTGcPZjDpkZRsEQIzREBTrt8O4oPMG3FKfyaKJx3H65Gk7I2QeOAbOPY4s1waAI4qKUWdBo7YZdyfR5ItaiNepL9V2AGfOAfok2RrTUaFMyQEbk0DOumqPb9wQSFFGc1J0w0E5F1sbi8oy93fnz0x2D5w7od8TAjC6IEXd+4nQAz5xANUmBQcljiLg3y0zdP0r1EXL0YECy3WaeoyzJlocoMEOsa55v4W+4vxQU1wZCbId9ssEHtzPE4fD6Lg5hyzyQnebKEI39Va3SaL+0cCy0fn8pLT6N2iBcpPoUy3U5U92NhEHkaKnKHcADK7FWQtAiT1t7UcOh/eibUwlJ7PHnqLsinOIY8sV+lo4dgnL4ASTNR+0cwsBXZ/v9i+1a2cnwYrX0C3ZizPLlbUpkbOWldHfODGu1aMfMg5sa33iwIKuwXV77vNayq4lRKa/9SzzPFTtYqtFdOaGY/H0cMoKgqjtyya0Nx2fLNzaquhwUkIneADleUuO6ODIRHft+nT3neduKn89JobBKVEjD6iP8lR39doVzVH1x9TxCd5Ua6Jk4aRGKseOutwNxN503IWFJTuUgDa3BOKZJfAFzVv3AIeGZ9ZjofONkFbq3FI2wZwdxAmTYw2I4h7gHGEr2A+OWxSdo1Qf/QLmlwGmxgZnMpTrUCP5HsfldxzY1AJiO/i5dOmS988Lm5KACk6Y57RekyeOe5wBzmVnDmh/Gm8FO27evOWgx4SA/kjLmA9JM2BK7I4oVnPNEw24Ax6hHJNtdKaNp1i1zGlthXAWgTgCQmTywUzcaJxQrpFzIGtNkA5HEqfylhgujz76qB1YgDJBh4sXz5kaP6fv48jT+omx5L5A7cTOht4O0D8syuO6gE2UyrGL1AKPKTsLwB1Tu6YlgQbq0QkMosUwqGzxsQmxETTPKUuJIBjlKIel3bAku8vzMCqaNeNJEMH2Vc8jj68zxhqbSSlqLyojZZ0IieMh6IXNuyNF4WGxEiRv5HZnAyojQQhqdX1B80G15QLHZ45Lx+L4qAOCh0Zw2Ae6YV0Lwl0OnBEU1JzYlA1EfAuAaxul/3E807M11rRdcx0zgSvNOYA2USgYGlCMt7YlcKZa2FKPVpaabCjAjm2U4SwQCBiuIBslDwaI0JMJRlprgFvZbKpbPAEI7wHHLcvoOcNXnU3m/gM0Ha00MC2qSdUmvxw4a9oNrWSlgnDsB3tMwA1tBf6JVWq10LzbAgoV9KvjmUZNsMQx1DpuhUULoiOORsaallrVMcHTvJ5VB4mIJ5aiPwHVonPzK1R3sDw6E9TQwp6BudBo7pQGEZuUfd/SPXNA0foQYnXpuDvSV8Csc38JOlD6sn8/QViVSOjZYd1ZmV/rvvXUje7jn/p7VRad7CbPvFL35YhqlhHAVOeNRQXAZDM2NjVmKiGiNnZJQbB5qfiHHozPwK1BKLNaEkrQ0z3YEbCiTWRnAIjqM8FCxPa4n6zlzAPsDSJ6vGYUCHMLQ+0HtgggnXlIvXvaSKbUrGzsZveSsrClAo/gWNHDE2BE6A+VaOwL9mwIpozAPraFEhmoztwDxLKKVUMZTQUUCWhyF826ESsO5WnuzwEBXYLMHMMdBbSd+97rWaefOfs2TVzHJahQei5VHoKiOzYPVhDXiC3D/1lVYOvpp5/2OOFLsd/qvVxtMVlbKwsOO2tDLb7UPUHfwRfE9yEBgi1nfyQV+N7hw/hPVZ8dZlDZZNki2ZEP/dt/5THvvXojsNcR6AHlvY5gb/v7GoFf+qVft2HDeLKQ4ICziOAUplYGsAwdE0OarApGHmPMwl0ZHMAIEcxqas+2GFKAbJrdE+GN8i2ONsdxvUxTokxNHAa9nHfaRVV7lHU5gKdPF506gmMAIAw8Dic1xKPKLkEhrGjvAQkPnXQPUWqaVuWYouJqEQstcOynMkBzXrSGTMkuJ3lWhp+ILr2VwXSAiuPHJy2SwzVCWXOmG0q46xErMo/Dc5AWDhILuqvs8dKiaixFCzx6+EB3Un1EL5yb7B68eLo7ql6i9BrVkignQqFzO0n2fHR2pQDLisn1WWEZEM1nZAigLhHlhgpoIAczrzK2bEGtnvM13qRq6VjUHRxAQMRZN+dzWoZU9xGHDLzcMrs6K2etLI5jYIuTRaYY4S2cOsRyyLZrvw2gk10oiidiQRyazCmOWVEMneWp9HQ9KyA6zo/MNk4lVMh2zSi0AmVRYzWV0FkfskyFQS0xpuAAtb2un+UY+sCRfLwkZznwquNMMiXYf6NxN6eSfTF2Pg7nqGNB4fa54Zj6fKvFFC2oqm1VZXpKeRYKt8C/aducPFllsi7tOu3sK4MzpOeK/ckh2xawgWq9ItrbgjLJ86IjDg4eEpiR4NOUnI4VZTvXNcZSfX1JKtMvXr+l76kOWRnk1GnusiyUnVtRv2UodNCoi0tAzbkcJ42nFUfl7CDAksxxBGcAoMmWJPsLsGNe4ggB1DyPBExwSNknQmYGVZpTbMvv1A2nhRwOG8dItoa5HVX7tCCJQn0J4lU2mf0A6gGSULTJsrIt58IP50i2+boCUHw3KssECRD0IVPC+/Q45xoQoiIbTPYGm+AgAD2jZdcYf7JOiwoksD19m/l8VfR2zhtxKrdzUi04do/3oCuzX2wMvawZn+goUBdNJprPb4raDXW0RLVKHBEQzfnnWo4IrJJdR08BmivjsKR2XQQaCb4lYAjNnfPE7gAonRUXaOUeXDp/QQBU7W7sbEuBX9ePkv+QFKqZR9SfEjBYlCPu3t0Czsx/zp0gG88swHdq6o6ffZTUTVmGZqk6UbJVZdsk3Ch7WbXt1Df3dTPzot6rpp5/ry4QDFPWWo43pSaDahV17Ohwd/6UsnxnpAcxqjVB7ZvGDqoF37jupYAMATPOyRoMooDuKPPo1nGmF4e2zBwqgSgAsIs7oCynT7kzU2Q/9Rmq8psK5KAXgXWh7MLAEgV97NSGAYsDZoU2fV3+MgE8B88EuF2oyzEaY4eH01O+0bGbinJUravut2ycv4rKNvUkPhLGpcpbHDTDTrFGGEDXN0zNdkAPDAs1W8fWc4atqB7KCCgS6GvZdjNXWgbYhlBrgPeN/bFV9bPh2m2DX8xYo4dj4ywQZmNewN7RgcqCF1BGTbyCEQRYNsUq2FJWE+0CMxm4BNn4Pj0HDm7qO6bAW4mcsS+69r79Cm4pCNJnLQSBauk8ECzG1t964cXuK//xye7K1YVudOycxAvHusX1oW5pQ8+24qusfWt6lpcFKtGVYOwoB2HN5hmcUikEQR3qkk+ePqkAmMoN9PeLV1/0vDkpscEBgTzmHnYGG4XgHvMXv6TUpNd9fYBcbBL3goAgc9TiYPo3gbWwMWjlVH3HCVBINXuILgAz8odED9c1E5iP/UtigH3xb2wa6zTrIvOZADzZ2hJQIyBUvYyr24M0E+TL8MJmIEbqYKWA8kvXX7JNsh3R+yfUBpDr455io0qIT+CYGmLKlXRrTYsmwC4/akjzn+AZAW1sCoyQZLL97Oo5wb4k207Akffwn9DBgFVR6ukSWdW9wOYVkCYQp/GkDIRnWNfFemTxU50rPh5+I4G3z/zFx3xtvVdvBPY6Aj2gvNcR7G1/XyPwnvf8qhcijCTOIkYVw0f0tkRoqkYHQBkgzG/ohGRZyaawsJQADsJHFbHGYcVARgkRNdgy0NCiqLEhAnl4NyMVwR+cZgw8BhjDi1PHNtQYn9IxJ5RJMRXJDuKSMzI4nc888x1/dlYiXjjmly5V6xWyXwBtFhnan2zStsL062qZ4loy/Tc0LHEMnc+8aj+XVpSN1gJ2SJTEUQn/8KoaH9pBjei7almkKCmLCTVEgIMjVqGUE6gFakMZw2WB5M312W50SOrap8a6c2fGlZ0Z7Y6pFRSZZdfnaXGhXRCtTpz/1ZggQWW1ZzLlOEDNmTItkcyyacz6FvTuls2AnozTwtpL1rLPVOsC3yx2XAs0LkG2qqFLXRn0YVOw5bhyBo0GuaHt94mWSDuI1PHasdQrzotFschKI3ayVY4TMB8AyYLtGme3PQFIVrsTAOg2dYGVPinQ7ERIcywBqHaACWcAT0my05u6agN3qBNuxXjQLA1aoTWDzHkpy4SicbmMZKcrO7VbqwdQDUXaXwDAI8RVQR7Gwug6jqoP0c7HKtpkaFrWSfdiUz2PuY/0T95WLdiGW6KU+q7rMAlsIL6m6xqgbYiOAeV8Wd9dWd5UVm5WDtC0LlfgbXWnu3ZD4lyLqn9Tm5QdOatLRPEF5raVXenbLCo49WUn9FyTdcRxJPB0XU7ULWX4TJGXKM5JZ1n7nZVddXahBKrKsVJPWwHPiOKlnUmyuASF2C+ZGIAzNfsTqsdlG4AygSn2gQOHjTB409zk+3bqWp1uhLsqyCQhJ4FAbAHzkGcydiGCWG7hJHvB9TBnmdecB+Je6X8Ktfum7Aign/1zDWRuA7QjJhiQz7zExpQd0vxXdphMDPfZFM7mzHLenAcZGQIDgy4XqOeb34AFnFgeqhNSzQecmoGjccXWOGvfRIcAZ9gF2DZsi508LQo09o4xJBtG4BHqNA427BCc5XmBcpxpMkzYSbIz+5RhpKaa9yjtoMYXEAtwPnfmbPfIpUfMSDB9UnYIhxmgTH9onpW1VjZCZpLzXyTrZhZBZSY3lBlckur1xYsX1K7q0cpYK5jpPtxyvJmVMHPot8x1AtgGD/R3372sWm/db4D3EGJzUKgNAMQekOL1qeNj3aljh2T3DitQKNbA2rxE5vQcTKpf9PFj3YDKBYoqDJODoF7NdtOkC5k6a9+n+d5wbZM/qMxr8X1b5pJnXvZnH32UYaA4mIj9A8ASICygfEAgwVO+MK3HoCiybFPaCFhU5ji215lKQGyRUAyssbPYMRtat5Yqu+WMLTvBBlrIqjK8PF+xm2HjmCZd6ev6Xwtmlu4ENh6w6QIX2yoAiJszYUMRh1OgzaJnOhPX0RP85G/jf+qnOeFm43nPNr2CV/0EtB0UQNwLFF22zedh+6pjEgTV/aZv7jbUXwVf2GfpSVC7DyAuDQhYPYDyiJBRtrNPdbN9g2pVtqOgmpgViFrSIsp9mRW8ufzsM923v/WUdDke11iPdNdvrnSzKwJv+rl6U23upIw9Tx9zzR0Cr9g7zp15ToDilssgYJAp6CWbSrYWm5QMrvuc0/auqTwzJoBk5izPPGwPA+CWefVz7nKYPrPdGNNQqKMdwLEZJARB3Qdd95n9HFKfcoaRTHGxqqoNEurQ2E3uItlghEIRHmN+wgaaw5+xiCNrm3wPfZ+uGfgp3HMy6tg+7AUCjHfulgp37ObhIxPdpQcu2e4++eST1QFE29Ai7+KlC5qDEw4gUOYwLx2Wl+QfzSsox3qIb0UGGBuUkrZ0KGBeBCw7UNJ8pHUFTA7o/GkdV+U/PPMF9IsZVGJ8+GrQ4av9ZoH6WqdGDcw/+6keUC7r03vtdQR6QHmvI9jb/r5G4O1vf7edIxYRHFIMXAnQiBalBQKHlheGkH87AqvVAeoNRtCtC2Sg+cFoRqwCg8u+cHj/9m//1k47hjMZKJzYiHmlXyr75Tg41hhxHAPOy9mb5mDjePJ59s/iAnXx8uXnvCBdvHjJ53ZscsLO9GXVAEaVGyoWiz1OLAsrx0/Ek6gxlFW3mlAGDcdlVUEDsmk48SsSGfHCOV6ON2I6OGBrymRDmTotB5rMyzotV6CPqU5vv4RMJo8MdefPHhW9U31rBxWNHaKWCDEbOTdQeJ0hwPkosEcNJVF9q7cC4i2oUrfUNGMcNgsXNVBmMI3DgvNT1DpTAU0B9NLnf7tMzfsApEN3Vm2UFji+TgYB5Wayotuum9XCL6CMM4Lqtql6+mbldQp8l5Jq6HvVj7TbQRym6q76DggY2oGzN9jAZ7sQH7UyK+X3lsPmYEGxw92aeV3/R/YWcGywLXEXp6v5UEIo3A8v7ALjUMRNd8T5xUFlfxYf46pLAA06rqngfE/n3y9a+8ghibtwLbscxcr8OOtOtoRMDMEGA+y6lmqNArOA7YoxsUn9nAXmRCXWWKKGXufEPStq+LaOsS3Qv6ha39vqkXzlRdTYlQ1cB7wd7J67TKmDxlBO+5Ayl7TPuS2a8MYqwmcCVIBDfXZEWbnjmqs8h5wngOvZZy83Fej9Bpdjh8dL5KUpVPM95l5qhtPDnPFLD3UcptQq3yuyFWEWgHLsAdvjyLFfvsscYy5FxTrHSqYiYjHYBIAYxwKgsr/0PsWWEPxK1icZZoAw542NgVrYjyhZo22HLs7xAOnRQiggPaTA2Rnbkqhkcz6zGq9kEnk6si/X+MmpW5bzbJXpJlRGzTLU5jWBlEMS4aJu0ufYAm1R1GbfqSlO25gCyqeLGqnvT0kYjGfp5KkTBu/Ud3LNBAO5FpdYkA2DbomJoJSC1iwoEWtOVo95ba865wNyXPkOjipZaqjUsxI3IjiCQi3XyDXBNsA5v6ssT7W4QbEbds+MnOG17rxUtM8KeHMOOOzLyhbj1HtsdM4RVVtYnNM9Vpsv2cXnnnvWAGR8bFJ1yQICytRrRmguqG5cjN3xQ4MqOxFgGJEi+LDa6I2PSPRL68SERBAVRDXtWXOYjGm/gBngknCaX5gvfgEowZ9kLzFrDsBRilFmpRSqCQkpEAXQNKp1VW4DlwVmAX9bstNmu7RWUVizmtPYjMrk2oQRYpI9qX6yDShjQbChnu+xZ42qTMCO4CTHdksfjCw7KjsYoGxL7Ex12cICrHV9PDfF/mHfBYBZB02p5lqxp0bjWqP0HNbnKBdznqWR4HZZLVhaFG6NJvsmwGdmSwl2cexS6eY0W8lJi0+4RzRHRVRRzx/XC1CmXAQBMwAqNp9nB4o/ppYWTqikuyUaeg0CytsCyn3begg0V3cEjukc4GPBtFLg59qVa1qrT3fLqwoMrUgHYHl/993r891Xv3W1u6Jg4eCQgtEEAQXyqK997Wtf173mNa/xM05GGXBIcND0bl172lZyTQmunTmjHvIG6i1I0MaUwD73ljnLD882NosgHFlQ7Abb8Df35R3veEf31rf+sJMB6K584hOf6P7iL/7Cxy3bVgJZBxVo555F7R9xMb6DwOiDDz7owBfngx1EHJA2lMVAqfZSBBKZU5RFYMOotwZ4njp1WrbirL+X3vHLTaX/pZduGrjbtiP0Zz0HrQsqIRsl4yv7imDplSsvdNdfuNLYdCQhyk/D3gTw8m/OJxnxtHZi3+xnWUHhdYLtzoSzHhKAKV0OfiKyyjkyJjAPuS5sL/aLLPMn/vTf1vzuvXojsMcR6AHlPQ5gb/P7G4E3velHKjKtH5xfnDYWEKiEOFn8O4qNZHtS51NgsYSYqvWM2jFBM2qZXhYdvo8DDZBNJqko27QmKNEfFrZksVi0cKJZNFhcMNo40RhfFnj2kYyz1Rj1OYscC9isIqYB7yxY7ItMS/otv/o1r+4eefgRA9y7ohtSv8jiEPVqK2/LQUWh9oTqecgG3dKijmM24ro9UU1RktUMZSEY0PtQs/dTo6xzgYZ1cBg10Tk5FZvKGktxW2JWUA7PnT4m+rXEiwQkB6k5tpopEXbnTL3gl2xNAVy3fjJwIzNAZhlvyai3aINkccn6ynmhT+guUHaGGe4cYjelLun+nvhH9jzZB0ItykzL2SESzjssaoBlH0Eg2VRynD8D9dD1ysmy47eLcKnVZcfURkMlqM+2yfIMQkvTuQOcccr4uK7Qf4QSWY5llFfrunGIAZRbmyX44/pj1y8q+8tYAaB1f3Di/TyRxcyYoiyGQitUNuekK/hSQ1cZGre20eccZ1iR96qFD+WTjLJHrpRxFSiIU2QJHdM/K6hB9snOAv8BrlHv0rUMkpGiHtLRCTm0ciS3yZLozxX9362p2e6Z5652l5+/oed9RQ7FUWVJD3e3bijTsCraoebUnBziDXxjPaOHDqJkTW9fZZflrMBoOCIgBJ20WhHtqD61Mph9ArMA2P2i3TKvOFecKeYpcxbHJWJajB1jyBwLjRgHKdniEm1SaYPmGMen93JUaO1A6bkPUE3tMzW6HI85HE0DbADzmuMx59ku9cbM6Shz81lUp5OR5r30I+a8jysgxQNthojma2U/6YNeonHsi2BeQD/nwTmmRRRO35AyLfcK+GyIZsz5Ay65PsCFW6C0Nk1kaB3E0xiM6jvuQSxHk3Msts28t2PcQ1000Nb9Yb88Ixw/4w3bZkQq9w46KItaYoezpjMSrGQ/zKNlMVPcB9n7EL1RNcBk6Ng3wlhkNZcEXtmPx1rPxvWXrhsoH6UlC6JErlEUsNeYTN2dKjq7ngPAPlnBsq2iaaomkrlNxnlDGSSCAgSurGSraxtRqci8MlEEQ46pxZ7roTX+A6pNPSp1XGzkmuqEl5bEkNha7g4ppjXhHsrqya1g4YWzx7WtnnOpYtsmaQx36BusZ3xAQKNKE5iHFaTipKxQ0DKZBNOwu84km4zSvqtnn8wzUx1ACEgsbQHmqnow65mD2bJJZtT048q+Vma6ZcZ0f8mUZS4XNZZyDsBnsU3KfgRgln3Ajjm45x2iQwHVuEUkvcXLr3uprQ62eX+cgg1z2Vnb6qJ9OyAoG8JaET0FdxOge4PtT4m6mXnE/nyusCCi9F9rBvbCgVWPaajZ2PZiflHCs5tlJxsvMM7fUPc3eD5lw4Y1Xxj7TTHG1vRsUbcPO4t+7pQsHZYaPvbGdc3UnUtQjHpl1hKEJLe1r372q/tAe7xFlZzclPbC1vawfsa6F28ud8+8ONNdVY/l6XmVKp04IzHJbZVaXDGb5ad/5qe7N73pTQ7+0XLxM5/5TPflL/+1S9Cpn+XarLmgF/bijW98oxX5U6pS4oTMxYHGVlMfZ9q8YcM1N/FVvvGNb3R//dd/bRCe/urMqd/4jd/ofvIn3+F5zPsf+tCHu9/7vd/zsxAWHDbg7JnzDkAdUoCTQOVb3vIWn8vXvv5Vs9Cwvdg9/KQwazg2dcIpT8GW0fqNjhvYwRdfvOb16h3/5X9loIzmA/PxdtNwuHXrjs+DZ5VjocVAYGhJ94ZOCz6mQOqd2ze7p596ysJg2B5sVcrjOIccv8QqK5idrDrf4zmaEf16Q+tbyuwCkvN9tuW9ZR2b9yh945zMBNBn2LdPffLD/8ms6P3ZG4F/3Aj0gPI/btx6W/0jR+AHfuCH7FjihOKkpbYudNaAjGSKIrwVFWqAdSiQOHg4h3wXKiaGkwWM94qaLWVLFBW10PNd9pE6aJxhtkNgi/2x2ETBkmNQZ4kBZtHjxUKSbBjOHhQ76oiJ7vJ9IqmppbRqtzJL1CJSo0g9M/Ry9me1WB2X7M6oaItH1XrlAAJLWhTW6P+rReKgFtlxOYOztNuZm5EDrR7BAshHRYcc1f5YgPsEjg8dEkVp/4qu7aBqko9J5Aba17YyKROqe5RjKicXF8dAGGDpbARAFOBcmYlytAC8lV1wpgF6tGlucCaL0mfnycizHMIomuJgVRazHDay8qZX0/eXrzbXzrQqXR8varX2IcTl9AW07kK1zqoSObeDVX9XeweizPRdLkVqQC8COa6xw5ndj6MkZ5N2S/YtG8j3Gsw+6Z2q9iQoobrlCDi3shY4umQMEaVRakIfNMEysrItXWOfjzHAiSXDhNPtOj2APHT2ojySjXOSGpGfXee5WmNVFqd6pPJP6iw5PWdqEAvS+26zxXkwhr5d7A9Hls8LHKfdRTkZdjHaPnGcBW60X9S0yYtvabup+eXuqWde6L755GWBjUXtekQtzWgjQt/qfd2caNezoudOyzFZ1DM5qSDUhXMXTBGH/o/jxFwYafOhBLBUHqFnnud8QPWBPCcLEt/CUZqQo8L8Zj7i7AWI8dwDNEO7SxYrIizMR+YsZQ3MD7Kzw+rrCdAO64T7QaArABxHEmfv3tpj5jJzluNzT1DKvnhRwnh6LwI4GUM7ewJ4AOu0VsHRwjZxXs7W6rxuiX49LefWtZwa8aK1dgaCFuTSdacemvsc0G3lao3b2fPn7HByfc5gi4bIdRBoc6Zd4zkrgZ2nn/6Oz3FUtMMxZYS4dgR9UOfFtpBxTuurHIfz5vkhi8z+k5lJ+5eo5A9K/Irxh3oNLZNsU9X60VOe9nXQ5ZWdFaMFQDs1jTotgbYKfB0cRuSL4FxRt+2kql59XjXMQ2JzjB5SKYhsLNlwpsuqBL0IiETJGqXgw2NHVONOCYoy0M2RJ0u+siThNB2T62B8mK/UJQ7rmGTjcPxd/6kxpNYecOCs07LEfhamZDpWu8MjEn4bF3BQ8HBCGg0PPnC2G5sQAwH9Ac39bdka03RhslilmflW7a5aVE8gt4KShr3UuDqA2EC02xQxvfV/mjeYIDLP1sPABmqubkHJpmZWddAbmksG3c46l4m1SKGzzALKGqf1lmHG+EWfi+fKQSIypoABAplQnJ3tJXjX7DT5Oq0roe5wlmUTeDYLfLwMzFvQERGx9gy7TAR1CQUPvE/AsBW+WTFKdNEsHttfn5WDe1WJUil2sr3bUqTub6UkXi5g12TdcAK7ZacdQCygXICf06tWg9suX2kq/mIyEIxd13OwQvcIHWtIrAu3NRMzhjKI4REFyFFxNhZH10J2m2NjgwWSd7w/MQfqTK1+/fx3leHckW3YONh9WwKGL4qCvbHvUDezqODviNbaOVSWp7vv+b7v63763e9WKdWlUpvXtXzta19VVvfTEjq82bLltU7hW/DM/+iP/mj39re/vQUU2nDpFwF15h9+B4mA+DZ8gwzyl770pe7Tn/60gSo+y/fp2D/3cz/nsgRerKV/8zd/0/3+7//+bgIB+wXmE2kAACAASURBVID/8eADD7fSikWL97361a82yP/Gt77u+QVDD/uFnQDwcg78DeOOV8pOeA87in8DEw9dhl/8pV+1/QRU28bqeFVPXUEzC5Fq/qaNJ7T10ab5QAnQggJcL129IubRggNvyf5i86NJgY2NreJ8EtRzn3fZtKrppwsFdfPVqzulNsxB7AWBZeZSAhRhAWH7CEZ86a8+/fLN6P2rNwJ7GIEeUN7D4PU2vf8R+ImfeJcdUxxoflIHwwJgERtAi4wiCwx/8x2MMq/QlyKwFeVbDG6EgTD8bsGhBSIRWN5zzSOAhCVUhjSZaBYCDCzHxEkLRZsMShSpY9xD+WRRoy8przjALAgcj+2TfWZ7snF8low4+4CKjTLskJyCcTmQq6IZsSgPyOEkS4cCJVQqHIUp9RJdUZ3gIK1FiN7LmR3l+If3C6gDHFatRntSoJ26uCFlBY6Iro1DsSMRFOpojUcFXFlgyAZUzRsLEWhUTkV40gYAqHrqV1PiTTLXojHeThF1UdvYBuobatVkljZb9sMKmc5AOA1TLhugkWyo6dk4GXLOnL2ujIPPo5X9+pQAjWQs9Floy6hm9wsYcxoA5W058TixFgpSD8xun37EIffxjGbs1RYlmqw4lLz1Zbc3Me3S7ZvI2SrzoDEb3DcsH1HZ3lAL3WvJ3m0D7wQPKmDg93TsyiLZO6wMlVd8fM1Sia1EcaNM+rrKaSQja3qinADGkBozi+/YZ+d41cbFAFvfd/CBsfL5EhxoPzjv0CT1bQB7H46/nqXtZYm/DelaFECYXdrsnhHF+unvKps8hyjcke6LX/qKgO2GnLcLAjRcv85BjtSVay86UEO9GTRIlI/5OajszYhAKwfi2U7vUFpEDSl7zby6K7EZnv2TAmx8jkMGuMOZytxjnoZBwvVk3nGfEwjDNpRCvZwqUX3ZN2AwbZAAsqlLBlSHKWJHTttZAEtOX+Y4ATCcxgiJYTtwUhHvYr7CTuE8sSWcW/oHc+vIxkwrUHVbmgqMcc6Rmj6Lt+mHLCpzzSUgej86BJw3zwQ0a55hRHVi6xDxYozIIKEKfUDPHHbk2Wee2XVaTWHW2FH3RzbNDnerI+TcGEur5es39shzRcdnO6vo6vj8VH95ROp2Wg92jTXqtNTIolEAADFtfL/GTe/LhqC0vbg0az0IVKfXVfMJAIG18tDDD5iuuSK6NI7w3TvTLSvZb2o444CAD8FBdCIItgDKbP9E+94QaAGYEwghCFNO9qhrtTkembgXpbp+S/WZnA9aFdyTxx9/zDWMBCyot+Z80SpQylBBRNVLCihTdnJcPycnZQ9PiJ49pmCh2RyyO9g2ADIBJE1ZRAILyDYFef2WealgIDPbSvUEqpjFLUiIPWNt2aJGGjiNAw91ma9UfTLA2BnS1umATHSZpALgZs2wD44NqHTZhQ/p++Fv6twGULhHd0D6AmRo2dZAy8IQZX/I8FeA0lFF/ZSNbxdh+5NgH5+TQTdQ9qPLGikgom12qdemmRPkrOsHvALOea45Ydc1OwBoA1ukGqlR82w5Q+1kdQIKjFMBzTLIFbC0jkU73xxjB9aCx1oBAymVK73czdICSMCM+XVQInLctA1llhFb61fAA0Bf41XB3dK+YG2QJgE2Xj+blE+R4VbQc25aGV11A1BZfPe1J6UxcnlKFOx+tYqSrR4alx1D9G2oe4toz2/6p29UGziENsl+7ld29boo0J/s/v4f/mG3Ppa5F3HBH/zBH+x+9md/1nYntol599GPfrT7+te/blbEj//4j3eveMUrdktNuJfYL6jVX/jCFzzXf+qnfqr74R/+Ydu+zN8bAucf+MAHBNa/Vt0uWvcOqNe8eH7YL/MYm0IJDs9eegnDrgPw8jcK97Bv2OaVr3xl95SyvpzDG97wBjPqvvzlLzvT/d/+4i93n/rUpw3isScw2MbkQx1WqdkZC5wS/GeuF508bBZu8y2VmC3Tj17/pgd1WjZhd72vVjrH7+i2eH7oocR+MaaIpe6XHeA5xya7j7JuNdtE68L1z7Ib0bphH2xvZo7uDSJpX/j8pzxGvVdvBPY6Aj2gvNcR7G1/XyPwrnf9gr+faGT+jaOYjBOLRHoMkvGJUU0vZYxuKExFu8FwlyPKthjT1D6y/wBkFqf0LOR40IvYT7JWlcmqNgVMDL7PfnH02Y4MCdvh4JKBwSDzHvsnyxFBCY6NA45DiUAOC3hlbfrtuCI0YfVui08pi4LQhsDIIWVc5rVQsFA+rEVt1YqZi6LCDolaONjN3b3V3b1xXW1SBrX/se6VT0BLVEJV+0GZEgA9ogUG0RE7Y2Q8cHqcKYZq12p+uTaAFyCRHsTUmjVQCAXZbYlM88VBa2rVOJAANGdoUOtVBgjKtZx8KGlup8V+W21WYdUCEw5c8LcdMOro9EehyHLATF9szpbe5WOAsp0/g2nofGofI8cRPGnHlzpCZZjtN5JR2IcKM0fVOTlBW3WIDgK4lyMOk5wnZZegbDMkiPAAnMkuD6hmd9/AYe0BkFpZdFIWrvttjhjCWFVfXPV3VesMFRMgDthv9EWDaz5qlOymTs1b9JksmpmOrdPimgagEWp/ZD761D8ZoMwxrfCqfYceDihGKKkPMS/XiOv+tIyPQThAnqw0vxX/WBHoXt4ckEMokaa7y90VCXlNSen65k3VtOs4p06cFWBekQM00R3X8/rUd77TPa/6Ml5k/bkG6seh4lIfyvwD4COW4vmrGz8oMI4Azqwy0gSBEKgjW8BzjhPGnMRJY84wh3ifTAtzgffC2gitmjlF0AzxlwPaN0El/uZFBpbMKduUUN+s/42N4Idj4WjxSn9P5i7ZHP7mvPj+t7/9bf8w9zk3Xqk1xpbE5lg4TI4a9+CYMru77UkE3jhP9gnAwyljX6ESMqepk4NBMSemCQ7/sqi4BMFw8KBW88rie1D7wKaZUq2xBuiiKo3Dy3jTT5T2TlwL58R18h0LXjXWBQEGt3LRfeJ6086O96vne2U9Z2cBt3c9tc6dO28nnu1oNzekDC6BII4xqfreRx9/xK2iFlG5JmiytmA7Z4dcIm6bYi9cfu6KnwOCPVdUlwiFmiBjZc/VQkkes2vqdR0LszAUOl+Hs3+0vJHy/wMPXDQzhwzv+PiEGA83uqf1LPLsTasGmuDI4489Zup1MYAQMVLLPrWAGh2VxsOBnW70wHZ3dGywmzii2vJRMYgOKTipfvEoU6N27VZNDliUZoBrJJlLLSjozDJBp2SADTxtpIo2jQkF7Npuio1hUMp7gMsChAV6Aa/QkZtQEWiyBe0cmPN3dBxozuzcf/tfBfyo7QXEA5KxI4jzaeyiRG3aM/bJpo4IKNG1th8HI2GYlCjZvibehL2txHgh8toH19CugEFwLWjZ3IKyLShn9lEJC8Yecz3Vwk/ghqCp7XeVvXgdISDtchz9233p27GdlW/0c2essd/UKOu8xWrhGQRMw3pgrnA6wwoCOxDK8RG5E+h1P3uOB9PG5Tb6rplBOnMUyVnX9P/rmneU/EAT5zSWVzakYj/VfffFaQl5LXc3plQ6sajASZ+EQMdPdafOP9C97W0/7qBMGfDK6i4qUP3v/vKvuk9/5rO2E8x75hRBIeYCQPNXfuVXdjOePPtokrz//e/vPvnJT9o/eetb3+rvQHXGdsSH+cu//Mvuz//8zz0n3vWud3WvetWr/BzxOS/6i3/sYx/r/uRP/sT2l6A/duj2LQXvdI7YL+Yw8wJ/48RJtVfTWHJu+CH4JIBjtsMuYHsBk49pPhEsJGgI0AfQkk3m+s5fuNh99atfl2DpM/4etsS2Vz/jAsuzEiDFd8JGOytMMFDXvKXnmu1XWxcQnnWunX1j37GP2AGXmzhgU6ytBGrCuGN/62atlAgjY817rIMExu8NCDJnCKakjzz2olgpfd3nPvMJj2Hv1RuBvY5ADyjvdQR729/XCPzkT/60nV1eGHGMZLJBOLkYU4xeMk84gwDZUA0xnK7f0/dwlqNAm4Ur4hBkkjDwoV8n2shvFpDQQ9lXqNpsy/Ew7GQvUiPGfnCs7FBqseKYLJ6cOwsG3yMbgoI3vgjfxdk+I8Ga4YO0hCihGhYL2h9ALaK9Ei2oUMYlNI+DOKBFhXYNrNFnBCIW1BYFReuTx450p0WnXpq91d25flUU7LHusUfPaxFTLfJRUZKkDDusbDTO5n6rNod+V0A1P+WvtLZLbtnipdig0CJf0KUBnoA0fZmxqldlDwgO4PUAMAGdOC/UtPb3i47pej8UXCubn8yJj50MtoFyOZ/lZeKY8UfL2FCfq/8sSrOb/cDRBqPjvlUGmCyN3RicRN6zo4iTX0qt8oCd+fC+Nc6bGmcoWq5VJhPtAAXU48o8uC5Z2Qay0n1QMmlDheIsABqatc8Vx0vq0PqPbUsoByAPrb1EkCz2YvVaHACGB8eYer0aG94bwAHSuLlmVjV30JhpqUT2ZU3Z4APKBFOnzHdKCIxMS2jgxDtK5dvhBBxEO6I4v5xHZew54W3RFKeVTV7cEFjeGBbFcLt79srt7ulnrmo+oVINRXlbTtQNsxpGBViu6d9T03e7yeMTdoqoR2QelNCPeoQL5OIEkVFw30zqTuWUAwpX5dCZRt0yBzhMUP5SW8wcZm4FCPN+1Jurpo/WW34g/dwRkJoXHZJ2QmQvcE7ZR0ogmO9RZsXJ5DOeuahah4acjDb7Dg2cOcv+TRXWGDOvAfV8hwBXFL4TSON5jG5CgaFqE8cr4LsozKWOn4ACGVbE8g7pOIjpTAn0sy3XahVuzX2+j/3B5nFO7OOUMuBhW+AgkqVBvZbMTmUIO2fJcZCj5s37jEeyO9gyroXABJkj7BABjfU11RmLvkwQ5pCYK4xBVHyJN0GhHBM4PnPmZHfh0nnPe+bB5PFx9Yi/ZYA0N7skVpAy1aoLpZXL2BidAer8CzwcNFsGkMy/N8RssX7DtBTM9byYLqlxJ6t9VMHBBx58wCARB99Uc83Xa2I30LPZlHPT/kkc9jlwAksHpfWTUrUel2jh4D450Vtqy6MpfPig+kyrl+6oQPLYqLoFKMC4I5tYtbfoeSE2tWpKOT1fAaMAUe4fzBMzBRxyQ7Kr9Bqqp3plUvkYUG08qH0wT6vXcAVWnYmmb7Kzp00wy/ugnrfpMGCzWpmG7yfnAVElmVsHNau0o3qmYzsoieGcOD1stQJ/Oj7lI8a31Lmjwq/vk7nHRuzzPGUfbBOgW6CY0phmOBlYBye5qNKLAKyToeW6Kflo6tQOCpY99ljApCEYiz115rkFGtBw0L1lTaHTQo4d8cdS6WYfpYZNkI+2hSswusS8oJ6d59fjSSmMAocwlzC3W8qwu2yF9nEK1hAQpceyS3ikgr66JNpun0oIxJrYx3nreedaGIMVtbx74araqa1IJVkK2LentqXfsKW2eAJi3aHuidd8X/e2H3ubbN95rxMwR0rwbqv7znee7j72p38m8Pi053yYZMxbsrHvfe97d8EtNgX79Id/+Ifdxz/+cT/DiIP9+q//ukF1mG7c+7/7u7+zWBc+0Tvf+U77DdVbuDERNFDf+taT3R/90f9tUIt9YL4uLix7n9g07BQ2BwaMg+F6PrC9nDt2InRr7BpgmHMHsOPnVGvLIQf8sQVQruclMhr7ckGgGUDNNXEszvm6voMSPb3uqUGO/8Y8Ld9qSV04UNqnQwn0fgWy0C/QvwkGeq7xjOn+cg58z/oWei9t8O5KA4N7S2DOQqetXp1JzJpo/QZ9hv0kuEhLLmw0IqyMPcf4zGd7QNmLRe+15xHoAeU9D2FvB/czAu9+93/txQAjGYoyDl6UZzGavB+RHP52C4ZWd4yjGgEetsHQ8h6LR/r0se9knnAU+TtZaRw5DHIWwKhOhkIUdV2yIsneJOoZ1cpStiyAXdQgenzag/ECx0LE4sBic1Sqq2RGMPbl8NFPdN19QefUhgEhHLe5gCZpIaNZK2g//shDAsCidssx7KRoPTYsMCeaoUiN3WMPPdi94fVPSP1V2eT9osYifgK4ckKgnClnI0xPK+dvW85I1adBnysnqI9sD4IstBnywtyEvMhaURskx8tUY7ITul6cZoNtt4ei1ZUckAaUKzOCI1ha1eXcNfPCr+ZQJsgR1ec6V/uhzhIUxQ8HKzTBcswqGw045xgF4O1oQXlk4VRtr3JhBsoWv+L62BeZOY3xgMAc5wMF2+ON44yDi2NI6ywUrpV99XdQL9U1unRP2+GYun2F6KR0lBrAiSXQYO+9hGrsX7JfX0M5r6Yhth+GpDLRCIdVLTXUPpwBggubtHCSyNNB6u9wnPUFsoos+JVJb8EPrr8lgLgWZ/29bzwIOaVE97WfJWWiphc2uqt3qD3eL9Dcp3ZQAoRSeZ04dkquP07SmhyjmwX89fzQTxSWAP1CqSm1eFQTriJqj7e5obpW15XqmaevN4+NmSB6Vlz/717mEoxqdOkEmQLinIUlIKQ5n/rk0IxDWy41/DW1dfm262GrX7Eozs15Du2Y+ZgMC+cQ8T3m2b3ZZuYjTibfxal1vWvLPFusRk4l53Lx4sXdDDPfSV11hHQIzPHv2BLuf9pd7VLAmy1KoM3f1/w0HVDnGNEa2yRNcHQM2AfXhBPL/Ta93NlOBawIqMAQcDZ0Yzc7g21KVwBs2aVLlwycOTeunQwTY0ZmiyAAvVh5AVR5RsnYUaMcBk7Nw1ZaoOeX1lCHj9Dmimz5pp4ZqUfrcwTAVpSZe/75qw7s7Fe278Rx2lEp6NP6XkP/HBRQRkkbETieTQKL2PQ1ZdYZcwKG2C20GCal08B1I9rEvKv7UzXdBBPIzFMCwLig+QA9nHrto+NqsTeiIM2S1INXVdutrPIxZ5X364dWe9CXsXUCWlgy20TVD2+hW9HI0NgVAJ6tH9M2xki/sSWaJy5XsXEtuMx5AfYoBSGiaLvK/mw3iwVgOnJThq7gZDQcSr8AIEb22XXHbqOkczMwxsKWCrWDigaSFSirTDC2tAJwziiT8OVdBzVL/6BYQLVf9oHon7lEvId9s5ZDgWJrNJg7XgEq1+UScoT5YCVuToFr5PmoYF/+dvkNNrJlo62xwLABjqgF529T2wHbBe45VYP3upDSv9BY9EuMycfy2lrXWv2Z2UAXqSwz0QgDZQUYGSNKfBgRt+iDQqOg79Ky5ihlAioZGJRN3wFU07NatgJl7SlRsJf11eXN4e7mHQkdTu+o5ETMh+GT3ff+wJu71wnIwhIhiE0As8Zg232MP/u5z3df/OIXfP08y8xZnnuyrr/5m7/pwHyypsz3D37wg6Iwf8o+ArTnX/iFX7BIWAT3GG/qlPmBCv1jP/Zjnr8pQdvUfUOPZGZmrvvjP/6ga4jZlmNjr6mLZs5Dywbkosdw6/YN20m3n5O9wNdC8BBmyRNPPOFt+Zua5oBogDTPAOVe1EvfuHHLtpJ9nxbV+kMf/rC3OaHgFH9Tsww4h0lSYlsVJCKAwBgsIKp6R231dB5VN17JCeb1vYkLxhHbnmQH9x2bht7L7Iy0DzQWnEMAPdvieyFsiH2M7b2X1o09i/DiJz7RE/Pyzem99jwCPaC85yHs7eB+RuA97/nvduk3AcoRcsCosqhgzL3A6yc0GoNOZaRiFO1YNcMZkM1n0DQxvlGeDUUSY5v2PnFw+Y3TFgpQeraSiZnQsTDUnAsOLoae86vve0n3ApCWNWQ/sshFBZfzIfuBk4QT6Oy1ouUH5BRYPXS9Wu0sKsOzCQhh4dV/D1w81/0Xr35MJGCcAo0HmZzNBdXhDagOb7R78MJZLXLj3ZhaoZCgLFVkORZ2THAqqDNugNn1eaz1yqTg3FHLRcbVl9CocThoADD2g7PLd8h6yinBsXJdGU4V7hZOk/v3yjHWdZCtcdluMsUeGf6ubIL3q8+ofTUVuQHo6nXMF5sjxC/vlR0UNdD7MVSHNi0QZ+o4YL/2bREYAKyO1S9Hqvo4l1PZOin7b5y8an/FKQA0uU7Gq7JIjBeCMNtSveZ3qblqnwQGGBP9jQPPNUEvs0NLlhuvz5TMdgydg2mPOK18xPEYd2eAioKPM13eZLV84nygdKPoCnihBc8gtd+6doAR5z4scNBPHTP7oLYZ15iMkgIuzoq3AAgOOnT7VT1PN+8oozuzKuGaG916v/rprg1K2EtZm3UpGB+e1BxkH30GUtTgQnMeEgWcY59Sq5NhzaEZhLLolauH7LyyFccnj1sUjXlSgliAjspeAPKrjEGKxCozmF2YszNVztZpU/7S0iliK1Gm5zvM7WgA8LkDWhphnKE4oFF1jtAf8wtQHefx5Tq9Ks3gB7uBLSBTwvzHNrAfgDP74d+8mMecJ39jT6Jwzrkwvvwde8P+Ui/Htgm+pZwkIBw7AG3avr7uOY4k2+FoEnhArfysMvfUHmNXcFg5XvUQ7hyk2AB0GTQUC4HrpSUMf3NNqenGWcdRzthCLU8rLLI+A6KlOqs+MelgHqqw/Oa6qoWTsnhipgAQsEkIabENbIF1gIyDKRIE0zWNjY3LPp5wVpVgWr9shoG7ADRAFgX2JYl8belZpPfrUa5b9c0AmDUxZGgThV1nzGEzwK4hk0iN73PPPac66Ic1Pff5PiB6xZiRDdsve0OLIoKOK+rH3LdPNE6JF64uz8g2qIPAsYPdxKEBMW4OCLyLoirFa4olYXnA6hCBwtdhgSmox2RENY66zBL0I+Cl8fB6gLlqbdZ2bRQ2rIxJCV/Z5qWcpVGiBegJ7uyX3S9AW3WTm7SlgqGi68KubMp2IbrE/gZpD4XNxua5t3sDxrxDSYZBNJE1mDZN9R5VbrKdWEcLL4ojovEBIKMZYUCq0gtrPHDK3D/YRi3zi8L0toA69yoCWz4EQNkmGeGwioxWuUxlKgnabcgW8lwO6ryGVCvOl2DHcBzAq8G4rWIxXyxIhk10JpAOBUVhd/049tiaEbCZsIvaBpvosdMmfJ8xoxUUaw3ADKBPYM7BAQ4BM0i1sgLKW9srfo5gCwxIDbtTPTmsoj76K2vMptT+bmpOwRrZw7kl9WmfU0s8VXYcOflw98/e8vbu3PmL3bUXrzgQCFWZLgU8t+taC7/+jW+aJo0tY7zDjvme7/me7rd/+7d3fQHmGXb1Qx/6kOuPmRvYofe85z3d61//el+7gxIaQ/ZHHfHb3vY2g2lsJvOWubwqm1plYzsC6F/q/uAP/mCXfk0/6ze+8Z96v2yDXcN+TU3fcckGo49twMfCznGM1772tc4kf/Ob37SNIQNNcI7PmGME1jjuzRu3DZgJUD38yMPdv/rgv/b1uNxDjI9lrS9VelRdCnimJtU+juSCQa3m9pTKxFjfGAt+HFzCD9Dv6CJwndh+7E+CoBFGvHObtnZo1Ex6/WOb0lUoLYoKBsA4KWHEBHvKB6uysY9+9N/U89F79UZgjyPQA8p7HMDe5vc3Aj//87/sBcIUMWgzMnjJ3PKbehqcqBg/FiMMKgY0IjUcEYPIK9HdOJGpdQy9MhRG9o1BxmhjaAPE+c2++blXkRdVVb4LUI4zyTnjvBV9uPqPhvaJAxa6Z2qiXXsjQOYIqRYUU7SVRRluoGRY1Dh6iJqKRGAWECZwfOb0cSlZXpQzsCyooOipfiaPHFQv21G3fxqXSM2wRE/sPAHUGlA2gOPUzI1r1C2rpDaA6bSJHMSWTeE79DUtyIdD2eiGzgqzPHM+tVA7y2BQyDHK6Sn1G22D4wKANdW4wVuuhTpabcm9KRp7o2frOK61BQCwU3+mV3HBG/AEHFQ22wssGRRnkKHylRK2+yrbr9SZAkLl9BkQE4SwDg8LJhmUZNJq/0Dtih1wfXiRBVwZBxyzZD5wFBkTgDMZwnJgCSq0U7UTV04tx9wQzY+sCvffTiZZIddBt/N1LTTZ4rrKQu7UzzEfdC/0HACeqGNm21K8pa2UxktOwg5ZbAuZlWgQYALaIqI168r8WQVU+6Rlxks3p9QjdLF7/vpUt7w10m1J7Vr+oe6F6MnKNkOZLTEhmJ+q86QvpyiOONuAZO5XegEzjjhBVi6WM8XzekvOGW12qF00cIaBoPdRK0aEa0FK7bwPJZpMYIJZCT7heEVXAACJU8orIBiwcfbMOc9L9ssrCvnMS+xCKHt8FvGuBN3CLgnlz5l53ReuK2qr7I/vJWvB36mhS0uT2ADej2o+2/Nvzpv95lqwPRw/zzvgl1IK2h1BHcRxhIpsJWfRBsmW0jrJM0b3jf0GhPPv0Ko5BteLLQIoA4q59rTEA8BHSCg1fbkWfgOUB9U7mEzvEbXWISADdXpB/ZvZtoSD6AygWj8JaFE/77ZyCNZpIuGM8rwCeFH6ppfu5OQJPTNknOllLp0InQ8ADXvnOd+AL/MFB5f97evn89Jm4Jg8/rSM4/pQ+qclFBufkPNMfSntyXD6SzxxrMCVM5OaE7I9c3MqBViaEcVaNcujBBEPqDWUWudJ2OuIssmQQarlEQwTBXUU3eIZ31Z9fpUvYLU0Zwg0aX9oJWDXdnSvqJeOUJ6VpB2sKFBKkA9BKWeQWwDDNqHhPNsE1icCbqj9o0avgBbHBMCxO7ffsgZEjYWZJk7mvhwk9Ny30QW4V6s8stBeuwjUUXeu7a1loB+CCIw904X7CdByL2LZFADsoEAtYNlWXOPqmhHqg31+sgXFurbmA63Z0HIg+4zddRZax7Z+iK6L5xOwxFrGIsTxDcixiaZXVbCBa+Qe+kPuG2MHk4lSGBt3bKD+56gi6fD6vWUxx2IVhQUBY6ey9M1tBYix/iAEJvXtnW10AKhz5hlTQEX8qz46GTBuKwrc6D8yzjfE0ro7rXr9xf36W0C4b7I7fu5V3evf+BZWue7f//sv+lRo+3RMzzn2m2t5/oWr3Wc+/anuSZUycB1hnABQAcqpw8Ue4X/82Z/92W62l2wuPZKj9swzTVCfjDNzCCEvbaOl9AAAIABJREFUbAc1y7A23vzmN5vxwXuUCTz77He73/3d3zWw5XX61LnurWoJRU1uStg4H4Q8AZa8B6Ano8xzw/kAkjm+qdvyYyhPg3IdOjRZY5S3H3n4MWevec74zr/7q79yYJG2XQRBOSe2YT8IGU4IzLqchJrwxlRYW1nyvPf91vc5h2S5Xbak+8wYUPvM+sDfLkfSD73fZ2akiyA7VWw5BfAUoOV8AMco6SMGWOcx53WT9Rmfgg4N2FfuRS+j7Eel9/rPMAI9oPyfYRB7u/j/PwI/8zP/zS4dB8MeJxijFwMaIS/2GhpN6M9xgHEYcQ5DuyaSefFiUSfJTNGfMO0bAoz5DAcYA58sUCKpOL6pV0TAB8DBi+OxTZxiQDwRS5Rg+Tfg/cSJk3ZC44DHoWYX7gMrJ4nv4uy6rQHiN6qvOqa6ZDLA+4dwYqvebFvgeFR0wuPHEasZ6Ial6HpgcLs7NamMl+oERw/qPYFkU++EDvuhHOOctFvgf5sqjKOHonFTd4UKyHdwYswmMwI1jc0CXFDMAJh2XJpzBtDTVm73gTPJ28bgOA4l0mLHBWEt43GAcjk39f2WObCD1wC2Du0AApFyauUAe/4Md6syKj4FWyYjSjtYldXQcehjiSdoIS+AYQFdqOUGyizOOIIANznuqH2jJM3e6xnDgar6OgMUtjWGF2iWQ1J06KJEu18M40fW2kC5BQrsuFb2O1FznFGAz5ZAKKq/KNY6G4QSNeAWh0/Hr5qt2q6cQjLWBYhZ8HnL84AfKJrOjHKdbcw4KtlcrpvsCvdDAZs1ZfCctdL1ra9tdy9cv9M9d2Wquzm12s2uatv9qkVdkIOrTaFF30HJWceanFA7qIsXlBEQHbtPysdy0m68dMOiXhv6MgCcAIezOnL0h+WA8Eo97dihI+3aqndw2Bl35QQyx5gfEfJirnGvyUDjeOFs4SxyjZcuXbIjB+UvAjCAOhweMiPJwFRrtTW/x4s5m/lNcC20Rn7HdvB+WslF+4C/mds4jJwz37c2gfbHPOV4tg0CsrRpCzjmPqIKjQPI3ObYiPHhoOH45XyiWutsontwl0o1c8ItrgReKcHgenMd0V9gnxH8ifBNURKrhpksUpz0UM8toiPnGPAcuxSbalAqEGiRQ6mXL6pn9rTaUaUOMnNsQv2Kz104Z9DaP0B/VNWJz89avRpQfUT3ekQ2d021nhwPZ/W4npvx8SPeN6JmBG9obUQMzeUDZjwwf6nhFsPmIIGE0jdYkw2l/vyg6qfHlLkDyI2PV8nLhtTYnf3VY07NI88fTjm2l2lJ39TpmdvqkXtHtlFttI4OKYCoFnoS8ZLGl2wo8082kGwlmSiAqCcLpTpysgmowc0AvFFGQjsoBSn7+sVmYC5ZPbnqa4tWXYDOatYDZODHdzNl3Itt2rLpGIDVAQUFOJ7riBtQBr2SvXVXB/osm3pdwJGMt8ML2GQH4QqAm/HC5w5Y8FmNo81rK+Og9totmRx4FgjWZ0XZpbRCtZouSwEo6/km+Asdm0Ah+yIwgBAZNpVe8GbjsD7UWlyB0vrt7K6AJiAEkM98YN4coA7aglrBuS1wyPWQ6WaMseVk77FzDga3wKufEQJEsJ6Kkq4DmG5M9tjlOfrZtHJ8W794WB1Q4KNat9Cs2Kb937rA8M6q5iWCeURJ6FGuTLSXEq27a3N6HlZlE6e7W3f1DC8MCjAruLX/TPfK1765e+w1369+85e7j/zJhz1+71abqAcefLgFOQY9rz772c92n/vc5/zvapWnAI2A3vve977d4D22g3IHvku2Fvv3/d///a4pDhUZG/DVr37VStNkcaFkUy6BUjZ25z3v+UXZzgrE4VsgnPX+9/9f/hwgfEHCY7SFgoHBvpj32I2HHqa0RIFK2QpAMEAZG8F8TXY3dcBRy8cWoltA/T9susljJ2ybowvxHQnrLWr+D4nOjh3imm8r43vr1k37W2Sm8TVuyq4vaQ2kvZfnQqtPzm/2iX0k+Mmzw7ig2M11MC7YdgIBqHSHlVMBtapdBiy7PEf7hh7v4A7rZhhILRDNw8E1//knP17+Q+/VG4E9jkAPKO9xAHub398IvPOdP7dLs8HoJhqa1gHsLQDaFFpHp+t179/JDCVKSeYKB5JF5itf+YppiQG4ya7wnTiw2V8y0KFXkh2COhRxIBYTFgMcfvYTY3/t2lU7fOPjCMqMe3FnXyywLAQYb9OFtMhRq0emFYCOgz+vBWFIDsbpE6dbMlPOn8DZPomRIEwyPEgGb7A7e5p+yHIiRbE+dVyZuWOKFosnOKB6Q2eTlR2sVDQZzdR9AeJQB0Vwq9qXkH0plIxjJqeGbAq1cKa3kY0lMl+1fLQpwvFxBgUnDaBJj0tn9UB4ODp4RY32BpCTk2WWngFvZT7YPgtzZUvi5FVNnDO1yao6KMH5kC3AufLNLifSmZwkGnRN7jUtJ9MUyaJ148BZCFUOXj0vOh7iNuJa2vnzNVFzJ6eJwm+8OiiGvE8wgMwOAj0awy1R9HDGcdKpa952FkPXiiPp62rUQjt5nB/7qJpoVKs5Py6LKLgzTqZGUrdYatlZ+B1xcEaKHqpFq3TQqN0n7ptbnuitNTLy+oxsjfeLkwyIYBxxQOVAbCJ2IuC1rrY103Or3ZWX7krlela9WgWM1qXCPHxUrVAE1lbLuaAWHsfjsISYEO46PH5MIEeOtJ5LVNlvq8aMOnrGkXPCsUdkiWAIznIoyYdGaUUGTfeAnTMyi0fkpEzJMWO+8GJOMif4HTAXoSyeBa4bZzM1tjiCgLAjOjf6FAMak/lknwBtHL9oAfDMRYcg5RsJhHGezMnUFYcRgiMVQMycTI0x9ydBrajX815amZg6SGsm6o159jWW1MuNyz6k9hkgDZ06ATOeaEouch33smjSuo5j4iiGtcLftI4iG4zjy33n3PncNeCyJYAVxoyxxZHkPKN+nex2KI3YA2wYvYwBvQDl9EPlHkGxHjssITnwmp4pMsAV4COYcVf7FT9VjylOOdlxWlYdlqjgpPq3I/5Fr2Ouk1ZXjDW1iy7z0Lny7NezMSigjbr3XDcn6jcU7zFRs8+fP+u5heAXjj1CTFzvCJRMBHrIWhMb03kxhgdEER8QGIISu79fomQCxSPDEg5TjfKYxLyOjpUaNnXCnk8W8iPviB1QpneHumkAFPZKQSzZ3C1lJN0fvk9ZPOs5UH+K2jS2oCjb2Cgoxypo1T1nH1Vm4eCtmCsD0JgjECZqNYe28JcDewj3YYtRhJZNk52w/cLmmkkja+jvYXd1ni3YaFaK+92XjSigXGUTBpfWUKigBEaQfQCUeRZSQ1vrpmwH1GtTz1kKYOToWjRGDhg2JpAjb5wNJ99Ac5kkAgnE9bBJZJRpC0SGHEBbdqzqifkSrBvsuX4IMGBDTb9mLOqnSnDYo7pgK/NtZhLnSas6Pe/79IN9I0Cx6fuP8BfD0FhLjIGDd2hCiJkg2v/KqgJ1/asC77J3ol3vU1Ck25a9t8Cijrt0p1MHQJcFzM5rPZ4f6F68TmDglLLJP9GNHT8v4Po33Z9+7KO23QDlf/ID/8Trq8dY5/r3f/+V7iMf+YgVoZm7oTxToxxBqrA6oC9jt5h3BAIj9peyic9//vO2Yz/yIz9ilsgXv/hFiXb9kTPJ//yf/5rUqP9ZCzIRfOjk1/xD9zu/8zu1T9nrMOTYFpANXfyRRx9yFp/v4KtgM/BlHMzR2FkxW/YTm4HNI2BZrTonW2CKNXDHgBmwjx1yPbKe1xHNVQucaTynWj9n7A+Alzk+rXUjwT6vlXo5ONiSDlxrmH/cN84hatxZTwD3ZMItcOjsdQWUKV2jDIgXwJ7tEhTlWilT4Wmy30WnEn3+8T/t1Sh7wHqvPY9ADyjveQh7O7ifEXjve3/LX48wFoYVZy6Zk6I1sy5XtD3tmjCKqVfkMxYGDDmRVLaNQBiGHfo2jgILBAsZ++Q4oQERKQ21cVdds4E8MlwAZcAv+2AhgB7EsVl4cESrH2zVKtMqp8S9On8Xh59j8iJKi+Irzj77YnsDcZw9Xc9h0RzJ2K2tUIunCLVoiSPKFk+M/7/svQnQZtld3vf2+vXeM90z3bNqZhACZDABAVJEkoptUgZcUcBOJJAI2FUJpMBQFdbYKaoglFIx2IDEFjBiqRKFANngSDZbOWAwi20cWRZgRIGWGWn26el93/L/Pc//ufe8b/eMvp6eGYma7535+vve97333HPPPed/nue/lpt1WZAPUBO0yPHt9ffhKteyd29ZQkCrxMexEV2GqLWFUvywwIdcn5wtWXUrsX4qVws2iybAABBhL2J92UD5GpBDgi9AhbW4KjVS4EpgRNpbu+iZ1xq0QZqVF1ZYgn9sPfZ1m0AK5HBBE1+BvybBtgZDFvFUdM3TJaIMmRRhl9m38A7xaOV6rMzbWLaJUS6XwAJHIpb1H5YyNnvAGkRWCbbqBYiVdQnIU9eiPIos5IDPIshXCzBfKOtvjZ7Ij9z7iYlkeOqeLlVmZ8bQdZIBnJ04jLrHqtFa11eccCsV5F5YrxpjXImjqBAg5LkxPnSAB8BzIx5V5wAm2xWesYJEk9hLSYKwSpHFt8aFsVCsIedW4q2ab0eKJD9aVuQnj5bFpDJd7953R2W9xmqyp9yhLxQ4rBqXukaFDpyjxAmEoFxvy5V01x5nL8aCgQX9ZM1xSvKcr59TFXOs2DAUCJ0tlXVwyy1FvqosCbF8ZH1n3eCKuFZAh+NZL0mCNeYg4NyUMAoBZC3y2Z133iWA9OCHPqJyJKxXWzArRrWeC1YaxpC1HkLo5+vxTuKsuLTyGUARWZFyb1yHmOBkzpZFtPpLu6zfWIzvKMCY8nGQveQ6oC3cWSFyIeKpE01bsVhjbcatnDZy/0lOw1rib1t0TotMEvIBPeMekDnOBo4FsGKWu6YofYu1nDb5AdgyfoDafIdcou0777izLD0nXVu14osZbyUEKlIbizYWb9bBZTNScQsUgciQgwfdd2U9rzECaF8qknrvXXcu7r7nTikCcbW++547BG4R4VjRkU1Yfi6WZ8eTdQ5JeFCCoKB5+JGPLp6ovt55x6HFX/r0qhlf7X6wMunee9c9pbipsmGsAiWXq70B0lTr+fEqG0Xc9P7K03C+aqLfWoqEu+64rWRolcVanFvsKs+brYszkpu3HUDBQJ13liYxypC/IpJb69ku9nmtStlF/XE8fUi0RqJHElRBRlGYlYxQ6SO4Vuc4kCIPmYh3BFoFy1FkmxJwSTTaAwYLsnM0+L3kM4o/Zai3MlFZnSUjWu4hO70F2ooMscVbRhZZxzyHtCI7tlReAbUTeQvZrrXFZ5K/IdzaAuwhpEAZDYirBugGaYN7U0IuiBkJuZzFXxbgtq5fLa8biDLPW4pM7SkoBBGk3XZ7CHkf4Baw5js0RyR6SOqFR428f/qeyWUhvaNkOQ/Psa10l/MnBYIGviSwrk3dbtb46XoM52sNUYO9ZPflUoZcqRrjbID1jC+fK6vqrXVa9f14EeXjp/FWwWvkUxaf/Dl/tfI4LBa/9a9+S4SVtfkF5dr8X/+Vv1JrZr/2QvaShx/+6OKXfumXFr/5m785JSPFIvz1X//1WktZj6xr5rRKTdYgJJQFOYTVlGzXrCNilikdxZolQzYkHPfi17/+DUr+hQyI0g8ZQckpzt221XIHi+znf/7nS8YqJ8Th2+uenhTRRB5B1pHJ9APCjgwgRhmcwg+En75h7Sa7NX0mOR/vKW1FH8FEyUuhuV7Pkyz8PBfkC33Mno8MRqZCwBMiw2dRktJnJSus34wx9x15i5yPV9+hIu6E+zCByJvBIknCVY5LskWulfA4wlgin0kq+baf+L+9kDZeGyNwkyOwQZRvcgA3Tr+xEfjO73xzATXKhTwpAYyARfAhVOMGmbhjfkOAE5scgctm41qrJ7RB8PKGQmkAxzRzHkI88cKJP+Y910vMX4i4rDzVByxFJwqwQloQ7oBc4nToX0A//aKOZ2IRsc6cqZic27qeK5sUfWWjQvNOAhS5YA9unQIpbcW4UIRlU2Vi3btWmSML5N19x4HFy+66veonlythAb59u0m0QZtF1gqgiiiJ1xbxE1Bg82IUTHxJZmJrBXGBcX/GJdsW0CsFPuV611YFuUYCkjrBFOAI3KI9kSQqbRklaQoJekAtLksC2LIVRABQWMwxikrmok7W51hcpACxhUkkD8uoECKWcEAWTdnN2O10IhCIO58AAGELAqVQibKsqfSIAeSmsjDZmNGxvUpw4zZCoDRouijAD3Js64ytFGTXLYsdFmWgF4nYIMptjdpUIPt0xZozhtvKKr15c7kcYkmRRbmTpxV4EaITUA3IxVqDAoA4bX4zblh4nNVY9Z4Zm7o9rE+y/rd7peLvcF8D4EP+Sf4DNK3nzwhfqrlK6autdU8QcdYE9ZKfOlXJlC7WHNlWsff77y7yfHHx6BPHKrFUZb1+5OFq/rziUbF0HSvr4tGqrVuRpJXE6/5S9txV7teVmbrAJiQJV9PjZb08WdYCJcsqosOYooxycqy9Ajo7imAnZl+1ieuYuMRxXrwKUrojCjLFtrU7H0CTtc76gTQ+8vBjUw1zSG2eCe6GAaCJzZ3j4Bn+CxOoAjgxvvQtJZ0glVyXNrl2smrHbZl+QKTxUCG7Mv1PHDL3xr3w3kojTWL1LRZj+p+kNIC7e8o1kWvQR2Qcx3Jd5iXfB/Qliz8uyCRyw6pKKSVKnijbuJK+VQmxAr3cU5R9fMa4IZ8AxkmSyDEoLUj+deAALvKVzKgsw7hxIkOIhUxuBvIo4GqNtViu0UzIev7Mk0/71FfI4vzBD2AhI4Skckjs2VGA+mDJq32yEpNF+lOLMHBvis2uUlAkQNpeMawXKjv2Y/UsT54+V6WyyOq+pTx+Hi4w/XApAA8uPu2Vn9pj+kQl4qokhWWp1j2XSy7Di4X0YpGHpyt2cVdd6447q4RUyds7ihTcd98di5Plfl2O9qqnfPXyycWhW3cvDh8sF/5y6Vbsq6y4KAAhXkVwr+yV9wou0IrTrRwQECmVMip3bSUrLOsyibJMbi2P4k0iyy2ePMgqMkrX8mU9I1uUnA8FCBl/icVFriWng+rIWRawPkgcqBcNiFDzBsLaFmTrLuW6jNeJiDvu4YhB2q3flGpThmg6CZlHhtY84dk7QZnbc33oJtStFJbrtzyJuDw5BpxngLwUeEhtQs60UtTa1LrXugaVEpRkToopDkDxZ8JPaIK9h7gcnkrsFd0H8jvYD9pyX3tHXb+UdGTI5nMSjEkxyOirLce0O6Fk8l74mVgtwThWCaEFeRWKvJWihEe1+SrhSXgPVaUJ6RZqj71Ssfa7cdE+U7Kg8jSc2lmPsOoD3/t5i733fnqVx3uqrLb/XmuIccBS+9rXvlZKKLn813iwxv/lv/x/iyz/omQA4wvZpTwUcsMeUFZ0QUhZ3yGFwSyQU+KBIbmvf/3r5XqN0p94ZUgw6/dzP/fVi9e97nXy2JBLuhTAl6qm8j9bvP3tb6/wnlJsFuahj7guQz4ffviRWuf7F3/2538mucmLdlHgg3tYd8gJ5AxrlL7RZzAUWbDf9773iTijnHrDG96gOGXOj6cLzxW5dWzK20Im6y51V3MuOSO4T2RR8jVEkci4cG8Q93gIxQASYwnjxvXwSkJBwTn0nfOc58TlNxN+E8MD8hx5He8azvvxt/2I19fGa2MEbnIENojyTQ7gczl9Au7P5eQX6ZzEDj/fl/vqr/4GCUmEaUBjslnzOYIPQBsrFEAP1x5eiUmJyyVCPnHNgNcAbgApwhQhzOeO87TGXklNOn6R68nFp63OcU+Stbs2A4QzJBmLMkI6xN4ZsC9NSTAA/ySYoC8B8yJvtWkSS5fYNGXKLZKFS+PFsiBvqniqnTtL21pkdneR5H3lmri/XAbvOnzL4v67y6WxwOhOrCIi1K7VCdjdUpuTXOjapU9xeLhey83XSWLIsIpmXvioY8ggtJQFKgRVDdlyCSAUksCCALkVCDPBVYZUWSYwqfAdQBQ3OJLQaO8W2FFMMpBFlgjOBWMT22yXQgOnJGUxWU4SL1taDLjcDoTbCJFrOJkNnXL9ZFtTXH+zbAi6QZFPxSZ3vLNYt/uUmFlZcRog0g6jBenHagUA3LKpEpGcLwUJVmriIVGcFFhUn7ivAsKnj/OMyzugwOlmfL1xS++YbpfbwnrAZygpWrS2JRwgK4tTg8gkzpHrtsbN5+nZVXwoz4zEYKA+rOBYbFA4cGuyUJRV7kJZuLnPbWW5uoClj1JAT55fPHaiEs1UXdCduw7Us9u7eOijRxd//KdV9/J0lYN69JFq92wRaJJkYTU+o88vlnfCwdvvKRfsgwXCUCaVVXRv1ZWua5HpGOs11k6+S8yY48acoZqxIuZ25xrJvMpaQI+r70l6BYDhZYJM/LDDLlhzrPXE+gF28IZ44vEniqTuFpBjPQNe40YNoQVs8YxCamkb4khbWEEC1JIEiuvE0pq67ByrmNG6RwhwiGfkMwCT7PdxYUxYRaw1yC/kVeLuEjLCcfQtJBoLPDJG5baaKLMmGBNkHdeDkJ8qAnq6xlQx/K3gwdXxcrk9Evur5G4NNuMKzjUydigvIP/cMzILucQ9MFa3H7pN1rD3/H/vVT/urkRpqSvNtWzlPrl4/5/+iWoY8/daZb7Ganv//S+T58ujjzxYs/Dy4pV/6VMWr3rVZ9UTrrq0D36g5sXmAuuvWLzsnrtFsimlA1E+W67+KKvOnDxXgPuRqmlMZt77teZwuz5fpHxfuZbv3btT2dSZGyS7YmzsYl2Z2GvunzhxyiXIyjvnXLnX3nX3wcrVsLPcT/eVQnSf5nOJyqqfXK6l2y5VfWVAdtVwrRJVUoyphE1beykDd5Ws6Fgjay2RZKyslrX47aGBbCEBmEglcqxlibhK53GQoo0a5lQAcCItJ5wi5KM8P1iTlCPQBepH1lgnInTZt1IcKVa5fkR4bR1VfHC1LTfU+swEsT5SXIvJs5J5Sb6xIaIIRQ51H1mbtB+iHAs3ck8nuDtSZVrUiuCbt1rRCSHkXiR3ULJyq8hw9hrkpDKkxfvF4+F2UfjRTofe6DNb7SWzdX/IM7sRKycDSslqdvuaLZLqD23reGf3tmzk3l35AOLMk/QP+f/p6q2Lq2uVEKqk3tUFZcWKxFe2601XUYqUDEOObiq33c2VzXBTuf9K7i0WJ04T4vEpi9vvec1i64F7y0pang+PHynFoeuRo2yX9bP2bHu4ESZyqeoa/7Gsv7//+78v+UUCLJJ5IRcSKoa8esc73jGVpWNNpzxcsBVxyViTkWHMfWQJa5b1vHv3vlq7JMlyTWXmBL9Z45SdOldrK6EhjD/KML4/dPi2slh/UOsZ/IKsjDIMSzayAHJNVvw/+qM/Ulkq+gzOon8QZd7Tr4c/8ujiD8rVHFdosEsUmGdIdlfj4Wz59rSLLOW6vJLYjHvh2Mh6xjVKxZSF4nvGhzGIXLulvJRuLS+cYLfkZOB8rqH3JSNIlshnnI+MpW3GkLZ+9dferb5svDZG4GZHYIMo3+wIPofzk930OZz6op0SC+jzfcHXv/4rJ6GIQEMoA+wQxAjFWHUQrGwOCHYEYNyPEKoPfeShEpKnaxM7pJrD+/YWYS5wQ4kKypqQvfh4lSDBIsE+jusfm+3Oyuy7NXGptTHH1RMhi7DnJ8SKOGKEPCQd8M4zU5wd9TvLOkOCm6PHjqgWKp/RV28GlxRXyKZDtkpAOeCRDR7Bf6AS5gACzp2u9q8WYanEXXvK8sHvvZXUa18l67qr4pHvvbcIQ5HpLUWAL1y0SygusySsukpCJcpj0C6ug4AFWY7JDk0pErt0ArKILSq7lAAQcXRK7FIkTzFlOHkWQNxUxOwqFhewULUr98sChQB8ASRAE8Af6KKa0BBB2QRkIZHDXQhlSB9AU9YVAAaoCdDZv+UC6OQusqISO0yf9HVbwCGexE8LcFFWJRYIu5YDCOfapCay3SldSPjMkNAgU3wbl8MCYPJAL7JJoh0sIwXethEfjuuekt9wvwDIOkkxddI21HN0rOLWcuu7imKh3EHl4q2+gDWtVCCR11bFNFq5w9goQQ3ZrNUdSkJxHwxtndM1mVXj9XwBpZqPWKspz8WllYSnPlO8cF2Lcj1nTlfm9rroziITxB6erizWjz3+VGV0vVREuSwfl0g0U+7QVQ7q4bKUfPDDD5el7latI+YIc/PMmXL5p+M19pSn2rajvCTKfLW9LGG3lnvr1rIqExt2DvBWhGJ3kRMeEjG4zHfWD2SGe9xdWZxZm6w5JY6RJwCAqZIsVbKnxAhzXkIf4kqXmukcA7FjPB/+6CN1zi7F9kGa/qQyzY4eKJRS4fi4J3OtEGUAJ+uPn4RvBMBxLf6mr4mLS4x03K25r0crx4HcLXle9fxQ5nGtWH1Z18ivuCsiowLYQnRFmNv1kuMDBgP0kHtJwkX7xNY9VVlsGWPcjWmPOHE6EeVevGrGMnr0G9IbpSHjgtzC8g645Znz2UMPPrT4oz/+I312330PCMzSL0g1ygtc8fGAQQY/9NCHFk8deVJu+A888LKaaxdrPl1e3Hv34cVnv+ozq/2yYD3yUMniD9W8WJN79yte/nJ5NhwtD5vTpXyhzvK5+jl+vMJh6nneeuD2sq4/UBZgPBjIw1BW31IEYl3+8Ac/pOReDzzwSTKhniyrNwNBBvjzRaLPnsLSdKTm6YnFJ33yPYtPetl9Fctcsnf7Jnne3LK/aitvr0RBO0rpcWBfjR+10TGVlixA4cV6h6yW5XNzkWUlyBMJrcFFoVjJuzaVklHMTSZJuyNLdsiY2go9yC3cF7mLhbful7Z4VigKnZjPdYhJDihOK4uyraFS0CEzqw+4c8ujpZW4kgX1H67pnLidNVRySUo0ZIu1niIm10wOAAAgAElEQVSNIu3KT4GMspV6U81b/YZoi5haLisZl8i0hKms3CgfHTRjWahjKzGkroVcllxzPgkrQyGhzqaNfJXLOgm3EoLCHkA7EoSsRhSiTo5Iln5kszJiI8fchMacsduKJ04rFkWOmyhrz2BMsepzfVy+2Y/a/ZxYcrPrWnvbKime+lq4QXWWS6G5uRSXlbiNsJrNV0/V93W9S8dkeb+8ef/i1NnyhFl7+WLnba+sZipcaksR4qkCROGI2lMISUhZSZ7p5nL9f7q8Mn6rMkH/k3f+Yim6TpQ19rOVzItSaLwYM+TCz/zMzyhXitZ2xwjHsw1ZQhZssltnn0i4mZX7VpgQr82jc1QJnkNXVHbqP773D9Uv2iYMTfG+5d1B3gBIK88O7ITCMMo1iDLjiYxF7vCDLEZ2yL29xj3lOG87eEjP8QMVDoEchcxHbp8o7xM873ZVmAXXQD4TW2x5j7dVJdsqAwFhaXGnBjslZ0WOS7URlIWMSzx+pAAt2XiwlLYkP6WfyHRcy+k/bbKGUoYTeRZFaBSfHPfv/uB31aeN18YI3OwIfFyJ8rZaTGtkKu1Mqjd7M5/I51O38Fy5OaLtZVHHJfgTtc8IHAT18/360v/ujRJ0bCYI5QtlJVgrELej5wBANhYO/j5awBHLl5PDbLFLJu6jJdjvvfdlBazulxshZJRj2MhJsEW8JFYryBgbDJ8To8rYnyx1MuNvAL8mgoswZkMAUEZJoHIDFUd8oNqjz3KpKgvcuWr72LHHtXl9cgE7Mr8Sk/Pww49Ks447m+IjtdMDcvmLpD+bVRZmT2WP3FnxdHu3lRt1JRnZXoBqb1nwDlf2VpJ27a3MrbIQV5ycQIlijmvzL1DHWtmEO3S9xcXaCWdseVAmV1kDDHzQfhODKuJXx5DJm/82d9IViPL5CzXe1YfJsllud7L4ivRV53FhFmFtizBu2bE0KPN2WUea0IpAYyHFygEIrE1dABPLCKCm+kvSHGWXrRtQxJwQQAGXCiaEtEHGlbAKQKbSSVy/xg4LOpaeOvqqkluR+dn36ZrMqq4sQGb37+ozcb2yhHSm7fYusBs408LlRWKxAUhvKcWHwOXlcuOrOteUMgE02+pjnApywQlSnoNtzJGVms+JaZRlZAagcpHHLbKAaGViq7hikuGQ8d1AdFuBel4kELpaYF3jgg6C+5dbO2S5xrWsCwD3y2XdY27jYrBzZwG+qo/8/vd/sMhdZZq+um9x8uK+xYVyOSTE4WwlublIiSysX6yDcquD1D1ecWwAKmfNtUICCy6loi5WH9aYv4QPlGs3BA4S480C9zsIKNaVK7WGyrpXiiF7S5Csy2WNztW8O17lfQCE09opQKUYuHJlTHmjyEGsFtwnaxe5wDqFwOHRAUlmfdEO7SUWkOsAtpATcWWOJwoAkmRQUiI1aT+P7NWasOWC9hgLyaGWy4e71AkxtZJDUgZYRnAMVib6juUWqxGf3X///YtXUPu3xgvQikXbYNFu6kyS2VK0W1liAXl8x72kdFZitWVFr3mLyzty+GABWa4PGA2YTSbwJMTB8hXPjViQGNNYsJGbWA+TLIy5ynGcx/MgJh/yQ2Ku/eVtwLy/WAoZnok9Ti6Ue33Vm72lyEXNw7XKpUC9blsXK3ymXO/3VlbsWytmHQL3xGNPKrP66XK3Jss2VjrWW5QUZBM/gBKxnsNHHvqoQDDjhwJERFGewnNCQMJitpfXzROPf7i8brYXYb+3PG8OFTlGrBwvUF05LNbwpKlnVIrMPWWRo/Y4Qcqa4yTQ4j5EOmqNy6sG+USmevaJWncQX/IdkMtAZNgLXtJEvBkpowHxd1KQmYiKEKtMESTVyjaTSrsMiyi1qz6Zmrdsq1hpPFDg8lLGcY6TbuH9gpKRtpRnIko4CR86RGeQMHUP2qNRdMrfuDSjePzUSm9F3RwjbTmOBwxinWaU+4EuSrDhPVRyl3tDkVfKZRI0UY1B9Y4h9LVPUGWA/kG05QFzib2CPa/2VxKkMXY1z4gW5zO8di6Xwg+PE/ZFyTntE+wvRWyR6bj6M+DV74vKhG6vKJSNKGtRGLh8Fw+F+YYlGkWFXXFVHohkiTWeWysj+da1vUVoa79GKc74lFv94kLNPzwHat+5XEm+zl+qLOs771ls2fVAzZNDi488+KEq+/T+Cj9gbyrF9d5DixMVtLy9LKavee1rVHbpcimVt1Y/zhdm+eCffWjxT37hlxZ/Vp46n/s5r1181Vd9VdUE36+5y71BkH/u535OrstJ7plSl8wF3LW/7Mu+TJbc9773vbLu7t1LOBel+45rviDDXvWqV0lZyHuUWSjiUYC9+c1v1pqJ6zLzDdmqGVLPh34gn/k+McBcP0kA6VMsvRwT8nm6FLC7KpyG63BNngUvvkexx3WQRaxVCDbyGFmUUJS4Rx8qDxbkHKE5YDhkYqoTMD4YOZKIkGd95MixxYMfflCJJPeXQnd7eYOA3VKrGvmlqiH1PLlmcr4kzwP9QdZxjXj2Haus+BuvjRF4Pkbg40aUd5VL11pN+Jfa62wt+JOlcX+pEuW/+SVvahLX2ZJLQ+ssqY47SXkYhCICGFJ84niVZynBLSIiTWK5LZewlVt2WXvZTBGOCNAk5UlZGtqOAI37DtZVQI9dmrCOdZyrOJFr/pE4aTsWK2oHFpimf4m5JNvq+XNlmSqQcejQ4dpE9i1OHD0pYoB2HIK9EyugtOzUb3XmTpKNbC9ivmdXJZvZW+5Ot1Z90YqJ21vXuPXAngKZda2KRd5RWV0xkBIrx0s5YxRPVp+TEbRLHF0pSzOuftK6A+LksunkKry/3NYKuakBwHAJFlgiAykgA1e2cquFuIbcqddYLxqw4UJd51zCOlzjTx+I1QL4yAoBEcUao2yqZGHm0jWGgBTjMYMsWSRwxQTYYQV3SRYlxaJkS8WUkWFb90t/21UyG2/qc0Jx7QboODX9oxStfZ48BnyvItSKCTbI5eUQ4a63jFWGOaV7rHuuuUjiNebZJcBzXWdrPWQnA+MaTfxRXLSlOJYkgJxcAylbBWZlbHgmdT36gKUCU/YWxUgWcFf8dLVd46gyLfVMAIlSqpBgrUo8Xey4QtdRLoBb1jPmBBbxzUV4KaFz/kIBhNNXCug9WVa7chs8U+XPzu6oOPvyzqjMwgY5ldioYkWJPZcyqax0jz9RRLnDC+xCV/FmFX/M2J8oKwlWdD5X2bMC3x8pL44jRa7XKuN6LAUmhDXX61xq6uKGpxjzGr+j1YatF8QDk7kYBSGKHci1k8tA5EJ2AV9xmQtIBEgB1CCfcW9mPfOTUlSJ75Vyo34AgvzGC0SAqvqwv67HmjxWmb6Jr0MesJ5uO3ibwBrXRtZgSd1fY8W5rHmsGoBw2gsRRz5xbcAqxBWlGlZZPuc4xgQAS39jhSGMg8+wiHM8sYlJEJiENrE00QbHAPgAzADTO0vOjXWTk1AQ4JpkZrhe0gZKA9pIGAvnc49kusYa1ea+tsRT95n8CSgYmVsuybSviPKeUhDiZr+l5qMsorVey8Bf7dQ91Jo4fMfti3PlkSDraE3I7WUhpRb3tip7d7Vcgi/WtfDK+XCB38crg/otkNeyQJ09R4JDsoYXoahWUdqRQZtEdPT1gQdervtn3iHTOWd3KRYhbcdPPFXP4dhix9byDipPhltK6ViB+osLZ45UvDI1WcuNuzxy9lbfd5ZM3l4l0ZxgEE1T3d+WStSHBbgUYKzzba5hZdIlkkv+BX7TMQSZiaXlR6/ndo9W4HDnaXDJI5qyezC/CX2RopGwF77XHoN1mKSDKOdqnIpYKvGiahqXzKv+oMxUiT2F0NjmG+vwpMyURbiIJ5oLhWMgvJGHnQsB12O8UmJEloUW8q1OWhaqaygxTfad9JB8CMT3OPYaguzcAihjcR9nTFyazopByhByfyT8Mllmb0LRqWRglUXfNeJd11heSPLqcf4MYqhVRkvKQTa5Irz1t0MY7OmjbN0ci3K2S3TxHX3RM+E/QpPIpI0isizDW6pm/OZK2qZvSfx4pbKanz9RYwRhL4tnhaNc2nSwDMh3FlE/VH3Zs/i93/uNxb9/z7+tkmNVmq345ub67PipUqYVafvrf+OLF69+zedo366sDZLtj9Xaf/f/88uLP/i37118zme9dvHVX/M/a9u15Xchi/KP//iPy1UaRVQUVHzHuqVc1Bd+4ReKyL7zne+s2ON/yqSTolAJRQv/oCQk8zZW54SD4AmEQv6tb32r3KeTsC/15skVwLgg45LVP7iI+UdmbIVB1Zgix6iRvr2Uw8gIxzVXRv3y+EhG/GTHtmeB5SAyjmeUcBrkVMrZcX+QdPASCjfuzxn9bVGO1w2eRto3eu/Bk+yJ2pMg3JLvp45PCtOUIuP6XDdYj7ZC/BlfhwK59jTfEd628doYgedjBD4uRBlL8p7Slr1UX0+UC9xLlSj/9f/mSyaNoMpXFLGIC2UsyeziWJHtTuOaohGAAG0SzyTGD5Aadx+EZdwM41bNOHO+wDEEWJp7wJ9LCQAcsUgn63biGDkOgUvbAH3aCUmzFaBcIquPlIG59ZZKpVlA4dRJx+6Q2XVnbT5bK/nWrirqSawnWvAzVWoFV2qyXe/dXdabtdMVl7yltKsHlVl2V53H+VhPARGyRshqCms2ONpEciKsvgC8It5XytVMhBFwgqUZbb7OsSVLVhPFikHO6t4BPRAxKR6oG0rZIseP2YAiVm5XwWoWSzbABJCtWpZ1HaxsJCiDfMiKVc9xM1ZR+omrHcBTyaoKNQDAKe+hxk2S0ezTj1hhIcrl61xbpRN3GYCZPMqdsUEopFo1natnspLzHSQeZYHiqU1Q5TVZ/8lND9LdG6dKRYmM14Fkc5ULOvWWnSUc8g+RxPWQ+UY/5MqFlUQGbluWN0P4uE85L1LypT4vIE4JKVmBsFwIzMYKQjy5MXilM6l5RdZqXPuqL3LPxCJVbWKNQBECWDxrki/PBB0DWC23+laeXK77OHW2yPWlrUU+Nokov//9Dy0efPTU4tGjFQZQLtfc54EDByv50Z3lorqrrKmOzd6776CJU3WITKFJLnWurMcXyHRc47S1nh9kAndCrMn/4T+8twjrB4tEHpaFgzXx2GN4VbgckBQAuIWXpVzWtAKksUIkbCHrO27QWGUBhQFhcodnfOt8LLfJgMpvPovrHuAqgIvjuQ4/rHEsOQAzLJa3Y/EoMIb7My8yUGNRjnWYcyCzyc4Nydxaz1jZ9dvrBUBPf5MEkHulz1iKaCeJCO0mybO1pwxtKqlXtRO3QICp5cNOkV9lda0XbQYEst6IveMaqdWKxw3KQO4lsYIpj4KygXHEesNnUTZEsce4cT0s/SgCAKK8oqxgbUOUmYMnK7M5co9s0URi8CyJx9hVyQSRabvK6+VChQbsrwRf+/bvXjwNqC2TLnHpF6p9MrXvKQsSlkUIqa1cp2uenipFYGVGL6szgJj+oFR8qvpDWAxEaBOl4Wo9KX633jOWKCuI3Uae4EFxoerkbi2ye7mS7l0qJdH+mpu7Snm06cqp8sRZWzzwSbdXbfryEihCQzw0md6VLAorKTqxyogMKaWMG7KLOuwIVmVTlnuvvXcEihS+wWrhZU8cCxaSJ9Yvlqxibts7hc+aKDOWSoAoBRjMyW1LKJDXQGmdcZOGI0KIAf+UoyPpGEudPuJ9gyLRvbAlG8UbsdXUaUaJQe4Cruskjw4bUYe7g2bKLv3EdtBtIQP5vEJuKA+F7OPCUtypzh5yVf4505gge5C9tMBYuUwgyhXawpun+0egj7yKICsoQJG53oqsME3csT1lVMdecrvHmuuiKJDCgeRe5I+wTGcsJP0RpnwgRQR7laslbKp95GrFJZfUrjaLEDNi0g6w56B8LKU41QSqtNfWtcOLzXuqLNnm2+v8TYs/+Hf/avHnHyx35vNlMa1EiEQ8fPjBKotWBO/VldDrS//Wl9Qaq+Nl6V4sjhcG+e3f/N3FP/8Xv7749E/9rMXf/btfW3LasbisPdYkRBlvmORTkEK7Xvfff79KQn32Z3+2YoJ/7Md+bPGvypUb2XHo0B1TKBrX+6Iv+uLF533e51Wbzr9BTgheKA/tYk3ljV2SWcxT9nTWcIwCUlJgkdcYbpbnHOQdWYkMi1LP2aIpB1fJUCt8hjWKDKbvIZ78pl3tvaxZ4QzL7PymXXIc4AG0s0IjrAB0EsokGeRYlKoJfdlbCq8dJUOQXcg93K1RkOAlGCs09xAyzPnIOvoItktOg9ReVnLJkht/8O82XK9bGmz8uskR+LgQ5T0Hqz7mS8Dd+pmezfWIcixnOUcue8Nr/H71u+td59na+1jXor0XyvX6Df/D3y4LDKWXXEaAbNG7KvYRocdGcOTI0xKuuwrs8IPmMS5CbEImsB4bxgHhnYyOAOmAS7Se/B0LFMcEZCJoXa7HLrnZSGIxTnkXgK2JtRNIyNKIhrxciG8/eKtcEyHZuCBRjgKQzsajvtf83l7WmDvuqHI5lZ11ewGSM6eers3+crkclgvpjnOL7Zuernb2OuFOxRdxX/RrGySzLNPU/MUSSQZPqavJ5AlYKnACUbtacVe1NUtTH5CjWGO5HnM8IAIw16BOWM1kTsGvshIQs9vZe7WRG9jI6s7vJoUCe7IYVPuUp8KigUGmY3i3lCumSn1ofAjm7WzTuD1CyuVLCeBjo4cxGtyYnRP/XCRfia187QlU8beCp13b2HnGOIebro9BWVhyCwDFpZram5PrJHeE661cLev69A3AqHEiU2v9TawxYAsVhACJywnRB2JzIYMCdLLS6MuOC6x7AjTU9VSGBndsMoO35ZT+um4q55OFFWsNZgeui6trg+ey6gABnagGa45dCQXxi7gT60j8JCXEzheYOUEd3GPlZlY1k69u3lWA6XIBp8fL9bqspeeKqFWyopOnXMoL6+++conlaePqvb0I7L5yl2YtsX6oN8kawEr51NNHCiCeKUVOefvUcViSnWhvm5I8kaUYy+UrK0sx6xKizHO5UMDq2NHKmlzrDYUM6+FsEScrpMpCXQSUvqRcG+sOSwBgKmssii3WOuBICajKLThlRgCCs2XE2Vch4JSK0n0U6QwIZ63Sb5KPkT2ZZyQCXs9jZxFXZfuu68c9GlmRLN6nKzaWPh2qa2Mxoc3bupRKstlz7dRxZuwSL4d8od/8thLQGX+ZMwcAnaXUQ/b8eWW8pV36DBgNCDQQvlDZnY+oTmmUALTD50ow1/JqDBHJGL68YoQZO/qHVRy5wktZqI+6fAxW8IwP10PpyJoDrCLX5I4vHZszdEPAbrnF9U4hUWvlEonib9fu8lyofopU19qgXMxayUAy/6ObA8DeWu6qB6q81/GTxxZPPPVExSZT8soWe91neVYlNGQT61frnGtbQcQecVl5BMrtu8b0tgpNOXOqkj0++Yjbr+dz16EDZVkugnHbtrIq7yq361J+UCGgLNubt1SSKBE/rJHIlFpDKAcVM4E4cNIsKgCg7NKWK3degL8VhwwO5B63X5eUsrLNc63Xr+SROl7/+x6wfqqqgISULmdlpmQP70t+ss5rPSvkA3mpclZ1BtZRrKbtWmyW2bJO8g++bZdnuVij7FP9d9e4RQEpjxcpO01mLNk5B6WEqbcs5vUDIWeukb9DeSnwTOJe5PZt5YH7wL1Z5mlzoA0lM7QPkCy8GhLHJ6uaATHhXBcXbJSLsgTP8dMMy9ba+9EaSB3A9xBkjuF4KR5RinoIXGKKk8SuJdNVY1nEHplq7ySNDfuV9MTVbilUrlac+9lz9ayrGsD23XeXtujeaquSGp65sPjjP/zXi0cf//PqYyl5ru4ut+uKz/3wE4sPVW6Hv/SZn7V4wxu/fHH3vXc1P+f5b1r8yR//6eKf/eK7K4ndfYuv+Mqv0ByD5LFGUWD9yI/8iMIzkIcpQwmJI5M2VmLW1O/8zu+oDBN17e+6657Fy19eSfFedq8UnBBgywc8DyCvJBWzR0D2SSzIZ/HOqM92lLfP5IHVsjfraVLEtaGAZ8UekPwQrHtk7WOPPVHeRk8pMz4ykh/WGrIvSsGEeNA2WInvYmhg30QZ91Std5RrnHumTPQQ45TOZB6gqI1SVG2XXJBivZ4iFm4y8FOCE/KOPEvFACf5c+bsJEyMBT0eOCk7+O53YaXfeG2MwM2PwMeFKN9a9Rdfyq9VoozAoLzAj/7oj2pYADi/9mu/tviMz/gMvadu35ve9CYJC76jjMBnfuZnPuMQfu/3fu/i27/926cYY8759V8vzWdlOHy278YGXyii/BVv+p/keqe4vNI07t6zW5uB3RafLMFYtVoLEEJASYCUDQYQDphHsEOskxyHdpLtOgKSYwBi3APHIYiTidYW5rMCj3EFSgIIC+Bb1B+ui+BNvCRxmmfP2zJ9oawb91StV2KOt5ZQpzYpLtUA0Y+Wlna7YmkLtJSr12FqIN9WJLg08ucrgdf20uLfUi7Wd9y2vRLqVCKNAnbUol2DEKH1xRKhUhu1aagMEKgKlzKsrfUbYCAPQVzgsCZXKSjwCN/Lpc9uRwYsrcoXABHSMkBUfDBLnwRWZWUpUEKJIbtwa6/SsfpTxNLEVFZq9a9RC7Gtil8rzEIMmdyzIZwGMdrMC9hoQ4OGAnIANJ3URiReMbgm2SLpACQAEBdXUhks1G2lJMFWgRGBIikAuJ+2ECsJmQFrtN2yNACS0ahjsQIQoiAg+7fKuTgBGJjPIA7tu4L2fC9ylQRAV7+4DORaQ2MrlOKWhUAbvTK+stafM+mtjZ+Y3ys1D50l2+7XEHTl45ElB+tIW3oK4OLynRJS1MyGKFNvGXfsqpFT1sZzi8cqmQylTJ48embx2JOnyhLyeMUcn6m1dHhx4Pa7FpfKWnX8FG5oxLVVmatyibX2flMRnH0CJCFyADeRSuJwy6KMO/bZilMjFv90hTjsqfVJuZ6njjxRSZqeFkAhGyvWQTK97yj3T9p6vGJSWRu47CFvNMz1PEJoIToAQ/oTgAag4sfxdyQfc3gDv3FXpF+zcgxry6GppjJrk+vifsg1WOcpMUIbrFuskVxzd5FjkVHIgOL87KIMoOV+AvyYN4985KOytED46AMWDkhuSqzEkh3XZtpgDJNYhumBvOGHF/OKfsV6zd9Yg2KZ4T1/8+Jv+iJwWv3HcyMuldxjFKTIq1jhY01BSQcQhfTzHAhLue+++0TGlcCtHsixY8enhISMC+N3orJPsy7vLE8B5jmhLttqnd1SyjxnYsfjhzjtKuFXsb3cJ8qge+4+VM4QVYu2wmKOFCjeUaD4ZRU3TFb/85UQDNfpu++5u9z5txXZ+IBqx548USWcdhR5LkU5S/V8yVH6xf0TE8l82VXX8j1fdFxjyeo77josBc1dVRbq7KlS6Dz50cXxIv6oDQ9X5uu779hXz6tyTtxS3gA7KxldkYetEGVqJrPWkFm4Gdeiq8jL9maBBNrCKWUGCjLWOrKprNxWyOHRw/pGJsSa2Um7UP2JYGoha+wkdyQ74X0QN5SSCA5kGvITAuf3EijERHMtWaDrGMlurxvpLEMKI8elQJSUdL8I01D8PVY9Ekba+ooMVTZ/kVIkfRN8EX6uyylN4BWe0m7h9RGkTCZTKQuIS8Zir8Vs+a2uW3FAF1QAWX9YBkp2yfJNE3VOexahcMV7wfTae4OyJtQfW4tEuYIDRBi5nn2oLfwi7RpV7x2Ml8g6Q+/M4wolYr5ixdbu5nwd8lagX/UZhBgSvXVHVQPYV0R5d1mTyxvnxFNHyrL7e4vHH/1guR2fW5w5v1bKyKrb/eSZxcOPn1jc98mfsnjDl3/F4lNKQUjYwVYlMdumhHO//Vv/WorF//Kv/hfqx9nK30DtcOQG2anJjM31IyMeeOABxSZTjgnZgOIKUnpLhSISIiN5XVhiNIZEPqFMgSgrjrhrF6PYxSsDBZnjdynZ5ESAssi3siXtKVSivosrN6PKebkGbbFvEJrzgQ98UC7kT9X4YN1FOQjx51jkOXIoeRiQtyl1Z+xIwsgK26m2kBnIX9Y1/WaPSE6ZKFNlkOiQAKYAOWYcq47S2FZy7lFyvV22uT+uj2zlnlJaCs8Z+vrRj3zQi3HjtTECNzkCG0T5JgfwuZy+SpQRBBDYb/u2b1Nz73nPexbf8z3fs/ipn/opLfjv/M7vXLzlLW+RkMHyQe29X/3VXxUI1F7VbsLpC21Bsr/gC75AH8V1hr+f7bvxXl4oovw3v/TLdQ+QXjYP4nAAuYA5LAxokBH+iussgczGYeFKZmrIrTMwQmYRsgDmxKkgQGkL4AVoBNzmPpJEhusCGJNYI3WUtWEXQFASoOpXNhSNb/WJ4xHeItfVt11FEMjKCEFmL0ITD0k8XSCVRFCXLp4p62WVLdlV2YIrp4xKD1Wc1C37yjJS4O7Ou/YuXvlpuF9WLGDF212qUj+AiLVq9yqkmXhCuVyDBig1UiC6fpM46/JFl+vYXFloN5c1WEBMIMwWBtkLBGxMRIWM2v1Oz9hq9vqDzdTxcbxkFwg4E1E2QJIFVm3aFXwCayLfBXrYwNmUHQRnzbAsKuUCVhapnUqq5PciygA1cXhbNsqWIsIrCwyW2XrWsqxAlAt0425MPVniha9g+UFJoEyqDc4AbZovQrUGh3WPdhW0SzounVcLPKoutMgnQKpLYmF9EVgwSdP440YpAEZWb8YM/MZ9QsS5LqAMZBeyzg0l42zi+bhNgBrx2sTEM3Z1t2rfsYtXOxYSEC9yjYVIJr36RT1Xxrut3Nz3uSLATx05vnj8SGW5fur04sMPH1s88ljFlK0dWNx7/6dV2acDVUv5qYr5PF3r5bRc5okvZ+0crfJWjDkJVsg4DGlkXZEhGQBHpuWjZdk4+tRRrSlnjy4rYFk2sL6R7Zp1Obrf2eJRSfZOFLGua6KEok3uEfl4HWUAACAASURBVMsAfyv+uYh4ksNwXLw34g48ZmrFjRgrTLLO65lUv5O/IHVAaSdxziGYgKvUWJbiq+QBMgFwf6qIvZQ89eL6sQAn2Q39e7oSUNEX3KJVRqqPBaTFZXsGlU7KCFDjWpBv7kcJuNpSzPPj75RHSZgI12SMcdGkL7znh1cAolzY2+WQcUzmcNpMyAl9dgzgcbWDsi6JwxI/bVd1xxhmrwgpJ54QjwGsV6dPkTzxqBJ6Hb6j5GvNQ9zupUCqmNqdu8odvtbQ2TNHS34dLkvuzrrnp0tJ8khZiUs50qCYuUL/Dt5eSoiipsePlztl9W1nkeT9e2+XFwNz5kwpfY7UXHu6PBnskl7gu+Y/4wcBf+gjD05E+RWf/Iqq23yg+lGeBGePV3x0/a773rujYrjv2Ls4WCQZT/Z9VV5vreTEtorJ31JZ30ksqCRQuAoTj0vhslIOIk9wjY6tVXKL+GUprxB5MDlkm2We/0O2SmpKLka5hnwVUcaDBEFRx7uWsd1Sadtxu5YDOgQlHd4jkGLkoBI2Ims6Y7ZEmV2tnZCr5XnL8RIlSlCGJTwKTslP+i1y4RJ6tia7T6qZ3MTZhJ2ueS9B9sm9ubOAm6SboDpJI2+Rq8hX3M9JCtnWZq4hb5+Ww8jNJvWSx3jj6Bo9FlisRWDdBRSH0/f0mXjkNlqjcLbikHHxeLr8nhM4ao/jeykmeruSYpPxdrLGq8ja8sIiOWNRq0reVcrCIslXdlTSr3NXF08/gSX1TxZPPvFQ/a7SlBXO/MSTFapQtZafPlGKrl23Lv7G675k8V/9tb+mcTTJdDjNhz5UHi3V/l333a3KG0w15B3WWVyqf/u3f1uyjJhk8AjKq1e/+tWSZYm9RTnhWsl5JHax5jp2c/ZeqdJdshRbwUAZNtaKFWfsZ54jzkfivycvqzovXnH2lvL85TfXcXiJldXSo9RP5DXKrPMV6oAC8T/9p/8kfIqcsKLIcxiZrJCXkoW0RQIveSn0vSWkzQrTWyTXOC5eOpoG9dyp0oFcRN5qfVUbCcXg78RDK6yliHcUiByDjOGHceV6f/SH75nGdOOPjRG4mRHYIMo3M3rP8dyPFaMM+Puu7/quxQ/8wA9U3OH7F9/93d+9eNvb3ibCiLD41m/91sXXfu3XqtA8goF4lx/8wR+UxZjXqtX4Xe961+KLv/iLr/vdu9/97oqD+aJr7uSFIsp/52//LxKycvErYZ94RTSMBoZOpuUYUWsMsfpg6UWgB/wlZjHxx7GkxD2RzYnNKGWmsKwgnCHpWC/itsP1FJtTiWmwXnBt3Aml/SxNN6ARC0s2FWlRi9jursw2t5QlmZ3xZCXEwN1YRK7cBM+fL8taJa7avqUSda1Rwqc2o0qatWMrFuaKnazyJXuq8CcujWskjyowgAsii3F7aaOVVVpAA/KJxYPY5IpHI3synBcrK1p1bUImqbJY4O7W4Efsnc8FveyCJ5A3uQvypjZdLBK14xuIodUHlIE7bFHANCjS2G052yunYmVxUiy1waYL8APQsOm3hRnXTcXZyk0Ox2LAFBZuLuW2pBAQoa83EMWkZcU6W4nCAHEAWww7Og7rSbUrEIiBJBZiAaUGiwVkiMFVGGGdC2HEgruVpFZlEbgCqIX4l0WEz3F3BuDLAtxEWXqCcml0m7bB8xJQFBnvTxgTgWfcJdu1XJ+0cqEVA8THXSqw6ay6eA3QObt8kyyJUlVrFb+ubLCMO4CGWD0AcT2PS1VyB3JfFXcWjz1xcvHwkycXDz12qtwEq82dRSLW9pc15GIR6LJSVGb3p4r02S2XEmNFAup+cUfGlZw6lduKGCM/XCKkanZWvCkKBSzQWNmwUh458pQI9IFag1g8WAdkJnVdW8Ccs62SJIaXY0krxrrGG+LH9YgXZg4ApDifV6wMrG+AEeuScYYks955qY5xkUz6h+ILJRbtcD0IJueEQALUPlAuzRDFuAKSSV/ugjWenANRXmtrBP1IHVJkw57qK3GrUBmVO6l2kFO31jVRGCCTsRJBhrkProuM4B5T5iSkFRmR2L4o+2JZhyjjeky/aA9LK+clMVeALXM72bnpD/KMJGA8L0A4/Ue+5TyOTYk7vkv5l8RXI+8AqLhAjpYmWflqzfP7dMkxXgerhB3ZrfFeOHnqWBPlXSWr91Xc9+0lEs6VXK5ar1U/eVu5Yl+8UO76lbjn8Ucf66Q+lMUiqR4KxE2KZ7a3T1n3i6BQzo8s21jkeI5xr5d1v9YQ5aWOVmmqE5XQh2PI7s/8vPuuQ2WlLtd2oj9qHeBuTDmoOw9V++R8qJDk3ZXMi7JB2yvmcXPFKKvkkdZsLUKsypUn4SpKNuKBWZ8AfZV4cm4FyqQpZruJlpMAltyaWJ3r95rkmmjwkuVSVlZn35dijkRXTbzphGk0MosyQ1j92krLl9UP3MxRtm7je4in/I1LhlF5oElPS3F5AZ1HkcZeQQ/53VZEEnGJAIUU+059bfobwiyy2cm6RL4goOgsbX1Hcefbs2x2RQc8n5yxyn0ipptEZCgRmqTLbTyK1d6Duv8m49UTJZ3yORAxQmdE2mUtZhWanGu/osu1n8jNvEkx3F/x4chw9kieI/uFkkVyvONoKeOnMJcrlaegEiReKtfqq8QvV+3mLbWPY2E+Vcqe0yc/unjq8fImqYSIjz1eyQsfPrU4dqrm0vayPlfpqTvuvH9xZ8mmS3WtCygiyApdse7IQDzjFB5RexWeFafKrRg8guwla/Xnf/7nSxnJGo4FdozxZf1HTkjRIQUAz3ChjPG8sBRjSCDUhMzwByv0C0WTq3lYAcIeq+SVrc7hdyzKtOE9fcZcanh4IVvIHXChQpGYz8ha+majwgXJPWRhyvBhXcbizH2GnIbUIk9YU3gcYSHH1RryzMt13u/R91wjYXfxBEKGa02VjA2pdwy2Q3YS9sI1kaMp3cextJHwlN//vd9avcWN9xsj8JxGYIMoP6dhu7mTno0oA3he97rXLb7/+7//GYkvguE3fuM39D2CAaJLFsQQZXqXDfx6FujxO7Iq4uYd63Tu7IUiyl/z1d8gwYiQpG+2qFxW0iB+ENRj3CKWCX7iEu1YubIOFTBGaKoUTWetTXKdWLEiXBGgCOS4fbJhELvJpoX7KIQA8I/GWuC+yOrWugaEOcSb/QuyRgkcaifv3bVfm5MAhNzAaqMs12wyLV6psk7biwDt3bVpcceBnYtD9VOG5LqPAsmHCiwWaFUcF3V10YLKJc1WB7TSVrUDGuwWBwBTHWOIsDYgLJYQwEqOo/rDdh/kPOGg1sRK2wumU8kia8LFSxPbhZtz9YF4MIiZ4+Jccxq3RMZDlpGOa6L9uHW7DJWt0pR30pyD1EGU6UoBZGmtRRxtjXWtY0AWsbr0s12ooSfcGxpt9bEsqxBXyl9R27SA2xaArVy3AbQuWREQBcHEBX7qmwBDXMroD1ZcAEVndoXkCyAT2xwgZzYLqd6cRGoA6ALVjFmsmra6O46ZVzTqtEdJL6kCFG/nHxQDApflEYBFBiDuTN+s0bovSLDiJ8v6Tn1j3O5ksagDSIoGGK/xv1iA6VS5Qh8v99Uj5XJ97PjFxZFTV8r9usIYzpeVZK28Mi5tWhyt4wSIagzOFZAigRXJWVgz+8vFH3dinh2Wz4/U2gP8sNaVlbqIx8Fyi33ZvfcpkzvKLKx9kDuyNMuluvrCmsUdjz4if/DSYI1BdAiZAMCQzEvu3EVQ5W1QfQJwJWdACHPyCyS2FkKV9c01k1QGAk2fWatci3IqrPeQZ/pBG1yHfsbCQIkorfuSE1jZd5IRucAbfeFF+/SJEkyQ5VvL0g7hfN/73jf1nfuzW7njkbk+coL7BajFZZz5R3shrxwbS7IVC/YQwC06VuAo8iJ/eW8ZtCb5xnXjIYP3De8hltwThJsf5COfA2JT5o4+05YTZx1Xe4wV64Lnx2coPvbvd/1rAe5at8ii2w8fLEJ8QBbOMxUryGTdXCVztlTpnV07sJ5vrXjhksOl3NldrtUqI1VjeboAM67cazWHKdFEzVlCMvZUzDD3ffEi41eKjioZdYHYcSyvNUZy565rMJbbK87ybM3zS/X9ufImOXbMGYBvqRwO973sHpWoWlyu7PB4g1RfD+xfK5fsUjhuxXunLNmVcAwRukYyr7WKWyfkoXQzl8tzZnPJkU3bal3h6t6l7+z2bXmirM1ROErW2V0a9igPamglY1H37ZJZln6W/638a4ITJx4pwVA8SnZViAu5HVAG17WoSgDJlLUZWULSRLxn2o1bcbsWFP1jGa/EVyVrLuFK3lZa1rDKfylUJl5kyDkuHlLrdqDMsrQi/7ujUupRsxkLOiE5UkZC4Hj2tjRSWo79xt4JWLtNThd4NTFuyPvez6SXkCLRJF9KTbgw8lNWabuPY3VHJipRpbmy5LoVAm0hLfkoL5z2NJNHUceCa3w5EU8X9t8q4UT2b7K4U52BXB+ELF2uJF1XK6cDpZ/w0ML6Tf4IngBeEZuuHK/fR4osnyq34wuL9//5k2VRrjJGd7yiSu3tXhw9UaFcRaxPlCcDpe8u1H3iPXOgZOqJWnsoJQ/UmkHukk3/Na95jbz6HnjgARk4bBm2FT9Kd4Va1Wdj6AVu1WAaPDyQGX/yJ3+q8XrlK1+pYx99/NEqjVbWa5W6LC+NilumndHFmvblylznyZV+eHEcaxTi+vjjjy0eQlH18COSefQDJeq2wjgQ9LiMI/eQ6cgsZFJcr1OyLmWpEkuMZwgyEIUT+wHHh3CTEwGl6j33WJ7Tdsr9RVYiyxJGh+KVzNzMITyUMKjYzbvqtFeoUDyNkB0myuTlAEvuWfzqr7xr6d433myMwHMdgQ2i/FxH7ibOeyaijEsLscj/5t/8G4Gf8RVyizCiUD0lBQKuEtd3vS4hpL7pm75pskCvCs1v/MZvXHzd132drNPja1cJnh0Vm/h8vw4cqMRXEJF6IXzpezYMtJiQHm32aOA7ZkV1iSveZRubZVvxBFiVCMXW0mRQTLxxNOwhMiah1oSz4STGL+460qDKhQkX2QK4JczdtklSYqJEukq4OzsyAMAjBOmxKxIbFGDKNXh3FMHbUcBye12bciTUhrSrsy0VIIPmXG4oQW7dprXD+sLfiem2ll11k6/Tho8WQZG2vUm0Y7X8XV6GJA2g9EVbDxqkqH8NdPjO9zu2ML5v0JKvm03qDvR3AFLHsPVnajSSaAry00mNnNLruJJ5TGbhZYtv7Od95nCXjcB00vy3QSgfucO6yuqt9VXs0maX6Pl+lp7O1N+xX743g2567FvOpOGq7d6uvi2DyrgZxsXwYrnjnS+LMcDyQlmNykisRNtYiinNpfbrX8dGz662fB4LBuiUeU2SK9dinkMzbA0gVrjrOjOfO1O2x9v9pl+sG99H3P06E2ofo6RAdVzAE+dl3Y3xtdO4aorEG8CPLkn2nNjJ1g3H2xoIJsdA7i3WDLleY01qCwq/U+YJ+ZHzDd5DiKxIQg7Ifa+vQ+1l2k2uhNxDZFbmTn7nPgOMuae4UseiE2AbK2Hki7xDMrY9e3NO3MkVWy6ljOVQwmose/xcIguneQ2BaUt+XC7HvrgN9FCQJSxOdot0bL6tpFofbb3TY2fe1Hfb+zjaDeCX8kPksVdVLznmPoopl+ODaKZlzy1kNufyncuMzWtDysL6ce4qk04+Ix/EWtX6pZrAFhRqJWOd+d7KN68Jy5eRfI1rNEovD3mvV/3ZN+q7n9d+Wzuz+mMF9FroB4dckQvs8rzOddWnSZj0Ob76teLVg++Dsl+om5bdekKRYZOcXWnIQmsQWJFBdlmOBPRutLQjtaBNz9tlmzO0Xjk59z0Jx4ykXdj5P3uBiLo/y0tu4Ev9G66vy7a8n+R07wu6b89L71NWTqpLPT7uJv/0s+xrOebZY6J8Hyg2VS6yLPXI17IW4wF0pTQkF8sDysvH7uVWltU6w0MJBUHjFBJwxfU48iJrPSQ5a16tNXFOjLAtqGR4p069s8MnBC15Cejv5DnQ262VC9P00DrJlHHFCsf5ohCifT5jrc7hJCiRINXgHCvTXdbLVn0Ut7LO15pDkcYBksmUiNTjseeb3e3tFg9WUxhRfe4YY54Nx7S3A+FVLbMiS6exqYvKvb2xR1zQGfdZttl1nzaieJBHIq7onY/i6fKG2ni9dEaAOXumwiovde3v5/PO5/3i+Wz1Y7T1YiTzivb/RbytdV/qekQZd2msAN/xHd8xEckx4ULiNb75m79Z2jrilmPJGF2vE+/8Ld/yLeoPVts3vvGNi1/+5V+Wpo3rjN99+Zd/uZKDrVqUXyiiTDF5hCgSVmCbjVObzUyMJXCziUWwqnRFx98CEAZgBnnF+gGoD0GW0O/PaUoWZTTMra0P6ZE1F+DZmwEgTVaGdv228HVbjg3qbM69l6tP7bpoYFfFKTqDKrx8R1ml+aE+Lgmzmms1wY1Ftu83YEH7nDce7UrDph6M4c0xibtWgM0wEyfyEVAKZpigb0PHCYgYfBlQtTVjAE0TYJ7Oz4UMVCaEMoHA+Tm6vwF06kS/hGgajDURHgC0D3Q7iQ3M3BgXnDO6+pNnFGoZXw9v36f/NODzHeqKTdo0HgCBxP/liCCT6S44zlbpAM/5Frk/OT66d+O5mt9YVDKh3APpQphXsnpDLAB0ABK84csKU4DuYr0n7plwdqmL2qWS9k26+J75bSArsCTQ0knSqn3cwFO2Y64ZbauHAIjWYgPhfsZO8gQxM/BRTVRcRQWWuBffp8FZJxmScskKpwC9uN55Dc1KgpDnzJcov2LNDcmLkm20qHBs4oAtQgB3XtMeeme8pw27y1r2+Jq27Am49v0r9KEBLeckKeAI8kJYcx8jiQ4xDYlMXyeiOpAGzg8YHOc210xJLJQDsR759kyCbQ2yPMhP2loFpCFVkxIRgqpyaV5ATqLo2EeOBWDjcaC6vjoWkIvnCaEipVjBC4Q1ImBtF9D0K4mXOE9xlIREyNW5a5zX3LJSIYms5rhHLuDkVFb6+ZqsE4eHKBSnZC3yFt0rZJlHNRJlk+SWXF5U/pkkRVas5aLEbdanzpuEr9e2znUfWnK0fO7jaL6Fm8lFy5K2okq00obGepSDc5dyRctMNdhTeZaF/YnvLf1kDfV9qY1Rzgzybp5b3bBEDudyT5pVbsWN9E/3e3ifdkTXJfuGV4t0D59lo+Ri7iXf8102RQ/OsONkW8iYjxdIH5lr7Umla3XI0fDY/FxnuZvHL9f33uvkMK+1hLxABpRHTsXl8sP7TZQvrPnLufb+dg4MFPCqBdxZ+bGgagSnOeY+Z72Psi7rOKESfEcdZXmMVZ9Njq2YGJWIlpVuV1tnP2etQchsl1WKl44rfGj09dvk2zJDGKw+x6PEcs7jhPxjr+C3MA+hT+zAbRCYFIZ6dl4XnmK9/037JkTWa8XKYh00KUGjzNeeoDG127eSmjb2i9dR5LjwmmSG27tIHXKWFPtQK+m4r7h690U3fr0ERgC8dKIS0T3fL6+cF/n1YhDlf/qz71i89Ud+ePG7lXUw2vQX+Taf8XKrRBkySwwxiRJGywRlAyhKP8Yc/9AP/dDia77ma6bjVl2vY0H+4R/+YV1/zKB9ve+SDXu1sy8UUSbWDFCGPEaAZ4MVJEH4ITBbmAY8j5tOQAHiOM91yaoiS0QJYur8yoXVMxxBH62s3YC9k0oBASHoDeRSgUIlQikZbAtT4rE68UqdQz8vY86rJiaC0LF+yO61siLjUosFmb/5IUEZFpjmELRS/UpymOsvQm/iE+9Qf71gvenNGKrB1Ijp+oEabHF4k8AlEuoT2MZoy2WXGtQ0ILxOk7r2Cg4Y+ukzEmPVHXbfG9Tl/Klt7fbXggtziNnivTxKs9iaQUODugZhgldDR+frBYD15OhjtPZaIjLGE7FljIR453E08e0H0s3M/Vvpm9pdIcoNXN2/GaAqKQ7Wtvqc9gE9kBQIK66Vm8s17krNGywcEGZIMj/qrUjfHD8IQAlZwhJJO5AZlcKi/epXiGUsllpTAC5AY8fCm/glAU+UCf29lEwmOtbu29V+Bm3OZpy4sZ6W0/UT2hBFoOaj3Ek9XwLIeG83WbsvByTld+6T71LPeCSEfK/5N8XxxaITC02/r76G1CpcoZNpxS0wSWjS3ygZRrI83mMsHhfavZcJRvts6CadzsbNmAME5R3USjvec3/UT05Cw3jhRDbGrXHJM6flXoAwxyZWeZSV05jXRCOWHIJM/1SqqBUbzCwn4im31poPSq5YrpVS4tQ8wnojDwGBbz+30brtZ59a1FipTaq5Nz2TOl5zC3BebXJ/AfXIUMj1bCFjftXzrz7Js6ctzCgkt5WbN/KW0BWR62ktzDJB1katN7v9TiR4ImczmRqZiEA8X1mg1I8tlzP5sFzwxM8/7oPWdwthuWg3qYgHjOe5/vXJLcp7RUvWzzJ4Jkh8PytbON2kwa0s0/uxX0sEDhdnXdxE1GIwCivfjr8fe5C2W85zNY1flAg5z+eGPJlM93fpqAX8UvsZv9C6DGrme25yaV+ShtSKltyLxnl4xn7suRd3xDuL5a+JMvOL+YsisjIvn6twjvpB3m5W3XtylbhnZKQnq/7Oih1GAY+c4PM8E9qP50cUg+odsrU9P3Ah5j1rO/KJkLBpKvXzGOVYnkeOiTIU2W63ZMoxEVNst2QrNU2MR4WUZn+PvT93fLMVW7M3kpRp1W/hMk1lK7LGuRG5Ou0MfY+KPe8Y/SjCLKfLEi8PQXsKxXMosjI4IXIkczbjmHFVSSrGtPrtOG1kSPtq1O9HH33E02fj9ZIagaOPPPq832+k5PPe8LM1+GIQZcgoG/i/+NVfWXzXm9+8+FBl7PtEIczXsyivaiBnQdRbxQjmVwZ31DZGGI+HjOR79Trjd+M5LxRRPnz4jsFC403DgtdCPftmNsaZXLl3sUhNLjcISbk1210U7SLfKWHSoI0N4I4mMqBlFMbWKEeLCuiyhUlAti1n0/V7E5B7Yh3DRkvsGOCOEhLbKCOhv3Fj9EYkWjzhDkHEecgFkLL99+8BDSwBA02O+pG1b9bkT2PH1wPg0sFTAzM48Ue2/kwkLycKDHaPeleejtckSyemN4Zn9f8MuLqfAUgNVMTFeyjchT7Pk9dN96kzaJicFZeBY0ZwAEIBAAZvgn7q8Aj5BtvxBG7dRMBdMFwDQoGEBpYA8Yxp2tfJI6idRlR3MgNj98KC1yDaVrKM45iAxUmB7G4GOXQdbQgyYE5EuU4FvJkoU+ca0gGRnl3S+BsQhdsdl4SQhASzTmQVLMDCuMVKHJc/jjXOny2V2TRSLoZrYgWAONlC4XXKeSFjcZ/L48oxsTLH/TDrUZ4c6lOs4yZRaZ/2Akrzd+R7SKFkSFu4x2eXv03wutRMP/uA2Fw/VlclKBtIeoBtEod5Gs+rNIBY1t4e+8geniljBQmMGzrHi0CX/AF4M6a85xzcOUlMxmuy9EtWdYbmBqaR7bFahShHIZKSewHFdon086IvEOXMg1h8lQW5niPHYs3eUsdAEFglHJNEQhq3ml9+fnbJjUuqJF17EiB3mXOSXFJq9sznfpg/WP57LVhmu56yCT5roxQMtKcM0ywi5C6Wfmq6sg8wF73eUtZJCZ/Mcr3e1HsThV6287ScnqFlh5VnLTPVBP8gc1csqKuy2xOi5Vlb00Q2IsdGib4q3dWrQc5FNoy/LY9GEmv575uSRFhysWlSqPGO1S9dnOVWZNI0IDw3vWmFZUvR5bHLc5zl2CQf01DvMbPc73H1U5nu1S1kUviq057SVuncZg71E3WWa0tCP+fpNZJ9yXe+d3y4X7xnHQwW5VpaiMsLVJgooswPXjzs2STc3FMxsCTGSzjX1OU6ZPRACbkTiau1kXKTCT/j6ilfOQ+V+5VzR3yXz+yt4zVpy/E5vfead2w5azO5NSxfHR8epaeVYShArWQwprKHkGS8htFWXt5YNppw81KGeO1fVqxFoSXyrgzueba91rQfEIfvGt+cE0VtvFciw+RBAqnmp72SJD/bJZu/UVLyGhUSUTrS9oMPfnieAxt/vWRGYIMo38CjHskoi+9nf/7nF9/7A29VApuPN2H+WFmvb+A2X7BDXyiifNtthxr8Gngjg2eiPBOQEGFAv2Nd2Dls5RVwk+uek0E5rq4zQHcszBLM0J68DEZmAr6iCUfwtvXQrnPEKlE6ozZIXKGkObY1DaFPq3SP2GMlEOHv+oc6opQ6UbImWa8bqHU3QuYmiGD1t7b5fOayHtNuMzAvg4f26/MBq1irZ8YEzCZk01+EtAIXIBTtNpwe+Ly0m8ZncONudecab8zWh1gPfE/ZdL35D1PWSLTLr/B5E9sGORoJo795HALyrpn5hj0BiwNMmsFqbl3X6XvOtabrzBRagFqX7k6DF4b3uZ6b8PPN45pv1GM2xygPAzCSZD37OlQafPctVlK7TkOMsaoCQpij9R4AByjRGvJYGuTEimAwH2BDPxVCUP+R6d2Z5skkb8JmwBOXbSuvYmUIcY47to6PO6lun361BYGuNDHKYwpRCoHMe8+JzMG5ZAkAL1buEOZYlNWHgSiOyrPcL5+F5I7XYm0HMMpbpK7tsih+hLPccZwcQC0gl+uG7I7xuPk+9+bhmJWATUsU/w0JdjyfXdRzPcuydj1sF2rJlzqGuqyO3Z3J2ahQUD+xUIeM9niG3Ad8ppSMkjPVfJNLv4im52QINfIqYzyB7Z4ztiJ7vOyW6Xv1vPBnzGMUlyhgptJAPe6c51JJLc5YU7TV959+RNjFldvgXld1YnwphLgJZ5nfjvfODhNlxO1ElCU7fH+z91Kv3AgjnocvPM3Fa8VpS5SJ6eV9ZnjLqJYVukI/h2gFR9K0pLbzwWloFuXdL4umHqiJ3I3nzHJ4lkn+q+8809vsZ+pyhoOycQAAIABJREFUy/h+vyQz+7NZpocor+yl00n5Y2xlpcVcOx9zz5o/8/Y19b9lqfe2yN/sK+M9aJeon5nQ65xrbibPRzPBe8Kwx1EbnDuEPpMDQvHJkrkoAKmgwGXI0FyJ9qriBdZM7V2xrjLpphj+eT1xtcQCZ52yVqT8KoVTXtcaO5ZuWxgiyjTaSyZqK7vsmTdbYm1BjpIyChUnUetcEloWfh9sNBknJuVIT5ceOq1zDAasQpKnQciRAVJ+sR/4GYRwLytH/UDSx7h10yaYytjK7t3aR9sSHqIczB4ZFw8ezo+SletLRtZnyMsnn3xinusbf71kRmCDKN/Ao34mqy2E+bv+zzcvnqzSHB+v10ubKN+uYQf4IFy9UbYQbdImixeueQoOmoF+BLsBvC1B+qz+GwUnn8Xy4mu1q7X2x05I0cI4QC9CPElotPViJWvXbDSZxO3ZWmPribIWkwRDbtYQaVuRbUnGCpINs7X5TeXGjUl/T0DJG/4EG5rMTrv+KiiZrL4rqEB7zfyZDQszEBshlFz2OHYgyiHXS/zU25zBpLeyYfnM15qSagXxTMcF5NDKPB4moz0GDXAatuq5ThZerhtAO91bxtf9mSluj1h3cenOe2xwbxaoF1mdN/BxnHxt9+HaV8Bbnk7msIdpGhGd2wlfNBY+bwaHHAkY7DMUV+xkR5ASu6+hiS+LKiWecA1sCwcWM/p3uTX4Ik9pLiA9839yzbRCAYCXmrHM+WQFp38Tsexn6DmKO2IlmiF7c/2G8EEweVazi+/oMp0aoO0S2v0JMYwLcCyzk5VC9+766UmIE/e8nBtwmPd5NhPQa8ITUDYR6ZYrsrbIWokFfra6zNb0JqStyJkVDXYh5yekPYR49dp+xg3GG0iuFTDWPWleOakVuRBwy+b5BlgmbEFyMX2oc0a36bQd+RYCn+tmbBwjbuDM83Jd08Q9crQtSHKdRiE4uUmjPOk4QB6/2gAcu96uAbGJtsiC+EwB1VZUch1biXKclQNWphjM2hPBpJvPuUZkrEnlEK/MytHadTZ+uXzLmwfgXuS9mtm+BmB3+M6q67UVXK0U1ZqfFWsWJyZk4+cWdCFVPbcz2SK2WxoqYZT+7/XdclKEbIm1cZ2Qk5YHq7LSm1LLZHfNbYyWXw/IuJfMXYuX0Cy1fCstHHosY1kdSbrvIGNjeT+I8O5HLISWupZ3fKaODv3mXulD5Ge+j2DJd8P+pY5OK9p/TG30F9N9dP/mgwbBn7Ht5zeLXt+ulI/uj4a7FC7yWKj3lxSnzA+zC6UOJG6tsl4XQS6llTKhay71vOk+ajbKamvCZg8RJx0kq3TKyfHM4kkzruMYDvL4ZwvtFYU/YI3mJ7HHHG9rsJ/HHOfvcWJNyXMIcqtr2nrsvhtDrV4/1uaezHq+9uyYY6XtreR8F1aWxUrd60f7UccRQ3iTpLKunDWfGOn0LSSevkUWJiFjCHqSM9prynMq45zQk3yGrDxT2fM3Xi+9EdggyjfwzJ+NjJLi/kd/4m2Lf/yTP6l09y/267EqUo+gfD5eAT1jW8+HxXxvlWF6IbJeHzp0uK3AxJg5RreRQIPHuO/NsTBjTHGIMYDOsUFzAhsBYsOhBrJsfnNWX4G9Bl8GeLEmuxfKqtrgTS5KbA4kx5CLozdAb6o+XllfscaJLJfrXxNlYuXskl3tyx13gEohXb3nW9w3WZxAykjOGjT1OAliNFF0q9bwahQnXDIAD/XcG2mPtM4KoJuyZqvNOVZWZy2BnMwwIw5fIaimCYE2bDlG5mAfY5Smnvjaw7hzTuOnzAOfbBCUe/PAu53x7qYjRuA73Wl3cf7VsYYB9x13Pl9kuqVlctwoawnETSc1gl8e3bzLfTiGMEqQJvVTcqHlDL9kc1eSudbgQ6ggyXb9Q7lEUhmX25IWXcofeziY+FsxxDy1K5pH1ATFTyFrRZndtUZMjAxSWJt2j1XGeUhJx+pSa5xM0IlhBbycv3C+43pnIjnGNI/WktHqGqBmoNWJWRpcju7TIaerCosla0JP8CjdQir15Jo4eTxdG1YkUO65XTatrbl8GSInl8M+P2Q7hHTMLr1KWkfy4mQ1jKldiJ2Yxm7uUeYZUJME0K7PcXXUdJdHi90Yk6TseoqC1IXPc9a9dhywFSiEo0Dyfe2RvBjYOwkQ40JbuHqnTFmeGS7+AsAiT01AWo5OMYLIVHk3NAFpoijyWj9x+6dNAXDc6+u/WL+WswV3QrkmtnYZL6JebeO+bVLMfOfeKg67tlS8eRhnW8qc9XqSQZr8Jq5Djqz+fiZ9Xi0zKZuzb1t6zcRyIKo6ZZaz8zGRdW7Teo+WkxLtg4yLrNShLVP1ZyTeslx3V2YC05PVe+BAin0/btPMMGKO8XAMqneElrmStf67+X+fvnJ9nek9MY1Oyh0pXv1aWrdNTvuSOm9ZovfM9EbnxzCIWpP7uR8SyXrEPnZyN1egk8dW67PbUF97+ooVq6n6gJrM9EQy03kfCG2BFG/dXjXEt1eJM0oxltzVuHSn3Gz2tTlGGXIMtmRek0RVHmmsK8IWOH+QLfPzdWsa/n7+yAbKJZ2oeuIuFWelWmT2HFts5U/knvfvZc+ikPPR0hwZzHUnOVt9dUI8K8os+5K01MRbCq9WNGvu9PqeEvkxgJpCvUb8IPw46zN5Sw0u1Zoj+p8xBG/NbcZSncHx3jWH9UTOqa9DSM6pKkW18XrpjcAGUb6BZ74eq20I84//1E+p/uSL9UIorOdhbusYjGfq11d95VcufugHf3CK1eC4n/rpn158/Td8wxTL91zvCUG9p2qqPt+vw4fucPxKwMLE7tiz7c4Toh9SrM2j3ZcNsBzb4li+mZQlxjlEOa6ScteuV6ws2oR6U7TwtRAPYJe7oeJ3XP4AACmy3Mcg0x3PR11lE2Uyrq7xmfZRxz+FJE9jKGDee7P3kb54/5528d7Vs48PoM2nGOil325/FcQMTy5AZjhqxh8NJqat3+BpqWvzDfRfgQcaOP1os+9n6k11vjdv/O6jQVW0+T53AlLCQHk/oCM1lYHLTawgKI14AOBSN32C9+Gpvx6uBo4TqGwU1WM54LEJkM6jmv6lYd6HeEeR0P2WC32TZIFpzuF9A1UscxA4rBByie6wgjriUoGii1iSpdRR0TH/Vs1Xl8AB7zmWeHa1Zn5PccpSEHnOiBQpPq/t+n2T0ehn/Me1J1KcDMjVP1x6OS7uwLaIOl52Li1kBZZGeVhbcRleLWEU8Jg45DFmLWBrXp+dAb/JINdIrO/sMjxbHQTnm4iHhPoZGLCKwCmmri0iGZP6/ELHiCeebrJOt2V0tIxfD/yKgCqW1/kOQg559soiTb/6PpJwMNm3kxE2gDRJygDhKZMVS0oUF0skHZLdc4mLJ3tsSFjWpL1kvCZ5flzHMZQp7dLlmppM+VjXafXYOYM4sjjKx7Q3ZUOu68eCzzyMLM4zpS+yLgWYs5q0LuY5rT1Ac9dkXV4BcsM2SUbM49nzbERZzzvULAscuTULiAb0IWT+PRLPrN8QS8uEZXml66i//ZW6bqWJn5H3gtDkUZxbqkb4R673+5afll5RMDXxiuwUkRvknU7N/ViUurvuz/RV5Dcj1GMyStmpT+394rUzu+5mrYd8jyOyJOP73iSDhvuxsJj+8fbWQ+vDeq/xgE+vWkl1P5ZpJMi0uA8uaA+a3gM05tybSka14qL3jjwPZK0UktSMruSJm1WLGeUkJztp17yftRzXWLrkJW7R8bJhHVGlBII8E+Kx9/206+TRcyUWZAgyifRCbj2OrYgf5Kv6Q/e0F3jOTCR1dby471b285VCzeply3EbHkSWnVslzw5ynEoleUp5xtM0b2KcUB06ZSWa3bXlLVMnQ5KRrdpHFN9s+SGl2SCLx/tQXoIohpCfXfYqx0S5Gpmx4Xq98uBfIm/Xw61udCgmWXSjJ97M8S9WMq/1Wm0hzP9HJfz6mV/4+Rctfnk9D3M94/Rlf+u/X7y1Sj6hrQxJvlpCZ8ee3TfziF6wcw8fvnOKf7Mgd9yka04WUS4gLndMJZ1IpmBvArFsWKCbqAZgW5Pt4yT8FStnMI97n7L4tltniJtJd9yX3H4+s3XH8W4I9YsXq+asgCQuhY7rRMADLAFrHEdM8iY00wJz9CUgp4dzAud+n8U3bTZLau8+Z0JQ2Zp84kSU9fEApq735Aa8JowyIBgDtVUxMFshr2luAmFuZL6yOzpuzlO3+sFkTHzkaGmJ5t+fz0guYJETutNLQ5o33GB/b/yzilsblPLdmMQlY+x43GSO1emaT7MCQM9L925QLYvCACY9GAZyjdTmoQtJ1iSerUkedqzbRYyJ96q/T510dmF3GFILwOAtc33r5BZoi0a7dKtfHgt3O6VOXFZq1vY7O7UBsn+yJmZCQh1ae3rk+dnTYq7ZHZdwhSnUS6XZ1ElblJ0vYHltTmALS4KSk80WEPd7zgabeNsQuHFOBcyNoJLzc2yIoY5rjxWv6bYE9X2HsGda2QXQlpQ8a84/V6SUNleJcvocd+kQ9JHUT/fVcibyifkjDwASn2kaGXgnHjgyK27KuDMztsnDABgfazPPVp/ZChQCu/Rc5bLYlqG2COV7iybX0Y7lWlafyjId980tRRoMeB0aM1uRizQT3z7EelsR2a7TPTfl1t2u39w7ngm0ZUBuCyDrIZmuMyfyPPybmenyUDxSh72Qo6J+amqruoBcxllnDk2YSLCWSK+TSXKFqvb20fuMv44ctGI16i+LF8+nawFU5BQdnAWt9xyvOcvB7pcmgKac5U3/ec0fszBtnaHPi8JnIn1uPK1M7XrN98fTJVvGZVPQabEQD15B0y1FvnWz6mTv0WqzrzFZqecLan4N/erdwrc99Xi4f8ab7qWv2grc3vIT4ymNRJmBzlF0vBWCOXcpJtf7qJ4sgyNFNnMG0gZJdqZr80g8eawAtnKgM5r3PaU2MQQXyy9rOATZHhtzqNgqYR7xCLKGzNUnThyvdk5LIca5sQartwOBdV/ymHskkesKZYi3gOeWvIt4Yq0YizJU83JpfOzGbRmbPBV+9olRtpybQ9omy3T1RcQXy25XIPF+OK8Vrhdrsmou137hGGd7QaF41ZOrc0K4hRNTInTaZx2SFBxJuEeMIlzz0Uef/+zHywtr490n4gish1vdaL+vlfM32sJzOH49BPA5NLt0ynosyuMJLN6HKjP2P3rrWxY/9853vuCEeT0Pc73jBFl+7atfvfjar/u6Uqh+4pJkxvvOO+8W8AxYHkEeAm8EnL0rThtjgEY+n8Bwg2xr6ztjI9tdtWeAby0l5BmBrVIkiaOpvyVgG+QpC2y1Z5JscHSlwCI/gK+dO9ZKO1xgUkR5Odtjb7meVgMYiQvYBGCys2mD006t39byDkty2ly8E/o0/z2Di8xit2NAZ1Dm/kwn6tSAJW3OAZHXNNZgkv2tr5WrxAowdV2d4mb7LrNp8+lANn1Yfzk0GtiKhn/qRt/ndC99wzldbwfg6L7ZYjfeyjiaASMjmTXxNZSaXoqn6s9ClKcBb+uJAJUtxH503c5IlAUOhnY1+BxsAKpbbKUKGVdxKWVOnj1POShIVIEaXKsbuGEpAeZcrM9xgbUVOSAmf8/hBAIZTUbHEhx0MSEGHJO1GLftEEpATix8U+Ik5otCCpZdB7mV2VvDhC/PKM9pJLsBVVwribpGwh4SG4CpoZL7n+dPZMb80Ob5kHNNlrC+e9qFuLtfttzjvRJgdb1+Rh6tXi8kP/c0yqX0M0Re8qYtrZoCyJ1OonWVbOQlbxKTJ7AoANru4NX5WNjpZ5Kbje6SGfuMBefGcjyOY8YuCcMyDpK3WHqQlwKtSezWa1XA3H2KElGWoZYePamnZzJdR3PTSpFkwR5lPdclodzsZmm57T4UcC6iYaLs/nnBtOIq4QI1zWRBJidEk2XKQ/FZck1YNrUbbi9H9X2UpRKVLS2m27b89Gv8u9/r8Ai7keC5q6qqkHORy92+5VB7zSzJcx1kQtFjPTPb9M8tiqTPBtNxGcxdjsAbRNBMNIfDpj5ahnfv5zZ1j6Mcy11Ng+lzlkR7K+KamE2us9rPfKCv1H+PQntpzIduMDz9dlk94Wfj74aD0iHJ6N4HuSL3o2fQVxdJxLJdsgJrschYkWTcrHlvv+7+8SNKCUuth5pbxOrG8pskhKxVlE6rccO6a13f/Y2SjHUSkg3RPns25Z3m8Y/785yQy23llXnlbTfxxzMWGLdMjYOGax7VrC+VW+qyb4kBnom+n9tkyOibSbk3+hDZG/md0BHJ+ibp8UKJu3cs2Vnzo3u4MaGX27Q26qbBbeA0KfS62sKoFH7iiY1kXsvCod+1h6XetSeY3HHyej4+u+6Flz+clRr+fDVk9GN9/0yXWA+3Wkf3lg65vhS80VZu8Pj1EsAbbHbp8BslyqOwgTBTUupdVVrq+Yj3vd59rOdhrnecXv/fvm5BLeanK0HZX/7Lf/lmhm3j3I0R2BiBjRHYGIGNEdgYgY0R2BiBjRHYGIG/ACPwzn/+7nX38uj3v89xKvW69Zv+M2ILF0e/7z+iefjYn63z3PV05vEPPzjlanrHL/zC4n/9tm9dChl9y/f8w8VXvulNU1OH779vXSGl6+FW6+nfeMwGUX6GEUOz9Tu/93uL7/n+71v87u///o2O68c8fj0P80aI8o0slI/ZuRfwgEMVoxwr1tJExPLS8Wl8Hre7WEUmRQaWDzTTQyxbXPcUwyJ37WhK7SRLzJEs2IqBa300Sb3QCCv7dtVclvXJMTg6jjg4ufZVNtWqg0wW6x1rFRdN2Sdcr8vyEuuJXeZWrQ9W9Y6Wi+l+Jw16/hi189cOvr7VTc1q+2jkrRmOxSPtWLOuXsl6kY7M6udolGerSF9Dl3frczdHi8msxbbl1ectaasn/X5r+6Xi7vtqi0k0+5MRYDRaSOk/qMqX+tN9WTp+tlRMpo2+3GRp6FnhfvjTVW28Pm/Diq8i1fz8QNrlzi56HXM8WBt0rOaCs/q6veHZtkXFWYL7O46veE9nua7Qg3J6wPPaccm2fJCBVe/lkV1zvBNC0TFnxXa261grU1aIOW1PiZrNNFb3lhJBcuWTBdPd5BwsGhcqMRcWC7T10/yuQ6T5ZyOtY2XRzDpsF8RkgY5mf6w5HJdh+htr6GhhvnbGe/2nrciFVXdrP8N5ntB2PFXoL+Eojl32cbG0cq/nz6cmc2LiY3lxH2PtHrXas9XczzTWY5SpY+kqrqUcCmVVimXUVhH50EsG2Xrs8nMuszUnqIn7eO4nrpeJUc4Yjr9HK3T6n/5lrNP/0bNG812y1+7fsUTF1Tyls1IyL54jahsB2dbRhDnhUo2FbXT/Z45ynDLeAtAkL/DU8RpZtTKmlrNlv8MQ5lhJyzS8mlVlQGPnZF7y8qkpypTA28dGM4/tZBXEWjutbc88XT/H9ieWEVn//fc0Ud2Cdxdeg3zrYyzfem62DLHbNZ/Z2hfh2ca9FVkzWx7Vii7BP7GnRrZIuEe6+cDpNcrQ3kL6yKGVpevO66nlf8sHtbrUXK7T+9zK97o/ycIe+WE8LBp7BDUX+iLdxpKHz/Q8coFRHqedPKd5f1zdBzIkkzjvjnkcCHSvmPxN5Wqt38g55CbzJnOnPY36mTIv8fY4cfzE4kzJTeY1Sbt2794lz4/Ja0Bd7Hk+yCo+IjEX7tUnTzoOGQ8LPo+cStbrGQstxzE7K3x7WTDOvZYj72ytteuBygdm9ikZl8Nyxr4RogaGUulLhaLY+06hNlMFEu8ZxlleN1Oy1cZBGWPLFXsCIdMULtJ7ny3PLQ/oX88XeQnigaPH3KtLe+SynI6HhpOZORREM6SulVhoMoS/FF4Yym4E/x99yx/ORPkbP9NEGQIcovxsn63z3PWM+2jM/Ka/978tfvrtb1867X984xsX3/cPvnsi04fue9kGUV7PwN7IMc/VopxrsPAgyP/wLd+/QZRvZOA/xrG33npwKpsQwcbvEZiOgHgkynZxNMiYXDFbUCdWUG5RLVjlxtabRLIIcy1c88IvBcI7O+okcGtjAANuE0H2D3FwALNt2+tHMTgh5LNAn299GawECE1wYPraYEmAS3+O4GPayb1fCFD0FQJYJiA29GFEAtNm4w1N1+nf6WuAzHRab7j+fkZJ18Cv9KG/MIjLZpyjQ2pbkaCv7f42AUlOY0sc7i3QawaQq5NqGJtGbxnb1d/XTMdhA9axjEd/Bv2bsaDvZxof5qgIMmPYscE6un8yoZQcJ/c7j0NGs+GuCQbXh1Z3uQ0RYrlVO/u08scVUMPVmu8gySTvMkmpGLB242XsABoALcAXnU5yJ4gy34dAkpQLt1QpmoZnAfAjHg6yPBPlgLwkZHGsnRJfEZPa7s3c20jqsmZD3uJePboox9VO7t2ZD5nevYZDlCMnRrdezfhRDtT7uOBxHGB1x46dGqtkibaM8biRoM/gcRl8po0AuZFs5j7TZ96HSOc85Veo60/lrTqTuPpQ48bY2xW+k2VVmTnmVGKj09eMVa7FOZBvPoeUJ6FawOjYj/Qh4z+6radEU+QoMmFrybUoCnO9zB+7T3ayOS2JWYngrNheAbnG3DfHQ/o+DGD1Q04IxdtnzXuNmEvMrqiaxNcKzIkwM164XG+Zsl5boUlJPhIrJn+FOziHSXgOLSvbDPijGMxFWzCFMLuX/TNLiZ6y86/IjIEYWqzPEjTkJIJ9knNTK5Gj81m6YgvJmURYrocA+SrXSOrpGY3kMXJvSWmQPaIJVbrTT8hve08dP5sUHenOdGITMQ1vx6Bnn1ADwwmTPOTjIT6594yVxBrdl75QJySbhffYbjrTz6yfz7jVqu785qr5DUGW+zWWNQiz45UVFuQJKrmJoulMEVtKPpG4a9v2tcUtt9wikhyF0SjXJmV1ulttnTtHyajjIsko7Th+fDkHC+EHs/LPJNIhCTNJBg85nCa4aZZrJCT1Gg2x5G/tN51XYgzjiIxJEkiORV5N7tesfZSoHVOsXa7DIkbMJpmEbKiOhQzTRnIrTHtRy7TUP05MtdqSLPCIZD9Z/b1qWMn4JQs213spvP4iE+VRwYtF+e0/+7N6ZG98wxsWWJTZ85wPY8tigyi/ALP5uRJlHspHPvpRJfd616/8cguY57+DL1WL8v79t07AVVtlA6gI1JQHGYFi/l4myk22anfUJiESMScgmbKvIsxL6I6JJbaRqbprHAu0ZYcNECwBzfcTOS6SvJUYOP0m/i0EyVrcAJ5pow5R9w0O5KuBD99Pe/lsDbg+/Aq5nc/NDmKLhiGLzzUo1ZHBS92ofxkQ9qH+PVx0Ojd9ntHsyjoYrR0zGfRmPPclADGgKoDZfZjbcI/njriLzwJGffZ8L+MNdXdGI4VvNK8ZSM5XWIaX0+AFVPWpyfA6Wqncbz/MCcyuEmXFbxusGI7nORn7CpgQty+iXJ9NihsIMHH7tgi4HBQXspYey93FIlomaRBdkjyVRbiuIMtxWVRNUpvgrhBLWbbrZZKDhQOibauGiENiDAE+vbYCrFJOysnBAsSWRzokbjyXI6LUiqUk80ZPfSDN/D2S6xw3yoNcg3PnZH2Vp6FyCWyrrPiMNYCJ++IJhVAayPre0x/aCCi8Xsxb+jOCy1iqc26suWuMPZmj6xqqP9xlrzLeWJQZZllCmiAu30Ov6AabyQLu2F4n8xrHMvGAGYM8k9zfGAOY+sS+dj0PJcBy2ajcW+5L1p1W5ui7+g/wHC+B6Zl4FbRsL/KvZ7kcV55572Rdc+mapfHUXJqBP30a7ynWbyl7lP2ajNsYQ0jm5TJ9/G2izFpqi/KUwRB5KkHfkzWyaJQ3KyR5OlajarnThFsPUYvbzc2SBAmVNkfyGjl+ncoCaasbXZaAy7LdS7T7rsHu2xlEf3/iryL382F+r8q4Qe4u97rvveV23uXGNQTDXjffyqBsDMmWCJzHf+qaNojZQuoutnwd+q11ON1S33DayzhIOTI/l6XbzrPKXolUVtkn1gAyFsLsGGV5I0weCSaG58+fWxwvkny66vRurmP3F0kmcZdll/s8bbONBSLXmMvEH0Oy+UGxOSsA58zQIcWMr62lVlbOyRh7tmkqW8EUr4vI1TGWORhFY0cVBHkw2RKLtZinRKI9ZFaUi5zjRKiuCe0a0e351+M7Zswexzhx6SOZVdbsLoXHY01lEUj1nPjPMeCjfOZ+Qn7jvfNMXjP0IcdSb/ql8PqLSpSxFv/7//Cexff+X/9Aiu2fecc7FliW2Xv57u9UVR+e5Tf//b+3+NzPftX03cd6puvhVh+rjdXvBxF/o6c+9+PX61L83K+wWNwoUQ5BJpkX/vIjeLuZfjzTuet5mOsdpxtdKC/E/ay3TVyvY7mNgB+tIiM4HhM6TM+jZixENedMYGEA2GwmaH1VM7UTz8wkDm0nwjhJamwZZiNy7cACWfWDe7XdrnGzxgqEpQK80SBruJ5BAVtNSG9cb3ujX0Y88wY+bqrXMLvhpAZl8xhMaGBAAvPVxZMDAnrHzkJftcrFfWrk1up19y2ke5VK9p3p+rrzJTDpTVyvAW1N0GgAbf4M4Dljp/RRQHcCuA2IAg4DltKRwargMh7DjJxQG/1pTfXUr5U7W8K2K6izE1m5v10DvPtn8tyYWWPhc52ll1dn1hZJ9gOiy3ilkriLn0sQKg7Daqxaybi9tdu1sleTxMfkA9BC1mCswJBkmvS6wu3VIGS2Khcx0bme41ljWl8QsQY/1tgblJCAZSTSJrshrnYhnq2tJkUhZSNBDlBaXfMakQA1+jFYlkPqRrfnkSRrWkUpwzyov0O2QqLdhhUEjElqj47W1QDaZJTNuIzJBidL6LjeG/yOfbCLt59t3JZHK0uS3dgFu2sIt/JB870X6EhUQyZHrXss96PsvB6BD7hkrKayUEvjFkuZchL3AAAgAElEQVSNXRajqJwVE+6j3PP7WdkKPWfnHq+rxHJ9b+6v50MWosv7mTzSpsAwABhLe5L1qH/2MMATgjnMGnLtaydq1HJHTmu8CJHBSl9yGvkskmyZnczXXqshW/PinuTOxHRXFZoRooMc02PSop6e1yBlLOpGOTjIOX0uoth9kBu+9wx/FCE1CMw03rLcU2SQSd1evISyDy0d4gGbWh/7O8roWUSOjs9LgtOnDvuJex3PmL6N3qumAVJ3szfNQjn34W3Gwt/H+f7HvcJDml167sOcLLHHZDppPn6+35VNOI9VjaOMJDQFz4q2KiurOZmYmzij2EEWF0k+XVbk01VPHq+evXv3LXbv2dMEdtplV4iyewE5PXny1OL48WNFls/2vJ+VptdOn+Ccue9eA+7zHC5BGx3WMe2jPkZTdZr/vXbaShxZcqmUrdoHagFR7YO1F1LMZ7MHjtdmFGypVDK5XvuKeo60HTk+TWNkRGRnXLt7P/O996rU/ubycwkBilxKnyNHOS97zIjZOQ5FxEvhdaP4/xPF9Tr7x5u+7MsW//nnvVqE2Aptz1MINET6Z3/+5yfMsp7nuR5utZ52xmOysm/0vJs6fr0E8GYuciNE+emqoUzyrrf//M+94AQ597Seh7necbrRhXIz43qz5957731LoHYEot5MHHM5ahCzcNggZOno7LByf5ZQNcBXWyESit3sbIlqYI6lQZRjjUi7eq92cbHGXcmZU/UDSVZd5YYpFU86g7ZlzbExjzeKZevqMGpLRGzWQD/TuGq7Gza/3v4sONSlZcjXtzoT5SDw3jQDOCZAN/RnCWd4cLhA/ve1pj3b38VC6oO6hZw2bHwNMefTl26472VpmNqSfg1uHIFvTgh4bBAbWLiMKVeGeLDQeCb4p8FwY9N6H0TVFnCNo13lMxixhhtDDhftI0zFHffuuqW+Ni7Vcqu+BGGo35BU1UiO5YCMqlgQrf230qdO7zl/oSzIU4mdLsdEH7ACaP7V38Tfb6vsq4mJ9XqzNQ8COWvmc09NlIu4pwbuXAbEACg/YybpkPKQzoCXENNxTY9W4lgI4i6cdlblwvUUl1GojCQ8D9nPwgoFy41YNxuI9wMOseXoVbLNZyPZ9ZJYBtwjuBv7nPsOaDSZb0Lfcck8p7G9jEsUDQESuW6+D0lemdCexZM8tBWIY+cYcc87t2+PAdWHb/k3KzoMWo2vWzmicfRrlVRjVZJisl3kuN6s5PA1TYL8DALcmV+W87bu6347PjxeDlHk+Tw/0yiaWE/8UEcZooyMtucPis25bE4IqpVZ/fzG5zjKibQ/yb3IODrYK51+XsNGvfR5TWKwr5GRk3u9zm1pqAOvp4IcnqwI5CSd5uPzoQTWCskfyfp15uzUyRX57pFZvjc9E5/gTuVavSfp22v2BR83DcTUH8tX0+bsKyHaGSWUrn3Dk0zuZzbk6HBffO0cHpmdeaJeT/2Y1+30V5675HGIZpeBwh1bVub2SKj3KNDOlsv0uZK7KEp37tpT7tb7SvGztYmlY2sTW5x5zU0ja48dOy536zNFsnmN4RJ54j6/S7h1nfXIVMua5TXMeZHHWmf1T4jrkvzIzls3v6TAmxRVxkDIJE8pe9/Eoixi2kaH9HVU6i3PKffJ5eOWPUfmmZ37iEztde0pqOcaeTSf479iQJn3ISvlQp4jY3Brfym8bhT/f6IQ5fHZjHM1n1/vs/U8z/Vwq/W0s9Q/rbwX+bVeAngz3VoPUYYg//hP/uTiR3/ibaXlO34zl7vhc9fzMNc7Tje6UG64s8/jCXfffe8EVgL4YjmJFWQky/zNK8JdWsYmyCk1gEVtTPyzCigFDImpxEKimrAIcG+OyGSsE5vlau0kXSk54vJPnGuwNGErYYC28HmHiJLXI8X3w6ayDK35Phu/j23YkFMFJK7/mkFBAMsEuqazc2aIoHYdXcPNjm2b0PuIdH3+3q50q4RyQjHdrqjAZFGeYqAbHBtEBbQO1w5REXh1vwIZ576OHRPC6k5ywvJ9DDeQJ9KA61msKUFW02UGID21Mg1MX9/XnZ/R6rOaxWnG1UoZ3FZd2zJgB45SobJK1AVZJl+KoT9ExjVgL1yoJCho/CHVKJDk/ur5Z4uw48ZiQZ1GUqCKWFmSSu3QnDdnNADhT50/kpQBiHloPD9mkud1BgA0iDEQCrGL5TIgK6RkXI+jZSB/xy1ZyirF7zpR3ur5kQW5XuRHxoIuj67UJqaOp06sHrIiAM/teTxiqaCN9MHWlFlxN1q90798nz5NBHkgK/Pa8hSa5F5I6DDO4z2s3r8fyfW369F6Q59mN3oTZVlnPfMmWWCS6prWGTeD8pW1yOxt5aWfEZY2YjU7KVW1afdQu/zPSdSiVIniUAh8IJRWHGROOjGP5ayVnLYiuy6rLXrcvZ4fFqc6rviwLMkOk7Hnj2KX62fmwk12ek7NLsKDbBjIXIi4RUwTwUlOWR60yspv9Ipc0EPS+5lkRvSGdHW7fqCT3JtbSVu59rJMma/fBHkg5K4LfO0cSV98S/4+jjfXTKk+nV8uhdQf9F6V6/vqs1JY/Z8UAfPIjHPWsn3ecaaxfrY+T67PQ5stgec9I7fV+9OoCJmeTz+X8ZlNN5/cElajJ6YauXuJ+SZ5e6UUk1hfFxXasWexq0jylm07GKX6PmNhojwq0FiLR48eq5+jbSn1WhwVcyZ/Lq3EGDpJo/MdYFWlbBt9mi2pUf4tE2XaHZWNXivswfPY8Zfqqfe6HeVqZA7PiTU39lMyr3GE5EHLUj9SX2CUiwEW3j+ieB33WPo152fIPmMZNbeZ80dvIHk9KWmgLeHIrYxnlLQvNqZfHuEX792N4v9PRKLMM8wekpG73mfrGdX1cKv1tDMeM2LkGz33OR+/XgL4nC9QJz4bUT567NjiH//ET3xcCHLuaT0Pc73jdKML5WbG9WbPvavqKAfBJHt1hKxAZ7t9jm7XEcC2ZJCECClaPyVn2VAoUJ8YmlFYxwqxBSKhxBHUPnYb0YTjHQiomiwRinNLUhj/1gtCKdIntNAd0Bf9/fBRa7GjAfYBbZHk9BE505j27wZtAjrja+lgt6RTnplOX7MrDt1cYsXqvaC7+6e/ZutErjH2J/utLSqCrf2zApKm+xjAiTbTccfugzKm17uQxqfBzzgsq0BoFRuOWo2l8RwHo//WuQFwffB0ozNIzFDZsNH3MgB/j8X80nhKEYFbn+M7azfv+scuYXixCPKFqpt88aItyiSPwb0a4CWXN2rtFiDBspxsyAIXWgToICASrn0rZUNc0HmSTRC3FNASCWG42+VNT71JoPvoeR0SF23uaAmeamW21Y8Y4DGjdUDSKsHLe/o7ktRV0hyAE9I3utRlE01bo+td2uH41OBd7oOfc8DubHnotSQ5YpfokazTXsDYDPZauVTPYDnud56AtBFSHSXg6rEjeUj/V8HmCAxzjO6kgeeq4iCx1iNRDgFGYWKrkC1nKFhClGlzVg5Y+TGR5b4tKwQKuHdMN/MlSoLMeOTqqOjIOf4dhVvWju8jXgtYrpzt1nLFde8d66z7atAeXuP7uKK4ZCVbnGS480gg1yMCxtwCWTNLC9XTQ69VRUTTH6+1PmmWi6PsH+XaTBpynVmKD8dxq2a2frVc8faRD8fvZ6WmDo1c7L1wKUHXisgM0FsFfL1VzcOxIoNNfCdKrH3T8sL9dTdXhW/vJiHwfS+jHPBg9/7TCuu05BGqL2WNDGEa5bOk1zMqjZb35/G5uNOrn7j7c7iUtwOTXbkKS0GJ509595BEYrF1sVZEecfOvUWUd9bpePCwv3scIjv5O0m7jhXm5F6i8B8H3K7NTpg3yq25/nhjFo0H69akM+EujMVU27yuAdYZEyj29u62e15ERsVzj/5E3nKQreEOr4m84f0YYpK9ASLuJH0m335oHuuscXv2+Llmakde5Z7ch1ZSdNLW6Rotm0dr+GhEiZfLaHShXOpL4XWj+P8ThSiHCJPd+jWf+3mLb/nf/75CyXjxXVyviV2+EdK8Hm51o/NiVW7e6PnP6fj1EsDn1HifdD2ijFAg/phEXUeOHb2Z5m/63PU8zPWO040ulJvu/E00cM89L5u0juPGGSAYTWEEeAADAhBLht0Vo0e2JYOERo7TNAg0ETbwV+6jtkoo/gbQJaHuEiNysx4sEVgjkhMMjhzw783Ubfo1brdLSKe/GkBUgMQznhJoUL0eMMcy/Jjd/rLhLD2GJWB0DRToU64FNL4VIbbhtiYEtPKkswHWx7GEhCyPQyM4tfoK2Grgs2rGiJVhOnGEdj3cz9D9XEmATrcyW6nnXmRMnq2R/5+9d4217LjSw+q+7+03u9lkc+IZ5PFHhtQUicA/AiSAHLFJ6ld+BAGSGXgwjtiUBAXTyogKCcR/DASIKDUVCxmbBGWBhIEJDMRJ7Hgw5IjDsPMjcAAjIE1KZgOB48QeTTcfzb7sx33fvlnf+taqqr3PPufsfR63+zbrkLfvPefsXbvqq6pV61tr1aocA7aRnZnuidU20q/fxrrjOgvpj/eRDHDMUumCzgBPBTJc06Ns3mToavAaQEGDd1kJEY83o3JU9T6pwg6PQyTKqLJlGzbFhFsRuK/NQ3+9o70+KDeF6/k4N0XRLPeYX7kHEiR5SUK6l8Rb7UcgOXFywpmTu9hHSo5SCHdOQF0Rc4XNlT3cm3tz3ftb94RUvaK+RzaF6rmXhjLFk9+wm+ue4ZyQe31yJQx1yolsnTR6e+vk1zFxuZYbJqKsyaaOK7TeVnyVGxhyXNyjj+/dqML90iL3RG665z5KT1O6MXxd0YSM1WP2PGQSCqvtW9eRoRE52GOMCIWqt4oROymBlzeDyq6PX04ntj8RC03OZfNWiYl62NyjRpnNscLaw2gJ+a0nEUB+I6GXJfLSzNfRo0wPFvvBjJEQ8D6Ro0LvMx2VY9WqtjjW1Z+tJLEi5TJDo5Xp88zvy4lt5Me5eEE9bfp5PyfZkxtGs7WlJia9SiTzSeYNEZ1VrpstH1xHq22vtjsbrJU/3aOuna3YJzxrC6Ftj4gywupuo6Pad4ZPGj/eMi/T+qFxnU7gxq/1dh+L/J0bBjzxHY1PMFhiDMIKsyjzZEWSX8lxUMuHNXEi7vQxi/GGEwSuXftM9iXf0PGftiPYyLBxmeShz4c0x3P54DKLY4OyvmpwY7kuB3PZ4zIsjgld4u3EBY3e4FqCF6OGYKRKxFgjjzD3bbsI1w4atPxezYPhCNqamNactJbyeuhd0MeQYdzXNzc0c49yfkye9lycx2yntz03brqRAv0FD/4X4dVV/79XiDKyWnsyLxi4/+jv//3wXz7/X2m/47vf/Z3f0T72ZF71c5b79W0bbtV1XFS1wK53j3h9WwI4YvF6W06UnSAjURcyWtetxuM8Z9R723RmW5y6TpRR6zyJ+37rt/7NZLl0hdmUZ5TvHmUVkubloQeNIXgkuraQqLBMZwlGYU9tJio7Glod72fyLnzG45/E0yxHPun+NiT5kqNFdFLIXmQuG0nJQoiVqlMu8yveACOXVe1KF4H0MiWMD2BZ+ggPAeT7XIeLuaz0C1fevMxMgemxkyclqdJvsTpp4apa4PPq2jVe39h0U5Wispt7UnMlyMsyb3qP8lmFptfUb/BZkXVu3duuhGdSzCpaX+qOKPkyRSsmSvFuS33n6hP1KjYkKaIWnqgKJcaP9QsUArIC/ZxEl295NrJEQ4g+cmcXigFDo4EkvMgMlyPJBVFWomRDLJ5RCzYtlyk5sWQzvp1Ar+HotWcayagprZXzK6EEGSHJyWy+J0y9klIusjozzHYpeknye+qk0vsqJ4g54fPP3cvg3gzc5yTUSZgT5aigGUHz711RZB3S/Sn8j0pX7p3wurN7ra9MeUSdPJzY6+P1dQU0NxLkbcV1vv/ay/Xx48+iCLBsskYYI5YxQsAMTLX65QTd9zJ6uTQuindJZNy2JH5D0h5sMWG7mZSHkTi7ep23MWXPZeg025A8TJGQx7FtkjIbn3Hmm2dOM+0ascb48XJzcg3RqZEPtt8ZY5hH1iAZHT3YyPROo4EcASXX+lYZHAnl2a81QghkX6OBQPQ4VyPVdDGRCxCtJ6k05YzPniTu0+UWHWIfUJTkIaUmx23+eWkUC5ncjwWijql/47qQyY5E5tgkfcU1JMly/cuek1Nlu6GyGrGMHITs71yMqxyzi6MsptFOyZV7KvHsbP2ry2u9tb48QDyiHIIfsads9f7jjdVW4rPqupPKr+JPL6cVp55f66/YHzkGDojLbHpvOQdEZgtRhmFzUwycW9soSOTgkpDllRVJ6iXHQ+GoNZHZm3L6wGdCkuHVRIZ6hE87Uc49oczzwHbn8ikahSyBntdQo+L0jHt5vhwHiGPuSGiTrNPRnoV/oz5q/IrGqDiALNIjtRn1wMkJkAsekeTnEqOuOeFOZ6szlNv7lnKOif9yMu/GKkVfGgB5A4Mr5jyPpOK2HmIN5wcT/eFVN8A5afZIoDyaxr3QMFR8EV5d9f97hSiDo3mkFfoRGa/z46GQ+To/k7wcDzWF0YxOwGT6kz99Uz3I//Jf/at7giB7U7+wRFmSefkxTq5EqtJp5EOXY9+Lma20XI8ZEujLYLT9ZpZGX6f1TD548lTZNSsrwgY1wy8zZy/KMVH4wd5kRK7OSHgsl2PuXaYybEoWSEtcvGsDlpoSFwpffHPCzML0p0dNqmgPVAxy3SUW7WW4wuJVyHDjR3VNJKurKSORicfL8wbY9V6JWFxeKxIJvgyrWC90lOOhGklFeaoy1eETP+JlClXTHUk5zBSrCpFt1gdzdYrQZUeKRCMI25n3Gz/h3exmajpGg/Vqo6e8U75TkqBYgPjCao+s1bCaw3OMkDXsk5XPPUxVy/ZkKNlYVAUISZioSMDS7/XD33fu+NE8yZPm04v1tc8zQoamkmxzrGtdtdBE7vkQJ9ueN4CKk79i2Tb26wbJnFzm3gAnhflnfBwNBPk5yDlZ9vbkodr+mV/npCeSVMOA33PvfP78nLxj8fZQYk9Q5TIrV3adHPi9uVdDiazuJU+ZuXOSnmPnyp63HfvR1UMl/+U4140NTjrzsvJ91ngelF/3CqHNHolDz5F4ZrGXXRTX5PWy+sp3fja9J3VjZA7Pc/WZxTHmMi7Jh3xMJDJARRjkOXm/OL6g8FNh5h5keOpAht2zvoXjZbB9QMP/5bxsJQ48kUCzXssPPcopokAbqEQ4EQSdzzWj5gDJWRMgaCeP7KEYyORORf7a59Yxqd8yuWH381dWgyjvbW2Mq0Imh6PsxzWoiwpJTlVS9/Q3RVT1VX9PoKwaJvdiH2cX1w3E8b6s/qkqhjMNEE4KXaJGGUyBU6s52pRhmC0GUdb6mmZ9EElwnAzVduvzcC6y9VoEJD91Qpctbpnx5Iv4BCcTrG/uqNzeFpIMory1gxLFkCPzYenQUjgiGbAx927duiXJu1aVcHrSQ5cLLiecdPpa4qTS5ZGTxrzTfJ5yTvsxcYkoR5lr81HfK4y+XuWnFSQvf05qEaHHetPr66Tdo07c6MUhm8qjPcKNjLYu+Rpife/jC8+DvAER0vwZ6rFP5Jhnt5M054bPfM7mkUUuZ6KBUe4tx0PV5ru9vZeIsp87Dm/x3/ujP6pUGNmw4Vn2awpRbu7PsT79B3/0P4S/9bf/MPwf/+Sf3FME2Rs1aaI8Fljl5oJAQaAgUBAoCBQECgIFgYJAQeBAIfA//vE/bl3f6y+9R6uivB547nFY7cP1i+/ybL1hn7W8t01lrvw//zKSYBwBhRBrT8qL++FR/mu//duxqEf+7X+r8n2/Z7ThVm3ql1/jvp+u9411fduQ4nEe4ta7ccqY5r1tOnM/cJpmG5vKPv3gQzFBBrwsGIA4VzPuUTMPVfIyo5SURZKh1ju0lps1MyZyUKsprdLqsRCvBD7i8U7M0qv72hYRcs2wRHiT6aV2yz2tonwqjM8pxDZ9miznHnWm9ekx2VshWppZy92qrh+5mdVDk71c+63P9nv5Wy3h9hy3ivOz9Kys9rELUjmZqd/dD5knIzoQ3AINZAC11Z8FuscoPckflO+k07s0Y3juacju8e6KXgO/zrwZaJJ5VurQ1pxBhFJr6VZyPNuejK7JjrfpHZcET63V5jihR8Fe+gcr646PGLlgT/XuxDXRE5FFJjAcDGHVPDt5U8L3EHotTgoZzxJ6JgW7B4GyC5/TgxvrZs4V9SjL4qbhtJb5070SuATjXOeEZjBmSB6+93nmVv08bNK9GahnDK+z+eWh3ex6JrjhtoiqN1afYh7rOB7kojwxn4f45mf70puAMEJmMXWvQZ5Iq6lsf0Yeik1ZAA+ke1GqY4reiZSrwL07uZfW8yTkXuOUeCZ5ub2u7tFu8qjb8KWnJe4b9/lO/DQxVeaZ0f63xrlHxb26jmUcmrWJkNfJ5SIu4VgivjwlQDyzFuKMMevh5QviWfakPPk52jYK4xYAiktGHvixR9g7kCInklc397jnUQn4HN5pPFMzW+vYgd7mY4FHzHiSL4w5dqxOReaYgPfYck6k0GtGHmnCO5tLLnVUmuuQyKVnJhFUBjj63gk1iaF5AJgPI716ZTe/s0kbZQjnUEW4VAWN1Y13I1M+66OA6ziKG3VsnPB2KySuDanFUag5cLHSSd6ZoI3fRPmnz8w9q3yUz68kJW2ddFmu91lbM7S9mtqFLp8j3DXcHbvYPhfOwM9wyae3zQXtWW0a5b/L7Govpr6bUQ8z+8mlPDfT+NYZejYx/vQUAhHa4vy0HyRhxJF+PHMZ22Z6Ew1yrnjoso+LFOWSZHyKRuGxaXnUhspwTXblSbY4QlgO/8Yz0GDf5sBzi4GV3J3dS9nAvAC5DPRyclnsnl2Xb76meE4YXy90ncDoVLnAfcic+9y6UY988bb4esd6GNaIGpF78xMQ6uHXaLGfeZ/ncPDrvijJvKrjusW7fM1wWTfpz1pVI5efXAvzVz3ip/59v0e04VYtqleti8uRrjeOc/39SAC74tGmM+9HnE6dfDCGIQIzFYaa1ZRnilaFdpo4FNK23xAEWLfE2NE0SoSZhMYJnSp5ujhJ+fjB+ch6DRLA8DgRJPKak8WtquLEpTVpBFyOfH3j57aoNvW7899cUciZrC/CLNIUPy2vSkcpKHJNwBUmLorZUq/VYA1dAUyfeB2jMSBvon3JyD3WLDXUFHqthXyj11CBiMpbpozQeJHUsmqCMFTNlTfWLamqCN+1EN5MdvLPBoXLrnHZnvTOqEJSU4po1NuF+hu0mWwmUXYEchxjcRk+1RGQC/FElLnPHSX6ecnY37YrxJiKFv5GuDUTd2EvMsash1wr6gq1ZV+NJJKEhPv5sWeT7XGlREOpdY8mQ6OZzMv2wPoxQSxYMdKEYUp8GS7HzNGyD06Tt2QJmhwf1McSNNWz0+dKk4fB5XvNnCjnocR5CJ3jmMsC1CknW65wpf2zTDSGF5NXIcs3600SS+KkPaZyJA2yPNxRx4sRe29X3h4qiEyU5SQTZeUh0xVSaPVOBpg0u/xZaENOsGPdtIqsp35vdavvhW7au6c3ySu2H/2oybcYzuh7+HBNngGcZBn9bkl5MN6sGiT53CecGxVUaVcDJLO0e/muzOteSXtmlGQ6jtlXi7JHEc/0Y6kwUxVbIcsY49prdiPKnvNkYzazMNewcQHJ8vAD0owhrv3mScmIIn/wv8koykNHi32f9xXvsQsykUFywrOfk3z2clw4IZGGfe/XRYGF23Kl0A0jTbLbZL4W5vKf13GOJGOgjiktOi+b8sf4SsQgtjsmccyxSM/SklQu5MZRKc+3QGnSt2SgdAO23ubVyOvDLkid6pWO3ZALZusz779YDuuTfmjMrbz87Cu7l/VyQpm61WYYV1PMs0oX0EigowBJq0Bc5W+X2ZvIMYEwbE28KMnyRK5D7VBS6OTU5E3MJO/DScVvOj4tySWXySm7dYLPAaUsbyK6SOyIdug2HKxluo0t7fNVgmxnJTsJ51y1E0WkXJcJntQrTwLp5yKn3DDMKxCNctQUdC7RWJWS++UGBB8fXFLYrriG2joTZYjNm1x246OmM5pzo+XVq1drg6K8/SIg0IZbdcUhWwm63jr69fcjAeyKRpvOvB9xOvnAqYri70JW9/H4+qXEIClkushAKdBl3j1OcRXWhYELAFfhOdMKcC1Isu9LxiIyj6NE5uVsUVlPVKhqZjA+WImqKaUVBcoX4Uy5oXriNeYFaRnjaKhag3k570hKCZW2+IBqObZnNt5j7XerLy7u0Q+aKmI103IiWbXFSZ/oXhYqN7SkVwkFHuRKGAkV73dFg29625EEjGsIxCb5zFAS9+hW2lNpmGoVhk3yOLKk7BU7wL0b6Ul9BR01QcPACHX+LEc4r0/W0ToOIrlWgFmekBJVskw50yzXOApKibIcOyQJvOBdRlIvzWptZdAQwbHIvW0gOFQ8VDE23EFg8ZyUJT6fL+xnPz4k7cdNfcoELawrlCoQbryYPGkxnpVLL5/vX2a5OZnEvj2fq67Y5MTRSZkrSaiL7zlyL0DyrFhXyC/u6U0ZVetEuU4YUXc8l/Un8aqS5FR32giSh6NO/pq8E/ne6HpG/jwBmSKq+6qhnHJ/XW6Aicqg9bMe15Upk3ptnEemtSvm3OOuo1Wx8X3iNAjgxz/LCZwbGCH7OHbYfzn2Xk9XduOMkqqw/5lsJ78vF32e7dZlQiScrGxl/GIaoV8xwhnRgz3GFtUDOa7t8POdLYN8BgnmhZJlJeBgKIgaYgbsWfEyUjk3I4GdkqDHDGWSUmWP7bN1WZwbaGL7fZ4Tda0z/0zyz2Wn9k3st6TERwkZ+5XyQoupy5RMxvJRLmN1cUqyJX7lwNh6kgk51scliTWkIlPtYZU2suC0biVDCVcFl8NWL5QnnlSuGes0uh8AACAASURBVHjVDFGZPNYxwdJ5pdc1w8y+ivDzj2xNcdmqdfSTBOwKNRpY91gJeqeW7+sbDfEEv7p68+SCbDXTy1J7CSdvgs0IZBmnFuC4KJytLHm1xNMMWe1nIDMyh7KU5JXeVo+woXyjHHP04gwy46UZQb0Zcr+fC+9RQzSWuLx3vAxpm+cx4ZWSYXNIZP3sUTach+mUBBzVs7m5FceERxvp6m1luxyh/oV5hulBnAApSDmdIB7VgiPqOJZoAMSFLtNcPnnyLnYVSTzrzTUmrWNuUHWDoxtgUb9f//rXtbFU3n4REGjDrbrikInWrreOfv39SAC7otGmM+9HnE6cOBmVPnqsTBFXIZihqIsvLcD4OHl2qEz5kuuWTdzLY590OdKELh6Wh+SneK9KmXgZFhbsCChfRKlVpOWVK2ysDL+teoPyxCm81BSPeKcpFlqKKywDRomVkestFb3GFhQqE/lVURuxBa1a96gReD38fjMI9OhJWRWJJEmbvlS5tMVMlQj7WL+r1jZVs7dFUUmKqjs9yknBd2XGFly0zBUce1aP4HIlKl98rea8NyP+sazUBn04fpTAeDu9M13ZMmUqHy6xf+0exwdE2UJT8ZEqVvAim0cZZHlXz0qGR9k8capMwgtgipMSVD9b1uqiekVqCxUWhNKm5Ce5h5IaS7onKhbUrqLC45mZPZM1lKYKOTUviZede1Z1jqoCQxLM+9hDTpS9/9zL6YpWhSRbp+Zt8vvqoc9OlDkcaCjLE2/VM0A3eZ/z9uX1yD0c/lzPTouhod5886zmXg/N2AyjB8LiNYzcogNsxuZJcDgEKd8o29in2nbrlzSTXfFN04yYu0KZjv/iMzkXc/LHM+vT+dtUcM0gZuHN8egXE7raixY+mYi11Tub/1E8WIWj5wdYKRngPKZsThmv8aGevWynGbgI0amo9U/htZyeRhTkWzq9MVeQ+R2RG0JM4FHWhF4YC/gR77hmafRoJeLi55rHJmR4J8z10uaXyghbITKCVb142DUuU23dyMSn+eRs1LCdUTb6g33+OvH09cHuoh2gV7rHx6isy1prMjHdU5XBbJvJy5o3vL52xvWiDqaP+Qwo75EKdtr5GSC57HfZrF/3ri1Nn9K5bHMitsPx92JM/qNfFWNfA/gM6iKcL/hE5bYYCbdEqCP79LYYPje2ce465DyPVsKJAEhWhURffCWC6QZONaih3Hzw43k2d1wuaW3lGpfTTFZHg5HWz9Y4Xl89CUTnrnyeR+2lezig4vY1M9qhPjCebkvb6lEvqb+JST4kk0E0GU0gd9htdIDg76p3OLUhttfWY5WvKrsQ/edRQh4yHpds0ykpT32cXrl6pTKsypsvBgJtuFVXJEw16XrbeNffjwSwKyJtOvN+xOn4iQeUCLiSRwsmBR5DRLlI5YstvWvuOUHAdVIC3ELLPUBUBLl3TfYhI7QahFlDr0GUafXEIqO81glU3nlJk9AFxNa3uCb7slk9moKLYPoXf9EbkhbzbOH3cvMVJv+6cTCZ9qhF+sVUQP1l+m1NPcKClWrtRLfSNiM1saBK8fWKWVlGCL3NtMg7PUIdkxKj1uOIT2qHX6LeZM0qHlvCxdTGAvUWA6vSP45uptS4UpQRd1dwSISzPsnr6ATbFCJWwDuIxhyQeW1J0pKtf83D5Iq9h9QpUabFX8OtRScCWd6TLNe7yHQN74N+R8XGQ+XU4m51S6SH9c6Jqqp/No7zM4LxTO4bZfW8urlXNIYvQ9HJsouCYEK5oweSz/RjhJiJODufuHaGpnpxjSi7x9q9JtqVRqZzL0BSnrLxAoUqhoOzzT7/6wTb8cnJMsg+fvw7J9Ue4o390HjFLK5OEmq/9Ro9MsuJrBlzoMRmZDm1jeMLoY70wHIfK0MEeeSXHselYyzNW/eSUJG2kEv0ic0nVTTjHDUZF0Ml6a3hmaNUkuO8slD6vH4+Lfw6Gje4bYUGSNK0OF8xL4zA40GuyHqYvreCc9XkuP0RTy+wtiDSh6HYngE8C9uMCnoyHOgcQBt8KBs5ZFSRK8nwUEl/CllG9WEchZznMTo465ZE2ecu2iZ+P/nX5TO6wzojlw2pe/SvqCj5GInywuWZTkS7y4xtuo753ToB+L1eZsfpWIiwl58ibewIqkwOaLRTfAT7Ohpso9zLKq5z3wSAfRwJWbzMnpjVvdr0bKDW1wkvM18n8wUpFpTWn2xpSTXQKhLHtAZExCtrSapbvV5JzhHi9D3HZvZkPC9bH1gm1x9dQ3Uam9EyluMyGV9Spu+IQN/a3tLzlWH4XN8UD7PId5BfkNil5RUlyzDWcCgzHNrlvGZ51gWBslHneySI1X50fSVFkiQHQ5InlBi5vMtJc1pLKJdy42D0UKth1uoj85Rbe2TLA/QmyHZbc/J1SUe75SeIWzkaxltawinDIqlNEzyNKBV5JntsPVTdLs9n41MJbdGtQLIlxiJtUL9r1z6tDuXy7guBQBtu1RWITBp1vXX06+9HAtgVjTadeT/idPTo8SpJNouohs55CKIv+rZwKH02oal/2g8XCFe6uGcMyhIUJSpM8gOPhRBmHgFl1smMRKR+s4U0I0eD+pSKli/Grg5xOnG5okLc+0qqQNSE9SJTJpqUtaiUUaFIkzYPKCRGNb3IyEKqhyqfWRVoIfcSG+rrl2eKBklcal8srkJOU5vSAzOvrgHDZ6cedbzcqxLLzohyFQO/g0eBxRYoZhwt6VNXVGu4+aCK10KrsZL0FihRJPNa1x5DBS32eva2/uaxPgipVpRAiIUo7yBpl3gekPhlT/a0gSQj9HrHzwvXa0lcSWSro6fuAdVqG+ZOTOueUVe+QJx7wofN08DxyqR68Mb5Hl+U7+QSCp3uGc3moSp4tg/Nw+Pco5z2q6bwaW9NTx1tm0WludJ4kE1vYyRrVoi3xctyBTIPvc6vyUPASSoZGukhfTpate8yBdsJoo09V9RgLPA94qqYyfeKCwi1M7g4pzm22Z8MX3ZlnE0hOXZciZtHB2itYjhk9ALL89PxT1RsvU2JKFflSZqa3kb2unp0NUyde9p1PBkEamDKiTLaoeOTex6p3+IfzBfjIplGQYxq3ncpzzHD3XEfoyngHpbvxj32P8cnPVsmLfBbn2seZQm7hv1zAYZRJcq271m9eUi2ZHNXBWQuu4mxN8ilRSYiKaZz2RIbn+RWLpNZlhHxGP6cyW59nDUE7fYJaLVwkoYyquORoa10dlZlcOwLb03sFu9MPtKebC1W2pPkYxz6eci1Vcp/1YWSt6PWhni5w+vNtfo5XlolCin7bR94ealrsuW06ctUTxv5sa1ZFXyVNfxTL9P8nvdiHipeE8R2vNQdJPWyI42wlWZdopS5tUbuVQMUwq4lIYoeCcjtGPk+XZ3ralBLT9a+h6z27S6ZvE197nKf9e2VWX52PA12voUlEVPen7/3Pcq61ccimrgFAluIbFuLhz/ncs5kppP/ZKwzo2AmQ1SHs/GiCQNtrazXX73HeJbKG5MfToDt2TlGOtuknds7SG7JLS+498bNG7XBW95+ERBow6264pAta11vHf36I6dOyiHtS6MXcMDv3FrfCLevXx/aivuRKB8+fIQKKjwiQmB9iSDJNW+VkRxV0nx1V7RMIbN11ZU/VTQhHHGWpmgRIMYaYm0EGb/xGZVYo1m+RsY10D0peI5qYdmS3tRVskCZgshv66qVqsD6X74cO5HlZ/YM++ULfL5wcHGxBvc8x/QLW2gNoayyZpHN6uCkMdXJPRuk+FFt0srk2k+uUpmSpit8TYnw+mpX5ZiYUmnf5z7mrAuIiLbHP2Wfx7pgge9Bm/Wm0uDNp2YWBVytmlq7rCCtj1U3Zu30AkzJFlphSzCVOt5u3iP9AEQZHi7s+QVRphLEEGt4j7Hww7s1rymIoMRsIwOx7f9U0qkkuimRiys3KWESWprvKcOz9F5N7kUFKnpxYYQyaDQKA2TcEmA5GXKi5wRTFRVti53XrNMieRgTkUqJs1LoddqTxuGbPBieeCuWBQzNq533bdy7l93rbc735db3DOce6Hy/tBvV3OMS220d30SUIwG1vcT1bN1ab2sf5ZoRzigSiLo/M83ttPSinckAQW96rhS7bGEZJKm+l9wzQkNB9H3X7OY091iWk/TkSfX8EBqmHhMiWq4IuSXPE8F9h0m5ZZ/iKRbVYAp+nBg6jy30HpEHpny7Nxllq/lJE85RzqM89Je+lJj6+DXjoBka9DpdK/B8yH4YPUTuy63RMKoeZWwDkPmk0SowUFkeBI306BEINTnrI9Hlj1aKVYvomkxzORGFgsv93mckueflsJ/ycc+kiTDAVOsJMhdLNKKc5LkJO62bS0+7Wguv1prfpPVVy8ksOGn1q7chF5oYE7mMZ9dFGOK6llrdk3SrUl8btXUy3ru0pgdlYz3VrGoabeprbbvXXUm696UVbeuJN8hR4HJnfSb1ZAZ5yHCcZBDCxpbJX/SBdiQNWSrnkQQw5hbw7QDEy4mrhibbXMj1Hx95LicqWzXMgIT78j26JOY0CqZIkPpWD7YwJd7iugTMsD7QWEljnRrSUDsQeYtocbket4vonDdjHxckHSM+v12f0SgbXa8h+9E6tjBGDqocoBGREVaWSVvnGuUB9z9Dr2Neg21JAIhoITU+yPe3bt30ziy/v0AI3DdEeWFZDmY/efIL1HXVpt789FrYkaNdhr3uS6J86LBZWy3ZDkSkCkEXwJbJ2vcb5wuxylIKXwprCkxmO3Vhj8QuSNaFI6B8r5oosKrgO6lxZZ89kFTW1COubOiS6P9AqGeLNhM1NSgKfku22LquoiFfturqc02/SQp0RvZc97HnpzrVNYekbNXHVFQG9ItexU1DACMCacGK5WR6InHKQtK8P+A9yeqob7xxprTRkmwKSexTvw5VoDqTeLfXNauA9kVqe1ReDGclbvZsV5piFU015t1Rg0vFWbG83pV0v9YTnNjWAAmbjq9oLIFiC0IAwkLyCyUDeoYm6wJRRlZUvXfOiDK9yaqYyPOx4DtR8CQvFaOJVs2yAmdZnmOCFqk8FK1dtaqzt92T7AqUhv4aUXaS5wmbVGmx9nPcUFGB4pMrUig5HlPEiRv3J+fHeSTljD2VhwTiffLoOqlyhYiVr3vQXeFzZQrf+/EgkZTFI49Yvodh5wpkTojxuWNc92xonS2zuJJ7qVM8YsvIu6IUt4WkfXSaoCsbr+5hzwkwu4JtdnJP+NM8zQ0M+Dz3hrvXFNd4qLd71nPPf7rPvC3WX/EYMcuOzvdCLm1PYb4PvCfCIdsew6HiJs1Ud22HjUnfTgCioF4q334D8qpjnzI5RhXpWOR+xihOzPiD6nFPOvDGWkCSHKOI1FDKBEAarqwV9IgQnxk1nGNfudC1CZTLTO0XXy28Yi6P/HMvv0GWat9SckTxiL9j5ml+x0ZzXKT3nI+JBOOSLHzcb238nUBM0rNXjvqt/g3vqq8ZjkHemHw94ueeFJPtze7xxqdusISa+XNqa0Gt+MZlLOLmqxTLy9uS14NzE5EGRJXrYO0V52FWNx2XZlSF4VPlA4kySPKmEmXITOSjkN/aTmy7YWSNGsHkfk80yDliYzQzCCbZmSKLcpJcNZCyfiTPTsB5hKBvyUDbaXg00quJIrPRoMszt5bghAb9T+cqSTYvJbaU29kRe9rlnOu4Tk9w0BwNWd/btEpyKRmm9SrD2hNHpj7OzBxx+lH/83XPZTuMAn7MIOTVzZuFKPcO6vv/k/uGKKOrVo4dC8tHDt//vVZr4bpM3o2bt1q1+8SZh+NRHa1uOAAXHTGiHDOsigD1vTsu7F0RxpEmKswz3UWbCMFte5FVabK9acxuTcVJifKihODFc5Ih533By1befA3M5HqdPrsaGC9BvXXt8D8IflqY3Z9af0DNI5p5ZNPCUutIV0Jzgmk49Ha5KwpWH/Wi5Aqe3+GfuYLg9awpeD2pWR0BWoNdqYv1MOuxe3EiIvo4fxaVvtSxWGSrilIsz8mbYxsX7FrL3eJcx0gVTq+z91D1WSyy7oXBqp8rUXjjRgX0ea69GdkJJMkM84UnFj92NBQS9BpRBjaa6dsypKrn2bSMuE9UIXGMkyLhodB5qDHJKfuZZxybB8Ew82OiFAXbJxf3j2IuafOTxzcnavq3EytTrtzb4OTJ52vuba2TZCf4TnZd0XFvphKqmAXWQ66T8upE2NvNLhMF1M5fdqXPj27C9ZAxIJPYc62kyfDMPcpOlJOiljxNJKBUNp2gusHHh5mHnHvWV89g7SHY0WtuBofcIJaHy9eJrbfPf+P7fI81yvHw67oRAPfkxgTctyUZbLF3WimBJbuiDE5Zs6tZrxn67vV1ww3rmSm2Oq2JWaZ3c3LaNPMzXVVaqNGIRgfe4B6lZNTxY2/cgx5DR83zrkf+IbzatthEb7LmoeB2G3ibFReXF0rIff6a7MhlTo/cyOWLNSSKDZd7vjC5PLPPtW3VHBXpUWmFQNtz8wLRyAy6Ub5SbrnxSumrzluTm9ofNVKYf6BNSf3jKxOf1/vKJVvTFU6cKqTfZI09yhdHDgPA1PQgv1gNM7wgo0UkXnp/rxEmVjw2ov6AqoyvLC8Kh5Wp/Z7L9gZAKuuHr1VECYZRem73wqZsN8aRUTgJALIfGbFhKAV5pYxnM9nH9DizH/HedR0e7USyzbVE77DcECTI1f5kc3wOeqIrD/VOZ9M7Ua8YpOL6mNqtMlrrqpWt9oq8j9s0jDi7XPVyVdbrlhT2J5Fi/VzeaH2zMGo+xf6RG7QO5gnPe4TXmKPEvNKqIlq0C8kyj+8rHuWGsXyffwQDzY2PP5l4K/vJyok/qKnA+cXFsHz0yBciDHtbFBUQ5DaeZMcK+Bw6cVyTKNwvr2NHjmb7GhlK5soz2ughRUwaZMJfFwJbDFTkUueBMgqPAgjyErwIqhzBuyB/4xgoIcrYl0wFI9MkUEKm+1QmQVz9q+oCRb29XPmytyzKlwO/yBfqfMH2EmqaTaO6klSU9LisTkrUmrWPfF3XBRnYeV2j5ZZ15jmc+LaefKyp3qltqtD0EGU+SEMEjTCnJ5tCokqkKyexVlFR8jbpZWhhTcNRJV2/Mwwdeq9LpvC6gkayZ+XFJni4durUxH1T24lNnx/rAt97OmNnEStR1pBlKE8ZUVbFyEiyhVFSIWKSFw4jPNGVIVOsQH5NaXCyRGWVR+zAuu/nBKMI1W9AzPhHRSFRZckJo9S3nwdSlR8tjM1XJcj7LY4lP/M5Jdtywk2Pc/KKNXmT8322eEja0yr3mgIZPYw2FvJzmz1zLMrO9197m5wogyw7UaYRg+3OFTvHs6pEcu+vJomJ+8hdwXblNIWdO2FVJdAGnP/OjR5pCNIQ4s9m3yXjSE6e/bt6mz27d26YcCME2o1XlSjzeCU/CsZlLD5bsLOzMWbc4MJQUIbR0wtclTt4q6RcFV/OE85qN1CxTfSkpfa5YUP3QeIgcSUDPNFAx7T8xrPjWa6WHA0KMfdVG1EWYqyGUlkiVywvBbzLWi/5rRE8RiLUeKcCJJM7puxHOaXNs++jrMmUeLaCU5W1NkzipGDbtT0kGuYf9W5PhcErr0Iqk+vxKpbhONJg7LLarq8QaZuoPm971gaXzfkWI7aCrXGJywqwbU5yaitNJpO1JtrOpjYkHPkIGzu8qfLIykrWI/PjiEprcF7dfMHL6h3XEF+r7Lm2HNiaoJu2rA/TNqTeBcMxwgNsrQTWkPOSwYuRQ7MS/nsnrAtBRoIvJcqwCUm/4dgox9ojjW2HTGbUoiEnyjhdF+hRphfXSbDLjTR0kqxwQ1aWcR6l6hzI5x+NkMnYnYYnsnl7NEM0uGmETNUYpgkXQeZNNvIZybkRiTbmItYPO+YpniRgCQSTASjJQzfM0ciWQsfTiQCcWzqSdGq4N5xJvXD/rVvtHFKp5eWvg4wASPLa6uedOFbb9lZXvbZ3lesKAiMi8B/++/+BEv9FMQJAYG6KR2h9Y0OVsCUJyeeie0e9BUuL82FlSYwpi+IVkjBq9RQIoVuYvxNW5LtDh+bCsZXZcOroYnjw5FI4Ku8X53fDgw8cCkePyPcrK2FuEUPcFDFkWkQGVCh8IC25hyEm2qFykkIyeb967JR0ZpZ9Xfx88XIlzBQHNaHjmAguqiSkfl6wKxByjVpeU4ihRoBB4cSzLLwWi8wdLDSq1KDuKI8LN/bn6UIPZRQedbNS41xeNTYIZqowCEG7A2+nzngqpbq4yOIeEA4MDwgS48wgCydCNH1PELL+KiLahtkZkAx4TrflMwtHRfiqlEM9BNcLxrM4qHoRH8h/DDWetWzPDK+S6zQ0EnUDDniu1AEKtSvj6BNY6+V5TkLoJXI1TiGQ/7FP0fYH4zl2zZ7tfcRCq7zFw2wR6moLPPYUo4bATseGLuqwuPgAZ78xNlqIB7CStkHxwSVQanA8yJ0d8dht3xYFaU1C8LbD7bUd+dkNqzd2wuc3d8PaxrwoUPPyHbwLi2FL8NoQy/e6nFO5trWp2M3Jvkpkw15YWNb5gZd6pgUDnGm5vr6uiz+8qMlbuhKWl3k9fkCO9CgqycaKMzC3ZItHTv58Py/L3gkbG5tKRnAvyvFwaHSJH0UCpYNW+p0YdqdjWS6CtxY//gyUuyXt2RT3yrrkYtjcXIueULQBz0Ldcc+hQ4fCiRPHwmGJLMJnaNfa2lq4ffu21mt2Zj4cO3Y0HDlyRL/fEDmxuroaPv/8c73mxo0bWh7q7KTbDStet+PHj0sZx/R5+Axl4H48x4+UcqLqHtV0BrPgKG3Z2FjX5zCMezEab5BZeW4OJJz7YVEO2qDeXhgvpP4IvsS8I1nM9webvBC8cI8TR9QPz8J7J/hoH/tgW/vTveZ4pve9e9bxPa4/ceJEOGnbm4DV6vVPBbM1VTpXDi+Ho0cPG1mmh+j48WPh9EOnrS857oAR6oP5vnZ7PWxtoP5o0a5sZQlhUdqOsg4dWgkrIrtn5UMl4TK3cy88zxAXz5vM7S1455E9HW2S39c/W5XstNewkV/ashiOHD4cTp06FU4cPSb3bIQb11fDrds3dDwDw52t3bAsfXnq1NFw+sGj4YHj8+H44Zlw+sR8eOjBpXDy8Gw4tLAlhtNd6QOS1VlJqjQjfbc3izmFkFPOLW6DIYGE3ImhuJADkCEqOLEtQuSXLks0rkktwhz2WFtkCJi6SgMtA3JTZNkd2Vqla4qd96vRJBArIkMQ9bS3oTILhrMZGScMDee6cAd1RjkwFFiEih5PJvJ0XjDH9o1ZNTxA/lrWZNu+xIalBE6QXntSFr3+MGhA5uK5aLb8LZ9rSK4RbDRZSY3iwv2yFLIyfvUjrBNcg9BSbHPCj14J4i9yTdemiC1kvUVRoZ14jpEpElR0QQrvJfdH+A0qyK0fM5hL2kXyLK0r4WKFqC/gPG3iRgMNxiium51lG+4AA4Kr38ftDlIX4DkD2a7y3/oS48TXW5X/HPs6/rEe7W7Kn9syHjfDrbUb4eZtWQd2D4drN7bDlSufhV9/dCPcuH0n3N6QbNhybNTWHem3mQXNig0ivbYusm5dZJz06YnjJ0XXOSTjdEHqOy8hwzdUdmPMu3d0QfSflZVlmZ/LOifxA/mcyyzKYIzvJC8gF3Jjow4PM8bla4Eb3FDGNZmTa2uc95CdDz/8cHjggQdUNkAmYR3C8/Eb8hhy2NcZN2ThOpdFWFtWRBeDvMeP/43y8J3Xz9cArBNq3BNsIYOQWRxr7C2JxnTZvSP7kTHqlhaWwmHIHykXL63XmsgqueeDD/6ZflZeBYFxEShEeVwEy/2dEPiPvvG0JaIRxVUWUCwIa6JQY+GiMivKwbYoESIoQZSPHhGl7tCyKmLYgzY/K0r9/E44cgjfLYYH5Oeh4yuiOB0KDxyaFcG5J9cLsV6Em0EWbeSEAEnF4uBZXZUtKnOiUqFqjlstdTXVBYdeNShbQqagFKkiQxI7owuuh/M52bTvoLTgHizWeOksI6nWNyCnegsyNVuyCrtMCbkoUjlRZhlGrqO1nQoC6qb10Gvwme0rJX0m4Ud9ta7QR+2cVVXalJXzVg3zEmVUiDL3BjLbJRZuHuWgDJJJZqRdUP7xG9mb50QBUCItmHBvJsmkMD9rlSmdpnjcMUVpBtq2knUoWEb48XQl+VTguOeXng23mqM9+IweTlRVsIZCpHXCB1px0XuY7Va9NoIpDQq00qO9UK5U6UMvi6J0RxQ5KI/aXih9NMHTcE3tj/2grirghjBn8RoLqdveElK4cVsI8Zos7kKUb++Em2t78iNJRdbEy7AxJ1lRZ1V52pDwvLUNOX9TyOc2spJKSRoBIQQZuM0vVonylmhXJJ/8USKGM8H1JxE1KCAgcgj7A3a8HnMrWeqZfIbkEvWHIuZzD/d7kignZ2gvLLXr62s6V/E9lJsdaQOuwd/4jAmpCBPJIggzyDpJZu4J96zaIJgrMrdBkKAk1cngouABRe3o0aP6LOw5++STT8Knn36qf0PR47nPVLbwcg8IysLnh4V4eR2dKEO5A3nMPc/u5ciNCrNCtBakjp6lmYodw7h9LFIxpfJN4wSVPHx2RzLhqsfUyE6lbPecwlhofapE0LByQ8iiGAnRp2iXGxpyr7obCdRAInjgGvyGQgojAZ4Jgrwp4xJ9iDoC98UlHJ8Fmcdw7EOHV8IDJ08IXocinhgb6Es3YKzdZNk7kl0WuXZWRGk/KoaMY8cOq/KL6B0YQeeVfKRjrhCWqonrlChvyz5OEAAYRdbDJx99Gj4TorwnRphlOU7n1APHpd4nwjExntwRErgtYw7PuwNDGiioEGUQ8uPHVsQ4elRIxkI4ITu4Tp9YCA+dWgonDokhYI5EeVGMpPA06zm2+EPk1AzkkiTT01kPuWh7l1UGaCI92MNIlClBjUBDrqrBlAbMGakbzZrNVgAAIABJREFUiXImH1U2GoEFUQZhVkYKnEESMUJBxiDvYBzD9Ri3WkmtCx2Pyhb1XkHbSB2Nj3Mg+7hISTvmGXCBfEU/mpFRmaCRZV2/ILnkPz0WkWsh1gGVYyLz3KtI8sw1xOUt1z+STJJYFbhGNpE8E/WFIdIILO9kAiY+Na6dCEHW5ytx5rFmdKgDJ1vfVMZyTaRyinJxH+Q71l3+jtZiXcO55cUN4ugnvgcy6DPpV8CPJhtJVh6OC+zoMK2zGs6Zj0LXYY3+saUXNmRd10HKJWuX9O+M/N7dlTkvhBHy/PObe+EzIcoffXwjfHptLdzYkLm3CQOpGNdml8UpMBNurcu6IGTuxm1J6CpkeVFk/bFjJ2V4wtiItWfWDIU4vxhyE0ardJwdjIaQq24szXNCoDmQT5BJHjkDeYBrPSLGjYCQMyjHyTYMbh51s/r5TZGvNMiePPlA+M3f/C0hyw/p/MQ1IMj4AYm9ceNzMd7CQMxn5JFDkH2QNU6Q3ajqdXC5nCdcRL3U6KfZxClPIYc2ZB2DzL8uSXDxTBBijB+sDw+IURByHqMF169J3balbb/61S91DJRXQWBcBCiLyqsgsE8IPPM7/1mYF8V4cWFFideWhPlAuKmnBB4rWYzghdpYuxWWoBCJ5+Po4SX1Ksv/QpiFCItMPHp4Tr47FE4eXxaPsvwIWT4mXuSVeVqVlWhCIVHiBss5Fj9ajNVboF5GI0KqAbjnFx/Le9vTiIWVtnMSNa6u+MhIL8rD37rg2peq6Bhxs8v0uzv2fFUGcA1WX7PaWwIdqhckMfpS8zit+PE9/lCLOrwWomTAOwP+ho/0ciTL4eXRAwsFJfuhVR31FUUPSpUs+LuivNFTTC8IsaPSRM8HIaMjnke1QAG8swNrvJ+xKB/iDF4QbPPCY8+VGirQJ0qy1c+mhFTJA1qMctTjAXJsSpfza2u6hx8qliC45qGDUoQ6zwoW3F8FDwG96XeQGVP7xgi4eXlAwNFuRgigPRLNMCdEFWNFuwfl8Lgnek5gwIF3Fu13AwmUZngp15WM3BaDzy35ufH5pizmW/I3jgtZFIIsCpMoTeJAUEXp9tpm+PyGWMqFAM/Y2cOqzEu5K7LgzwtBhIKBOmsIn8wNJ182+vSXRwWgL6FsQNkBqYK3272bILeeKZlEjIYHZtZGiCA8DnPqFcT9DHtFVADHMvoI96yv3RaCI4qdersFK7l/3kJ76ZlAl1gYOUIGsc9O+gUkG8qPh/K5B8TJpSq0SMakIeRMwARvLJ4/L6RgWbwoULTwgufio48+Ug8kZIaHGDtZdALLabMXvexO6PEZFDyUA0XLFUUn2064nWyjm+G9xFYODUXWEG94dmCQYFizK6BuCMg9vpuSBhcyDUo3PkffwHvrydH8rOfckOEYOFEmAaXRTvtL+gDZXUE8MRZzgg880J9UImcUN+Cq+MucAkne2lonMVJDEI0mMMKgn+EdPmxeH9aVY9Dl88ZtGUsaUoryie8RyGf5QT+tiNLvnik3XKjhU7YfqBFE5hw8yhvSd1B6VyVMbvWz6+G2KNqo36J46E+IZxtlHRalHFtnFtVbDy8lxyr6AyQVZycfPbwgivJCOH5kVgymIZyU3yeO7oXDi3fEqyzrhBhRl1bEmyw4qTlAjGFz4oFCiKxKNl0juB64Nw6UUA1sKqNJ6iBvaEo12Sd9CrIMucLcAJBHqCPiZig3dsQbroE17mVW+QjbHLcYzKv8xJFrkHkk8XoDr7L1gUSRSSPhDEW9wfjQL3L/rggYJYSmxqEaHm6kcxEk2uUE26NrIkrVBQ1tFyOnrQtYcrDe+ZE8vt6R0ENGo5kkpmwWPNXGOHVI0aiouGp8MeWQLrUqMyGLbf1Vrz1qhy8hAxiRRC+/Lk6sOwwWKiKydkJA6xhm39Bgi7O0QWJpqFBDNYpAn6AMXfP1A/2Max/6F9jbGgecjSDrZRgl6J+4duB2kHrpNzFgzADfO+LZVePWbFi9uR0+EYL82XWJWrm5E65+uhmu3xCsZmVwLhwNuxLJcP3mhnx2S9YCmXeyaM/NSUTOMiJmFlTOYn7De4ofjHka7LkFxKNxgCmjcrBOIEs1CSrlHAx5lKV4QRZgrmEO4zOPOvL1AXMKcgiyHy/IqdviTYYhEd/B2PYbv/EbGp2Cuc01Y0sjftyz7MY9J+cgtnieIij1d48yfnvkDJ7lUVBeVyfb6I9ti6zBOgIZCg/xhtTrluiFt9cFP5HjGGMwqp2Q7YmQk+hKEOzbslZtyDr8z3/5K21TeRUExkXAJOy4xZT7CwLtEPjB7/8XogAhRBShenMSrrQrQk3CG8XzBC8lCPKapPXfEmEIZQIkWX9UYZ4XT7J8dgRK0EI4dexIeOCoeEKOLYZj4kU+tCRKtpI8qQsWYSh6So5FoYFVGouHLsSoKxd/hjLTq8cwZr40ZNnZJnQMEDALidYFVrkrCRNDquGhQdlY+LlgkwSTCKjXAJ4MtdYzHI5aiTFaZ6AggKp8WTiakhooNyQ4rCAVXap/8ALTO6L0GoqJZl8m0VGlT20CpvipB8Xeq94Ajy72WEFpE0UYSijK1WuMsFvYOD3KKBQkGgDgGlFcwyElzNRb6LVQ4qzvke0Z9WT4H6398ixVjui1BUmehVcaN6gXGTYUXEvFjs9h/VWp0XqT7LmiJNoKFTg9PgdhiuYV0D4nUaYCZvuv4FW23qaCBqIsxhv3dABzrQj3SEGp3RFjgnpXMA6knujibclyuiYk+aYs4jduCAEWEnxbvMY3b4EQCEESI8L6JjwLyIoqyV4QkiwE6qbcsy73wKOs5FAI6LxEUBw+dlzGHsYSj7zw40fcyJF7T9VrqSG5HBtMXCXeR1G+8HKlhl5jjmwndp70xEPm8jA4JnsiYUaZmCNrpnzA6KQeYbtGybeUvwUvsiqpgBln2hq5E0LjGY81CgAGDCiuRjzRmVD2oPSBrDvZVQ+1jFUnjlDGEHYHbzAUPyVN5gXJyXfutSVBJy4eyg4FzsMWgQUULnzn3g5XJLk1BOTGQkuV8DFRDF7w5GM4eugzQwUlOsbCldWbjrB26d95IYC4D2HJGIMoBy+0mR58wdjGs4bH6tF2UF6XVAGE8ot2eYSAZ7j2MMcYaSFleHg2yve962jnIgwoUkd4+NH3OJoPUwPXM9T9tpBICcGW8XdU8oaAZNNLDaLMUM9tGHaE6EFWYB6gj5fE6Lkk3mm0cVkjIcQDriGkVOA96656F+WzHcERW21uyxaCG5/f0HBKjJ0lCUFdlPGPtiCU8qgYjJQo635qGzOYKzIft4Xs78hWBxnqct2sRBDNhpNCmE8dE6IsNpUjK7JGLM+Jp0mMPxKxQKMnQ6gRYrsHQ5CsB8mJSbkC4qtiU7270vMqKrlGQK4hGR+9wZANkFH0iuo2DCXKuA4knsQNMnLW5h3u1z5GaLKSX24VUQ+zekxhHDIZqHLNiKCyRJerJG7wxqqhchfRIgy99he3oUA2wnhIYkixyfWAgUFOlEnOyRlRNuQjyK0ZWtFWNZCaoVhL5mrHpQjrhIWWG3n1kyDwPdcjGQdoA+a9RuvAqAvCzProRRrejjemjrpd2OW+tQOdQ5mNdZb4MHLeZD9IsYp5M3LqG5av4e1G8BFWjjUSskxlqBFlYs7Qca7KRpRRH43+ko+U9UOuwKiPY/PEwCyeT8g4sUmKx3MjXFvdCJ99vhM++nRLPMeIKzgqRPmYPGcxrIqx6fNbMp+wjxmwYNwvH5JxPS/3y9ogawLnG6M38KIRjntvSSqZm4JbPxDNk4yey1KWGzzRNsg3yEvIIze+uVHSCbZ/7vP1xs3bej3GK+QPvNi+dcWjXnwd8XVFx5bJdCX86mFGvbmtxOWqe5zzRIQeSeTGYFyrR1NZdI0bEiFLEBVze50kXmWFRMAclvqtyFoA1cOjXyCvfvVB8SgnyVD+GgeBQpTHQa/c2xmBF75/QT0rC9g3hn2JIkxh/YOVcFeEMzxXa9iTtnFTF6IjovAcFzL8oOxlPHH8kOw/ngsPnQZhnpf9aUeEIMMLAiUNu78snNZJpyw+ul9WvoF1OMhCxRBqLPDcw8Rll+G4XASNj5kyr8qMkTYl0nFBh4aEVZ6eag0l05BjXU1VWYqhWng0FCTzutKzDE3CNAIjlHHPlRFl7NvTfWhaUZ6TSqINyzcUIlichdyqOsepzPNOSTZ1sVfFCN9ygdW92aqcQEFjdTXUGgkw9mRxxnNEEXBeivbRm2wh3LhVCS6VJUmjJuUfUUu8hkuL0qfOcVWEqMGpZwP1wMOkzUrG9TO0Dz0jpET6SEPgNcRRtR/97QF8qmAp2loBKkr4BHv/RBWZlQUZz6GSZERZSRmUX3hBoPQ5kWPH48xtEnG0T8L+ZUyib+hpojJMi4gZD8SQoAYOfKGWboS6IrumhKBJWCrCrG9uSLj1LflM9qxtiCd5W4jyhoRcS5SdeJYl2YT8gXBSeJ+hxGxJKOmcjAv1BGA/Pk4CkPq60gKvs4c1+3FAyeNJpQ4KCZSMGDat+2ZJVD2UzZUY9zy4B9T3IXs4tIYjY7xoaDAIpnjgpJ3wmIMsAxIlnrpfl/v6oJxAuYP1X18wqGgUATodRJMDUQ0+piC7cgcsQa5AzFwhUyOVjGOEdyccBDMhdCCivoeXQyElEsv34uFzv9cVQ/eieJtxPcrycPI8FDDioftp2Swoj9yzS+8N7oNhwo0XHvqMMMEdhCxL36H8TRmbWmfdwiBkVrxFqN+KEEIS4mUdt6oYy+f4zPeMAxfgg+/wbIZWw7jCse0vV2x1hCvppuKKemo/YV4BU1HqGbIuM06IKd5DkV6TfZaoH0IYj8gY9JB1lOMh/1sbmGM0GKi3S76bl3IQOq9jD/vkMTYg26Vft7fxPISN2ngSxR6zk+MF+w9vh3UZVzjODG1Wz7H8vXJI9h2Kgr60hDIxziTSQOqG1s7PQgmXEHIhy7NzEmK+NCvXCmEWgnxUoo2OiDf56PKMrA1L4fTJ4+HQMTHiyXqj5Fa9mGY4UyFF+UT5jt80pCpBNgHIMYtLaUZVb57IOA+TVuIK2Yfv7Wg4yKU53cLiEUMQhSSieypf0EtinFRih8GF6AQxLoCMQ2ZBhtv2G4YGoXY0yqqXU/cZO1FGVJGTeZ1lGv2g64+uZWwj7ZeoP+WyrhfYl6uh6PaJfE+7LdYv/p4Vw8ge9npj3bHx6/OOF6GdVh6eq3ITMpckW8ehtof7Z+PC4jJcZQMMr5gbJOXYzsIziFkuTNF3IEekLrbosM5GcHVPuK7nvuhZ6LXcb4FalEVov5StIl8XL0YSMOTaoof8M9cNlFQTV6zyuj/Zogb4PMwJmc+IopELrytJ3hKvsuxV/ngrrN6S8T4jRHn+aNjeW9S8FbfFuLolbUGyR2wHm58XY45gpntyJTrJ9yBr9A/WNzWYUpYAK5Bj5i9A/WlcopHutswZ7AU+rMQWcxLzzD3KuM73GefGSnyOa/GCbABRxstzOPjnnhsB1/t3btj06KR0Tdon7TLWt4fU82b49g70ics9Pf1B12vKOo/Eodxg7oRtza0h8vMQjHXiXZfx5bIF1334q3+u7SivgsC4CBSiPC6C5f5OCIAoz+o5l0JKZJHYEWUKhOG2eJK3RcEESYY3eW9nXRSSrXBMiPKDDxwNZx56MDz80Ilw5vRS+I2HJYmMKEhHjkhiCPEiL0p5C7KQYo+t7jtFuC0IHp6hYW2ymKjVHhZ7rNW0OOsC7UQRCpGKZe7H4hem+LuyZJRUG6yLqzJOkef0ANLIDQVEPtawN/cmmyICL4YSaio6XNxJClWZjHuioNyQ9Ho4nycEUqVECRwUeFG+NcyMCoUqSCCP1JW1XHqbGEqoIcj6PFO49EL8LUqCEntRwtUYkIiyh59RmWT4oIbbGZkVLVSeJSTTvAS4HoqN0lhV1njW5IyExPNekuQ7M7RY0zMjSqKWAxzo4SDRphdGvWziWQIe6qVQqYW6O37yWyz70PJwvegfqnQiCYw+n53OOqsyR7PCHP5GYh1VQhH6zGQ/Rse1D1RpRJgd9oIjNF2xtiNANMRsVxQRIcoSbr0q+5A/X5+T99vhxi0x+ogneWd3XrzKsq9LSB8youJMZXjQtsS9rPuvJCwViM2KEUeTuch4x1Nd8ciJcm6Fd2UFbYLXD3Vl2Cu8ZimM2ctxS74TS/cE+Hsgj2uVcAERzSwM/Kh8IIkYiCqs/PAmY78akstgj53fxxBf9IGUJfcAZIQtO7F3D7iGx+tYJQmBd3NJCHmuxGl9BBvfS5cnh3Ly53uMnSCncF+SA2+zvpFXbjRwo4N7o/28ZffO5ver90uKRAjg9nby9CBcGUY/eH5JlhmmjgiKXTXcENPbIt/yfchQqKH4gQS7wureHVda3Qvu4dPuoUYIIkYvPLi+jxztguJY99ijTFyj3iB16lFeqWIPpVkILmTh2u1bMiZBPBP5Zxg/w8sRBqpRAwgl9z2E2KcsZS2v0Ou9Ir/x0vmq8wz4s/+0TTCOilI7twB5xDG+LSHcW2uy31LClEFglISqMi+nPQimC9hjjDBS8XQv6jgSIozHyFzfEVmPZF3wKiOB46LIlSXZm7wshkPh2bJ/+Ygk95K9i7K/fUaeq0ZKkEJa8Ti3zWijwkDlAmU4xxNscCCHbA8+52rgEg7XoixG6OhvGOkQ2SJkHgSSESmcm2qgREliMNVtJ5AhaugjUdaQaieSzLhImYM1h2LaiB2iklA/yCM8A4YIPJs5JTxKicYcYE1cdbnSV+athsyTNTIZXykfldCrfEWjTV46ZsBGv8c6h2ssYSUXUtYxym0j8CDZSkjNoGvY6jJpi5WGZmsDsO5xHOEV5yMggUfZ10sutlzO4CnGmqXbblBnhMWj3jStVgi+ZU83a4iW4XXzMHaPItBHuBFC1yG0EZVjhJQaWWEchCEVhmaJcrgpW2quf74brl3fCX9+Rfbgr4pR6I7stxdj8qascWubQpzVkCCh1li2FFdmy8a6ABlDwxQMWiJDYPuXPnCjn28jcWKrfWdE+bbMY5Bo9yqrZ1YwUVKJss0oiLntMti9uG5MRPlIMpbLR5cvniPB1ww3ELoBEjKKBjuGVUO2qqHQcjB4lIl7g91o6t7p3PO8JPICZ6FjSkBuwGiL52Cbk26fEePeTYk8xDWQhViL8Dz3ToNEf/BeSebls778Hg8BWzHGK6TcXRBoi8B3v/1NC6+kdRkLhO53kWQz2xIWGGSxIenZkv3GO5KoZTGcOXU8/KW/9LAQ5FPyt3gKTonyh+NAZP8ZdJ95VQChfNNbooqOepNFi8JvCe1lmDSs+SBiJD6qHOlCjcWOnkLdj2qk2Y/Y0bBhLOGW1ETbSs2FikEkwLpqU2/R/Vseyk2yx7A7pUXqPNbysBCr9R3qhe2DMwVOrdRQqmwPribQ0nuoREAZmxWlTPc8Yuk2pYieZ+iEJDz0puuuPBJCKFqmzGIlUqVK9w6DJNHbjvaqtqiKkRFskEjdawadRfNYqwfZPc5MbmPKo9WBGHMvGw0UfNYuFDz3eui+O4BGgs1kXeZBgbKH+iOBElQKK0/N/GrIQFugLKI/sWdM/SCqPCgpwN8oVDcMIuTSw/XQz8AMzUTd4EkCMcA18BIBavxjiWKQcEbGJI+nEMIkWo7wZhm7yMYpJFmSuFwXknwdZFmI8q2b4n0Uj/KOjL0d6Xecr4k9mtyrKd4k9TaCcHMs7e0I4YWOBy/BnBFJkH4lwXyhju7pZFgeFVbVZ83LqeG24lGmkkzt2EkY/nYPgJISC59276snacFYWRACjNA+zCUoP9jXC7IMRQXPO3z4aEzSgvs95Je5BqABwquGMOKqZ8I9kt4eJGZy4463MxJfGau+/82Vs1yZcmOB79N14uhKoCuH7uXIibKHPHvYoYeeu/IWs0hL/1Jpx1zilCABZxZweNzhgQW5Q6gwXowAgOEO/SMeWUQSSOIq966ivDwc3BVZV1pzb417ud2j7PLN9/u5IcGVUcfEFVQSZXh6JWOu/Gj4s8hYfL8gUTjw4qqXWciz5wxAv+eKLjPvUlYljxE8PVRQQeaXhSyLdUQjC2Dc0fBwIzw85QDbAuwHSrQYvhCBQK87MsYjVFPqIP/B070sP/Mg1UBeYF1CkjCZFw9IiLWYnngtkq2J6FgQGTg/uy1bdSSEWwxwh8WIikRfJyUKaUVCM6Ug3YYzg+SC6jU2UqeyREeifqbdjH/UU8fP1UZiuRT4hmMhMk/Gatvy4bKCIcmQE/jNQYGBA9mmrl01pIIoz/raAWOhGhDoSYMso31GcOcmXxJDi1zaEyxwHJ3Td2WZWr0Ueq0fUazaGqfMz8gzPmSSM90HrOsYiktroIe8shfke99+5MRfYXODsKmSkNu2r9ssupTrKmdTVAnXXZVgZrvVBRFIyrzBdcCNJDCRaF6DuxQbFf94D6MB1i4al0FkuUuKZJpykt2g5XtklpJMfOrRVoYhTSO61npiScVCt4PQEM1wbs5xXZ9l/myvI5v+umwRuRM+vb4b/vWV2+GjTyRiY30h3N6REw/kZ0sMp3egl4iBQuyAMvZxxBJlBHIPYI3HfMPa4LklXGbiN+axG0wZJcS2uScVmNF4hwzZ6fx4fA/5jheTL3KNyeWqlivGMehILh9dtnvuAyfDKCdfi1xeQiaiDpCLbmjzfBC+5QTP9u/cuKd9owYqjpFDYohdFnmhskC3n/C0AXWqiMEWmcFvrd/U8eD5OebiFha2639/+39jp5dXQWBMBEy6jVlKub0g0BKB3/3t/8QSa9FbuGUJLJAoCRbyRU3iA+/Abjgq3uIHji6FRx48Hn7z3xCP8qkT4aGTshftBIkywv7gZVDvoyhNSpahVGBRU28ij2iBN4EKCI86UlKlP1joeT1DxfgZtR4sJGBdWH4ZxoYFiTuBSaqpmXhCF/kcRyTpwmtEEgutLrhmSTdvpYZhwwOue5mNKMs1oIIknSybCVGc0FsYHxQhKAFqGDDLNp/Iduit5hEAUYZ2rwoBLet3xKqtXllVBoiJKxfiO+JeLChnajQwsoXkMZk3WgtQZVF+AX+z8mtwpHvFVSdTtYQLsiqbltTJEqL40SmqhIG06o+qR4rZrmUBVSODGUMQra4GA3QBO0v7DWGYmjRM+9EIuyqeJJIwnGhot4bWURmlv4P4q6FBzmTFC8qrhpADSw2P5xE/s0i+gzA4eIQRWivH5Wwgs/UN2Z8s4daf3JoN19ZnmeV6HceF4FgsZE2WzMaakESS1smPK6CadBt7PnfE4CCRFUhsJ+qSjuWUzdSzKhuZl3q7UsQQYoSlkdDiR63qmuodWNh7U4py76krSB6i7SFtm/BMyn2LEsIHEuThcgh3o1f5lipnR48e1/Bc94p6naDIIKvxoiZRw5gjIc+9B1C28EKoHIgyxytDF71e6v2UfszDnPNEUe6JdQ9LHjruZM5Dhr1u/rkbCZxgc293OqrEr0fSmts3saeXxrdlCe/DEXZaZ+kpeI9RBkKF4VnVxF+695f9QVINJRhRB+K1taO60HZvSz1k0dub96cn/QK2uN6T8qAcz4DrmDp+7oFS44qQ1JUF2WeIjLgyxpFoakMiGvSYI3htENYKfoM5KkNHw6fteDJPToa5NYfM8DAASpmQvUsWMu9kHrMOSjHIAjD0hE7wBsF7Da8zyDJIs487ldeQcciMrcmRQMCZrZpnKXM/6KLMX5weePKIhIxjuwmMqZrnQciDXL+0JN5tkQHLSOK1siCE+ojksZAs7tInPLIOCQbNWKaEUyUsJafMKY2CgfyERMBcgvwzcqdjF2NU5T1kiVyLKYZQYJBNtCF6gVMEinp5leSC7JJs4kcTL+KYPZWN3C8tLdZ6qiFVibLLe/xtZNvkIsOvIcLU3UhBqA3ifCMJ9dMCaJzUr22eubFQjY8aumvkXVGgTFWZqcZgritapMpMu0JJltVB10s0Sm824g3vL9c+RY5FkBRb+e415rFOeDb3huv6bX2jKydw0XVBBTKxRv/IW4xZSE0QZb1Ct9542Dm216B/HT+5QiMXgDtJGb3JCHdnhAC9xtbfMKZrm7ieRhLuxm1aMrR/ZmBs2v5MDYk3sQ6sikf51+vh1x+vh2ufSzZsCcFeE8Mpoov2JNR6VgyRSHeg20uk3jgBQffkov9UXpuRRp7rcxlbFJD0y4kySWwKy+bcZA4JEGWPCnFjpx61ZJmuXY64HHKZqAY8kf3uYUbrnQTHpKuWY0Hnjm3FcIOmjx1P4oV5nkcc+ZYVRdWIeowawJSyZGGHpP7Ydwy5ekjWGchWzFPKF8nvIThvaq4ChmZj2wcMcnj5M/7X//l/4YAsr4LAmAgUojwmgOX2bgj87l/7T6lE0oepgh5KGBQT7ENblIViQRSewxJ2d3RlThK0iEf55DEJuT4hpBnZrRfCw3IUyAzC20BsNIRZfqvy6iGdWBihADLbtTAgWsyhCCjh4p4mtWbKQqcBW0aYQW0YgA11hMRbQ7ioOajyrgsjPKrqzSOJo3cVChaVC/UWQzGxBV0VWIQVI+mVUbRd/czXZXmekmaSRH2W7vl07yIwIjFWPQG6jSqW0BaYnETLUkXBrtHF1hKIKUHEjdiviLaYFV2woU4CHBEui2eK4oHyYX/3/Xh6pBVDcalkUl/R8z7nZJFHW0VxVHJme7fdi03uDtUHXilmDWXYNBRdPJ59p54HrQu8/vDwUklSZQaJ2VQhJXGlMoU2QyGDUgmlEQqZ1AeeYw25J1Gm7gNjCaAlUdZFGk11RU7GE7w0qosKwdUwc2U6prTBowxchfDuSFjcOhLQCSFek73INyWJF459+rWE231yS7zMODdzC62V0DfxHiBqYh3kWjxnCHtFGDlCxuYE5N1tbj8IQpbhPN5BHwhRVqKkdUOoLJUlNSxZwijPSqrK8cvgAAAgAElEQVQkRAhcHjoM7zXC3RVJPMcyoLqXAL/z0EaUzf3SFg6PJF5CqhBSCwKJlxM6kEd02jFJ+uTKGL53b63vo10WrwZefkyLewqc2HnYNEiHBimY0uoeUcVevW1MGpUTS/eQc6+tkECppyewiaF3wNv2FDthdmUuD/VzfDwDK57r3li9X/oZBg16LXD2s2RXFVnjxxUpaUTouES3gEgjIRU8uPNI3CV9h1D7dZyZauTRcXCjBvf7Vo0fwC03ZHh/+RnLHnru97ki6x4ZN0rkBoGlBdnrLHuHEcYMYqrZs+UsWCiZqDP2AYN0YFLkCcaU8KqXEkYLzBuRQyDTejYqvVY4QotjDXsiqciqdwzjUD3Xsuf4MBKEQQnHnmkJp0biLJWj3GMOO6dGz9i2D24hlsgT7EfGkVYyZ5dlTTi+ImHWcxLKYRFAqC+OAjwi5PjQshxFI+Ufkz2LJyQTN/aAqyzApEaIse7pxrziXmmVXc4yIQs0AojGGvaTESd8qtFE6k8kGdU9tTZGVR7hOYhfMWKryQoRDkxDpwo6FURYi4AzQrSxvsBIiDUBWf95XrCSRJVlPKqPEUSQfWYAtLJUzqscVIpoxkiTpertdKJustfaqmUaMQXR160tnIRcWFAWZDHWI/1bWSplhu7xJW5qTMXnutbpbGd/YqxgXqv8QhtxfB8Nvy531CihRk3IZxgwUIBHAhED7Tkpg1FBujBoS/VfLhd8ryHq8MamdZpJxvCtVjzhpKSfRFmXPB1/8nyJ6NG+cI+7eqPtcRZ9Rrot9wIDuU8kK9ujP4iCW5VIIQkN3piX8OsQ/uLqppynTLJ89TPksBD5LR7lXXiURW7Tmyw1VHlMGSoj3oy5nBc+x5kJG84E7ifGvMP3nrwKhBF1wh5ll8ueQAu19uv8WCe8920ZLl9ogBMvtB45yHXD5TpkphNeX098O0wiyUmOE5Z0jKETajfy4fnaezbXXKbraQkyXhZggIS8lQQEh2XP9aLIVIz1KMuxDktUiZejhjddM2Tc2BGG//Af/E82ZsqvgsB4CBSiPB5+5e6OCDzzzd/loiw/aikVZQqvBVEsF0WJO6RhdzijM4Tj8vcDR+WcZEll+qD8HD0s7w/PhGNHoWxgryTWZh43pMqrCmfuMoZXAllEubQxAzOUERBlTf7kFnfco/t8cZe8dIMrVlAeL8G1F8u93KPeANQXCV1Us6NiAVLmC7it3eZkpaKAsGMLJYZWMyMeRigaO9IGeE3cUq9heFjETWGZlfBkJmbBwowbLSRMSB1DubG3mN4CVgYKAN+TnJryoTqQeINgGMBZouB/yrbRVOz9AVYeNsj2q2DQsGv8gXeWBAffoP74QoklCWa00uMZmpwGbUYSNRBeU+TQFmSDBTmglkL9UUPMoSsx/FghVC8yfhtpBmFGP1vmUnaMlYvrEXqnyjO9InsaZknirnqeKoDSBt1zlxQvZtqW9opxRk9dgfKuBE3Gih77xVBA7q3GPi/ZSyZbBdZuSXbrW3Ze8iqym8pxIDdnwmcIr5OfnV3cC2wXRTlits61rTUlA7q3F5mjUR+5Vrc13mFyuz3Zb8n967TW6/mzOEdSLOlOVkFEkAEanzH8lWffgoAAb+ybRpivEyUnmU6mPZEWvndvBZQwfA6CNy8Z6edFYXLPopM692zi95Ejx+SZQqj1rGxMG4aV88xnyUgNjyT0alFmfCsAv+c+Nipe5u1CZIR6v1PonSp9iyuqqEVPud3voXxOkOnZxpFNVFyRIM09oVCs1Mstv12xc6WPI40k2DNfu6eThH5L+oghfxgmMEoAH3hiecwWEoHBgwOiCS88+gAeU55xDbmCvt2S81PxfPfG5iHW3gdeTyfOuUfZ9/a5McPrrLhbZmnOGZIIN0K4sgv8jxw6oQmzEMqIuqriKl5ZYL68zAzbIMoIwc6JNpVdkGiMUzPYSLuQRVv3J0uIpCbJMq+dnyWtRBxh+DJ2EQp65IiE6ktSxhUhs/Ni4FRaqbhiH7K6ZzXhFrzzOJsWkxZhnBvItr51WwnkioRiH15Y1y05SvjBf9WbJERZyj0s7TgkZPqYbGTGMVMr6k2GPINH2YgyPImWLM7JXWREKvdJO7XDPQeCbm9BpAlks8lFYfa6vxTlmXxERJSaY8VwCD8hklFSOFNWabkiEzWkV67RoAklvyTKPBlBZI3mtzDSh7/1Xqw3jPKB3KBxF7SKVB9yT9c8XXgskkm37MCYyqgZXRkQ3qxyFeQR60kiypqM0YguhS+NtMyGjTnObUl8Cy85CDHzUKgJwUiPBuxYuLqG+FquCo+kQQHKU3XBpoGFYy4jyljztN/kc7U10HjIe7CO0RNM77S0U0LvtecYkmRzFhSby5dn5OfybUTZ5oyuEWLYJFEGwceeZ1QH6wf7XIcDbBXAIy5dFq2ErpmVI9aCWEmx735rUTJbz4WrH22FP7+6Ef5crKdX5Gf1hnhEET0k7QJZBlFGpedxPrHMTSTz2hSZwyzvJKrAj7KB+4y3RLZD3uS5C3gKACNNdJ4JsfRs/C47NMeByUIYWfEDTD0vhG9BQe4JHAPoETq+pcZDtSFvfH+0y1P3DLucpgzl0VR4+bqBOngEkO9T9jbm0T6QQ2oYk3YeRh4aaQ/IL/S8mPgL0lXmhht30UE4797rh3b98T/8R/r88ioIjItAIcrjIljunwoCXPzzoitvpvLMwYUag2u8aFDd/L5J1n9QXYZB06Ye06hzvV6mkOrHTe1pU8+8zEmUMQy7fnWt3Veryji91aZGd+ca9o9xs6jLsy7D+nYaNc7Hy/2J+DRQG7dM738vBwpyvxev7TKvx+nHLs8ZF4Vy/8FCIJdPk6r5gLFKPlxeBYGCwAFFoBDlA9pxpdoFgYJAQaAgUBAoCBQECgIFgYJAQaAgMB0EClGeDq6l1IJAQaAgUBAoCBQECgIFgYJAQaAgUBA4oAgUonxAO65UuyBQECgIFAQKAgWBgkBBoCBQECgIFASmg0AhytPBtZRaECgIFAQKAgWBgkBBoCBQECgIFAQKAgcUgUKUD2jHlWoXBAoCBYGCQEGgIFAQKAgUBAoCBYGCwHQQKER5OriWUgsCBYGCQEGgIFAQKAgUBAoCBYGCQEHggCJQiPIB7bhS7YJAQaAgUBAoCBQECgIFgYJAQaAgUBCYDgKFKE8H11JqQaAgUBAoCBQECgIFgYJAQaAgUBAoCBxQBApRPqAdV6pdECgIFAQKAgWBgkBBoCBQECgIFAQKAtNBoBDl6eBaSi0IFAQKAgWBgkBBoCBQECgIFAQKAgWBA4pAIcoHtONKtQsCBYGCQEGgIFAQKAgUBAoCBYGCQEFgOggUojwdXEupBYGCQEGgIFAQKAgUBAoCBYGCQEGgIHBAEShE+YB2XKl2QaAgUBAoCBQECgIFgYJAQaAgUBAoCEwHgUKUp4NrKbUgUBAoCBQECgIFgYJAQaAgUBAoCBQEDigChSgf0I4r1S4IFAQKAgWBgkBBoCBQECgIFAQKAgWB6SBQiPJ0cC2lFgQKAgWBgkBBoCBQECgIFAQKAgWBgsABRaAQ5QPacaXaBYGCQEGgIFAQKAgUBAoCBYGCQEGgIDAdBApRng6updSCQEGgIFAQKAgUBAoCBYGCQEGgIFAQOKAIFKJ8QDuuVLsgUBAoCBQECgIFgYJAQaAgUBAoCBQEpoNAIcrTwbWUWhAoCBQECgIFgYJAQaAgUBAoCBQECgIHFIFClA9ox5VqFwQKAgWBgkBBoCBQECgIFAQKAgWBgsB0EChEeTq4llILAgWBgkBBoCBQECgIFAQKAgWBgkBB4IAiUIjyAe24Uu2CQEGgIFAQKAgUBAoCBYGCQEGgIFAQmA4C+0aU5+bmKi3Y3d3t1KL6/fnNg8oadF+9Ap3Kkfo3t2Au1Joa2rR1FHx62ta3TvWW9taxdWe0fMakcG+qV3usmtop/dZ36DVcb+3t0p5U5+qzessYVJdUSpv7plK/QX0tg7w2ozNcpz++xhsXA7BtOb69hNHnIEsY9f72c2DEtg7s30b0e+RevGoAppMYt21l16hrSLX8AWO709gZrZx7dry07QS7ro1MazPHg6zCdXk+iTHVvozBMnw/+2tQF0wT7zb9NIoONKg909LV9JnZPG4/DioaqY3JyayDbcZQm2tiDfdJtncUCeXygsA9i8A+EeUL4Rcf/zg88eA8gbj8elh59NmwubMzFBgKgAvhjSs/TPfnd61eCi888o3wkpTVJDxffX8rPPMVe+6gp3UqZzVc+sFD4cmXdkJvC14N7289E+IjpdwfPPSk1q//60J465OL4eunjHq0xKfatkF1qj35wi/Cxz9+Inh3DO2EeEH7Z0wK9966dcHqZemLb6W+0KG3EB59djc0dsec9N161ndhNbwt/fwN6ee/03YcZRVevfSD8NCTL8Vn1TG5/PqK1GWzuS5pVQs/+2AjfPPLiZZefn1R7pOxlw2p1ni3rh/6+hEZ41K/pgHy6vth65mvBJ9Zlbbuw/hqGhejyJiR55BV4O7cP5o87a3riP1bA58y+uXwbmXu+EUyjl54ROfQTgORnMS4HSa/xl1DvPzB7bwcXl95PHxHJuXmECPw5PBqK48nNV76rXnDeqD3+1Fl4avvr1fW8/2Rhf3bt3rphfDIN0TGbzYbzkeTD6P116BemCbe05HFA1oTdbXNRqN3O8yFxP7BG+HKD6t60O7ur+I8xro3lnz67nh61jmRmbDpt2lPzzXPnQlP/mSr+9rdSba3l3ndJUS5oyBw7yCwP0T5wlvhk4u5QLocXls+G57dbCKaCRwoFC+/y4VxZgZVbX7t7e2FYMLzR5ublYt+9sF2O6Isd2k5IKmPC4mXuuWvajmioDx3OkCQ9ZKIn4UPtqtE+bnT5wYTZcHn05eeCM6TpRKt8GlfpxpuPf3RdkAOane1jEnh3lOzTljNhAtvfRwuPvFgRui+H06f+0kjOZ179YOwcT6Rv3D552Hx7LfDtii/XdoTKcKl5+RZiSj3lLH6TnjujBhRamMtb/OckM6PXjqXjQ2S/bPnq0R53+v3sw/CdoUoZ23dh/HVNC5GkTEjzyGrwF25f0R52mn8DerfDPwkoxdERvcV0GFPZJoSSZHPuYSexLgdJL0msYag/Nbt1PXjO7J+VNchr2Prclrh1VIeT2S8tHxWy6Wk01i0MiELr148VzHw7pss7K99iN5gxqAfVcc2bhlJPozYX4Ognybe05HFgwcSdDUaKX4kc22Q7tE8bufEKP7u+vlwdiHdu/urn+vc3dneFnnF11jy6bt1vbfl5BADPfTLJ4wotxlDnfp30rK9j+7dtrXluoLAvY7AvhDlC299UiErAOXya8vh7EBv2pxY0tbD+Yokq1tt89AW8RL+8jUKuszV1iNAmsLjaqEo1995LjwinsCcv7QRViZaOxNl4POSkLk8lHU4PiMuwqjkhTfD1RfrHuX+YcdpEIsAf/5MeLrRQDBosZLvRsS9PoE6Y1VXOkSoNxsuZLyJ5/Z8Fn1w+eeL4ey3t5VUtxpHtcquXno+nHl6AFEeOg9666Rzpw1RbhEG2rZ+j8k87eHyA4ny9MdX07jIDSLtZMwYc6hRkepOJtrLldTi0eRps9IHOdO5f70qIjdfFUNmfxldkyl7H4bXhCw/K5qtGxgnMa/6L7KTWUMQU96lnXsfYh3qNbZ2LScMxavdeJvMeGn3rLYKTxMBGbzm3WVZ2CBPK+Gue9fDOw0ROPs5vwdhP028pyOL2+gMe+H6Oz/orqvNicf+ysVw7nQWaXjt7fADiUy8KCQ5f40ln747mXWwzRjq17/7Jdv3rr8j+A02+reVDeW6gsC9hsA+EGWGysawa0fg8mth+eyA8Oseq+o1CYO1ED4v40IKnUEY6+Pf2Qnb224LNNpa8Sj3CVV7+d2w/q2vhqXYO6vhHbHo5aHVbYTVaER5RHzkYe3rVB92Mw3en1rIODwai4+GZ4UlVrzmYsmtItw8pHvq1hSq3gL3aumjYFW/p4/CJxbmDzbOZ2Hal8PPF8+Gb2+z/a3a0wOFYJWB1WidHuBVbvKgtCPKbUMyW9QvCLlZrpIbbeZAq/T0x9f446KPfOgbKdJynE/9/lHmQFNbvT2j9C/vvfALidY4dzpGa4RdkdEeZq0XQD4/FR5OgjUEIZHL2babScyrvouqeCA/qXggR1tDRmknjK35toup4TV0vE1qvEyfKId7VhY2yVNuB3sqH9wN9e++Ro/eX4OUy2muPVOTxQ06w4U3roQfP/VwkjkN0XcDMRej1x+8cTW8eC5FmQUJt/65GPC+LSS5HiE4nnyazDrYZgw1e76nKNt1q823wlcz2b4qMu9hiaDb6pZ+6F7jRKU+BYEeBKZOlOeE8F6thF17HQaHF1/4s0/Dxa+figJR9yKd35Yw2LwNEEQXwoULPw0//WlV6fer2ggZsMbvidL340qI7qCw2cmFXo+KD7lKHlY+riJTCxkHUV44G87XiXLLSdSqbi1wzx83KlZ1j8pqLSRanyFh19t9wq4nhXW/MK5mT0qzBwV1Ge5RHm0s9A0zA7mpe8hahm+l/pvs+JrEuJhEv7Ya5wPmTNf7R50DvW3NKjVS/zYYoKDYXhQZHYsW+fy9NyQfwlNZuGxV7ndtf0vxo5fV5/1oa0jbdtb2I/ZErrQtZ7J4TW68jCZT+vXXwZKFzW2fmfleeENyrzyVJfu4/Jpsi8nyR3Qd3+P0V2eijLWkMbKv29qzr7JYdIZXJF/It/LIr9aYS4TLq+IUOX82pIhrM55V5Fa2ak1Ux1IpXI04bKFntRlDk127W8qqmXoOGJHtS18JzwpTHp59qIskL9cWBO4uAlMmyv0FLpoNC9TpLNlRDsXf/eVOlsBo9EW6jZDR59YUf+xVXjh7PoZxty6nLgj7hvrioaPjMwklvzr0ugvw9gvzgP4bgnt6xhhYtQi/7lGqs7DrSWHddzFr8qT0eMMSEvtOlOXRH4pC9Xgegn3PEOUxxoVO+/GMTft7/yTbWp29nfu3xZziE0Sxfa+WgAnh3hL907ulYXQ53ySLxu0bLbN1O4dErrQuZ5J4TXK8TLNvst67J2Vh/7bPiBysJjUc1cA+vj7Qfj2eLN4TWaM7yOLRMBdHCpJ3vXgupIjr3fCrn0skomyvqjpgUosmIkMqHdNdz2pTh766xShr94U/k0icryfjZl8dtldW/d9/b0kMRX2SpQ4aoOW7gsA9jMB0ifKcCIWNPLHVZbGffSl86YQhMoBE9hLlM5I8q08G3gEAtxEyevvdIMr1cN/V9vhMirxlS0JnS2f7hXkCRHksrIaFX9e/r4ZdTwrrQYtZ1bI/J/r51Z59/Y733SDKQpWrIdj3ClEea1wcMKI80bbWZ2/H/q0Tv5phMS+9NxFjiv5pLZ9HWER7yx5hDenQzvr8rszTDuVMDK+Jjpd9IsrSz/eeLBzQ9iH92ml8j9lf7dfj6pXj4h1LG7P+bbGak7VnI0sk2cap8fTf+jvhn9aSd62+LadSfOOibNfrj1zbOrUXT/tPlDuv3XWi3EG2//7v/75Ed/60PRzlyoLAAUBgqkR57me/FIH25Szj8HPhb4a/EX78tRP2Wf8FqB56jf1Lz5/hMVB8tTuDtpWgw76VN2XfSpfQ675JrV4J71WMA/2SR4k/uZZlGSHBbfGZFHm7q0S5Be5ev3GxGhh+3aPspGzX/vyecTQsqVlD8pdBRLmyP69nv3RNsRmazKtF0rWu9UMV8hDde4QojzsuWsmHAYJ8P++fbFsbGtWlf1tHggxeBScxr/o9oSeJ1ShrSId29oZ6Z9npO5TTnvAMJq+THS/7R5TvPVnYgSjXjP9d5MO4/dV+3NSuzL34I6w9k1qjW2GFxHrvVZNu1rdS9Zbz34S9//qH4a8+kCXvQj89JKeR9HMlW6MmL5/uBlHuuHb/3V+G7W8mvb1uiDgAvKZUsSAwUQSmSJTnws9+uRmeiee/ypm0knjk6Z0/Dlcupj1rjftF0cQLfyrhH09WjoLQ45vsFc8vjLy5+RzDVoIOSaUq+1asrll25x6S0zepVS2BQ+ssyx3xERxaLSyth0t3Ad5+Ye5D3FrgzmfUQwi7Y9UTQilW0mUJrcdZ3sPCrlGD9v2Pq5sTodX7a3X1RDjh0RW4S/eL7YTv/ol4k7NkI6urq3JdunC4R1kKG5h0rV39Ll36dfja175c6WaE6OrZzy8POB6qcWBMdnxNalyMO4f27/7x50BPXcfp386GkmZpMYl51VcOSXb/T7K1Btd1XkM6tLMLUe677g2R1+3H2xTGy9DEYa0Xm561656Xhf3aPiSkfj/7q8t6PEm8pyaLG4zRSOb1Yp5AUI5SUr2yr662GlZXj8v6WTu7Duv/Y7L+DziacVLrfrVfuq+DbcbQRGV7jShXZVXD6SiVBrZzYLWXFOXKgsDdR2B6RFksk7/cPB8iT45n0u6GVz7IkjGASJ4Ry16PwJIzcN8UofjEw2EpPzcpYpYn72o+o7O1oJMEEbkYvfa2HA8lx/rkxsaB3sBB/diPKNctt53xOUhEuQ9xa4E7eXItI/UIWInlpZZ93ZMKfTe8UcnK3ht23TiOBs7d5kRoPYvZ6/9XeOz3vh4iBVbL/v8bnrn118OX3Pi9+nZ4/b1/N/yeRGH4qxVRnkT9nnso/Iu/via5AnJLvJ39/Ifv9j9Heb+I8gTGRRslpIsC2v989TZEcYDnaiptHaN/OxDI9vgNWxC7JhicwBrSoZ33FFGeyng5LdufaqcgDOuyPt8fPFnYp+2TIsoT6K/280zkzATXnkmt0a2MZhWdYTdce/v5kXW1aPQdkHmqm97XRj7tE1H+/unwL/7z9dHW7oFEuX46SnXUgVQ/9ORPNP9EeRUE7hcEpkaUEUa0KVmEnePmZ9LOvCIJML71lZTRut+ZyioUkYY+2+csJUr0Te+r4czJrgRnV8JREWay8vi3Zd9Kdab3CMy+59TW6teHKNfDrC7/XML0vs0EN23xGVfJr4LYXYC3X5gHT5dBuJMny56kLCP1KFihnPoZzOrB/WeIcMjOlI4kfNT+x5NkwVx+LHy7ljG8t7+EqDwjRDSx4nD5wxC+9JczUixJxV75d66Ei1/LM8BnIZ0Gbfvx2aV+ckTaT/4w/NMtOQaiwpWfC2f+v2fCrd/7UmVbxWk5GqL/AjnZ8dU8LtK51/s1h8adg23v750Dk2nryP3bgUB2khMDz/9unlcDpcu4a0iHdt5LRHla42VqRBlGuVay8C9EFqajfVoZDUcYU23n5bBkb23LmUR/tZ9nMMhNDu/pyOIhKrb06bVLL4RHGvYY9ye3OLcoUx4HHEfmT5/EujquntVmDPVc8/0Hw5P/3d8ebe0eSJTr63idKH8/nD5XiPL9QhBLO4jAlIiyHOguXrpz8diEmpdu5pXwgSjfMcP/wDOVa6HM2dnJEHoV0lw7o7ORKPdbNIXQviAHzmMPdB6e1ywwB51TW7O4NRLlBnwWviLEytLqt8SnjQBtP9AnS2RaLzBDcIcnuGcsjYCV4iDW/09feiKcitYbOfbo//z3KoQvN+jk2PVg3XQudH5DQ+hzU389KVsR/qIWHhqLEW/ycw89HXbk3MfqUWnDiHKLc5Rb1u/cSxJK9cq7Ytj6anZ2pZwzfulq+Ktf+1KqatORW5XBN9nx1TgusnOvxdrUSsaMO4f25/7JyNPmuo7Yvx0IZCcFfoR5NVzGjbGGdGjnvUOUpzlepuRRlvDZVrLwT8RomOUSGU6UJykLG9o+EY/yZPqr0zybIN7TkcXSmkxXm6soeoggfDQ8uynZqtNuvNj8ZqKMDNcvhKv/8X8bvn4iWX1x8soZOXmlXwT2JNb9u0WUz/3kzmhr90CiXMvBI/2S+61WLxWiPHw9KlccNASmQ5QbMkGuPCZe2uhuqqeVH3ymchXUTOkR0txzRqed/etnnncRdE0EuS9R7rtfq0YImohyAz7LX/1W2IFH2+wX1SNVmvEZV0kfV4B3WpgHKMCDcG/cWzwCVqzrhfBnn74Uvp6Ycvjw8pfCX458rznsutfgMlpim35E5Q/zrQgZqE7av/tm/UzxFkR5hP2EfccTzq58V7ZL5G7lWucP33M5YaI8IRkz7hzal/un3dZR+vcuJKea3OI6fA151qNBOrSzC1EeNUFOq/E27fEygY4YWRa+8Ul3ojxJWVhv+ySI8oT6q9N6rJjshqFrTwu8m9boUfS9Qbray7WzkwcR3CaifE0yXMP7vPPfv1cz+kK3ekxId/OJKq3mW6f50H0dbFOHJo/yuZ+I42UU2T4wmVfN6Pjq+7Xj0QpR7jQcysUHAoGpEOWebKMCRZ0M1Y/AaD74fhiGM5IUZCs8E13TJDBPyD6qvkR5hEWzG1EaTpQnhU8bAToMwfR9dwHefWHu7o2YFFZe155s6nkj+oRdd+v//qj0669dSTr0cd2rbN5kZOWs17mVF2WEcT5oPM2Ih/b9PArkLhPlSY2LcefQfty/H23t3L8djjuqeoMwcFLCl3Hxay/f+l3ZvIbEEOMO7awr6KMeDzUuXvsxXsbFfWRZ+NY9TpRrR+m0Gd+T6q9R1uOha08LvCdV/4HrT227HrY39SO4PUQZ6/qjtp0OxLFGuvU0h0ef1cSe9Veb/us2F7rrWW3q0JcoS+W6y/baOcoDjoeqH6taPMrdRkO5+mAgMAWiXE+a1BKIpvBrDesYnEWvSYjc20R5cvi0EaAt0ZfLugvwURbmbjkeJodVrGv9jMCsEf3CrqdNlHdkB0QlwZ08MK/LvUCUsUvjwpsfh4tPpf2Bef/vr0d5cuNi3Dk0/fv3q60d+3eIJy2NDcm+/P56Zszk2H70O8zHMC5+Q+XbiGtIX6Lc9xSDIWe17xte+zVehiI/8IL+/T5EFrYgbpMYU23LqJ/pO/yoon8Q2DkAACAASURBVHpSsMn112jr8bh4T67+AzGfuRDe/PhieCpu55PW9iG4veU8JN7z7eC6x0yPYVq2Ej13Jjz5Uq9Xue04aD8buutZbeowiCh3XrvrOtKAk1suvCXbwvKtED+fl1w74snupui1h69cWRC4CwhMnCjPiUJwNU+ONIjoVvY31MKL8Z0cH/Tu/F8JfwVK1Wbv8U9zc38Q3rz6Yngi3wstodffkll6r3qUJ4YPqO0H2z3e9NGTrXQX4KMtzO1H+SSxSk/tt7D3D7uePlGWpUwW7ysvWlIxWZief+TpeMbjvUGUYZpuUFYM2P0kypMcF+POoWnfv69t7dS/DcQQx7n8aDNsxskmMvwP3ghXXzyXHfNXnWfj4jdQmoyxhqREfH3aKUq1LEn2QjvflHZmSQF7lMv9wWtfx0t7Ud5z5UDv4SBZeA8RZegfb4j+kXKxwAiUknK2WTcm2V+jrscD154heE+y/sNkQT1BY5CjoZoI7rByQBxfea+2lahPYq/hZXWdBN31rDZ1GEyUu67dLWXV3MvhvY3zKdeQePl/nueP6QpNub4gcI8iMGGiXD+7seo96MHgZdnfkGW/xr6T05JYYWdPFI9X3gvrz3wlLAQcA2XHP1WyCF8Ib1z5YTh3eiEV+ysJsanshZ4cmWwjrFiRQaHXE8LHrHU9dWo4d7B33PXz0HcX4KMuzO3mwmSxyp/ZFComGk5YPJvvo6/WchJYDx5D1b0/+VaFkYjyCGOhzRjvtcYTp/0jypMdF+P268Tvr4TMT7mtDeH5Xfr3wpviTXjq4ZTkbe96eOeFR8I3/AghTbx4LuQiWjLqVGT0uPj1lSVGktfPnx17Delt51748PWV8Lh5xUNDO3HE4Bk5YjD3rEwFr/0cLyPIlH79M7IsHIUoj1Dv4eOyQf/Itst4uwe3c7Lze/T1eMDaMxDvydZ/6PrTZMhriEQcWg54Y8NWImz/e+xZMYBl3tDh46AJ9UFRkN31rDbtGUqUlSs3bPHqs3aPIqt2RbZXc+200/TKVQWBex2ByRLl+lmAsDDlmWjraMyI0NjKjn4yK/zOP/7X4cWnz4Sl/PqGLL2Vfc67vwo/X3k8fHs7hdgobZ2Q17V9OQOI8oTwQWbu3rbJJw0Y1SG//LqEPT7LsMcaFQwfbOfHcLU5E7D/8G6PV58yJoxV5Sn1MEj5clDY9ahYr176gZwpmJTlUTHpTpTbjYXR6tccortvRHnC46LaJ+1wy+fQZO+vJYmbalv7JaTr0L+aKGZdkrxlkroig2qJXxpk9Cj41cdtkwS58MaV8ENZQ5YnsIaIVt3bTjXgeuHVdkJhbDpisLGcsfDaz/HSfW6MTtz63zkwYZrdNokx1aaMqv5xLbz9/CPh6SzEd6j+MeH5ve94T7j+bdbHNl7lNuU0hyN/KPuekU075VJpMw7quA+WT/tElBtzlExPtu9ee1tPjbko+nd5FQTuNwQmSpTrZwEO89IhC/FbcoxUCp3Gwn8mnPvJlqS1F4/yN78s3oo+5yZ7T+gRAuZxlklan6bthObwbm1fTn+iPDF8bC9NjxAf3gxJttqbMZm3dRfg01iYvcxJY1Wta33cDTHoAJ2KwaUF0HJJ9/1qzeWORJRbVHHk+jVY9veLKE96XIzSr/kcmuz9VeIz3bYOyNzeoX9BFl4WsoyEir1JqGwQDpDRo+A3fKzJc3F+smzdQVTSuGsIWtG6nZL4ZuXx74TtPgpj63L6rGmD1qHpjpcWAkUu6b++VO9vv57WJHdnj3K7eg+WhYPKgPdQ5hIiKS520z8m3V/TWI8HGSYmXf9WY6KfV/kxScZlruBW5eiklqOOJEFlfpjD6jvPhzPf+JGUZVrRBNb92sjv7JBo054212g9piHb7YjPQpLbyZpy1cFDYIJEWUKR6vt1XpdQlm83eS8TUAjxeDFLBhAQSvPYd/SoJFQuhJfDu+u5pzMH2RYohPr18aa+8t5GdR9vqzCs3o5sX07tnDnsNz0j+013vtuAz4rgIx7wAYkP+uIjN1Xr1G7wXe7bJ7V6Q1GTYxPSXr125ftV7fFqKrdpLI2HVf0pFVyh3NZC9uvXj4L16iVZdLPwy1ExufCnH4UXv34qhrg29eF+16+yr03Aqre1YQbJfqZaxELn8TX5cTEKbjn+k71f5FmUT9Nua/6s3t7q0r/0rDEUNRk9vczBMnoU/IaPNXs2yPIE1hBvyeB2pu1B28nV3Cg0J4fXfo6XdvK///pSvX9kWVjTF/ZHFvZv++qlF+TYIYkakgN9G470ra3R0+2vQT00ebzvnnyasW156TTkEK4LwdV+EF2qfVtFPrzixjRHb0/Ksj7tKavdHBgsn7rrWW3a0+aaKMfyHABD1u5Jybx2yJWrCgL3JgITJMq0uldfeXhaHwCiMpO+rx4lVQvfqxczJNy4p04twpObatq+nN76ensmjU9veW0GWb8+acB5RKxQi/Z4Ndd50lj1PKU27gae5dzUnjZQV8Izx8CkZ4709uEkxkK3PquPl2FzfTLja9LjYlzcJn5/Nuem3taB87tr/zbJf5skA54zLn6tpqHQ5Z6lKb+xo5zrW+d9KGfQHJ36eGkF9jA5wEK6yZrswXdLFvZt++D27md/DeqeaeA99fHWbz416Iyy7yxuhejU1q5ljT0Huq+DbdrT5ppU9f2R7a2gKhcVBA4AAhMlygegvaWKBYGCQEGgIFAQKAgUBAoCBYGCQEGgIFAQGIhAIcplgBQECgIFgYJAQaAgUBAoCBQECgIFgYJAQSBDoBDlMhwKAgWBgkBBoCBQECgIFAQKAgWBgkBBoCBQiHIZAwWBgkBBoCBQECgIFAQKAgWBgkBBoCBQEGhGoHiUy8goCBQECgIFgYJAQaAgUBAoCBQECgIFgYJA8SiXMVAQKAgUBAoCBYGCQEGgIFAQKAgUBAoCBYHiUS5joCBQECgIFAQKAgWBgkBBoCBQECgIFAQKAkMRKKHXQyEqFxQECgIFgYJAQaAgUBAoCBQECgIFgYLAFwmBQpS/SL1d2loQKAgUBAoCBYGCQEGgIFAQKAgUBAoCQxEoRHkoROWCgkBBoCBQECgIFAQKAgWBgkBBoCBQEPgiITAVojw3N9caw93d3b7X3o1yUmV2Q7+qDarXpNrTrx49z5ZK9kVQ+qHaE3mb5Lv23VTto0HPlCvrdRyEiVw9kXp0wkVbM+C5HduHgTJaH7SeJuXCgkBBoCBQECgIFAQKAgWBgkBBYB8RmApRfvX9rfDMV+aHN2P1UnjhkW+El3Z2hGv0Uo3u5Ww2ktvW5WQ1Xr30g/DQky8FqVp8kYxdCG9c+WF44sGG9k2qPQPqUW3Larj0g0fCuZek3U1ov/p+2HrmK8FrWmnThV+Ej3/8RGhqxuCOwzMfCk++tBMyaLJbLoRffPzjhM/l18PKo8+GzRzI/AETqkcvLv3ryH58Oby7/kzoHaaXw+srj4fvSH03+1hKmvrgSemDRjwG9cHwGVKuKAgUBAoCBYGCQEGgIFAQKAgUBO4CAlMhyj/7YLsdUZYG7+3thQAy9biQqc0q1ehazuqlF8Ij3/iRlFNFsks5fufqpefC6XOJKINcvfzuurZrZgawNb+0PUaYf1SryCTq0VPG6jvh+w+fCz/ZaqDKP/sgbFeIctamC2+FTy6OSJSfOy3kvA9R7in3cnht+Wx4Vvq2kUhOqB5VXITM96lj6scF6ce+nRj2dEx+R8ZSbTDJLU198NyZJ8NLtfGrpQ/qg7sw4csjCwIFgYJAQaAgUBAoCBQECgIFgeEI7A9RbgpNrYUFX3/nufCIeHBzrtFDSIaWsxeuv/ODcEYIbs4bW5VTw2r10vPhzNNOlOfCq++vh/NnF9JVPXXJQ3l3w84vX1OitZN5UsevRwNJkxpdfm0pPPbsVgW7oSTtwpvh6ot1otwQjtzTTiGhz58JT/chyhfe+iRcfOLB6MVGPS6/thzOPise1yamPKF6tCLKMuZ+9t5G1YhTaV+1/Xsfog/bGXDQxsekjT1cuRDl4VKoXFEQKAgUBAoCBYGCQEGgIFAQuMcQ2Aei3CdU9+V3w/q3vhqWIiCr4R3xAuYhvT3kpyHk98IbV8KPn3o4I2biwVz6SnhWmLLzsjbl9PbLnni77VMJD/7k4rksTPlaeFtCnr+Rk8ULbyjxPCVRvZdfXwmPf2cnbG97ASxn7Hr0lOG1/lC8to+L17YW/juQpM00eFRfDe9v5eHIEoa8+Gh4VhhuheMKMNWWeT0uhLc+udgbln75tbB8tl/49WTq0YYoX/jFx+Glc6fTvu1d6ccXsn6UPrzyw6fCw2lQiuHluZ4Q/ObIgFH64B6TBqU6BYGCQEGgIFAQKAgUBAoCBYGCgCKwP0S5KQxW4l6/J8Tlx5n3sR7u3Ib8gO29Inuiv5VtNr382rx4MIUoG7trVc6AAVH3kl5+fTE8en47bFfYIwjfhXDhwk/DT3+akeys3HHr0Uu2s8LF+7lc93529mb+LHywXSPKC2fD+TpR7oPVnIRRX20M5x4Sft1TXvd6DMe2TuLNgHNR+jE+X/rwe7W92xJG/9zpc7qP3l99Q+gn0gdFMhUECgIFgYJAQaAgUBAoCBQECgJ3G4G7R5TJ+ip7aLFXeeHs+RiuPJz8EL4ZKaeatOr7sr/4JxMjym3rMawzJ1HOoH3OH0r47+N5+O++EmUJT/9gI5zvk8RtVTyzp2vJ0frjNQWiXN8L3UCAWZ8GQl0z9Ey3D4aNovJ9QaAgUBAoCBQECgIFgYJAQaAgMG0E7guiPCeEcCNLWjUq4e4Hdi/BPaOZppuzPg+gf5UkZ/0TTg3q9MEJwWrhv/tJlOdeDR9snE9ZpFcvh8vhS+FLJ6w1fYlpU2v3gSjXjDJ5LeoYX359IZw9L+HnjREK9fqP2wfTnvKl/IJAQaAgUBAoCBQECgIFgYJAQWAYAnePKEtipT9482p4cdzQaynnVUnQlHsyVy8N8SgPSEalgNUSWPUkqJJM08+f4bFWfPU/c7k/ARucFKupHvhsaObsPPx3H4ny3KtirDifH0X1XPib4W+EH3/thO0f72IYmAJRHhK9kPdTb6h9F6IsJY3VB8OmbPm+IFAQKAgUBAoCBYGCQEGgIFAQmDYC+0OUm4gpknmdPxtSHunV8LaEuObZlHs8uQ3lIJnXi5KgKZ1qLOV8/8Hw9E/6JfMSSPsmowLcDQmsJDPzJxefqpw5rMdA2YvHUmVnLjdl524iuV3r0VOGkM9Lvw5f+9qXK+MEIdiPIsv0ywOOh2ocWd0JKouph11bX+78cbiS4Vbfg95/cHevx9Cw9g5Gg25EedJ9MO0pX8ovCBQECgIFgYJAQaAgUBD4/9l7G+i6quved8pH/qLkFhrbkROlDXeEFoJk5MSkpAkjECR/NHk35EJHXl+aERwkWUaORSjUdkKKSQI1WHLNxbEcA48Pm9z33hi5NdcOdiD3xa6dQALFxjINBNrSATcWtntxHi6ypCPr/efae5+z9vc+0jn6wP8zkjGwzj5rr/Wbc8215ppzrUUCJJBGYAwc5RjHFIdw2dfY/tv/wPVQuI7JPiArFD2Ncix95QzJv/0PXOu0CE6rda1wahTWRwmOcugAqyrp2AOHvPF9Mh2nWoc/9uFd+P3M+bIcJ1AHb+AdfT0iTs6+ZY7809I+ueESq2KIeJt7fTcdjL9HuZyOcjDt+qUHZVp9G2Q5JFt6rIPWNP26BgdjRd037KvPJHOUjQzegQyKyzUyYhmkdVl+TwIkQAIkQAIkQAIkQAIkUGkCY+MoJ7RiCNFX3VM8cz4cK/8x0ulpxna5KOffTGS3E+X4X1ja/cVwdGc0SFvwpGfjkHfLwT77VOiIe4f11cPYpwpnOXhdUznqERk53fA9eW6gVS71+Wm3SM2/Nsup6y8qRNvTI7qlO6ja3GDa9UsPTpP6tkGzp7dqCw5aW1ZMyU68U7kgttLrMa4RZb3WbMMmeXZgWRlkUOkuz/JJgARIgARIgARIgARIgATSCIyNoxyTiiyIMK6e6+z1tVOZvUonOZY57E0ufjSKi/t++3HVT8QFvyXfXxybEh2489fcu9vopmQHnGbdpzrPf3dwOeoR5RA2dg3JmS0H4ZBe6ktB/+neXrnqyosKmCrjKHfIk7g7uWmW56W/JA9Oq5c2LHqYHdxVW6QHDmThMOzEO5ULki/5mqrxdpSbIIOhssggrcvyexIgARIgARIgARIgARIggUoTGANH2b2vtst1nAItinKQox1lfzndgbuT9fqhGlw/FJXVm+pEjZiy5TjDadZ9zO8t+O+4Oxgp3K1WZLoc9Yh2lPMypPdJH0Sasx1WDrSrIo5y8NolzQ5o0LRr76Az1OtQnzQXPWV5aAbuZoagrOz4QE0rH1EOnoxuV6DkPcre9VFlkcGIlZE/JAESIAESIAESIAESIAESKBOBsXGUA/fQZq17kmMZTOnVQ7geQsp0MN1Z31UOBzW9zlXywJFBa69w+JTnctQj1lFGBasQvT1sR2/HwFEOnQiOdwYXP6rgQNofTb+ua+nXw8VjPhVwlCMcevvObrsipV0P5Zfz6GWQrml8ggRIgARIgARIgARIgARIoLIEJq2jLFUdsudYpywqpPwCVES6c9kcZaR651KugXrgSH5cHWW4yjh07Jh0LpplpWAXFaj8EeUOeQpp1422DLLoK9Kvp9e1yECspzwGjnLsvc7BNpW64DFaGWQByGdIgARIgARIgARIgARIgAQqSWDyOsqgEo4qn5Sf3lIjTV2IVlrURh3JVScZ11kdrL5MLluOFPJ+7EcNSCWXu1l+/OY9cnUh9xp7dZF6bR8KNup64J1JEWVTpagFBLeu5XaUcx0/kd7Oq61rsxLukzYLDd4H0f/pddI6ULzCy4+zAo6yRDjA5roxnE5eECbqePMe6b3b23eOWkU41KlyHJUMKtndWTYJkAAJkAAJkAAJkAAJkEAWApPaUY50CiOilVnuYw7Dcp0+10l27nzWa6Dc6598p2J3yO6j66RpdvFWaHkRVyT59upGOLlR90uHKuJ3PlMdZeMr75FjgXuftdjyOso5uf9IvzRb11LpadfzdCHB255st6X7sO/065M//UuZvXBD9LNSCUdZEG3vla5F7ys67Di07VcPz5T5Xp3N4WxNYotRry2rwbVldptSHeVRySBLt+UzJEACJEACJEACJEACJEAClSQwuR1ldUgC1w/BHZSf/uX7cF3PgHPqMj6Z7mMOUD6591aZg8PB2ncelXWLa2SG/X3Eqdi+fbhDL8qDuB6qDfdU2T7jaOrhOWpZHOW4FOyyOsq4O/lIf4sU/eTAaddBra2C8ztgXa0Vm/psJFb+U6+1WOyV/v6h09I6b5pVO/sObP+p5kNY7Ei/tiycmu0UHp2CnS6DSnZ3lk0CJEACJEACJEACJEACJJCFwKR3lOOiyjMacDWTewR2yEHNQKbg0AzBeULadV+z3gUcc2+yV565BsuNOMNJDlznXNq90G6ZQccqm6Osflp4D3e6k5bdQdW7k/tb6orR2ZcQQa+3T7sOQo7a++ukyYcD0Nnr4b0lS5TX8ZVxG/ZB5xRu/xVjVn1VjuZu7+W4kzsoxRIOhxuRDDIoJx8hARIgARIgARIgARIgARKoKIGKOMpbELUrXgeEiFumFONwO7OWU7XlkOvIFst466erZO4SJ2XWX042nif3riqm3MK5cs5t7paDfVZU1FeU084lG7DvNuYe5lHXA++LYrIIV29FHSCtKdhHrf22vjZFYtgih07b7YPTj5PE7X3Wzs+Qat57t3V3Ms4cRwpzQxsi6FFp1+67NPX57kbroDG9U7lhOX4T/FHWehQbkVVXPGfZtAHp8uGDyIqp9YOQY9SnpHeVLINs+smnSIAESIAESIAESIAESIAEKkegIo5y8DogbOzF7t7SP5nLKTiy9juKKbWhcjJVxU7J9X7gT80NFZPSznLUIzMTU7lgfaPaZLcion0xbQq3Ja1srY634FB8Z/Q92tnrUZBM4AqqLDoXK49S5Zj4fKkyyKScfIgESIAESIAESIAESIAESKCCBCriKFewviyaBEiABEiABEiABEiABEiABEiABCpKgI5yRfGycBIgARIgARIgARIgARIgARIggclGgI7yZJMY60sCJEACJEACJEACJEACJEACJFBRAnSUK4qXhZMACZAACZAACZAACZAACZAACUw2AnSUJ5vEWF8SIAESIAESIAESIAESIAESIIGKEqCjXFG8LJwESIAESIAESIAESIAESIAESGCyEaCjPNkkxvqSAAmQAAmQAAmQAAmQAAmQAAlUlAAd5YriZeEkQAIkQAIkQAIkQAIkQAIkQAKTjQAd5ckmMdaXBEiABEiABEiABEiABEiABEigogToKFcULwsnARIgARIgARIgARIgARIgARKYbAToKE82ibG+JEACJEACJEACJEACJEACJEACFSVAR7mieFk4CZAACZAACZAACZAACZAACZDAZCNAR3mySYz1JQESIAESIAESIAESIAESIAESqCgBOsoVxcvCSYAESIAESIAESIAESIAESIAEJhsBOsqTTWKsLwmQAAmQAAmQAAmQAAmQAAmQQEUJ0FGuKF4WTgIkQAIkQAIkQAIkQAIkQAIkMNkI0FGebBJjfUmABEiABEiABEiABEiABEiABCpKgI5yRfGycBIgARIgARIgARIgARIgARIggclGgI7yZJMY60sCJEACJEACJEACJEACJEACJFBRAnSUK4qXhZMACZAACZAACZAACZAACZAACUw2AnSUJ5vEWF8SIAESIAESIAESIAESIAESIIGKEqCjXFG8LJwESIAESIAESIAESIAESIAESGCyEaCjPNkkxvqSAAmQAAmQAAmQAAmQAAmQAAlUlAAd5YriZeEkQAIkQAIkQAIkQAIkQAIkQAKTjQAd5ckmMdaXBEiABEiABEiABEiABEiABEigogToKFcULwsnARIgARIgARIgARIgARIgARKYbAToKE82ibG+JEACJEACJEACJEACJEACJEACFSVAR7mieFk4CZAACZAACZAACZAACZAACZDAZCNAR3mySYz1JQESIAESIAESIAESIAESIAESqCiB8jrKuZzkEqs7JENDeMY8pP8d9bD7Pb6M/DoFR84pvPAZCrzE/31cHdKYj66OaaVPtO+V2ddWrJCN996bqWr+5yvJqpJlZ2rqBHyITByhlMKhlGfLLHLPZhp7N471iDTFrj2PscWR/TzWrpfKLW2cKLW8ETwfNZ65LEq1iSW93ffekY5R5R9bk9vg191kPhNMz0sSzmgftts+xhxGbGtKkW2Qzxi30ff60dmQsZvHjFan+HsSIIFKEiiro9yx+6isa5wl1TET1Zceninzl2+W599plurt02Rea17y+WDzuuVg33Vy4ps1smTDkIS+TqCRy90su4+uk6vO12ZhqvzKNpk5v1X6+51S/N/n5O39q2XuknvwfamI3TreNleWdKENpf58Uj3fIU8eWy+XvbhGZjd1Rcgr2Jjg85VkVcmyJ5WQrMqSiQOjFA5b5fAAbM6aObJwrPvz1sMy0Fwt26fNk9b8ffKs2r6JYld8dQvauWA/V4ZJdr3U/lTu8kp9P8YLtL+vuU6q4Byf3PtL6b3yD6V3tdr8dnmiJJtY2rv979UxKovdzfKOUvpElvLsZ+yy0/hUsh6l1nusn7dtzRj39xHbmlJkG+Q5jrZVRmNDxnIeM9Y6yPeRAAmUQqCsjrJUVYnjouLT8aQc71wgPavtyeewDA/fLz2DOqGaIQ1tlqNciFpUS7V62vCgjQMaXNWPjTTnZOvhPmmZ+qhMrW9DtHqFcfA+1rNa5izUiYZj+Jr+7VGZNm85/n2fHBxold/ff6v7vbf66MenUW07Ru1EqO06Rv9Ow+XREfH054NRca+sxGh5Cqf43ybXRxcX9vTeLQuOfFNqFndhUcEhEgjc429O5CP8fJVfnkakcVH/dDZ+6YxUV4xixbYh+jttYnKWQ1y7vL/b2Q3BvyXJNqQPLoTo8rLzdsr1IlaB1XdXn4IZGR7/8skwvY8nZ4n45Visb0A3EuWtNgkO6urZ0hRylEuxCw6dUuorWw7JaXWUp9ZLixo82/Yl1jnKzI9WpwO/99XN7yiH+/mWFLuehY3dprRxIq28bLYkqc92HzotLdXbsdiK8UIXW7W7YFwajrKJmcep5HprffzvPS35YZtLRJTMFylM6k+ljlvZGDq1K5YdycenrqXWo/jjKFvqzRG8vp9um6wofYBd3Ngb7G3p7wj8ojB22LbG7u/ZWKdlzPnfmtSfs9gab8xLk22S3SmnbU16T9juytAWOWTmmlOlHsY1ny/+Pk1XkucxWWSV5ZkoG86/kQAJTDQC5XWU7dZ1PCUnuuAorwpOPt0J0IGfyvs+dYW8x4zrb8veW+cimtMP59hdgcSkdSEyfVdqlPqq8x0HHM/t1xX9e/olFATu2C29d18mR745VxZ1DRonteOp49K54Iisnt0kXe27jeN+BI57E77Po8Sq+xHNue6E+/0Tcmw9vj/QK1dccaHjoL/0sMx85nI5+eULMQ3Av1/Bv+chQp3fbEWgECHXaNT2Q9Lw5aj2BEXuts96HgXLthkNsnxgAO1Sh/52qT7i1kNOyl60+XMbV8rOo3ciWu7E6xEOl2/OXSL3aDgcdb05gZMTSY/5rdyPtlwbU/82vHOdLK6ZoTNEyR9B++evkOGVO+XouqvEDdwbx8BkC7S2yY7Xg8/nkEFwTSFap5MoX9Qf7VjttcOTfaksNRK4cTi7rqgsb94d0wboVj4sI6Ojt9TIwg0DkRkEoWwGq13dhwdkmU64je6oN+Qs6jRXP2IWbYaHVybIp0OeOn675HqK+tB74r3ygbc8XQyWF8U7SvZtZuGodtd7kNmBftf+JPS/EXrgZHq0n22aNAAAIABJREFUP3FM1qPvrJmzULoCaR9JbZVSZZhJd60sEZ+++OWYw3e3zkV9TQaJHcnAAl2ivBMmc1jwy24X8m7WSlxf0666FRkzS+ViY9Bgzw68KVddKfKwcZRdW2Ii22l1Dk3dR6bTBbubVjfbUe4wfdhvF6rRruulOtauexk98Wz8LQqPE8ZOzpwvy2Hz1P4n27WYPuxrb7xd7D7YJ20NavfUNz4iD898Vj4JO9a75tsytPpvpHGWZRMXrJCVO1/PNk4V6h2t0+H3or3eorGpTUSUzI4UDifZQbtPpI1bOtHXSKKlq/t75UrVVZP9EMww8MqO4KMLDT4bUko9/FoRtqW6Jg9bVfu4nFOwpXH2IoVdXiPh4bE3mDU2Ovtn2xq7v6fJI03fw1PLkmxNoqy9ekbJNmk+oGNpuWzrcIp9i5o37ZLaddcLViHhKMOernTH/Jd1HpM07rZF2Dd7XE2TVal9Z6K5BawPCZCATWDcHOW66hflwWnOJOA+dSRq98sts3VS3u1Ed1bNkqa6g/LO0qnymDcwdx+UvhtyzmQpNFDD8TWtGZYpJlLW4URCX1gtsxEJzXf3yKDnFHuDNpz54521smsmJqlwpI92NsqsVx90Is73PS8Dy+rgLD8o0/Xf7Y4j3aMOfBcmEIUIlP53s5j2TIWzi5Vjf3uCidnOBNBuf/vuY9K58Lg8OhMTkP522X28UxqrD8itnpMyZaX8+CjSnw9/Q+a4aXgd+M09H++RNeoYbDpo0jcjOQ1j8E/6bb9Ggm7w1ceu/wY3Mr/gyBoTeR8c3IzJU4tMfWymyQjQKLKZvNS9Ig9NnSfL8LymJRaf32pF65yUvKZjiPo3aNR/SLoPDkjr73sOjsrezyadpRsJvOT5EnRFJ4BOG+Yvd7Ia7Da0QgcLMo3U0aBM3WwFtGuaOym027Xh3oMyuKxaHp1RD/nifXCWek63SPUj06S+/UZ54vUE2UIffnKiS67OgZGnD91Y4EF526LKa1P5uEw2Qpd6O9EHILsIvcnvOiqdtTtlZn0r+sdBOX5drVQfugMp9hshl0G57gT6TijdPrmtXf0lylAn+S1xfbyoL1Fcu3TBSuX4KJz75e2yE4s0C3qQ+WDaak/QNMUxTd4xEWVjIzLaBfBO7GuYiD95tBP92JMH9GxgmVxa/ZLrKNt2Ja3OQUdllDoNO5FcN//7qqpuMgst/n6e0HdN+Ul6ns1Oroed3KZ2Up2axPJS9DClPhsGhrCYNYDFrO0YD9A/YPcOuzZ/4YaAjfveCwk6HJ2yrjYw0laE3jsovoAyFjadjCwvSoah7n6MbV5WwmbYwdj+FDNuRdm4YadvffDvkXGl/Qnj47H1i2RWQVeD7Sr2txCfQX8LUGFrTCjN1lZt6fHbPozzT2G8rH38HKlvgy39jTO+RNoL1zbFsoNOhcZezCf8tR+t/XPnNyZ7pRR5lNh/cqhnVluzEY5foqyL9QzLtjgfiB9Ly2Bbu9LsYZTssDDiZS/27JTX131Gjj3qjPmDZ1Ym2qMNA05GYvQ8JkVnS+47dEpIgAQmMoFxc5TNHuWWQRnE/KgKA73Zp2eiKq5RVkf5I4fgGOPviLa2qWNcdUbOaKg4NHjZiB0H+er35qTq1AH5xtzF0nW6X1bY0WWfo6xRZgxaecdRPuFNQIYwmLt77upRT2fi7U1Q3D07hcHO2ZtX34znUD9/e6ImFO5ePrf9+IEcQdm5RzH5aYXBxwC34IjlpGzFRKgFHGaCA4CZKWUV2nn0bqndOVPqziB9EwsIkZzSftuC9KTTNzh7xiPl4QxAxfq4CxIyRaZMcbhXIUWzryC/4PPWpMgwxsLEOfOkedCJ+leh7WZv4zZtu3L1s0ln6Q7CF+siSlZdSWuDMxAGmehkdJvR0YBMvQUXtKsF7VL5+Nq1bJMc6lsG+c5AG/tleHOPnIY8H5lWL23fQ70TZKv6sKe3C1sIVhWd1iosbsDBqt4WUd6gNfm65KCcXoo6x+hN/Rm8+1onoyKPjIS22hNykTyDrQuHjA7WPj4Tk8/AOQJpbS1Vhpj46iJCpO6mvUtQf7RvOzi2oF8MOStlah7Ue7Am40i1NBHcOJ21J6xRsnUi7cYOJNmFYbc+cbwD9S1ktQRtn7EraXUO2pWR6XTB7m529dBlGa5b2OFTB6VoFzz7GGNHvPLj2ITOqwiXp3bS2GS1FR7L2PJSbEmG+uhikTrKU+tbYP9tBydg4zYl6HBw9E/TaXDwvzd6ASHW2cOiaV9cf4pwUGPtvvL5M9iGOcjG0kEaGVgdT2FBt/GEO07HO8pN2MPtHzOCEMKOcvz4E3hPwPbl253F7sfPgS29sTi+RNrhgm2KWWRwHWXf2Fuy/NLGsKBz7DmR0WNOqH9m7T/euB/bn/3jRN8XkmRt17nU+UCZbGuLly6fdd7hjQE6jj8kw19ZKnP36Ta7Tiz247uUeVF4HlaCzpbcdyayi8C6kQAJjKOjHDdYWY7y366QXXAGG+H0apTYOQwMAyf2ySadiF1lJsz4IPLW3woHEhGIFzR65qVhxzrKcJrVQTeHiAVThtIc5alS1+xEWH0r/KHId1QqUoeJGjrOUN5xUnbBSTH7atwUchySVqX74yyd1Xae3LtK3rc4Lz96I5qTWSBI+u2iOjjKSJmMi1CEJg/e3ptu/G4pHCt8sKm8WryoWIKjjAyBvmvcVPdCKp4TEXAmJ3VO+mZsXRImZxvaS9CVYhsKqYW+NniTFr+O5uMcZY3oBLMV3EiH064N8r1Dg9Kae1Rm1C+X+w6ewt5HpF1jL/2NcFCT5FMD2aqj/IGdcIpdfdBJ65YeTefeFipv0JrQ7/jcUem6cpazrzJCb2qWgPc7l8tzyKiQg0flQ784Ig3Xitwx+zVZ1ne5PIPJpzqgvql6altLlKG74BPZx1PedYfcJusbDjlbJ0KnAtr9DM6z2RZvpZKG5J0U9XAX08z+5Xi7sOVDkCV4x/XT7+Yi6mtntXiLhMZRTqtzsC+MTKe9SOQh1cNI++hm3ITsmN1vvQh+fKTTlJ9gh/T8A78Io+2kZyuM7K88L5Z1zeJkPcxSn8yO8pCzaJlpnErtP12jc5SHkuxg1GQ/ehw2fGp3IdtEFwlcC2BHrhPHtZE4ynHzgfCCUNH2tUqbqSfSrmFLB5EVk2yH02yTU2977A1NEVPll/aONEc5QR4l9B/ftrOoDDrL1ug40VmTJOskRzmL3Rm9bTWp02YQi7PhUbLzsvd0vohtLtg61WS296XPqXTc9QcsKtl36IiQAAlMZAIT21GGw+pEiWAesWesuQ4O8xTdzxxxOm3wQBP9ESbhTx3DwIeoa31VhJMWSr2ewI5yzH5RL4LmLQ4EOT2ug2BD9F5T57cPmNTrzI7yMNKZEPW9GNH93+5bhRNZN0h+s3tyr4m2jpOjDCcmu67YbXBPlfW1odyOcpcMfe+IDGDRZtuMp+UTp5YKwsmI1g5K+25nH33UXmBHPs4iit9R1ii+l4LoL89OOTaOMmS/OmKfsVf2U8fXSvWdd4jcvkxem/OMXA7H+ZnVvXLNbeowN8nGoAM66oli+JT4ON1dmLKwktlRNqmFns7GyXv0kznjKCf0tZVPWmcmpExem1LrHOCIdP5iv8yu02PqKKfYMP9AmcFRxiJJfL9JTlH2Fgbif6/rnRkjypoVlXWcSu0/o3SUoVfxdjCc6htn9yeuo6zD+lNyDFHknedukQve6JQak3aNbI+o7VW+Bcs0J3aCO8ol9J8xc5R984HK2dZ6bCl6/u0kGx7vKJtshSFsSbj2uKyucc6w8PgkjbvhjJlg9L9ci0wT2UVg3UiABCa2o4zDvMwiIsK0Z8xExNkfFJka5e7b1OhxCwyhiTjnMFk6jSjHIzBoPW5a1rkN+F5XFbESej9SlguHebmHfY1JRNk99btFD7vQQzrulxf6kXr9MOrZ5qRe+1a1rfRUp+7aNtTfZTNk/XeI0z81IyUZ51kgfT3yt1Kio4y04UGk5DkDDPbPIVRnOJaSeg0ZNKMd5vxstP2QJ6M2L20ta3TBmkzjMK/MuqJpV4ltKNFR9hZcCroVbBecmqHvI220Var375Waq2rkh5p2rdHaNNlC56McZXjKTvp1sDw74ol09NNIR9eD4qJl76yst1UfkZoGdYx3yOePrhXBQXINsgWR8HvD14GltrVEGSbp7o7PIVW/RnbFcdX0W5NujwUas/fb6RPOiaaWbiAFXVML43U2LT0wW0S5fqiY/h/JOyTrYN8Jp0PG1zngKI9Qpwt7W62UXZ99LPTrrKnXMX03VH7AhoVDd8VTtC07WbAVBdnH6XbKXt4M9cnsKKsNzDpOpfafrKnXmmGCsUDHDzjfBfvrbUuKHDPVUcTBir4tQwny+iKyf2qQrWEOx8vBVvRWMPU6q81X0O6+5J4DfluaytazTTHs3EXexIhy5nekZMzF7FHOklIfZ8t9XagUW6PblnQLTqysEyLKqfOBMtlW3daSaMOTHGVnS9uu33TKH+MWlBqctdJvbZeI5hmVMZPNUW5R21JS36EjQgIkMJEJTGxH+eLn5J0bpiN12j28q2MPTraeLy+srpHFwWtc3BTOP3jid+VS95Ap3LMh//6f38Tp0NinPKh7Pe+WRf/rBzLDHLiE66FOf1Xej6ioSfsze53GKqKsh978Sh6a4R5mdvC0fPX9+2SVW09zOImVeu3tR1407ed4ZomTZqoHmy2dK/twIvbii56DwzAtmpObkhz72y69QiFLRNm9Huref8CeUsgEztcyjV7gtPGjdzXJ7Ok4nfsWTRn1IsredVJ6WJg3wGCwcmUwvXCYl9125wCeEaVeX/Rsdl3BnmqvDWbve6gNJTrK7sFxRd3Sya7dLnuPH+4ZxwFxmnY9qHJ09TZOPnpn656IiHJxz2CgPNtBhOx/1HuPLJz6s0i9Mae5mglVnZzae4vZA9198LhcVztLen+oizaB/cnGkjlnAMS3tUQZQo8HVJ8i+3hRX5w+G+Cad/Z+T/8BrprDloz2nTghfy7SMM2z1p5S2JE+tSPeWQeR8h59RNlMxl4Hm5h+usTriz4b1CL1UYd5pdY54LiOUKcLjrKbsuu3j3bd4hxlu58n9F2v/Dg2oWu5vLTJGDsJp0bTneP7TXQfDrU3oT7dqRFlt+0bn0vQ4TC35P6D5H7fe8MHB+7BAX2L3sK2iwbV8+U4sA8HWM161TkQ7j7Ywdj+lD2i3GLkBcfiH73D8XSrTQvGLW+LTZY9yvaVgvY0KHsaa+g8CLcYExFEKrLPlqbaJp0DJLDL4iinviPN/o0s9dqRR5K+B/dyO9sB4vuzVQ9jl5JkHeUoh+cD8WNpGWzrUJoNT3GUsW1paNMh9NM/MCnYCze0pfBMmsdksS3JfWfYdzXjRHYRWDcSIIEKOsp75M17cEr0N4JOrR4eFbhH2buv00xkN8lzp2FYv/E+Wfy3Z2STplxfknP3WFbJy49gnzLSrMz5IoGPnsS6++jf4CAv9wql3+7DqdBLpNOc3qDpcfr9OnPQlzoav92nqULu4Q7GCYejrO81e5S1nqjHN7362/VGHU9532l9nfZcuszdo+xrT8xhXq++KBd++I9Mu6pQz1U1cOZNOqbjiNTuOtd3z7S/7uZHxkle0gkWiLZvSeCU+Fv5vnuYl3WvdaD+7Xt65e7G90ruV7hW4aM3yqZn37Zk8rI8cg5Sdt++XsPWps7tu6zn51eBFaIYLschnwyctuv1UI6M0nQjyNKSEWSWWVdCvIJtUPmGdbRf9yh7zlak7nm6FWyXN7tTHdODofTEcD0gzvl7snw65Mdv3oPU69/x3ztufNao8vx6G+Tt0xvzcjxvDlCzZYcDe+xDY0pqa4kyLFF3/fqCA6xu0is/rhanS0OOcLjbzIFqSboRJW+7r1sN9uyCzw7E2QXt/7aNCfTTkKzRh/e5V+7Ytk/fFdLncD/zZcWPUKdNJNLVab+uBOsWTpnvsO2C6ed6vkC8HUnVRZ+eufLTq+K+8mn5XddOFm1FWr9J18O0+mzBPcp6mNcMLOrldVHGGg+SbWKWcSreVvjfGx7oqtBn9dDDS3I6ekBOj4DR9TWyQ+WISHK8HbRtQ3HcUpttdClg94fMe27Ae1QweM+B43J1Qy9up4g6E8Bvd3x8QtdDlVaPiKFeU2HMafQn3C0scbbUby9UZxLYwVHWhdzg2Bs9z4iTX5reufMbY0+C/500L9KU+mTbklzPBFtjti0lyboU3a+QbV0OvX7WngsG3wPZ4ZwWv+wCssCJjmaehBtWVtUsEb3RozgfDNvqsH3z5jGj7zu6Re66E7dh/hk8myEoRf6bBEhgvAlUzlHWe4rd65r81yt4p7N6hzOY2aNzT7JJG/P/rnAwV4GU9bsIesHnh50TIAof//d2WcH6xvzb7Bu1v0trT7CS1mmu1kmvdj2dOobbGWJhnf6dxin+txnq78nHiAgS8g5L85pmvH0jQOfADd/z5p++k8rjZZShLn5p+spOYxCvB6bqVhtKrYdTcpru6QscdCORbZTeR5UX7ndJehOqk68vxpun8skwzC3IJ5mrx8Cta6FPpNiRKHlHnqZfil2I1oPgKf1hPc1o+4L9LCCe5H6ZTafj6xZpbJ1u71Q/rNsRupSsi74e6pbnf2+yPbftzAjbG2FTnXcG9CDNJkb08ST7E7b/jq2N/gR03nvIrXu8HSxh3DLbGPA8rpnwDs7M4Sq3vtChhd7Lk/n421FCPeJMkJsCbU67Dhw4WJK9iGSXPMdItvVpehfRdnveY+vNqPpPjC1yO6tvnpUq6yH/GJ6m+xWyrWnzjvC8KSwLrwyvbyXao9h5TIqMU3niToGYOV78iMtvSIAExotABR3l8WrSRH9vxN65iV5l1o8ESIAESODsIaBbe5Cm+rRmLZm0+A6keN8lH33BSbkNHTI/ZmScU5Y12vetqjtlzuKNkdllY1add8OLJqysJylc8pykgmO1SSBuado9L4uAxopARGrWWL2a7yEBEiABEiCBNAKIeN2Eq5fWXY0tN+6zv923prhVKe33lfpezxdY1yiz/l237OjZI5GJ2ZV6+7uz3Ikq68lKmzwnq+RYbxKIJMCI8pgrRnz67ZhXhS8kARIgARIggSgCVuqp83V6SnLlQRbTzuNT0ytfi3fdGyakrCcxZfKcxMJj1UnAT4COMjWCBEiABEiABEiABEiABEiABEiABCwCdJSpDiRAAiRAAiRAAiRAAiRAAiRAAiRAR5k6QAIkQAIkQAIkQAIkQAIkQAIkQALRBBhRpmaQAAmQAAmQAAmQAAmQAAmQAAmQACPK1AESIAESIAESIAESIAESIAESIAESYESZOkACJEACJEACJEACJEACJEACJEACqQSYep2KiA+QAAmQAAmQAAmQAAmQAAmQAAmcTQToKJ9N0mZbSYAESIAESIAESIAESIAESIAEUgnQUU5FxAdIgARIgARIgARIgARIgARIgATOJgJ0lM8mabOtJEACJEACJEACJEACJEACJEACqQToKKci4gMkQAIkQAIkQAIkQAIkQAIkQAJnEwE6ymeTtNlWEiABEiABEiABEiABEiABEiCBVAJ0lFMR8QESIAESIAESIAESIAESIAESIIGziQAd5bNJ2mwrCZAACZAACZAACZAACZAACZBAKgE6yqmI+AAJkAAJkAAJkAAJkAAJkAAJkMDZRICO8tkkbbaVBEiABEiABEiABEiABEiABEgglQAd5VREfIAESIAESIAESIAESIAESIAESOBsIkBH+WySNttKAiRAAiRAAiRAAiRAAiRAAiSQSqDMjnJOBP/L9BkayvTYyB6y6lHR94ysdmfVr3KWQiTKYgxllrlOI5RUpcsfYbX4MxIgARIgARIgARIgARIggWwEyusof2GHrPjSvPQ3v7VPti9vkZP5fPqzI3jivK//g/zFJ8/HL/9RfvS/XyP/UqH3jKBqZ9lPPicf7d4gfzK7WiRF5ud9/TnI7PfGRGYXfPvX8tmPoE4V0Y/sbT7LlIHNJQESIAESIAESIAESIIFJQ6DMjvJ/kxV/bjnKdmRtGBHkMy4XdZral1XQUX5W/uITrqP8f/xnOsrjpo5wGrf8bdFRbmuOlfl5X/8lZOY6yhWW2QXfeaXoKH/x82XWj+xtHjex8MUkQAIkQAIkQAIkQAIkQAKJBMrrKAuK0xLdj3FILtbU2/9Pfn7HAnm+x4ogDw9XUDRWPSr6ngo24V1RdClO49jJjI7yu0K52AgSIAESIAESIAESIAESqBiBMjvK/npe8N1XLUf5Y/L84ZhUazvybIpA9Dm0hdnew4pHfHuhg8+n7HcNvU9fGXxhzH7rrHueM71D2xHc1B1oS+x+10D97HqllWkYl8AzU3mBMo0Yl2SOKPvrY8sioZ5xskhhn+gox/HOLIeUNmdmWbE+z4JJgARIgARIgARIgARIgARSCIy/o5z7vHx003onPdf7/Poh2bT2LpGBosNk72H9+c9q5U8++R/8z9/xHZF+50+Je5ThqFxw+6/c1FuvCOxl/tK18i/9bgHqRH7hhxH7rYPPxdDN9A71VWPafgfa3q9t/5b86f+1VP6jQRPYb33J/fKl26+W86fgq7f+X+z5bnPSmlPL9BhZe4IfE/nslz7i5/nX4KnrGhnLM45ugNlbP3tIfnXJV+VPNAte0+0TU6+j9ygnyf2tn90qj/2XH/oXVTKwT3KU4/YvR/+9xDZnZkm7RQIkQAIkQAIkQAIkQAIkMJ4ExtdRzsERfAyO4FRUw9vD7EXchl/0HcRlnN9P6R5W92OiiVa08eX/Uza5zt15X38ez7p7lO09qPb7ClFrt4z8YcdZhrNpnLNPvdd5kS9Si3/nUS/3uUjBZXyHZG37Fx6XFX/h7Pv+5+0XyhN/50Tlizw0rd2N1keVOQXtM1JO4ulFsZXFkPzzrx6RX639jvzLcIR87PKUrcdHD3L7i0sdJEFZ6t9SHWVPvlgQsGTml7tdT/MikZexqFJw6q36Jsg30VGO2b8c+ZtS2lyCbHx6HdTB8bQWfDcJkAAJkAAJkAAJkAAJnCUExtVRvuDb2MN8iYZLrT3M16jD5TiGbx34ujz2tzsCjiH++Wt1ir8Lp/U2RFy/Woy4ug5WnKNcfJ86nX8oT+xQpxNlrBV54jtanu6bhrP1f7tlFt6jVficXHCNyL/s2AX/LH5/dbZ3iGRve6A+39JIb2Dv77Ib5CQc1mKZv4XzfJmzJ/ySLYg8LzSR5ziebx24WR7bqJxvQxu/izaiffhfenk3QT6PGzaFQ7tiZFkOR9muZ5TcM7NPOMwrzokO/31xSW2+4DvYhvARTbNPl434sgXcSHzWlP+zxHCxmSRAAiRAAiRAAiRAAiRQSQLj6ChbzpU6pMYBdBzSgtNl/T0ygoqno/4e7ShHOZwuWh+FwHOaAm5vrU50WLK+Y6Rtd6OtfwTnd62Tdl10fotlvnVAU5L/rtC4C9a6qeZWVDeOZ1HZSilvjX9xoSBLi8eoI8pxkWYvoh5XB7QooOXliSiX0mY41d/fKH8yKwd5pctGLnmgIF+zwOAuhFTSELBsEiABEiABEiABEiABEiCBIoFxdJTjnMrok5KLjl2aw6Sp01Gp18X32ZHVKGW44I6X5LN1052vfNHjtD3KWd9RWtttx+mft18kP//Qz900dJuFVaaGg+2gd5V3FHnx+TieRR6llBfnNGY/9TpdvmlyL9YhVb5liSiX0mY8+/8gS8Gc25YuG7nk+/Klv8ZCiIpNHeUbW03GAD8kQAIkQAIkQAIkQAIkQAJjQ4COchRnOJbn3fQL915f94GYvdP+n1fIUfZF2ffKz2df6RyQ5YvE245t1KnhWlM4m+4dxaU5ymnlleI0Rp98fvY4ymkslY//mrWkVP+xMRN8CwmQAAmQAAmQAAmQAAmcXQTG0VHOkH6cIVW4LKnXGunzBez0UKszIvhf4WPtnbYP1YpzlP1OLJ7yvaO0tus7QoeZ4W/+ethO+l9iz7GXeq2/tl7uRshLcZTfOpBWXlyEfIKkXgfkO/ap18WIcjpLV172rWGMJp9dVpmtJQESIAESIAESIAESGHcC4+go47CoO3CYV513mNfH5fkXEU37T/8t22FeZu/wN+RPf1DCYV6F96mTeZE88d81eocybsdhXt/FHukB10nRa44u+wfZpNc0uQHQ81b+0k13tk6ZjhBfsU1J7yit7c5r7Igx/hmx57f4bj0w6o8dnvr5Tz+UL33oIexbxsFb7oJAuqNs1zGtvOBhXmFZjv4wr7TU67ylTyns7dRrN8LunW5uL0j4dCSkZ8HDvJLbfMEdOMyrzjvMK1k2PMxr3O0iK0ACJEACJEACJEACJHCWExhXR1mq9Dqfr8h/nK4OhLt309tPO9RTSBNWGYUiqiYyaqWovoQDwW53DgSLvR4q6n1eGe71Uud9DQ7xJ2e7B0BZG31NveBlnsCe0fZlzp3FUZ8M7zDOdwlt915TjIT6T7AuVCPy3fourTte+o+Pwvn3GEVfx+RrUgnlyRd0gWO++/OALPWvFT/MC+3Lyt6uq+qR1m15iyNT3R+81jklvLif2E6Fthz2UtpcCkse5nWWm2U2nwRIgARIgARIgARIYLwJVNZRvuNl+ezF6gQjCvsdRNz0uqLgp+p/k49uWi9/Mlsjy+7n14/IprXedU3O33wR0O1D8tk//4j/eXUAB71nn8X+YvceZS9i6D0Np9GcAn2x9T7du/tfnxX5O9wdrI5zHU6V/pZ7mJJV37eexonFeo1SwvVQ5vHUd7iFxrX9DrR9MOIKKnXM/lyvziqRJ37xz//1YlyHBUBused9HQsCn9B7qYv7liOVMaqOEeWZlQWNxJv6eXLch/3Un3b2U6szmrDAEFef9L8HWGRijz3oX7f2oPvqFiF/fP+jl+bLZz/xHwK8Smzw9rSEAAAgAElEQVRzVpY8zGu87SLfTwIkQAIkQAIkQAIkcJYTqKij7EQy3U+Sc2k/Zx4PnAyMv/hTha+Rfxmyne7g81YEMOq9offpK33HRDsR5eAnzUG2n099h/twhrYXi01pl/dgpndnLEvLzFSeeTCaWxYdsH8bJ4tMf89a36QDsyLa4SYwOOqZQVfi2pyJJQ/zOsvtMptPAiRAAiRAAiRAAiQwzgQq6yiXsXFZ9tSW8XUsigRIgARIgARIgARIgARIgARI4CwlQEf5LBU8m00CJEACJEACJEACJEACJEACJBBNYBI5yhn31FLSJEACJEACJEACJEACJEACJEACJDAKApPGUfbtfy1lr/Ao4PCnJEACJEACJEACJEACJEACJEACZx+BSeQon33CYYtJgARIgARIgARIgARIgARIgATGngAd5bFnzjeSAAmQAAmQAAmQAAmQAAmQAAlMYAJ0lCewcFg1EiABEiABEiABEiABEiABEiCBsSdAR3nsmfONJEACJEACJEACJEACJEACJEACE5gAHeUJLBxWjQRIgARIgARIgARIgARIgARIYOwJ0FEee+Z8IwmQAAmQAAmQAAmQAAmQAAmQwAQmQEd5AguHVSMBEiABEiABEiABEiABEiABEhh7AnSUx54530gCJEACJEACJEACJEACJEACJDCBCdBRnsDCYdVIgARIgARIgARIgARIgARIgATGngAd5bFnzjeSAAmQAAmQAAmQAAmQAAmQAAlMYAJ0lCewcFg1EiABEiABEiABEiABEiABEiCBsSdAR3nsmfONJEACJEACJEACJEACJEACJEACE5gAHeUJLBxWjQRIgARIgARIgARIgARIgARIYOwJ0FEee+Z8IwmQAAmQAAmQAAmQAAmQAAmQwAQmQEd5AguHVSMBEiABEiABEiABEiABEiABEhh7AnSUx54530gCJEACJEACJEACJEACJEACJDCBCdBRnsDCYdVIgARIgARIgARIgARIgARIgATGngAd5bFnzjeSAAmQAAmQAAmQAAmQAAmQAAlMYAJ0lCewcFg1EiABEiABEiABEiABEiABEiCBsSdAR3nsmfONJEACJEACJEACJEACJEACJEACE5jAmDvKuVzO4BgaGipiwd/cv+LvFi337/o352dD/u9LAKvv/dqKFbLx3nsjfoX3a/l4kf36rMV7bbKf97Uva0Gh50qpV9Kz7ncO+FAbC/UfYfsVniMeLbuUOgcbXOF6enUboR75dWg07YxSCKvt3tdx8ij0lzjF0n7ilTfyPuMvPa28cvOw35697OR+PuKOOLY/9PWnkbw6TVallOlnXxk7ml2+pdR8pM+WW4fKXd5I28XfkQAJkAAJkAAJlEZgzB3lrYcHpLl6u0yb1yr5fN7UNrf1sPQ118mpvbfKnIVd+LvTiI4nj8n6BUdkzZzX5IZ3rhfZPk3mteYL32dvaoc8eWy9XPbiGpndVCy/+PtuOdh3nZy4ba4s7sqX5CzrJKj7YJ8svVhROp/cK9tk5vzl0t/fn72KkU8W67UE9XKxxJS5VQ4PoA1r5sjC0LP6XbPUVb8kD8+cJ639dlkOm8ZZr8rD0/Ad4Ce/J+L1kN9AczXEo7+/T551WabXOVhWxnpOrZdWOJEl11O2Ss9gs+S2jUSPOuSp452y4MhqV4dKkU26GuRyW6GDzXJxlbtUk3tFts2cL8uhQ0Et6th9VNY1zpJqR9tCizwvPTxT5i/fLM+/0yzV26eiz4BV6bAClXZkUx3bB8vLw//yrGWn9fN0OUyIJ3z9aQT9EXqeLKtSWmmzb5cnMtrR0vp+VvmWUu+RPltuHSp3eSNtF39HAiRAAiRAAiRQKoExd5Q7njounXB+V89uki539r61Z1CuqH5VLpJnZEZ9i/Sbv9uOSR2ciOsxSZ8hDW2Wo+yLuEVE5NzIYS53s+zpvRtOzjelZnEXHNhg3LhaqtXr8JzEYMQuNtKak62H+6Rl6qNw/Je7jn+H7MZkcuFxOMtYDHDaohFxJ2buffwRZ3/di98F6lWIiPpKcqPs98MJhKO8erY0hRxl57vaU+dJ79/NkPrW/qLj1PETOb72Y1J9Xq/sgAPa4jIopb6y5ZCcVkfZ/B51s1km1jmorkn1fAr1XODUs7pOWoyjHC/zKOYytEVeyKujPFXqUdF8vvh7j3lcu1WHfvzmPfKxnm+4OlRl6UxUPVCDVP10n8lhMn20U5qOPSLTsMCiC0gdu7FItPA4nOV50oKFDZ/GVlVJYVmm40k5tn6BHPEtkAzL8LCyVMd2OvqM5SgHdDlZzrZ8vPLi+mAWXQ0y8cpP45dcdlF2wX4ekYkSiNaGskFcPtm5GE1zM16i+mVa2yJ+7+tPfkfZqZeXJRCIHBcycLa4so+WVVJWTzgTpsh+uGJ21JZvNC/Vf9uCOvXMwjbZ9oazgToixoqRyzd97Cl1yObzJEACJEACJEACY0VgzB1l6YDD01kru86FU2Uim+oQr5XqO3dIzfrL5Wn83Yl4PoDJ3rWu44eIg076D/xU3vepK+Q9xvF8W/beOhfRUzh9OmG6ebccXXeVnO96EDoBMpG11jbZ8fo6WVwzA79CuUceNtFeL5rtgC5GY5s2DsNJQcTuqvMdZwTv2b96riy5JxzZ09/1DP4Z6jgXzunpQoSzChPdPjiO22Y0yHI4PTrB3H10nVzlVi739n5ZPXeJ3GMizk7de+++Ss4zr9svt85dKF1gYNdrYRecn5g2NrT0y8BQuqN84kCvXFnzNBYjig58x09OSFuuR2qurCk4yk5970R9nZiloE7fLNRX2Wv0cymin+ZL2X/gTbnqSpGHjaOMSGYhsp1W56Cau22IqicWWNqqjzj1NI6yxPKYj4WA/rxGcm6X6iO9csUVF+JFJ2Xv6l1Se/f1IsZRRt1WujrzsqMTw8MrY9rdZuTn16EcIrbXuBF8t83bD0nDl2P0M7fFLPYUmO2HLJSZRuHve05OtWChARHktsFBR4+q0C+OdUrtzplSB6fetyXBxmb6Exzl0AKJ69jG9hmVY7Kc/dIJl4fUCSvqbWc0gG1Oo4SWjtjtDWUtuL+1+CWWbfWDYn9pj5GRLrBZGQS+aK1GSIM6Mlc+t3Gl7EzQfz+XJNujehhum992pfWncPZH7a73IEsAdq9dF0ka5YTbvvYnvAycf5Vm6JrEyP4+ZPUsQ1aPvZBnsndqH5dzCgt+Xis9uX5bhlb/DTJPstnRhbCjK0uwo4VsmPwT8htd+IENMP1Wnf+X0D+fuVxOfvlCrMHh36/g32YRcrOTRROrN56Ox9neoI3ok5N9M2XWe8xKnztWrICd2BkztqTJtw16lDb2jNVQz/eQAAmQAAmQAAmUSqDsjrK9Qh+9T9eJFKsDUK9p1O0aKayWO2fvkM8jqlZT+DsinZ0fkMdn1ktb3nGU66pflAenIR0VE20z2avdL7fMhlOJdN+DfS0y9TFNOXUizt36fd0r8tDUebJsaIVJGVxwZI1J7R4cHA5wKjqZjZcclL6l1fKYl4bcjX/fkHMcgtAEX6MPnbLorW0yo6HofA+dOeM42cNwGLAQoKnNTccQdXYd9O6DA9L6+65DrJM9rfujSJFdvkJ2wqlf0IPI9xJNEbedX01pjmljtaYiwxFLiSifWP1DqVn3SWsxokN+cqJNXvtur1y7Hg4oWLcMw3k4ijT1w9+QOaYOiO0junnPx3tkjTrw+XYT/bzsMNLYEZ0fGoJsBpbJpZrWbRxllZUX2U6rczB92mtvuJ5PHW+Tf73TrecMdZQ3xfOAzFtRz93Qs8bqA3LrHK03GjKMhQ0TUUakrWenvL7uM3LsUUdnBs+sRLvi271hYIXR24/1rHZ1SBdJvHam6OfwZuk53SK1+7C1QJm274aDs0hmecy8KK/RF/1oBGuLHDrdLFWPTJVLl43cUY7tM5BzUnudhRr74zjKdnntVtS7td+S+0YsHEBXP/j3Me0N9aPSy576KJzf5e2+/jI0dJPpa8V+7qTaa/q5k0GA9tzfI4OF7IcIHZmyUn6cpP8hLrogEG97WtNsl5GD05+c/hbsT/6IssnIqd0pM7HYlYdtOn5drVQfugPbATZiC8igXHdCtwY4GThxst+w6aAMLNOFPG9R0rXJj58j9W1YqPGJvmiDFm7IbkebLnle3lk6NaMdtexcHotXnY0y69UHnSyd+55HXevgLD8o0/Xf7U+YDIoeLAwt7Ar3O79OOqnisba3v930aZ+NcO11UYc2j0q+GzD2+HUyOPaUOmTzeRIgARIgARIggbEiUGZH2UlFbq7DivzJvXJLTZNsGAgfj7UFqdZfNBO6Lhnu7pHeDz8gc5vulfbdx2Vt9Z1m0te+54R0fmCHnFPfJoOYPDoTXkyOWwbxbwTcMOE1+2KNc4ZUROOZTpEpUxx0XlTX+d6ZEBf3lwbxWo7yxUgjhmO8HdHgNp3QV52RM9qEghPj/21VlUYKm+WSnE6A4OC8vddEi9UxMwsFXgT9HKTQutHCqqr7nT2EGtkUxzHfPhXOn2mHIxK8Tmf1ljOW0EYTYc3iKM+R15rfkcufLi5SnGh7Q+Zu+ZD8prNGdqmjvBn1MdFNtB+gvejmnqN3O4sbXn2n1Uszvh/CkkDV/e4e5ZCjnFbnOEc5XM/jqOf7vXoaR/nMCGR+vxwxjvJDMvyVpTJXHdeFnVg4AeqtcKCS2t3ajkWRLjjKq9w9yrZs3IyHOP0E09N/dkJWzcF2A1VeMOt46ph0Np5w9dd2htRJdpyvj/z6QUS6of/mNzGftIiy7lGGkxjqM2lyDp0F4KVeF/sgBC89nh63uvtMNbKti01fOCGrM7XX03N//04sW/sL9K9F9c/XX4L7yL06JzvKPruQqgfBMxKg/4m2J103TH9z25MP9afAHuUt0NMvgi22ruQRsW2rPWG2rEytP4SIOhYgH0cfbVNZJNhLLDLp4lY1FozMNgxdrESWz+PnYFHS6/MFdbP1PLsdbbpYFxjRrkx2NOwoa5S8HrY+r5ky7t5482+zeOgtfoTb6dObF9TpRvZSnO1Fn1Zm/nEhqEOjlG/q2DNWQz3fQwIkQAIkQAIkUCqB8jrKHbsx4VqMSJlTjZceqJb65eGDhIyT+6nn5Fw4wfcdPCVX/EInd3Z0uUkuPXRaLn8Wfw9NjqIiQ5rqqW+00j2x6bhavChn9gle44Z2+RGcwsb35mSKl76tUWrsa44+EdubSOn71Wm+AU7zlGJ6IKI+g9c5E1tvT7a9//oOuU3WNxySVbMaZUMov9aepCa0MbOjPFt2fO6orBV3McJbmNjxeUwoHUf5ECbfnTgoqkpTxi1tqoI3cHLvKvluzqmvrz3eYoA62r6Iclqd4xzllHoaRxnLCRlkXrtLdchzbhxH+ZKcyhIp47fUIGVeU/d1PQORuoR21yzOZ3CUox0yZdpVu8vsvy+k/Psim5YzhLR2zTBwnOTlcJLVi0/4pDrK6IOAFYympslZ9/LHRRaLe+CD5wggFR2OsupYZ80uRD0ztNc0LWrbQELZDf4zDop0RuYo2zqSrgdBLt7+1Tjb4znK8boRPLOhsLhm+lPAUTaLE5+S5/CdHDwqH/rFEWm4VuSO2a/Jsr7L5Rk4uy2Dye/UBblNPZp+jUwYRKbbtM9r2rVZlIzKJPAyJ7Lb0SbY0V2Z7WjQUba3EgR1I+goB89lsHTgtWbpu6Y31vbObso7iws+GxHUodHJN32RttQhm8+TAAmQAAmQAAmMFYHyOsqIhmw5VIwo/1XNItmASVno4zpWO899Wj5x6hPu5E4nhHoIzafluXO3yIf+51qR7yI6tVH/nhIZQmrr8+bE4DPy232rzWFLQ912lDP7BK8RB2GdcUJE5jTr5jo4zFN0P3TEadKha1xcp9k9YMmkB9YhsnJNGRxlk85abONcTdPc7LaxBEe5SVMbNdW9Bqnub4DxnbOkaXiPE3nxHGVz0ribruwTHvYdPhk+jM0/sQ+m4CbVOd5RDtcTujDsRojUUcaiSCwPK4sgylE2p14PITX02uOyusbZD+4dMhfX7uFhTVNPiyiP3lHuUL6XOfw705xklc1oHOUEOTsZDfanRGd2MjvKpXAxCxsxOl7IsIhP/zYLFoHDDRMd5cKZDneI3L5MXpvzjFz+Dhzk1b1yzW3qMDfJxkIGTlwkHZF46M0x9PmdsLUXvIEtL5Fp18FFjOx2VBdTnGh/BjtqL5SY1OsJ5Chju8Zo5EtHeaymMnwPCZAACZAACZSfQJkdZSSVupMjrepweLbttsA9wGsnDj/6gje5c1JS70ek41PHD0jNfPvvKY6yppEitdVxcgbxXkQB7rdPYs4+wWvEITTmg+iu4zA7e4wj07bVGcdePz2EqRUHcxViMTnUF/tLq7G/tL7Hde7ObcDhZc4zOXyv+0/N95rKrCmK0+H8IU09Xzi5VhcYLOfETWeNbGMpjnKXssDhaR57RLI3rtjjHLCmESzsX+zTNiFl0quv755kTf10v29Ge8y9yT7WlqOcWucERzlYT3UAsLfX1FMd5W4cmJZB5tGOMrgj7XLXbzrlj7HnuAb71vs3FdsV2W7owUgdZWV6Gumyq7AVwdn7m4Mv1BuZer0FmRTXnXBOZ890pdMIHeVUOYdsjdcHsb8bh8dpM3x6bNJ93eiept1ei8WhDO11XlNi2Sal1z0M0Ndf4iLKSDFGnZVnDpH84gntjl3w6Yil39F6EACjqdqJepgS3Q31t2B/Cl8PpYs65mC7BrWRerbDWhEcWteAhcbZ2MLiT0+OysDxDlFE23tga6+qkR8i9Tucdj0KRxl21FjSLHZ0VI6yLkLE6GSa7W1zUq8TI8qbRylfpl6Xf9bCEkmABEiABEhgjAiU3VHOWm+zT7n2lIh7EE3h7mRMAtcuQO627+8pjvKm5+DcTS/uh+tAhPSuRpk9HScd36LXJXmOctz1UNYe5YtQ1g3TjPNrDu9CWb13z5cXVteYO5Z9iYk4mVj37i6a9nNZ5e5L1vZ37O6Vuz7zprvPFw4ZrqZa9L9+IDMKh3mdlq++fx9+sxiO/SY51LdMpv8A1/ggTb19J07cnos0SPOs7s32nA+tl91GOOB3NTlt/EtEhTdk2aPsXB3V7qYZn9p7i8xqRPR9hXsSuTrKQ07KpK9NeqDZ0rmyT0//dlMqtT3TG9owD8Z+RxxUVR91mNfFaXVOcpT99TT3X7t7KY2j/L1/CMjc4mHJPNZR1pOkNx3CQscfmBTshRvaktsNHdpjIsre9VCa/eA/zCv20Cgw/RH2N3/8RfzWPbDpEJiZe62tK7lUd6qde8qyOclG2VJOvd4enXqdKufIK8b0MK9fyUMz3AP1Dlp6jHTfAg+jI1iE+EfvULpuLAxFt9d2lLOVvUmeM/0FzhG2RPj7i3M4U/EauBWBw/aWy+5eHO6kd4bHZR1E9Wlb/4NccML9oM/2BPUwxVH2+lvBPuBgQl9/irhH2Tjzeu/8LWa/fPfB43Jd7Szp/SEWgMz1eWl7s50yvTTzahyUNS0y7TrOUU63o00XPSvvqL3KYkdH6SjH642eK5BgewcdfYl2lN023vsPo5NvwVEuMvNf8ZV1xORzJEACJEACJEACY01g3Bxl57CtOnn14cBdn8Yx1StP7PtfnROAffcoe3eN6mExiFps0jTpS3LuvtqX5ZFzkJL49vUC79ncvdy+q1fubnyv5H4VdT2Ulg+n55s1smjDkHzPV1aVvPwITkbGabBRZyppBF1TtG/Auwuf3+7DCdE40AupsxpVqaq6yVxdczX2PeunCt/rgV9Oai3StW/S66Gult/Tg8iqUPfCNUHFei1GveLbqKy+J8+dctoQcugRafLaZ74zjJHeqO3VFEnzb72yyznAbChQX1TYcZI7wSDUHny3z73qyBzcA0fGZZle5+D+9fh6FuuNev7OpdKGk8WTZQ5n7Q0cQLbrXOvubdyj3O+eeq0OBU6A26Kyxunpq2qWYI/4Cp+cgu3u+PGbcvfVv+fqUBV4Y0+u4a1tTtBPw/T7iLh+FfujVQPA7MBxubqhF6e223vXnTTV607cJia1PuEMr4KuWbL0y93rM1Y/svtMBjn7jZErG72K5yuflt8N6bFfdkPmkDvdr5/cXttRrn71Rbnww3/k9BlfH7HLxv5y9Jej664W0518/QXO3x5/PzcLOYXD9sD9EdT/epzwbnTVWcTy60i4vwb1wMcF/d/oUKztgW6cStMN2z4E+1OEowy2h8xhXbZtw8FwhQP4Uuylt+/ZLLLA1j6Cg7NCp117rfTLtT3A13/NXpK9SrKj1u/yu+QN1zY5+hywCebfXtvdw7xi9SbN9jp3Jgfl79Ohj94om559e1TyDTK7D+WV1MfHelbA95EACZAACZAACTg+G/4/PvdVYILp7GDzTnj2JOIdjmX/PeJv3u/d06jtlG+3WKd1XvmF90WlhLvlx5UVqqNfe0Lv1rcG0s6Dz/i/tw8EMz92hZJSL+NReG30PxuooXMyb0y5xln3fe9PoXd4enVySo5qs/NMKXUO9sJgPZL/nSZz5/tkPfLK8OQRLtNqt0+HlIHHJUU/TXownsHx6d6O/Rzu8+0LHfLmcQ32iSRrFSf39D4TKceY090LOhKoSlGPrXqU0F6nOOtEbeu07ciyHe1zT5p2K2PXOdTPA8969ff19TDvRD0IMEjWwxHKIaLPFV8bKDNgC4t8rHaFnkFp7lkR0adde28L6FdF7Kj9jow2wPTrNL2JtlW27Q3bCGPc3LHJseOjlm9keaX08aT+z+9IgARIgARIgAQqRWD8HOVKtYjlksBEI4DU3dNI8f65RuVNlKwDKcB3yUdfKGEv8kRrU1J9NFUZ7X06c3sjUoUnU3snXV2dk5w1cvqtqjtlzuKNkdkyE79Z1JuJLyPWkARIgARIgAQmLwE6ypNXdqz5ZCGAiNJNcErWfQZp226df7tvDdKr3TucJ0s7stZT24vTnNddja0OmdobkSqc9V18rnQCuMbv6LpGmfXvugUE5yQk3dNdeulj+AvqzRjC5qtIgARIgARI4KwjQEf5rBM5GzwuBKz0S+f97/LUy5LaG7XdYlykdJa8tJiOHn8zwWRAQb2ZDFJiHUmABEiABEhgshKgozxZJcd6kwAJkAAJkAAJkAAJkAAJkAAJVIQAHeWKYGWhJEACJEACJEACJEACJEACJEACk5UAHeXJKjnWmwRIgARIgARIgARIgARIgARIoCIExtxRzulxq/gM4e7jwsdcJ2P+ir9b7XT/rn9zfhb4vgQk+t6vrVghG++9t4RflfdRfx2ck2dH06bU2nlcAXAIhM37zH/jU2Du1kG/LxQ4cs6pdRr3B0bPfSLoUiJGn2yjnswqX7/OBNs94TnYeu7pfQCHZ4+ieWblNFKlHr0uJr85rXzve6uUGE4wGH77UTTeMX8fKZPw7yqtZ5F2OWQz49pfvnaWt6Q02Zf6ttLaH5JZcLyxx/lSqzKC5yutQyOoUtASjbAflSaX0dfz3VDC6PpGvL0YBzYVmMdN/L4yDpz5yrOawJg7ylsPD0hz9XaZNq9V8vm8gW/ulG2uk1N7b5U5C7vwd0cmHU8ek/ULjsiaOa/JDe9cL7J9msyz7lnNLrkOefLYernsxTUyu6lYfvbfl+PJYB22yuGBZqkecZsy1AlcB5qrgW2etObvk2f7rpMTtzlXFA27zKswITy5d7XUvn6DvH39ReL9e+6S8eKUoV2jeuR+cL9hFNwngi4lA+jQE6cbZ0m107tCE7CXHp4p85fjmiq3n8WX1i0HCzrTLk/4+tDE52Da5esDejWX/XHa0Diryr9A5z6SndNIFbLSNiC5/FxuK+TbLBdXuV5L7hXZNnO+LO/vl/5Qk7Qs2I81c2ShueLM/XQ8KcfW18quc9TGBPmOlEtYRpWz3UE9tnV+szxfaLPffqZ2nXI0fVRllFu3YuQfWcewbfDG+PEZXyaDrbL1rpR+NNLfjUq5JvmPR9M3kuxFKXIrD8Jgvxr9PG4y9JXysGMpJJCVwJg7yh1PHZdOOL+rZzdJlztT39ozKFdUvyoXyTMyo75F+s3fO+Sp452y4MhqOLd1mNBdD+dmhjS0WRN8X/QjIjriRqBzuZtlT+/dKMu5t7a/P2o5O/73xt1wI+EFsO67g3/3RcotKYTrsEV6BtVRTmpT+L1x5TuvCrRhyyE5rY7y1HppUaTqOYHtMNrSfei0tGDBYkZDG5yEvGw+6Px75vzlku8/Lfnh5HeXziOKL+qTIMNgWxNZB6OosZGxB8BdHeWRcQ/K0VFhL/IYWKkuZEQ4+pamK/HfZ2FnKZt94nTHU3BkPiZHfA7OsEyZYtILXAcxrt5VUl3QGX8fyuc7IvtUUhvjdMZvrJL6YRYOSX0g7Cg7NmaNb4GuWB/vZPJk2xDsd9n11rsHeGS66NUznnnwnuFiO4ZkhTx5tFOajj0i07TPQ5E7dmNhcuFxOMtwevuDrLQsOMqrZ0uTz1F+So53wlGeqTbG+U1cfZy/p+mc3zbH2e60vlSUYUT0yMq0kdDYUNT5vNhtLtrPfEzGhif37HVzrXZgbPHrz0h1L5tuhTkFpg4FOxqUf/bxVm2kN96MeHyJmdGothQzoQKZau5vyqdD/krEvztBZjFjwtCQrXfRdi76fdUFG10uvUzK+kvX8eT+ZtoQM5dK08UR8Y58H66VM3OvqVKPiVE+b9lFN6Ux3oYF55Lpckua4xTaHDtfSbanvn6VHxz9PA7z7tBcOfPcKqaT8s8kMMkJjLmjLJi4m4nVuZhYmcmYOsRrpfrOHVKz/nJ5Gn93Jmnq0FzrTsywaqqG7cBP5X2fukLeY4zf27L31rmIbvTjWRi6m/Vu0KvkfG2RaxxNRKi1TXa8vk4W18zAX1HukYcdZ9AXTkv6PaIrcAqePHa7VB/plSuuuBDlnJS9q+fK5zaulEblxiwAACAASURBVJ1H75Srzndid/L2fvnm3CVyDyIy/k+H7D4arEO14/zHtknbeDN+l6V8r80aIVqKCJGpjOw/8KZcdaXIw8ZRLkZH/un6t6W5Tnmo33xEXn3pIrmozmmD/vthRJVWDCe1bSQ83IjE9kPS8OV0GebA8ta5C6ULuuDIM4EFDPnNGkW96nwxTYdu7Id8ltwTFRlzHWWLuwQiafHvagvI8Zey/wOfkJodM5HpAD1s1+hao5xwswTan/AyIhbKRvBMkmWyrDUKjr4Qyy7BCnX8BP0NjrLPwXFWjWt3vSel3prJcY30rvm2DK3+G0RevT70S9lb83H823jRhT41nNjGaJ3R7IZidC6tH6bpkOpJUh+Ic5R1MS4ugyKtTv7vS9Jb44j57Vq0Lq6DjXEMm5a/2rIxjt7EfW87ynD6V7o28mXYwGc+IaeWIkkHfb1tcNCRQRVs8bFOqd05U+pDmTvZHOXh2Pq0ZdQ59PmCbY6ym8vF0bN4Jv7eEBE9KmQZfF8+iLGh0Tc25OR56LwTOddxx1scKNrPxxe/LuuuDGRsvPQgsqS8upVis5Ns/Gh0L6xb/jEzaDPCfcuvi7b8oUsljLcPy/UYb6LGlzgZRtiK/94jH/tCgxza647BOnl/SfX4cjn55QuxBox/v4J/I1PNWWj3PmXQIZM1sUCOHMjy7uGEuUi/tO3EmPDHyJIzY1u76RNXvfkI5iSW3uWfkN9kft/mQqZHufSyG1l/y3TR3GJpsvtqH5dzCjoeJ7uk/qZZJ5qZFJ5L+caBMvKOnrvtktp118P4qaMcsIuYG8aPY8HxX+eStr1wbUTSHCenGQDWHG1/r1ypczST9ReOSCfNC7oP9klbQ5Z5XNZ+1icn+2bKrPdY4/qCFbJyJ+xdprlVwjyEX5HAJCZQdkfZXomLjn46keLCZKwdjvPaarlz9g75PCIcNd4krV0n+B+QxxGpaMs7jnJd9Yvy4DSkBsKg3KfGvHa/3DJbJ1b3wfi0yNTHiimlxtjXvSIPTZ0ny4ZWmLRRL3I0OIhwqe+jxsv5vUasdVHR/r0a992oc2P1Abl1jjuRm7JSfnwU6dyHvyFz3DTljj3H5Z7LDruDoD85r6rqJjMoFuuw1UySvTa1oU2b7DYNYxANlo+Izz0f74ksX3KYXIDfZYcRHTP1QZsGlsml1S+5jnJx0rdww5BsdlPgpyKCr3LypcSfuTHcNt+7240MU3n4ftOd0l4M+CqDR5Fev7xddmICu6AHGQDalmFtW4C1XfZ9z8tAy1R5zBtsug9K3w05J400NPg4jrKtS+12JE0H8ph3ra5pkr8d/JpPjjfCGe6s3Skz67GVAO89fl2tVB+6A47XRuk+OCjXnYATtjgvu99A5PIFTzbIl7Drj3cmy1qzD/x19ut/QiJopKOM92tmR1q9TSYHnAY42Qs3+PuQRpR9+nxmZUobInRmGJOUmH7opYb7+2GKHTB9JqkPxDnKTqaJPxXdi3wWbUNknYYxORqp3vb7+4Tqqk8XMZFWu9V07NFC1Lf74IC0/r63iORMtOO/d8o32RM9O+X1dZ+RY486NnIQKmNc74IMNKqCSMvpZql6ZKo/c8fIyHWUvlkji30R5T3Se7cXUU6ub37X0Qw655dD2G5CzxLbHOwLwai6NqVHBt1Mm9bQ2KB22XOObUfZ+m/YTy/uncOk/iicmhdWz5HFG2+MtR2OYxSom7HZCXatP3lca03SvbzT7vgxM5pTrF2ErhYXDTQNPft4q/3KN74MYnxJ0evQ+LISzmpno8x61VmQyKvNX1YHZ/lBma7/bn/COLM9aqt8i2/Q89DYW6IOmcX9rO9OZtM6tEmew7g8fRv65Au75I21VXLXnCUYVzYX9S6PBa3M7yu/XlZt6QHbatk2wwtauHO2x8+R+jbo+G+y2BwvWuvvby1Rc6ngOFBO3pHvgzMfZxdTxrENA8jECc3jbHuR0OfQX3WO88G/xxZDnde074bOLpJZhTlaYHxKsQ8bBgLzNnS0UfczBK587fveCyXMrSaxJ8Sqk0ACgTI7yjl01D5n9fjkXrkFjoV25uBnC1Ktv6gOBKI4w9090vvhB2Ru072YJB6XtdV3Giejfc8J6fzADjmnvg2TOm/CByeqZdCZ5GGyY/bfmmgpJi5m1jcFKaXO26qQdtxX+N5xdJ007qjIURUG0xJ/vxWTrRa8f2YDIjKugUNEZs/Ru2MiMnYqudbBm8DFtGkznL1SyvfqMw08TH3QpvvdPcqGkT3RyUs3ZKB7xavrmo2jfL/7b3Wc83h3ctvAEw7JgiOrwHOD42Ck8lCHw92THSVDr71u/YeMQNzU17Syz6hjDFnMgCzUMa46I2dU7UKOmMrYS70ucgco6dH94tswuAvKWhon1xmItK1w2+7q0ibowRdPmK0EeUS122pPmC0EU+sPmedqH0d0bspBOY0yt8XpSuI7Z0pdizow7r7qSP1P2BsV4ygLJkOp9W5z97+ZaHSwDwX0eXNaf/B0Jil6m9YP3cwSjdhn0KFwH4h2lLGdO7RfW/ftO/v0U+o0Gr1tDfcJny6+oBNmZ/9vixv1rYKumrMNVFfTvi+U/5AMf2WpzN2nZ0B0CooKfNRJdhYEPvLrBxElgc1VI+v7uI6XZhD4/q6pn+5iHCZ+ifXVfnptSl+xt9aY9wT0TBdWk5hERsLtNMvoiXtxbLAjpzGOsueI6US2FwszL6yWOVhoGUztA4FzAdLsWqu3WBMzriXpnpetENdXQguI4fHIp4tGlzyHoPTx1je+QE+SZRhhK1znSbN16tH380Ouzfb+XRhPLQetoKej1KGS3p0iM52rbMG4/OlnZZsslY//bBoWpdAeU3+Xr+soZ2urLRe3b45WL6uwMAtnvhrOfL3JlHL63OPnIGhxY0ofL9icZEc5fi6mXd5ZmMjW/jTeUXM/T9cj7GJqnwzqZtBepMxx/gz2bw62HRr7WoWmYqG98YQ7jw3Y1tS6YB6HxXidx5l5G/r0qPtZ0N7q/AaLJtnmVvS1SODdSaC8jnKHDoCLsULmwHrpgWqpXz4UmoQaJ/dTz8m5cILvO3hKrvgFnAmdIBWiy01yKfbQXv4s/q6DYtQgaEUFWrChdthsVLLSWrC5slq8aGqao+ztUemGQ7IUjg4+Eb+v3aX1cSY7JiKHGXaV7vm1dKMKDt7JvasiIlRxjnL0gHIITlcp5Uft/S6kuZv9g9kd5fbUdyNCqk7gLgykLY5803l4+8wT2hvYu+5hTS17SV52vX63NL43J1OQklc4hAl70cPLNHZKvzcwFWVzh9wm6688L0aufwW5DvkdZTNh+5Q8B8Zy8Kh86BdHpOFakTtmvybL+i6XZzC5OPTEUelyvbEoXfluLumdq+R9i+qgl7pHP27yMQJH2SwOJNe7ZdDWmWRHWRe5kvXV05liHwqb1GI/LKSn+fqh5yiXoEPeVg9rD23xvZ7co/YoB/cnR9sW009HqreLixH74r5fy0681ix91/T6znPwOY5p37tnO9RVaz/AdoRbarDgoVtVgn4yIiwFJ3k5nOSQJ63epTORjzvMS/lqJsd1jiNsp08XzppYiPa+c3liX3EW+exPwG5iYXUw6R2hhdDkiLIX4SrdUc7hsMle6bzsBUx8F5uJb6qdCmQtpD+/Udf6Yse1JN1z5JW0QJBlD3rwnBAnu6Spq/Tx1jeBh54kyzDCVph+jPTnwhaS4FaAiPbGOcql6lBJ7/bsRtxcRBdynS0OjSc0vblFThunKegoZ21r0FEevV6qA7elR9Ovt+HMmFZpUxunadcatEiVXfI47/U3ey4VGgfKytsZt/zv87ItwnYxvU86uhlvL+L7nOmvtbuQfeY4tebjm8f6+2R6XbqSHeVUWUWNyQF7O+QEf7LNrd6dThJbRQLldZTVwB4qRpT/qmaRbMAKarQhrJWd5z4tnzj1CeNMOBMkTTH9tDx37hb50P9cK/JdDMob9e8pg75JQdPTW8/Ib/etNk7qULcdTU1xlLGv8XDh96sQSUKUdHP49yFH2ZzIbe+p81rqDZYJE74U59+bBGUtv+yOcmLb3FSsoKOc+JtkGaY6HCmsdYHCTCmxb6e5Dg7zFN3DHjih1zyRwVFuOJQg1+CCh7fH/g6R25fJa3OekcvhDDyzuleuuU0d5iYZxgDZpc5UjK6sfNI54C5e1l4UvIyOcuFsgPh6bzSZHF4UKYOjnElnEhxlXz90I7q+flgpRzkhyp1Sp9HpbdS+3/I7yuZk/aHn5Z1rj8vqmnAKcIfq32WO/nVGOslmRpd+mFeao9ykEzM9jyJJ54Ju/MR0lIeRct3b2SRvPuJFBN3FwhLGBM9mx/b7Kfa4FO4P4+Yob/SPtybzImK8tKOGZ42j3AY2bxfnImE2mM/k0JewIH9x9SvyaCG9uTyOcjn0Unt7lR4CiSjyTszFLsC2oRqTdo2gReoiwxg7yqm84x3lKLuY2iexDax4yKyXGehPvY5b0B6Ro5xiT3z9KhhRLoejrNmbmedWdKhI4N1JoMyOcrFTKa5hZzk84uM6FztxsNMXHGdio1lhq8IC24B86vgBqZlv/z3FUdYUNKS0OBOOQbwXkan77ROfUxxlTXHJ8HvfqqSmrropKS04vMtM73z3FgebXVpEuWUT2lRK+aH6BBlkjyjn8e7ktoUdZZPKm1jfFBkW2use8mafDppWtsX9jDHq3j6bKAfIOvW6RQ9qU7Hdb/ZmVmNvpkm9dtO4o+UalKMzQW6rPiI1Daqzutceizw4+K0BCz+zsaUgj/SlvNnz1YAD7CJ0Ja19hXTxcjrKGeptpwOmpV5bKVpJ3BIjCan9MNlRDveZYB8YwWFeaXUajd4WFgCxXzFKF3vcNMdzi3rj09W0703qvBvhaG2XXb/plD/uwUIiruCzt8tuQfbOdSei9mnbNiyDo+ylXsfVF1lDmnmQ2FdC4e6YtNmEd/j3mnt2R7Nf0Pe0vyOKU7wNIDg2ZEi93oi92Ei5bsIhTNPsNPXUfhwYE9KeH43upS0ux6Zex+iivQ3jEtjIL5Q23kamhMbK0Elv9dmKkqKMgRT3uPT9rDpUyruH09gMSzsyEdZOuUu+LX8tfz3lDvTHjeiPZXCUy6WXRk3dMb4Hc7GrauSH2BJltpgVDmONsUkFm5Pc38oWUU7lneQoYzwN2sWM49hIIspmfNJtWtiS6JxXgOj/U8hKiUu9TrMPunxpb5mLS70upZ8F+4rOpVUdsD0vfW717nSS2CoSKLujnBWp2adce0rEPfjIm9yo07F2AXK3fX9Pc7Keg1M5vbiPomOPHL2rUWZPx+nUt9j7K2Ouh8J+5kH398tQkSGkkB+9qyn0e59xd/cjL5r2c1mFU2hNqqHui76+RvbpicuBA0WKKZNeHbzroWKcnyFMbJHy4itfIzZL50aX79Xnf/1AZphTvXEQzOkWqY84zEvTPBP3KOPdmm4T/25v8CmmXuuJucm/SXFy9JCTPhxy8gNM1HDYUPtOnGI9F+le2pa0+lz0rLxzA+TvHd4F+ffePR8H7AQOHjLK6R3m9St5aIZ7MByuxvrq+/dBjkihxOEfse1YVSNLcKiVs9/d0iUzoOk94LeYPfDdB4/LdbWzpPeHkK1uKUD60o9775GFU39W1BVblhuSZb24S6+z0D3K5XWUncWNhHpHOspeu1e4K+vuv3HISTadSYgoW/3Q7DUP9cM0HXI5xvaBETjKaXXaMAq9Nacq6+EvMbo4CF3EtXaLCu3RPWmWrqZ+753t4OjN0KZDOKTnD0wKtnNbgPOpdu4AS7lXO4OjjL6zK7G+aiPTdC5ugbGod8lMwhHpPXBqF72FNNIGtYvLZXcvDiOa9ap7yKHnKNt2Ofkwrx2fRQrlVdhXaJ8YrtWuWiE/emMENtseQ2y7cDHGNbVr3tkLwf6QpHuFcz2y2gwvHTVOF63skrR6FRbVijbSP6FP12tz4Ke11cnZRpQ1HTnOUR6hDpXy7qFkmS3GidZvdH7Q2e+b34QDN78oxzFOLezCf/v2KGdtazH1umx66XZBL/W3Wk90N2fFaN9yrg9Ktknp/a1sjnIKb+9sjajUa2889dnFDW0p8640e5Gw3cHM6bBY+Y/uIaXoo4cwR6uLO8wrdU5VnMdF7lHWuUyKrEL9rOAou31l43MYM+LnVnrVaPHKv6yzfz5HApOLwLg5ys5hW3Xy6sOBO0SNk6MHOUzHIRfe/mbnNFbf3bfeHcE6icBq1yZNub0k5+4XflkeOQcpsG9fjysAnPLbd/XK3Y3vldyvIq6HQhRyS+LvYeAwAardda7vNFg9TVOvKbkae2PNp+q3jhPbiQPHIvSgY49dhyp57lTgbmi7Teqwl1i+vz6oyz736gEz0cKE/jQmgO6ptZsQRdJDIKZfuswc5qVRJf233qus+2eS2+YMlrW7fseSkXO6aDyPFBnqISc36fU1V4vBWQUZWhPRxLJD8quSlx/B6b5IFQudSSTfhy65Vy195dPyu0Zs+8yVO17aady7FkOuZqrgk6M68pvkkInc2bqmE+niQW9pupL8vdY5cPdzQFdiz73u+DH6E66HCp5WbPQVMkmst8qsqDPtgXa373rD16eGcIJwvPw9nfH3IV83Se2H0OFTCXYg1GeCfSDsKNt3RvojkW7NUusEvV0xQr1FxoHhq9eJZNTFNF31fx/oczjx0Ng53BawqsZd3EMzdbvCdSducw8vixvA/LpQ0Ddjr/W6P+cgvaDNCtY3XefC7w/2t6Cehd4RKKIKeq6R9UtymuEEnXgEvLGgucN1QP16rXYZe3FNf7Ftpvff3xVZs06uPA+LC4HDAvUAuPf/6ZA5sT/rmFCaXQuOa0m6l2Zvo/Yoo2+9+qJc+OE/MuNoWJdcW4BTv0sdbzc9dypxfPG/K8JWGD2D81iwY0F9jGivpQej0qFS3o0zWTY9Gz8XefryUzjCC3uTMc4OYswzW9V0L3CDpXd5nIadua1qE1Uu5dVLg847VAvbC0zatdvpgzobtklJ/c1ZTAvOpXxdtoy8G9qi5m7JdnFD4jgWHP+D9iJtfFI2N8AWaYthiw4cl6sbenF7i32uQ5FG2rwhOG9Lm8el9rPg/OajN0KfcZ1oYW7tn1tlGzsml1PE2pJAkMC4Ocp6zLSzqzS4n9c7Zdb+e8TfvN+7kxVvH0WhgWakt8ovvC86JTzt98734b3H4d8Fr7yxkPvqoI5loP2BNhlfxt0fUmxXQvlRz5tX6G9chgFeXnq89x47XT7p3aXzSJehCszX3MBENL0+tnpH7RM3RP3vcH8S3CaQyD2kS4G2Rcgxiyzj35mFXZxx88vd/1RavQO/DbY7ok+lyyhOLk7NkvthNg6hMgp9IMwoTo/tJ9Nsw8j1dmS6mKarxe/DvOL7ebJcCm0MnSQf1q8gL39903QuQo8z6Fn8Np/4Pl9wdKPscshmFtsZaUCssWzUNttiPHLdy9ZXirStU6+tk8NDujTC8TbL+BIeeyLmAAU2Qb2LmjfEjb3OlrBkPfVZAEfkGd+dJDN3UlLYllbk4s4HIsbqcN+z21o5vfQOAzXR78Ahe9n6eKAv+3Qnyd7EyDbI352PpfWRsI1Pt4vZx/8IudnzRHsuYLaI4d24kqNwvRzudA8fgBgYpRPmgMF+Nfp+ZjqGOzd35srh8bQouyzjZ9zMhH8ngclCYPwc5clCiPUkARIgARIggXc1gaRTo9/VDWfjQgSc2wc0Cv+tqjtx9dnGiMwsYiuZgG6rwNaXpwtb8zqwDeQu+egLaedDlPwm/oAESKCMBOgolxEmiyIBEiABEiCByUcgOXV58rWHNR4xAd0Lv65RZv27bklyrj7jpwwEEKm9CTdgrLsaWwDd4n67bw22vETdbV+G97EIEiCBshCgo1wWjCyEBEiABEiABCYrgZTU5cnaLNZ7BASKW0KStzSMoOiz/SdWWrODIm3Ly9kOjO0ngfEnQEd5/GXAGpAACZAACZAACZAACZAACZAACUwgAnSUJ5AwWBUSIAESIAESIAESIAESIAESIIHxJ0BHefxlwBqQAAmQAAmQAAmQAAmQAAmQAAlMIALj4Cg7JypGf3Bsvndu/oSA5NYVlapItcx1Ad5nIrTdbm+F215R+Xo6NjKmOcjlaytWyMZ770Utx46Dvlc/eq914VPQkUBb3L/ro87PRtZW/aW/vRUVzMQr3OMb08fLziblfamAfDbDfXqE9im5baPrQ6ZmY27fxq6vJsspjd1EqWeqtk2gB0phVsqzZW6ir39Xrh7lsEvlKKPM9FgcCZAACUw4AuPgKG+VwwPNUlcdnvi/8vBMmd/aL/0T5pDFblwOf52cuG2uLOnKS7mrldM79JrrpAoT3ZN7V+H0ww2SL/dLSlI5lQ3au2aOLOy6T56tYNtLqlbJDzs6Vr19msyz7gTNVkyHPHlsvVz24hqZ3dQFeRR1YDF0oCILJm7Fth4ekObq7TJtXive6yiC6shp6Mjbe2+VOQu1Ps7DHU8ek/ULjsiaOa/JDe9cLzKitpqSAu3NRuld8xT4DjRXA988aQVcf/erAJvE96VT9duMX0rvlX8ovYXrRtJ/X3wirW2j6UPOW/x1XQ37VtTfUmqa/VnbfpXfXpdWjyT7U9lxJXs9J9OTpTAbRz3w9e9KjaFpfTeLXMtRRpb38BkSIAESmNwExsFR9u5rDDgx3ZiwLvuA7L9FnbS8DAfDzm7UxIu6ediL0beYSLUv2hL1TNFhD5YtQzj9sRpvMhPokZaP30dEfPRd3YdOSwsco5nzl0u+/7Tkh53onv2xo4vh+kVHukfOSGUDR3n1bIGPKFJS25Pr7u8m0SzVCbVbnyzbJLnhqpNBnahOlfoWyC5ffJ9XZhyjXO5m2dN7tyw44txt2N9fJdUlcciiJ9FGo+Op49IJ53f17Cbpcj3irT2DckX1q3KRPCMz6luwiKSuXIc8dbwTdVwNZ74OiznXo60zpKFN2+qWnVHvw+31LwUkRbnTWBai8Xa0OzGimo1dUh8xDlpCHyrWyeW05RAWIuAoT62XloCjHMcm7f2Juh7xvqzlhW0GhK0dxq13pH0IRqALdjSo58ElIM9OJ+lVPOty2resfERs+xVnsz27ERH1jYoGBrtqQr8q2qs0dtUVsymV7q+ZxqAYnfNQltI/i0xtZqaXR2SmebIN6oEtxFLHntHYE3sMTatzxJhQQt+Nlks8o5HZtnj77AkjKhvK97fJPV9m7UmABM5CAuPoKHtOjEu9CpP/Y97kPy+7j94uuZ5eueKKC/HASdmLqMnnNq6UnUfvlKvOV88Fn7f3yzfnLpF7+vvxD3cVefshafjyFfIeMy69Ittmzpfl+L5fB9ab9X7Aq+R8bbU7oX6pEMXWFdbbpfqI/c6d8oG/uUZ6TYR1szyv0Var/Fzubdl761x81+860luM03KxKf9t2b+/V668UuThiGhV98E+aWuYYeqRzx+Rh2c0yAo4QDuPrkP7nArm0L7VhfZF1S8c6dYBcHdsGWFG/jbYEwy3vUltv6VGFm4YMFE4571xsgn0rI4n5XjnAukBHyNfnRC89LDMfOZyOfnlC+Gf49+v4N+IrPZj9aB0ue2S2nXXI8qqOobrF1a6cn/5YZnR0IbKdMTUtc2wW1yjcsFE+wjqMD8nz79zjYmyN3UhqjFwbYoOaORjaVgH4Ii1YpKdmDDQ8RS41Mquc+G0Ia0ibxzitVJ95w6pWX+5PI2/t5q/23LC+3RR4MBP5X2fcvQ+pJexet8mO14PtheLNlZaQzei3Mt0McfIwqm9iWbXPi7nzFsuw8MrU/QtEFlLjKim6We6nqXpYS631S+fA2/KVdpHQ46y6kiYTXJ7A3puZJH8vuHE/uovL2QzZj4rn4RuOvapXZ4I2a9a2f3Z12XdFeeLsSiwV/s1+nwP5B7RNlvujtPp1yu/PU2WRbiu82UFdKVU+5Zs84O87X6Bfp9o7yMi5j7dzGDvrfLVVt86d6F0mXSoMDt/n7Qjnhnek4uxKVHjSkX7a5SOBcYg2PKb9a7Yq4I6p2OwpzNxY5x/jPYztZmlyTbBUcbYc2z9AjlyIMvYg+XxlHEtuX/bY2hanQO6HMsxqu8ekSd+E5y71MrnhnfK65HznWi779i2uDFcneR4PRx6/h25IWGc8NuWsJ3kX0iABEhgohIou6Nsr2xGryR6q+0BRzkHp6C3U2p3zYRz046oXpdcncPkYw4mHzpBn7JSfnwUKbGHvyFz3BS+jt3H5J6P98gaM0HpNhO7uuoX5cGpDbIcTkk7vl+/8DicZaRV9msaVItMfQzp3cudyJtxAupekYematplu+xGlK6x+kDxncMYnAsRVschMeVPg/ONAu7T39ful1tm4/3Dm6XndIvU7kOKrNavfTcG5EUyq/qliEm4SBXu0/Ol2g7eKD9Gym/TsUdlmkaYUX73wQFp/X1vAtZuooj++mHw9WmWk04VX4bFyG3DJkQsWz/w904bkGZcjChre73oclrb2+XJRNkE3EM4hCe6GuW9rzyINGO09b7nkU1QB2f5QZmu/25/wkxmehDZdlLA/XLbonW+5NcpclMHDdGwHp0sfEaOPerIffDMysS6bhhYYRguOLLGpDoPDm4tMGns0kj1DYk6cBh1/eDfR+hAdZ20pDnKbqS4dif6gKaMt8NxXlstd87aIZ9H36ix/w6H+vGZ9dKmqeFJepnfBMewOVbvlw2tgINlt9evUVVbeiCbatk2w3PSnWh27ePnSH3bjZigpetbMbKvPkSPDMZEcD0HI76PpegZ+nCiHprvO2FDIFtjQ3ThY5lcGttHbwroAnQnsX8F9Bw2Lfl96ngk8fOXF7YZmy37FGG/tr4g/c1T5THPoeo+KH035Mzi4Y0pco+Shc+eguUTCX1+w8DQ6O1bqs0PLjvZDlKavXcXmApZJ0HdTLN5YK926VFkNcG/owAAIABJREFURi1vl51YcFrQgywUo1fOGBerxyE7mzyuxNqUiCyIyvbXqDEyMAbpYkNLtM4tV51J0vd8GlNvPMoiW+/ZQAq+WYxslFmvZhh7NibreFeqPbHH0LQ6B+qZwDHcd1dGzA3gpCfMd0J2P2Vc7HJlEzm26SLwpoPyTuw4MTjOW8om6vSb9SIBEpgMBMrsKOcwOeqT5jpEfE/ulVtqmkQnTP5PTFpaN1IgvzpX9q2qkcWIjuw50SUf61nl7hNFCVsxwW5BiuTMBmkbdAcVRKH3HL1bHMdCVzud6FV9MwyzvrYK79K9qtvglLd6aVlTZMoUp0ZVSIPsK0zanUnAgiP6Tm+vcETkTveCtgwKqoDi4UR4v998UE7/2QlZNQdps/olYjgdTx2TzsYTkWmd+v774fDpntSpSKnNt+/BAP4B2XXOPGkZRP21BNTf7LU19Uf9MMl30m1j9vp5EcnYMoqMCm144IgMYPLspJ4GnWO/o2z2/FptV4dnm/4Obe9LlI2VEqwNdx3l49sgK5SXH3LlpLLTf7sTTcfBipDb918wE36nzp7cbC6ejj0kw19ZKnN18WJhJ5xehX4Ejhp+G6tHQc5FHfAc5SAHWwf6oAOro3Qgk6MsoosAXzzhtGW4u0d6P/yA1DTeKyv2HJe11Xfi7xuxAIQUbY3o1rdBD53Fj7g6NaMjnDHhxDS9j9Grqi3oQ8uggzOgg8icUOddnfRz4KTfiEi9RsBT9c1aFMvgKCfyTdIzgR4uTbAR3vfToDfGhmBrxf3uHuUIp8Of4q6LX27EP7a9AT33bFbc+7CYlswvUF7QZvgcroh+gEWOQUxetyNbpU3Ts6vOyBm1i8Pq3Njp+1H2xNoi4/Z5nz1NY42Fnu6Dtn3b7WRLlGLfUm1+kI9tr2E3EvU+m6OcqouubIew8AmwilallNgnw3Y2vv8a2xpnU6J0tqL9NcrWBob3JJ1LG58C/TPM1BuPssg22VE+4Y01SWPP8GjtiT2eptU54CiX1Hej+jJsWyl2f3PK/Epl84WYsU31cAgLsnHjhDdfmwwzYtaRBEjg/2fvOgCjqrL2N8mk0TuJIgKigoAEREXUFRQUxIbiWndtlGhQ0NUV1wa6roUi/qKg6CoIlnVVkGpbQRFQ6aEKiopKKBJ66iT/ObfMvHnzyiQE0HhnN5LMe++W75533/vu+c65BgEbApVLlAfzy1BP8qLKWta9FES7W0luGrXwr1fbbS85gd2Yx7LAkURC6SXuYyLKR0+nl3MRY8rcishB9wYI0B9Wnxd7WTgRVnpPjtUkiSx5IbuHky5ZHyBj1EuMRT5EwadBaI+vfAloMoPr1G12IsrOL/3LSW42qskMEUcalhl5kgIbUSbSXnzF9qj41OgXdZaja4977Au0AJzr60sPM0uMq3M8q6UPRJSL4ybK0X0vUUSZ++49NrYXcUGUyWN8L8dC26XE+m8dY6xfPv3GjZUIGhdtYxzDTXJTkoj3EPJ4QuPjHRh5Xn0PO5I4RxYknIiyuw2MJBtIc7KBOImyWHw5azFqEAl+dtk+nP1lGtoOpCRig5R3mca2Pcn2Oy8mj27MooLqv8Xu+onAdzYOb/zcF2ACRN5Zfv0a2fYAZPFYa5JOHspy21tcRNkDX4854J+JD2BE1zquYyuOZy6Pvj/0yzt55+0xyjFEmRYuvPsbbedOMee8SCQII9fHHl7P+zWWwEYtrjkQZanIUXagFhK7109EAkk5RZgJq2kK+b6IhyjbyUbkmuHwxprj+6OIsq+txM5v/nO+HR+b9NrT7uMlyh62aMsnEHm2Oqimouw+Vq3jproQc6vbnOK4uHMo71f9jLTOtfY3Crl47WhzPs8nYVP2+zNcfHnH1osok/Ra5OHwfvaMb0bYd3V/5/CfT6zjTM8xT3u0EeVy3btK5WO998Mx3PHN+2Lx1W9uTZ/q/GwTdhjCWLfnxJHNUGpe+g0CBgGDwEEhULlEmTw045dHPMp/T78Ao4Vr1/pxSebFpwhPB39ciLLI8quk2FFlMpmyEhqdndjyMtizDZbu5fjhUuyepzKwPm/1Jhmi7O9R9iDKnmNjM4HyEOUskpDt7Rc9bkRYIl5wp5c3i42FluIAL0Cky/hBQZRPIbm+qx3ZCcThJcqaSE2vsRBn7DsDi8hz249W5EMgz27xOVhcYzya/TQMeIxe9MbYFxUciHIZvyjd4mv3XkqFAI3XNiJ306nu5j+RBFzIrsnz70scdaKx8nqUvcmJ29jd8aFMhuZ3PGohqSoTZbrteCFRLJPQ4kq/tkSYEzivgoxplgoaN4WKU5ynjSgTqXG/j2wLgRUlyuWZV6yx+2NYemqbN6Lm+6pKlGnMD9n9GgdR9rK5trQwdJn7Qm7cRDmusa0kopx5MPOJhSj7ttlGlMt17zoQZcqNsNLT/qPvf0GU/eZOnwWbkJvdHdGdPA7q/dhcbBAwCBgERI6X6KDEgwRFv5hJ3utUtEuMclS9sUSZ3FphGWF/Ss4l5t6oLKURSXf7foVgxXdi4gQsLyDP5ER68U6Q0iH5YldMbaPkFBOsGW8Pjij3pxidgqtIek1yc5nQJZE4T275pdc1MimRk+xfVPuzpCQ4ymNkH6twMii3MrT0unI9ytz3fCXxdB6bgyDKLH+zj9tLK1Bgk15H42KxMZKsz/hlJE7PGYp0ijkufI486ANIek1yVOe2VpwoCxzIBoY62UCcHmXpxaQEXtMpKV0fYDh5kMeIFfkACQaKcNb2+UjvYP3e23vVj0Ma+m73tXtPSb+Onc6hurul4x2Sm4rwh7jtjVUaZNOcpJm8Sm5ZpiOSVRdi7WdnfnNEzHH7HGB/WbXZgpZeu96jNqWHX31aeh1veWQF5fIoW+bHUkGYZQ4DOdZ25YR9MrGEyNDY8ZQWNR+xFPMWKet2u+ejQ0uU9Lo885vfeMY8qyzkvo3ffK+Jsptt+hDpsC2qxHvhfc15YbjyPMqec4qjR5lBUcSp0u/XOIiyl81NvYhCDdIpWaHL8ylsU26YKvIb19gePFFuF/Kxcb/72xrK5Ntm29xTrnvXgShz2AJJ9v3ed8Lz/lif9yvuq9uzLWyHLnZ3kO+U5nKDgEHAIHAkEah0ouzfmQoSZSVFuiB5Ae6lTNAiwRdLF2+iuGaxj6hOvrIWr6TIZF7PLivAzUfNo/N7YtSzi4lop0Ti9UgmvuVfPdAwhTJq380yrIMkyqFszKQEZKet/odK6DKOSHp/SujinMyLcYp+6eUEZk/igp2vIzWczMvS/mKZzMuTKNMLkncZOp61koky9X0Gye3cxyY2oUrc0uvQYnohjx633Md7oEGyfdxipddazhgau5wSUh0rJdijszDTs616pV1vD8WeXPnSFYlRdiFyAgci5Wt0Uh+LDSiiLLc9s+0hbrtpRJxyk33A8uEiJjm8dzKFHwzrRHENUd/7EOXnlqBgQLKv3Ue2w3LeKVrLYIOUcC1ZxEbLbar8bHYOJSG7II9k25mcoO5WzM6l5FUNNjomuPMlGH52NtrHDvXx8D32LJbRPdrO9R7VRFnbwiCf/tpcJ3rOcq2P2ut5z8e6YspFlGl+LOI5jzP/c4zy4DnIfbIDVgyVeSCkR1n3zVn50zZI82mqSl5onU8pNwBLbL3u+XHWHAx8fnnnN985376wYSHKrWPnDft8P8PTNn2IMsVkLs4fiJTXKWEgydmzp1Om5wzKGyDmbod5toLS6/5ec4orUY6EKlXu/RoHUfaxOU97p8SDyz0xVeTXd2ytkmenZF7xSa85L8iMzR427jufWNrh22ZbO8t17w6KfTfgUK443nfC9z8lsfS8n0VfXZ5tFjt0fk7oLba8n3v+747mDIOAQcAgcPgROAJEmTIHs5fXvu9rVN8H44OtT1GMcvWovWEDgSFiy5bzKOZOfKLimhVh2Lgax7c8UbjJA7vnie2VRnIWJ/KojGf5YZtE5UJfj4nVFqEzybGJRVA99CD4iRKDzeA6dYwyt5UezvfziyW9GNnbrfdEVclyQoEXSOZ6M6gK+lDM9fztOC8zlzJKR/bFtXZzPO2jzMm8eMsijmu29y+q/YqUNJlRI3q/XJvNeJfhgD0lxhLeWdEH7qO1v959L+QY5XDfvcbG1kh6Yd/6FMUo/4Nx5RcEK876b2UjFOM+9mvbuKXRuO2zj5sVF1s/KauPGHvKUP73xj3xdOntHnZEL5lzcvFk9/pIXMvbQwWweB/FvpMNXDDqOSwpuCXadmNsgLcIuyXGBv7WoDtG0+INS2D77ngAGSpzu9MtL5PMtcXGV2172Aqi0522p7J+7zCmljYNpDqf87R7esmfYe1v9PZQ4fapbLE7JlLCNZZdKw7nbW982zEe/QgPviPpnphInvIb0zFVJ5iKAsC7L5yQKuQ5B3B93nYYfZzaM09t4ebYHrst3Epbog+Ksp3oezR2NP3qs/fHr7zoOYOIRfh+laQ7an6ImfMCWD+R4pRp/DjfYLSd28dd3ZO8Hd4N56C2fT7lv32wroz5za+OaMQt88homjd87D4U8rJNv/meXvqH8LZz50E8jgL0PKEFiSyRiNHPju3zrO15GOec4vZcEZgckvvVwcbsJu9jc97zBSWg8sRUPY98x5bw3aefXXaizHMoEWXxTPd59tC+9KHQwcwnlnH2bbM9Z4v9fcXr3l2l3l0sz0Df953Yed8+t0W/X+m5PPbZFmWHLnYXz3Pv8L/+mhoNAgYBg4A/AkeAKOtsjDpJk3MjpYQ79hyrtFtcGY5rjsSlcjIb4gfqcET+HXstv+CIQkSir9g6VVtFHQ7tpjbKyzlRB8k4+RxKK6t9M4m0xUNssp5If3V7rBJ1extjj3njxqW7l+HTB91Ha3/j6bvqkvvYxLxNyYyc4bGz4ix6oDJ2WsfFUoZYBYlj3Cz2Y8fas616XGUTLW2tuA3cq4iym11HIRSu3z7WTveO35jG2oNcRYrgxx1UW4u7hEvQuUpmLbJd27KYetlsZCxtNhAee+v3/n1xsu+IHcmy/Oww5njUPGJrpwM23v2127pDe2z1lae8aDuOvm+cbCu2rxab8hx3PRbR/bGH03hhXVnzm994WmbUqHnFb773ts14bNGGkX0+sz6/rM8Kp3nW7dwKPFcEHofofo1n/vK0Oc/nk3XuV6Pq8ozwHlv788Rhjonz2XNw84nT/en+HLPPHOW5d+O69+OY913vtXjt0MXu4rGb2JnTfGMQMAgYBI48AkeAKB+qTkckqG37RYjyoaotplySShWQvHeBkIHzSvVgkpn+Cx1XSGmjSfx42EbiyFXEoQBkAwsdbKDxBaPCizdHroEVqZkWgMhjxt7HBwOPoVHPMcIbaT4GAYPAYUDAY05xfq6Y+/UwjMofrwpfOzR298czCtNjg8AfA4EqRJQjcrf2vJ2Oc6jloRtV8hgMITLxxLn15G489Nk97z6S2Kr9ew9dzabk3woCbAO0ncsTtP1UlbEBjuV/ojsa7OcwBor1Nyz5t2Jtph1/BATKO6eY+/WPYBWHv49+dmjs7vCPianRIGAQOCwIVCGiHJ+k+5CiapEyynr8ZdKHtD2m8MOPQJWzgYi81DmL/eGH2NRoEPhDIVCuOcXcr38o2zicnfW0Q2N3h3MoTF0GAYPA4UOgChHlwweaqckgYBAwCBgEDAIGAYOAQcAgYBAwCBgEqi4ChihX3bE1PTMIGAQMAgYBg4BBwCBgEDAIGAQMAgaBCiBgiHIFQDOXGAQMAgYBg4BBwCBgEDAIGAQMAgYBg0DVRcAQ5ao7tqZnBgGDgEHAIGAQMAgYBAwCBgGDgEHAIFABBAxRrgBo5hKDgEHAIGAQMAgYBAwCBgGDgEHAIGAQqLoIGKJcdcfW9MwgYBAwCBgEDAIGAYOAQcAgYBAwCBgEKoCAIcoVAM1cYhAwCBgEDAIGAYOAQcAgYBAwCBgEDAJVFwFDlKvu2JqeGQQMAgYBg4BBwCBgEDAIGAQMAgYBg0AFEDBEuQKgmUsMAgYBg4BBwCBgEDAIGAQMAgYBg4BBoOoiYIhy1R1b0zODgEHAIGAQMAgYBAwCBgGDgEHAIGAQqAAChihXADRziUHAIGAQMAgYBAwCBgGDgEHAIGAQMAhUXQQMUa66Y2t6ZhAwCBgEDAIGAYOAQcAgYBAwCBgEDAIVQMAQ5QqAZi4xCBgEDAIGAYOAQcAgYBAwCBgEDAIGgaqLgCHKVXdsTc8MAgYBg4BBwCBgEDAIGAQMAgYBg4BBoAIIGKJcAdDMJQYBg4BBwCBgEDAIGAQMAgYBg4BBwCBQdREwRLnqjq3pmUHAIGAQMAgYBAwCBgGDgEHAIGAQMAhUAAFDlCsAmrnEIGAQMAgYBAwCBgGDgEHAIGAQMAgYBKouApVLlBMTkeiJVQihUCWAqeuhwiqjOP8WUb+4Y4eqvsPeH/8eH5Yzouwl1jYS6fjtgwZhzDPPUHPUGNCIO9vQIR6jwwJIfJVE4+J/jSOOh8qWPZvzOx0jvvm10Vl/9+prvOdxGeU513+4K3YGtaFOq17YtXpGxa6PuYowU3NmJRXoX8whxfEI9Me/x+YMg4BBwCBgEDAIGAQOIQKVSpQHz96CJ7o3QFA0OPaleN2raehwawlKSg6yRy+uRFG/ICYnn4wBVNjBFuffmhexsqgvdtzXCOePOgT1Hfb++Pf4cJyRSP3O79cWASIhu+YORUavURbbGIwPt43AqavvQ8Me/D2PQT8EJyfj5AFONjQOy/JpjB7IQK9DMUaHA5C46rDj4neR/fwjidMhvo/8oKjQ8Qdx4ZtXIPexTliacx8unHIZch8/HUtXec06fM1NwFsnYNZ7frNTec6tUAfiuOgidBw3Gq2/+TumPD01jvPjOKXPVAy6LoiZV1+GTQc94cdRH6zj5Id5POXZzjns/alAG80lBgGDgEHAIGAQMAhUKgKVSpQRCIALFJ/BH2LbiE5YFUUuy1BWJg+zl8v6CXm6mrU3UV0xfjkKmCgntUN/RZTdypPfay+kzSupPJpcta05sqKw120CcoqJhA1tiB6KhHm339ZeWZjFE+rfn+hR9ivPbhPR59uxdW+7Uz0RHPR1UeWFMXT27XuNy7jlBegfnIy0DreipLAAJco2pH3chTm5T6LTqvuR3nMUCgvH0xgwUU5FZpaFKIfHKIggr9DohRO7usHVg+rdZydb1XbhaQM+9Vd8DOy4MO7u9hGLYyAaJ8970R8bfzs9hPdRhTG23y9ilKUHVH/C8xERsLf6IvefpxBRJgLGRhYmfl7X3Ay8ebwiyvo8GquY24TL53NbYdb7FoJnnw/tE5T1uPCkyi7oeUv863WNFYLES9HxuZFovX4opvzfO5E2xnu9Lst6/iXvYtD1RJSvujRClN3Ki/IE2z23lr/t/VRztKzeNk6+/beNXVRZqkN+/XEyI/OdQcAgYBAwCBgEDAJVBoHKJcpWWAZ/hB2jOiHn3gi5jLxP3YXZW55At7qSVifu/RxDM3rhqcJCR2ATE18kb+FNaC1O34vP529Ft67Aq4oolxGpci4vS3glm8yoSV7IQpRkM3nvjh3KK5k9axtGdFqF+xp9j1sOkKdo8nJk/uVs1BTvmHsx954M8iDTdYgmyu71cfuJXNw1G1ue6AbVPbEoILzp1IZCehf260+0P8S/vGjQos9nbO/JOB+juGLRLy/slcfPggMSN+C1tA64lcZmzMoiDGRie/IA6ocsb/CHhGGTaah2MpFdm+fIq65xy/KRlZkqyigpWYVXuY6wOmCwGM+e6XycSPGqV4lMB8kGbkRw/qdofJbTGFm8lWPKcAerG7rVlQs3NJafDyVP81OEf4yFefe5EOyRfRjBVbk4++zj6epdmEtlXTTmDkzf8hjZsNRPgHC+X9swjfddHvVLXFyuRWx7IraYRXXacRmEsjumu9hbFqZutp+fiKVk61od4W3LXm3h+8L+8cPS6T5yw8HH7ssOBmOHaabtBFz3cFfULaVje+Zj8q39sUvYs5WAkUc57F2mY57XaKJMqz/txuO6h6jsdZMwdvijbNKWjyLKi+aibuezUFfY634sGE5e6xxlrUxkxz6BLvWUrXH7BmVhl5gv2Rs8DPgmF106n8iNx4J/0rVrentcY62frh87Al0y5L2GNaqNZVwnfV9PLX1G1emAXyL1Y8pf0UKcTu1f9DO6nIUIURZ9cCqvh/Bmp394klxUaMPjcB7y3pDe+Dp3Lsb1J+XQeHyHLpPJs//WMrS+2gknG1F2rU9hah07gXkivpvSmurUmPv0xwEC85VBwCBgEDAIGAQMAlULgSNAlKUUtMe2SUhmTyK9jI5bVoQBTaMJXRjmRDp/y0icuvI+NBLSXJKOFg1E++A6RZSzMcujvJIZWzCyyXSktRuAknHLsL1vEwSXDyc57xiqtxh9dwyl39sKEtY2uBovJ0vC9iyTwiaf4+6GRDKpzohH2bu+UYXPUln9kTQlIjMfx2W13YBXkkgqXkbXe/bHLu1mqaxHeXbpOS0qrOTzJ5FE+dZsTCei1CmHvLICOz/suZ/9onDInk1E+PztRJZPxsBnluHAwCBeS22HAUS8S4hEfrR9JJpMq4Z2WcU2Sb13XaOLQniRcOlHxDuZiHdJcTEsDmUSJwwRdtJpFY37+aNQXPxiTNtcx6jNUhy4KQlTtDSfxj3/lkRJ+GOk+kze3Ps8oDAbs6mP3YPzcU8jtgV6mU+4Ax9sIVn4yn8om6QFA8LpqdNycB8vSjy7FEX9XeoX4+9xbWHsGFj7OTo0yIbL8572MZDO5/sjGketjvCzZe+2CCyiPn5Yki1rZcYYPxx87qPnaYwrjLG93dqrS+Rsak9B6FpvJO+qkCHbiHLYu0ykWXiC3a5RRHnjOCJ+3ZDHJGxqMaKMXGAn624RzCGZ8hXC+9r8kW/QO4PIcBaTdWqPkEXfiyljpCy6zpCvFXlUx8c/jS7BLyLkvoxIsuc1tv4HLpbnryfp9Zj3qI1Sit1l52sYO+yfgj83H0ZtOsq6gGAj2+OeltJt0cYHaEGB+7RGEWXZB7fycPuXuL7RVIx9kBYRLp6G63o3A1Y/LPBv/ugGuu4e+r2dD048Htrz713frhI69/UbgLd5TCQWAvOT1lN7WSrO13v15xBIu6vWe4XpjUHAIGAQMAgYBKoEAoefKJOnefvIJphR7WT0J3LErxyBwAQZf/paEtrZ409fzEFxf45HJpl1MZMzkndPUDHK7FHOJu+tV3mlRJKu2IGhDXughLx8WU12oBUWIandcvLqMclLI5LHZFTFv/YvBlVDdeTIOGjhtba84Jf41DdAS6wTkJAgbSRAUvF8Xdbz1B6v/sQQOeqv8NK4lGc/34ZXSFysJO++2MfiQEAgR4/NwLFYdmAgjVMqjRN76OVYTqvWDllibCwf37p4gaRYEOWkdv1jvNFEPQUJ77SKFzKY5EsSJmKU/caoNRNjGrvUTGQxPoFSlLI0lXT/VjIuWxtbblSfBxBRJjuJtIMu0RinUfm634HBmLPlSTSZTvbENudWv9+1A/xsURL3SHv87MN+vsWr62vLfm2xL+r4YaniozmEoQ1hdBONkRuGfvfRWLqeFm0cx9gXY1uMe59p0TJhvmd0jIgbUW75js81TJT/DVx3M+p+cRcRPSKgjh8LSX+PiDR/rO25WNVz7eWWWF8its+NQPoH7AElUkdEufV6JpMqvlhf73qNnegRMbaW0eYlXDcsAwuuJdk0T4ZiEuMYYKuc3NIZO372PpxIHnWv8kB97J1HCwP9wKS5S6NctKA5euyDy2jR4mnVT8vChBNOTH41US71qY8913qMtbzaKhXXmFtl4059rBKvAKYTBgGDgEHAIGAQMAi4IXD4iTIR0OK+krhGPFJ2UhRp7uCPtmMkyaOjztckLI1ILHsLvco7n7zFBzpjMZ2LZVvQ7MtVyLwCGN7wewzM74xFRPL6FzMRZhJGRL2/eonmdjoR5bZU32Ve7R+j3rGZFCi5OMU1BiE94MuJrHv2J4Yo6zhR5/J0jLZGzBEvfdAXe/askyzXEosdTVhHYyx5/wcGX0MqeeizuC8su26XRYsLtpdv37pGVZAoxzFGo7Mxg0hr9/qJSNCyd04iV+iUJT02/jy6zyVyQWUGEWBlGwJjSloXoD5He8EDlJTsXvLel2DGZuf6B/ld21OqG9xt0U58/ezDgyj72rJfW5yIcnQsfzSWEfuaehHZTlcPDHt630f9Q+5j7I+xNWkceWjvXILr25C8l4ialFtbP84e5e+6kxfU8xr2qPLqDMuoT8PSlc5hJdqjHIlnjibKeextPaueJS5atY2IXt7Cu4kclwiSK0mzbLvoj+c19oRdNqLMpFAR1wgetnMsEDnip8n2NUS2mXh6lsfe4s5Ye92lwMNfou7SHLTuTbLtrG/RZYr8fpMgwjaiHkVeLUSZFzH82i8I8j8icnGR4EB6wAXm9rG19uewJCczLy0GAYOAQcAgYBAwCBxpBKo+Ue7BRGcYgo8Np5ewgfi+0SJ0JuK8aGguLnuACXMPjBHS6koiyj3bYOneGymeuhS756lMzs9HPODlJspCSt3PtbzDS5RHIURe5G3kRZ5eYzya/zQS6Y6yazLrI0mUKeGa9KSDyHg++rUlwpzAMedOWcsrSJRFbLuSYkfdxdJ7H3CpfxoTxEyva7VX1m1BwEZ8y/zs4zdMlL1wSPDrl/sY+2McPe0eKqIsZNn4L5G2nUpG7STZ1R5lnfjLgSgzaQvHTFvaLrzeksDGEGXPa+yPnSNNlJns0/z87CPAnQOQl7UIrZkg/3M7ugxmwswLGJVJlImYU1byFjRH5y0iTzzLxS+jLN0q+Zghykf6tcTUbxAwCBgEDAIGgd8GAoefKGtvcI1M9KdkNPzqmJg4AcsLiKhOJHJgzWjMGI0nz66SWMrzyYM2wZL1WkuvPcrLnr0dWcFVSM9kYjyBT0ZPAAAgAElEQVQVlxJxBiVnysR4kvU+Y5H1xuGt1HJVt/oSyOPcZ4ciURR3S0mHotprkYw69sdJSn2lR3n288N4kaec44itWal9sddSW8os3V8nHrOPjYpLzpmP9G7peIck8TGyax4337oqKr2OY4womZfw9FJm4FJBWGW8dJR8Onz/aWLq1mcpvbZ6lGNtUhixTDrM2bUtv8fU/20/kmVDSIa1/UddG5aCx0mUn6f7w9M+4pBeu9472h7c2uImvXbD0iK9tsjjHXFg+bRXv7SM3mmMfTG2Tb4xslrOiKwzVLvEKNul1yJrtvUa7f3U0miKMX76XYdZ35soC28sEziWUYeTHVozQ8cS5bB02/UaH6KsvafXkydXJQEEJ+t63Ud6zVJtfb4VUy299iiPFyu6IAd12zAx/i9ajCXivD4XrTGOcOO9nX1wcpJeu9Wnpd68+EDhPyJdeB9Llu4w5i79MR7l38bbi2mFQcAgYBAwCBgEDjECh58oE2nhbX8u2Pk6UsPJvApw81HzcG9GT4zSMXG64yr2M3I+Jfkp6I92lmReM2zljV9eiJsy5kbKE+SxLfbNvVvEu45bth19mzRA7juamPt58SwxyqNI8unV/mcXU10pkdjJwRTT/K8eaJhC2ZLvpthMJQt274+NfFB8s2d59j2DA+OxPH8gUl4nskJy4+zplP05g+TRAutsH+x18qa1eCVVJTVbFjs2WnocXPcykp1k12Ls/Md5Qk48Mcr27aHiIMqtvsaBW2gMdPKuwXOQ+2QHrBiajp4xeyzrBFRufc6WCcss0mtom0xeQDbWS4YQcAjATRmYx9m1verX4+927Si/MABNfBUuzyzxsQ/b+WKbrUgyL09bppAEb6WFM1FuG3TD0pIUzw+H1otpQcHjPjoojO3tVvG3b8ktmurcQdLb+tMokRVnqPZI5sUxu67XWEilIGEtZCbrGAm2HwEkok1bN3VJXigzXbOtXULk+dpjsOARzowtibjVoyy8zJ7XuMUo6+2h1PW7p1CW7n/JZF4Pr0Pvxp9hcvZAB3m6/XySNBOpjkrmxe3xKk8Q65ORN/9OlcSLiHNGPeTN1J52P5xsyby86rv4P1RXilx8YDxPopjmB7qjbpAyhg+nbcBWKszD7bX3h5Zro7YdPMRPaVO8QcAgYBAwCBgEDAJHBIFDSJTnYOtTtD3UP2LJCWc05u1/zqMYUv4Eds8T20ONFKv7sZ/o83dj3rxcdO1K20OpZE0hv/IEeYzswZs9IxdPdt9hSSREx9mjbd2jV+/VLOoYi8UFRC7ul33xrI88mONZ7tsmUcWvrsfEaiT3Jjk2sWexB3AoZO1/bH+iXmPjKC/awUHJnYbw9lTnQcAboPqJMGaFE6d5Ya8WDDauxvEtTxTtdxwb4S2mbbYmJjtku46Mn984j6d9lDmZV2pmlkMyL6Lac3ic6iNxLW8PFcDifRy7a9lH2W2MRocolto6BgGsn0hZyCkzt30dJpzMy7XPkvA3mVEjav9me98IKEmSR1IdMWMWXb/ntaRy8LZFWvyw4tLxNoz9eq+nvUl7t+JIcejx2HIcbYmmXH72w31zv4+8MbTdR7fSGH/tPsbeGDtMMm1eoC2czpXbMwXWYuZ1RKKEsbAntQ9y/0VxxpSBPfI7b2XkdQ1nVSbiLeKGA2g+fC16p1PW6GxFdsNN4PKt59IBJtbXKC8y39yclZq3VmqgNkoO7MWCR5kk83wpSWr6x23DMcpyUvW6Jrb/de78CtefQb1fr7aHCtmu30UkmYm6yxwdXR+1b9FP6HIGeYc1GbW3J6a8aBxke3Ij14tx8MLJNjae9anxaKXx5PH+Gq0nWsqPuj62PxzS0XfHA8gQuwkckWe3qdQgYBAwCBgEDAIGgUOMwKEjypydWpTulGk4EsOp+1cWzjLr3GMd8xl11FK2/Xh0eTozsMr+TA0TEazh623HxYum9ZzYvnjVF9NWwThFheFkun79sfYznvKiUdP9Ud/axsC97ZasxZbs4zFjo2TVjtmubcMXD06uY6/HQA6Vyv4dwdBrjGLxtVwX1Ub/PsuyYq+PHZeIrfvV736tny1abFPgUhaOhw53y25vTjjGde/E0ZZyYel/H1nnCz+7rzjGTnMMjbHaMlgctc5H1izYURmx47xGzScx5epmRJUpTpZtsbfB2my39kVPHNEd9ZxjdV/IeHSGOhVnH7Gr2JzxURVYz9c2GG8fNEbh810wiOqD7Rw7jl7tdzrmdb2tP25zgpNlme8MAgYBg4BBwCBgEPh9InAIifLvE5A/dqsdJOhRgMgMy+zpfTDwGBpRZuJYD+3vDUG/Pv/e+nMk22uwPJLom7oNAgYBg4BBwCBgEDAIGAQqDwFDlCsPyypQkoPs19orjrd+ojsa7GepvEM8+e8SAZ8+/y77dKQabbA8Usibeg0CBgGDgEHAIGAQMAgYBCoXAUOUKxfP33lpDlLbqB5FJN1+UvnfDxB+ff799OTIt9RgeeTHwLTAIGAQMAgYBAwCBgGDgEGgMhAwRLkyUDRlGAQMAgYBg4BBwCBgEDAIGAQMAgYBg0CVQcAQ5SozlKYjBgGDgEHAIGAQMAgYBAwCBgGDgEHAIFAZCBiiXBkomjIMAgYBg4BBwCBgEDAIGAQMAgYBg4BBoMogYIhylRlK0xGDgEHAIGAQMAgYBAwCBgGDgEHAIGAQqAwEDFGuDBRNGQYBg4BBwCBgEDAIGAQMAgYBg4BBwCBQZRAwRLnKDKXpiEHAIGAQMAgYBAwCBgGDgEHAIGAQMAhUBgKGKFcGiqYMg4BBwCBgEDAIGAQMAgYBg4BBwCBgEKgyCBiiXGWG0nTEIGAQMAgYBAwCBgGDgEHAIGAQMAgYBCoDAUOUKwNFU4ZBwCBgEDAIGAQMAgYBg4BBwCBgEDAIVBkEDFGuMkNpOmIQMAgYBAwCBgGDgEHAIGAQMAgYBAwClYGAIcqVgaIpwyBgEDAIGAQMAgYBg4BBwCBgEDAIGASqDAKGKFeZoTQdMQgYBAwCBgGDgEHAIGAQMAgYBAwCBoHKQMAQ5cpA0ZRhEDAIGAQMAgYBg4BBwCBgEDAIGAQMAlUGAUOUf7NDmUAt4+HRnzLb37/Zhv/GGsa4WT/6b/v3v7Fmm+YYBAwCBgGDgEHAIGAQMAgYBAwCRwyBSiXK9Ro3QZngdvQf/j9xkTL6H8rov5qXyEP8rfzwAfVFgH7h88v0yepYIJAA/uHzRHmlZfQr/ZHA39Fv+kdUrQgmlynK5QoDdCp9Tz8JCYn0byL9P5FOpd9FG/kUrpsv4fZw6fK6gKiD6+d66F+6JqCulWXp76jsgCxTHKff6Qt5jbiO6+e/+Rz+OyjbpM4V34n6gvTDdeu/6ZzSUolhuA0SC90fUbb+CJxk53VfImDzSVyWHhcuVo2EHgfCNjxAYZ4eBomuJiy5jAhactTkwMt6A1yHxE8MsTpXn8F/C3xFQzTuljLDxmJpH5cl7Ejakx6fiGGp4lRn9XncVjGuqgu6v/xvWZmsk/8to36XlYYIam47/x1CWYh++Bz+Ud9zaQlcIF+v+pYz/ZUI/uY3g4BBwCBgEDAIGAQMAgYBg4BB4HePQKUS5doNGguiJMmIJDT8b6kmOJI1Sf4kDgtaLEBkglLGZIR+QpqwCFIn6ZUgg4LMKdKtHKxMLiU5k6Q0XDiXJa8ME95EIqXB5BQkBpOIKDMhTRT1B7huTR4V6ZYEnMiqIOQWwktliGvF9ZIAJxC5pUIFCRff8e98XLdHEXRJmpkMSzItr5NEWxJ5/l6Vowk0HWcSp8m+KB9MxGU58nrVb7WYkCBIP9fFl0UWDpjiCv5qX7XQixliJYKpIJNGBoRpMcOuybVYqaACQrIMhb0kpRJqt4+i4/IUMe6RkxUHpuLUUkW4bHlu+KPGKMCdUMReLsTIuiWHLuWei0vkMf23LCe8MKB+19frcyUZV8RZ/KtIc2mJIM5gAi3sRZbN/+bMMETZfeTNEYOAQcAgYBAwCBgEDAIGAYPA7w+ByiXK9dOF/47Jg/QNM/FlB7D8jv9mLsQkKxQqRVFZsSRi7LkTJMRCig4VlkR6k4gsJwSCxG0l4SwpKUFJqEiRLyKfRISI/qI04pxFUBFYJoeJdK3wJiuSyr9L4s0Emq4URDxJkGFJcLWHWRFrTbSZLLOH2UK+ZblMuJlsS8+38J8S4ZUEXXu0ZRvE+YqAC++2YMcR8iz/VosFijTz2HB50kPNx5hoqnMUN5XkVZFB9rYqTy5jw97WKM+0LEC6bQUbjTUrTVAl8darHPSvXs9Q4y15MRuJaojg41ppoJqprCtsInqRQ1ZOHl9FimWr5LdWwq2/43rUWoyg7uIyRYLVYoEuSXicyyRJBpPmEv5d/qyY+uKhslZTrkHAIGAQMAgYBAwCBgGDgEHAIHAEEKhcotwgXZES6dmTXjqmGoooC1JE/yGSHCLSUVxaRA46Il3FNrZ0KIEQxJV/gggmJQsSVlhSTO0oAbHlMIUSsu6wV9rCuBLZw8w+S+WxpaYnJjAxlkSWybcgydq7bCGpwgssyK8+LqXbghAHk+mHiTCVxdfS7/wde8HpF3FMeqypjmRqdxKRfS5HyZsFIdfeanGelJhrSXeELGtCrKXgEfm6JtrhMsPjoDy0egFEy5ZpHEtpHIWXVXuVrdeErcu+AKJUAWESKxdP7GRWLLgIr7Y6psqLlCbL0f5jSdbV30yuRXslyQ57vMMXR8i0NFrpgZZ1KTsV5hspI3yFIM3a0xzC0jfHVNhixfjyh+4DbX3yi0ReL1GHoo9UuLLf5IWqnzH9PwSNJUAFpIejLusYHqr6Dnt/bGOi6g9R/6Qdkw3HmCov/EnMPT/a2MMn0fnWS+h4nVa9sGv1jENgGD5FVlbdMX2MAxd70+xtcfjbF+uDQfBwjNNB422xubhs9GAAsczVvve5ntOd7pPytOEwzpm6WUd6rikPPOU4l+et2wcNwphnnnG+SvdbPokP6a1VjmYf/lMNDocfc1PjbwaBSifK2iEovcn0w8pfJhb0DxMQ9i4HlHy1lD25pcUIFRNJ9fpobe5BwpaYkoJkJqQseVaESvi5qZ3cLv5Xy5XZU1jCsl2WgjMpojYKAskTBv2U8FsceRZRbGkUkd7klFSSd6cKKXXEeyo9oUy5Etjby55oBkZIuqWEmtsUYA+3iF1WRFlJuNlDnchlMjGm34MpafQ3EWXqC38kUVRDqeOvhUdbScCZiAuvto63ptPF30oGruKsZefZGy3bJT3Z0qMrPuQplrHB/H/t5ZWLHDK+l37C8mT2WivPccy4afJqIauCFKsTNSEOk2dNmFUzlHdbjF3Y4HS8sXJsC4+4arvAPoKTaLuqTBB0TarlBRG5tyo7Qsz5GNUTPkUS+MWvPVlByxyM2VtG4ILGG/FqWgcMKCwku5KfxMQXsSy/H1qvfxlpHW4Vqoeq+XkRK4v6Ysd9jXD+KJoPDmUnX1yJon5BTE4+GQN47jmUdYmyD3HfDnt/bIBx/X134L5G09D7lxHIXHUfGp0/imzVcl6bCbju4VOx9tFOWJrjgjjNT80fXoveJ2r9B13/7SSMHf4oUMhlXYSO40aj9Td/x5Snpx7yUYuuoJLqdupj4n4seOR0LF0pOhnHx94W+98P4sIplyH3cSpz1SGw7sMyTpWAd5+pGHRdEDOvvgybnl/qb6NxIO99yjiaq2kOeyADvTznMJ4P+iE4ORknD6D5p8JDFG99B92xSAFHeq6pxK5EihqMD7eNwKmr70PDHrZ5Sz+Hqd/5/dpStFkIu+YORUYv5/MOSfN+Q4UmGhx+Q6NhmnK4Eah8oiwSJEkmIekxf6RnWRNlLeMVkmsimyEmnJrJaIlsmSJs5MEV6aMESWOupog2n0eETsbSysv5R/ByJnLa0yiuZ/7DHmQinMrbKog8EyYmyIqQ8bUihpebLMqVfWACyERQ0EQmtIJYSSLNxJAJv/A8EuFMIm9vYpBIrCbKXJYuU3kt+Svh/WX5syCjmjCrpGVKUi2k2/RJJM83k2PhNabfk1JrIJEIObdFxBEroidkwVwiE2Q6L1ERa0G0WbZN/4rYap1gTBNxFRstiDtLu5V0WxBrW8I0TZbDkm3ROYG6qFvgqaT0pSKul36i4sX5NGkZOlY6zI/1IIY9x1YvM4PHknhtUnJsLOZGf9HihSLRPKbKNSzrk6sWciy0NJxxl4gJbGXctRowYbbyb2mSahCFh1naiTTvMnw96QndqnL/GwiMx7KigWi/4RWknjyA1A10L9AYvLisAP2PmYd7GvXCyGK5GhP2Pqta2JMnPw6eCl8PQMRjzSVEyrKWZ+2OXk2Pvi58hqc3xekaXd4E5BTTS+bQhujBL5lRK9eiYTbHonKzx2DgBL2t3vHLUcBEOakd+iui7IZptIfUhm/YSyWGKvYTbrOtb55j6Ie7w3GH/tgbczA2Y782xhM/IQfFRJSHNpyKi7aMJKI81PbCeQk6jh+FLg0PYMHwU4gQOjOD5o98g95Jr2HsQ/8kVQ/3QJKlLjuJLD9EZLnsUnR8biQtGg3FlP97J+JptoNv9VrzMb49rOMT5dVWXkcNmJvHO7ECdccMAhPYm9Di21cwdpjuI5102TsYdH0mvpvcGrPes5Blt35FtYUXDAgnOy6kPAozMF8MhEFGWqvxcsGiYuNkw1lONpE6Y9ro0Cdh+rYbzd5G6/FL3iVciShfdSk2jVvmY6O6KV7zmt/8Su8WBDvjLi3cbW7l+YCJchLa9Wei7K4a0veedV6OfBew1ef+bIhvHnNSe1R87pSIumHgh6XzOMTeypE2+89xthtSzc+JiXdhTu6T6LTqfqT3HIXCQpumi2xq3HJ6Dgcny8XqwgJ65/N6Dscec3t+RT1vLaoHaepuzzg/7Pzrdypft9HrWVhZOPj3zXmsvG1KHXXFzT4hm78NAuVDoFKJcq36nMyLiYUiE/S78B1qkqLaxvSEJwomOonCW8nkShJfTvjMBISJjiB39K+YJOkmEN5KInWsfg6x95cJHtMjIrF8LkuqJbMppYcQH5dyZEHLhGcY9ICRcmUuP0j/FtPDTXp4VdyuID9EgIkoc3ElVCcTKy6bSTlLrJkkF5NcO0R/JxFJFE2n7/kjyhfJu+h7vlYRSXEdk2pxLpclE4iJ67iPJGNmshbkm13I1ikWmp6+ogwqMzm1ulhUSEipjtTqNVHGOPC57A2X7I5AISk7Ey2qm5N5Cbk2S7mZKHPcNEvNdcIwQZqlDJzPY3LP9Yi/BYGOSLel95m93ZrQS3Is0FYydFG/WJ1QYyBIrCTNoRJuV5HKIm2VQ4tW8uhLS1HEU9gQIyCSdjGGSpEgR1cS1bC32eLdFqRWEmpliEIiLeOQ9WINVyIC54WdKcoujU78V3rRJTGW5Fg6xiXG4ldxmCuTfyw+CKIsWj9+GYoGHovP704nr2ohymj1tqD/MZh3dyP0HFUsXr74oT57yxPoVle2I3Hv5xia0QtPkRdaei5tngpPDwDZzl2zseWJbuDiuKx7Ms7HqEJRU9QxURfZwrpX09BhQCEReeUlnbwcmX85GzXF8b2Ye0+GaHssFfIrz0Imx5Thjtlb8ES3uhJjKvfzoeSleYrq9cVADrn1I73yN6G1KIzKmr8V3boCryqiXOaKaZbwNDSZUZM8P9Sn7A+xbUR37FCeoOxZ2zCi0yrypH6PWw6QB88Vi2ii7F6f6J0P7lpl4N4fO/YHZzPZmLXtYQRX5eLss4+n9u3CXB4Lq8csTJR7oO2yfHRenKYIgBg81LnzS/RutBU4oQnWuhJlIpFv9UXuP4lIWz3OfYjsXENk59oXUXfMCHTJSKUyqYdrlKeZyfPYJ9ClHjMU+uyZj8mDsrBL3A9U5ptXIPetZWh99VmoK5qzHjOvuwKbxHHZtus715bXunp2ibSNdaubvq+n5t2oumPtsPkjG2ghQJF+qwKJrFy0o9VKTM6mtotFMrd+9bC15VMsaNiNFiEEQ1O4ABdOpn4/xt77+xwwIA/2cPI25yhSnsgE/q9owd1IoGMLfkKXMyE9sTHuzgqOUytWFHRFXR1dRXPJd1P0wgAviAwDvslFl84nUiMO4Ie91XBsXWuf1EKJ61jz+Fn6AerHop/R5SzqRxRRdrLRyFjFzBWv0fx2YzqmCvXJ81jqOb/yca2KoSeK69xqJcp03h1qDl7/aoxqaNzKIgxkgqYXT8lmX1yZj37BiUg+ORFLad7RKhw5rzxGzwZ1L9B8fr94NsQ7j9Hcbxvvis+dsXNZ9PPF51mVPQu/jOiEVfPVvMMkch3hs6gzdv3leNCbChI30N8KFznHOfVdPxdpXBzn5yxMp+dpz3Q5r5SschgDmtOyMvk4r4GsEqqvQWV3iOucn8PsofaeM2PHFRj8IT1PmkxDtZNvpfeVOw7iOR/HnA3nNl40hvvljOM4VxzccC9/HWH1leuz1OudRb8fubUndk423xgEyoPAISHK2vsm1a2KKDMPJE5YUlSI/QfyUaNWLeFt3L9nr0holVKrtiCCRUXkgSRiVrtOLRTl5xPzTEVqMIB9+YWoRdeUFBVgf1EIdWvXQP6BA7TCl4CaNdKonD1EXtk7zHJvehGqWR2F+/di3779QuqdlFYN1aul0Hm7UUakMJWeKXv25lM9tZG/by+KeKmQKHkCkzvy1KYmJ6KgmOqpWwdFB/Zh//58IpTk2ab6mQSLbYTUpwa1fd++fPJYE5kngs4ebabNNerWQxKRTm7TXrq+Zu06lGgqhN1796M6tS+J2nmA6hZ9qJ4iSOWe3XuRkpaG1KQAdu3ag9QaNZFKxHo3lV+N6kmiNhQGUlGP2r07bycKSRJep149Wu3Mx95du2hCL0ZKtRqED+HLHmiVOCyRYppl3LL+jgmxTAQmiTR5oJWcW3ijRcy0JNcyMZnMEh4h0DoRGG+LxZ5wLlsujIh6tAeWB114mUk5QNiFaPxFPLgiqmHmKxNrS3sRjFkyVBGjrFQG0lilMkFnTJdLHIrwygIU+VWDIzJ2RzzT8npFpvl7EW/M17CUXp4b/ZFbcQmeLBYgtByd+yWbuWTyiPLcc7HnUuEvLC/CgKaf4+7G76P3zyPQYeVQNLpgFNk0ny4lYj22v4bkzCwhwx5P5/c/hghuOr3kFI2zeSroEiYxNu9puOIEelkp6I+k10gCmJWNGT/RqnrOP9CYVtVLSsZjOR+bkorMLCkPHE8vbQPabsArSfzSSLI/8oq0Da7Bv5MzkUUnjOXjTajtDWNfuOjqOMpTHuU2S3HgpiRM0dJo9pjekojXUrkefgnwwsBGExMIs9yROJUIQyPdr6IBODm4ThFl7/JKZm7ByCbTkdZuAErIK7W9bxMElw8nj+kYjFtWjL472Hvaloj4jR5Y8Lhob7lf+8d641RK13v2xy4lP1ibycbs7SPRPTifVA1qXJUSJGxHgz/A1gE/4ej2A5E9cwkumXUKLnhGtYMl13cmYubTCeg9rAPWPmIjwuFCiCw9/zS67CYi+fBjyqNMB8Pb1PHi28VSer2epNdj3qP7Tstz76W/pRS7zpDFuP4kIpy39ifCSSTxrZvRIriKSN/lgvSJ42dukSTw4v+SxzEpQggvI1J+LbX1Gnlu1Mel7i47yQOuvMPNh5FH/Cgi6qJu+3KFC8EMVyIX4+S849OvUC8LDsqjHIWLta5YDIRHOIPamaUwevNm1P3yLolhmxeI0PZA3YQ1kmDG9KMi40TteeNG4D+tMGuqxEW04SRatLiKyXhPUhzQ2Ae/sGCnMIh7rKmMcU9LWb6whQdogYDHXvUje6a7jeoxcJgrVtJc0TY8V8g5L+IJts+vfFzd52OINOfT/DmJ5tZbszF98xM0t5LHUkh2NVGmuTVnOjY/cS62TaIFyFtLUFwc/dwJjM+hxdMgzX3tKCSHlTYvIofm5eDEZLTLel5KvVmFM4bmBQrfOXXlP9BIyYIHz96Gp07LwX20+FkyI555zCYnTqS5gxQip66kuVOUSf1j1ZN97tw2CckqLGjcMvn8EguutLCw0hcD7VW3YZlNiwcju6PBxpdpQYC8uM+SdH5gWyLLLyOF/yYivY2IdA71/Xyfvo8qlM/FtsHVeDm5A24lm36WFyDUs2p0aJB4rnZSISMxY0DP5Rfp/H60YJFMxLyk+DZ8wM8gt34XZuMjnzkzZlzp2c7XNJlWjcb1NsyiEBb38v2e83HM2aq+qHk94Q584GFDo+l9OwqHUsLB4/xRTjj41OE3VqPKPGyqjO3V/R6QDgDzMQhUHIHKJ8pKzqrlwLpp/HdxQT7qNW+DPn9qg8mT3kBR9ca46cYbcHyjVEx5cyqOatUBXTq1wf7tv2DS6++g43kXAlu/wddbQ7jyrNaY8p930aDVqejeuhFefnM6zj7/ImQk7cPrM75A775/Rsfm9VBcFkT+th8w7tX/4rj2nXDxuV1QPRjCR9Pfw6eLv0HPK/8MbF6BFTsTcF3PUzHuhYk4rWcfdGxaG6XJtdG4QX3k5X6Lz9ZswSnN6orjR7frjIs6HYsvV36Lc7p3Q+1q1bBpzddYs60EzVL3YMqcZbjl5uuwLXcXTu3Yhh56RUgLluGVF/+NLfsKkFonA9df2Qsz3nkXe5Pq4y99zsXs92dg0449OOf8C9GoZCve/XgBEtJqoW+fy/DNwjn48tvd6HfjVVg4422s252I/jdfhc//OwUFGSejZ/uj8O+pn6DP1X9Fu4YJmPDqFDRp0wXdOrVG9bQUrFo2H2+8Pw/Vqlcn+KVcm0mvjElW+z6rPZ+FD5UJsJJls+dZJBRjsszEmQg2x1yz/DsxieKkeXst4ZlWGbiZQYa3v9Ixz/LfMo63FiSaPbqK3JKMuKSAFjgKD4jkaWKXY26T4KjaE6w9ylLOzR/luxHnSGLLL9DMpS0Zsfls9dKpSbU4SW3jpPf11tuXaVo7uKgAACAASURBVKWBkO+Ld1WV0VttjSXj7CUNF8cVY5bSdK5cbr217K2KJ/OK3B9Sgn3s3l2oE1iCuxv1xCgduz/4I2wf2QQzqp2M/owf1xqYIL3Ir9ELxwCOWfN6kbORqBeJRPfnWF2SIFMdIaXq0BJz6TxnVYRsXYAIa36YdOuXRnoR7F8siHyASLmI/bVImiNTkvbQe5WnXvpaL0P+LVSOIMbUZjIKkWCdCZovBraYP1sfSTdC7VQxytxO8ULmgWkpteUKlhX3QAl5ubOa7EArLEJSu+W04s8vNuQ9zdK4u2FheYEu8alvgJaiu+D0PLXHMmYx/bHHXPvi5Wcz8qWrU4yc2vqwkWMr7icVuiDvFJZcPww82xlLMQ7XDaMYZVeizAbGHsEb0CKRr6ZFtj3zpHe4hLxCQg1J5IkIVev198gY5T7TpLT2WiuxJTL93Aikf8DeSkkS8eYJ9Lt24TKJ5O+Oxyyw5NlyvVDzSDuL/djqbvMS9ScDC64lMqnvT24/kTNR9nu2lzJ9/jVW8ukiR/btlySWYRzsuLAnPeydd8BAl89E+GLCoHcekeZ+ityzd5sWE87KdSHKFRgnMXkIA4lIp62yaEWUI/2pwFjrsbSSe2s/6RnjbKOWkXaYKwZ/tA0ju+9Qc1o5iHIbuk9vcptbNVF+BWU33ISMefdQTP9Iel9wMDsKycmh50HwtVSa30ll9HwOqYyCmEhzdlaxZV7R9aXRnEn2KKwvMBhztjyJJtNpjoprHqvkuRPxYOBNlFm9046eLyUhwkx588Xf4cUGur5M1ePW9/Bz0W1+9p/jJuQUC6Kc1K4/kfTZPs9hKo+eDZ5zpm1cS7Lls31aNRrX2/yeEZUxZ0tiHtVGbf+uOJaIxeEwDvQsEu8Pruc74OBbh8+z1Pb8i3pn8S37YPIBONyb5qs/HAKVS5TrNVIZoRWO6gWK/wqSvPfXrVtxy7BxGPfgzTjrxAycfscY3N+7Hb5Y9QO+eHcq/tR/CI4P7sSeWk3x82fvItimK7Z98iqeWhLAypeHoEX7M5D15Ot46LrTcGKLthjw+MvoXn8HzrhqKP561z0YettfUb9sJ156ZSIeHv4Mrrv/Xxg1oBdmLViH8zMbocu5V+GV+SvQaO1/cPbdr+HbBe/isp4X4u5R/0aj4h04umUzzHx/NnZs2YhNKSdi5JBr8adWx5JHZDL+0bUWHpv0Of7W73K8MXUOfl6/FIF2l+KBKzugc/fL8dLktzFr0nPI7P0XnN+xGd6e+BIefeRJrPqRZGVX34m5r/wT99xwMaasScF3iybh+p4X4f0l3+DpKUT4E1birOvuRUKD5li8YC4m3fdnvLAiCVsX/RfjH7wFd/17MX75eQXWvPU0/m9lECOuycTj05bj8exr8OOvJTiwaRE2FNHqcqs6mPX5MmrbV3jqxf+gevUaQmIuMmqLbNqcxIofpOwFljHSLNyWCcakZFxm65bEmYmy8CwTWRa/E2EWpDmlWuQ7Hfest65S+0qzpFx6oYlUs1ZeuY7FSwt5zpkoFx/YKzzM0jOrXqjE+6pgwvR/apsmz8p9qz3JVpm2IFLyTVcmK2ctPMczK6bHRbOUnj9Mhvl3EWMtPM16T2TpWea46gixZvau91SOeKIlSefIeZkxfMV74yth4tBErgnmk+S6h5Jci4ItEteIRM76wJOeTXePRzRRHvzRdowk6TCTQLvkLhJbxg8uJfOlezcI7Yn1e2m0ezZ1XJVXeYoojybvNr3gda8vlQtC7k3elhKKHQv5YhDtFXHsoyaPaUSUyUucL+JrrRhYMD2fMD3QGYvpXCzbgmZfrkLmFcDwht9jYH5nLKIXm/7ihTVOT1Nbqu8yj/rIUy1t2hmn5UTWY8bM2h87UfbFy89m5EtkkxlWOXU8Zq4k13iUSO008lQysfQhyppQieLJI8ikOYnuLYrbFzHKJdFktc6dS4jQ1YvE4upm0b2Yt/Buqredg5zbWkaJiO3t0oAJq5ICv0/3vWNsrgNJjyKYDuTOCpMTUW4zHtc9eJ4Ie2D1EwJ7SBLdCd91Jxm2Z7+o3eUmyhbybiGQebdTXY2mYuyDjK9qcBTBdPHCqBCUeMZJlCriBv8RkXiLYF7ttZbEXy5u6PrKN9Yz8RCub0NKgjDhp+IdFyfcbdd3rlAqmng8ylMvovs0021ulUS5LS3chzgUhEJtejiGq4gbAuNzWH79GlLb3Ypnl+2jWFmSXbfLosXJiFJF1Ne1AQKcJ8XSRX6+7Zp7L3my45nH4ng+lGPuHE738IjM5S7PF3uctnq+6YVWsYBJ0mudswL2PA+R68c38+l7z/jmOC9iG0WUw/HuLs+MHiVyEdVzzrSO6wBk8bzOsmseV9/y4+uPd/3Kg21po7D/7h42RIosK1HO5jZ7nh+Lg38d3n1zfP4pe/cv+4+ZgC2ep7U5Jz4EKpcoqxhlJl467lQ0gybtxLIS7KGIxrfefhOnHn8MJj39MLZmdCXSewb+8993MJ48wA+OfB4pPy1B2XFdkJG3Gsv31UD39sdgw54A2lXbia43P4TnX3gBrTPqYdSwu5Da/lJccFQ+rhr8KLbuKcJ9T72A09PWoO+tT5D8uBquzvo77r88E5M/XoO//aUr7nzkGfzt3vtRP7QDva/4C2775/NomrofdWum4eXXP8J999yC+Z9+hvfefgV7jzoH7z19PxZ9OhsndOmFovWzMG76KmTffAU++fRzTBj7JE64+E4isgPwxWcfovExx2PwJadi3dFX4+MRV6PNKeeijAhmSUEpHp/4H1x3dnss//RNZI+Yic8/eQ23XXEl5izdgEdffhNnJK5Fr34PIkhE+X8fTMfLDw9AabsrMOyGC/BTzme4fMjjeHvW5+jSIgHT5q1GjV0b8UtyE9T+YT6ufewNtGt9Am68dQjOPb4W5n+9BC+/OB6L1/2MGmnJkiAyKeZ4ZPbysrxYvezw4KvDcoFD7NXMZJm3o5JxzSIxmfAssxybSDIlK9PeZvYwi2zcikgLQk4J0+S2VlwG7/ksM3XL/Z6lF1Y80Dlem6TYRft3o4Ql9iKbtCKvwvUrfchMZDVZFnyaDwliLIlrxNcrs5bvP1CAauRV56v30e/JSUGSpxcjjdpdQp4jriI1OUnEuHOMOWfmFuVQe+TiAWMiyXOAPU0iwFlUKsrX+4GLJGpKtp0z49/x3W1+Z7kRn4MmPXG8COm2kcRvJWfbJm/u7nkqy+fzFk+s70ujjSjHVV4kmZdcKSa6SHFR/dqyzXL8M2XE9iWalUyUxUvPMAQfGw48PBDfN1qEzkScFw3NxWUPMGHugTHihbWSiHLPNli690ZX3H83RFlIrknWnD1QeipPYkkvEeXhp0ViY6PuA8tWPvp7tgGdLVt4oqM9qYIot8lxljqL1QYnubON8Co7az6Msm235rARjt91ysx9kETZsS08D6rOWvopiLJnv2xticujXFlEufzjJGPFKYkZzSV5i0gNwNLoyygjtU60pTzKvkTZA5OwLfyOiLLIeh2iMJMrtmMoh864SEMjMt2FOGPfTSB3MqlYtFdVzpmamN+nwyOi7i1+tjEx8pvHohdFfBcOfBYZDytRpkUJ9777kHIK5/FTzVQ+UWaH/0fYRl7k6TXGo/lPI5EuZNc0ruN0ckQ3In4IibLIueEUOiUdCFYcBFH2PN+FjHte4z1WvkTZp/1+r17muEHAC4FKJ8oxe/Cy541IWP6ePDT/U18s+M9z2L49D8n7NuLi6/+G07qdh+v6Z6Nm7lKsK66Hbm2bYuHCRXhq5P+h/8OUSbX6XizZmYQeTcswdOJcvPTY/dhFccc/LvkQn+UmoVO9feib/SjyE6tj2IjncFr1b3DVnaMQKizG5TcPwdN/vxZLFyzCqy/RpHThQNzTpxNKgjXx0iND8PHeYzBz7EP44NWnMOaTLXh91J0Y9/yLmEfkOP1P1+PR/j1RL6M5ScE348cNq/DRV5vw18u64flX3sCHM/6LXtmP4LJWFDfc4kx0OCYNZ7dvhv2tb8R/H+mDth3OQUFREVIanYjVqxchYc+vqJtSiL43/wPPUibYQZf2xrw1GzHslZk4vWwpLuo/DKHax2LBvDmYNPoRXDpkOE5KC6B2/WT89abbcfv9DyJv0ze4vC9hOPVlfJPWEg1/+RrZo99FmxOOxeU3ZuGUeiG8MfNjfPTRHKzftFUQQpkUi0xA7Awl42pFXK74RZJE/c4mDEUQZunRY88yJxQT0m32JDMBZlJMGbclSZYEWhBjdTyBs34np1FoOf3QOQEiqnKP6CS5HzSVLWTYXBdvJ0Wx1YX78gRZFls1sUSWWxf2+EbaJ/sSiTnWNFnwbnopr04LAzdfdA5enfmZiHW/rW937D1QiJrVUjFh2v/Q7ZST6O8CvP/ZEhzdqB4a16WkaPS/Qjo3hdq5c9debM/bIwiz2B9a1aX/FZ5ujmEX2JGkTxDnUqyc/krlzDJuRFl/XyMT/dUWUomJEyimlUjaRJKghSXAJNPrT8mnOCcQkWt7hudwIyn+rZji3yZT/Ft/Ef8m9xcWmThZxnQlb/nDD81i6h8dm2DNFu3nRXWQefuWp+Pt1IjyIoogMjLOVqz4T72IPA3pmOGKgU1eFe6jxszWDy299igve/Z2ZFGca3omE+OpuJSIMyi5VSbFXTfs8Uy0DFBksaUmR8WGO0iv3epLII9zHw/cx9JxMWYu/XGTXlfYZirmUa5z51e4/gzy9moZMy2YSbFHiUriZPNU6q18wom2tJVapNLv2STHVomySM7FHyuR09dSbKzOJs0Jn17X8miWAguDV4uGOi5WSbuj7mYX6fX1JF/WBCeq7FhPbPPhlMwrmWKwh/2LtruK2hwaaKcXEmhBoKVFEu7Yr8ojyrHSa4rzFp56F+l1RceJve8cuy30xQQ6J2krB1GOktk7YRK2Bct4xOMZt46x31wRXhx0m18t93k4fMRhbhXeUbWwNoDUM7+MxOk5Q5FOW6o5cmUt0/18LtK7peMdIbvm+dXiZbWEq+hng9jCUjwU5Y4BTHy95zHb48sPD7+5k6XXIoTGCwMXLMvhUW4XioTqOPe9komyll67zqlScuyvwlFEMmd+9Lge9HM+njk7lsSSdEG9D0TeL+w2FLVgQM8i+f7gdn5F6vAZq/Dzz8Gm4mh/5bygmVL+qAgcAqIsNllSmYHlO1KQPIvbf91NntVpuLZDbbz23hfoP/B65P6yGfvydqPesS2xcOrrOOqMXtgw/WXcNWISilNqY9qHM/HL9Gfx9MokzHlqINb+WoAmFJM8Z8mPuOmSc7Bu08/IbHcCNn67GTPengi0vRjn1PsRvW4cLryV/e97DLefcwzanNkLic06Y/WCWVg1ezJ2N8pEj2OL0e3mR/Hlp9Px2C2X44uSNvhk4sP4jLzFud/nYFWgGa5tlYz7nhyH9OPb4d6bL8U7sxbjzkF/xdzPF+GblV+gpGV3tPp1Lh77Xx4+nTQC3ds0wK72t+KT0dejactTxFY/1947Gi//vQ9Gj5+CawZmY/7bk9Hl8r8itP17bN60HttT0tGncyusWr8Jc2bNQpdel2PP9h9w2mmnE7l/Fb3//BdsWPYJTsg8C48NuREX3Tce3dK+x4OvL8XI+29DIRGZNfOmYVPgaFx62nH4etk6rF3+Pwx7ivbfpeRfISbC1tg7QUC13Fh6bCNkWUqexUd7nZk408uuIMgcm8xbVQkPspRgM1kW+0aLRGB8jvQoC4l2ajVKolZdbG0VYGKtybLackp4bjnJF0mwC/bspDErErG/EVl1FIUX3xOFVWRZSrP5O5aU8+LJeZ1Owqi7bsBDz0zGR0tWY+G/H8XtT7yEu2+4FMu/+R4dTqRFj4IC3Dj8ObRtfixSKGEbJ4lLZjkgVVVcVIwftmzHgQJqh3Buy+2mBD7Cq6w8ysqzzN5mJssr3n+5cuYPVyktxZzRNhYX7HwdqeHkKQW4+ah5uDeDY5mz6fhIXJBHMr1M3nP5VszOpaQgDWh/Zqe4YXoBW54/ECmvU1IZkjZnT6dM0xkk/+Kyxy6mh2BKJE54MEnh/tUDDVMo6/HdvIVTOYkyxTf7l6eIcquvceAWqpuyi3LilZLBc5D7ZAesGJpO2b/pxdITA3sSJhmnF8HsWSyjZDjtLAlpfMsTD+C22Df3brHt0bhl29G3SQPkvsOLE0yM/V7ELC/Qfu1/1gd3JUt3709sMq+Ds5l4XrqczN7iLeXDYY8pe2udgjHldkBdkhequGQ5jnXuYML9s4pD1kRZbw/lcM0lRDKvPUbuS8wZn0Uyr9V0PWW6Jltq/vA69G78GWWXJk/3xW/RPrspMgt22OvdUXm97URXk1Nb3bun0D7PRHzp9KiynTbH1THY+z+P6iNOIgn2w5R5vpSk14+yx536acciql8OOAgptm6bU4yys0dZJNJ6jq7dyNdyEiySR9NCQjgJllMyr/KOk4hHJpx1LDn394HuqBtkqTlvF+YlvY53rBVm4fHw64eDzaqYXu+5wmt+tdzno8disdvcalOghMYuj9rtIHaJJUAkl2OlGyBIyayk7FqsxkWSBOp5IXkBPQt6yVAa9vjelIF5Oku97zxmwyQuPDyeRyWUmNAVA59nVXmIMi82bKZ2uPbd71mlPcrO20MxKlEEkTzQfnOqSMwVR7iKlgtHj+vBPufjmbMdSKwebw8bGmeN1Q4RDvxsdT3foR2+dfiMVcjjvvJtD4UliBAQnQekcl7XTCl/HAQqlSjXbpAe5lhiz2FiG+wZ5EqKKG6085lnYdePa7Bk+Tc4u9dFqJVUhqYtTkRo/6+YNvMTtOxwCkK//oINP28TBKj1ye0RytuCLQfK0Pb4JrTIlYzvVi/Hqu934PwLzkNqaRFSa9UjqW0yfv5uA7YWJKJeMB+LV35DxCaE9GOao3mj6vjyq2VIa9QUXTJPwCczZiC/TlNc/KdMLFi4BG0y2+ObFUtQQom8zuh4EnklU7F7+4/4asMvaF4rCV/QtUm1G6Bzmxb4fvM2tDu5LWpUr4ZtP3+Hb/OK0TiwH4tXb0S387pj+YJPUVg9A51aNaGtaBYJztmq4xmoU7QdX67+Fi3anYr0NJIek8e1UYM6RAwPYGPur2iWnoHUlCT8SH0oTq6Jxo3qo6xgHz7+ZC5aZp6B5hm1UUiptL9ZsgCB+i3Q6cQm+GIFJRa74EIcXTsZsz78H+od1QytmtQjz2gift60AQuIMKdQmTo2lwdGbpXEXjsZe6tdu8q/LHTN4T2GRRIsdUSoAnTCL445JTLMnmPlVQ4SYQ7S9lX8b2IKe5mJOIutqYhgE2FOSquBpOq1EKR/Rcyz8lZLKTPFDNOiRiER5eJ9u2Tmab3UImKMpYlK/i7bxJnD1deCxPJxllJfe/4ZaNP8aOFZvnPEREwdfS9mLliK1i2OxtYdecilxZqrunfGICLPhZSdvGaNVHrxCKEWyfQPkLeCZekbftxCHmb5Qi+97mohQdUjMOGtzTQ2dM3KaRMqZ8YQxJASTNGKtUhmZSk1EBgito04j+J3BRK754ntofQey2I/ZpJMtxEJkXZj3kS1vYlOjBXVQronh/DWJOdBFBdYj4lETrM4URiN9XiWPbchz7+4ho5VI9kxyYKJPVMmbHpg7WOvSCQrNqXglt5rp7riKo+I8v1EhkeHMDaq7gDWT6Q4ZZKliaRhPhjYByH6fMJkXi66dqXtoVQ7Q37liQWFSF+zZ+TiSU7wE05iwhm9vbAgrApU32hbJc/6fHGi60NWG4jtj/1F2w8vb5uRCxNNZtQIZz+vkJFzNuWHSHrNRHCVe9yrkEC3suwfuotILSf0UpmOpKeaNnpar7aHClHyLt66ieOMxQ2xl8gmk2S+d5VH+bsctGjRWh6PKi+A5sMt9RH2373BcbJORJ49rT5129rqiBPVUWcIb0klNqtSbVb1ckZovZjJWbZd+xXbljq3W9tG20NN6oPcfzHWtFjw+g3A2+xVV7iHt9xSSdAEgaftoQSEhN+iLejSZnt0vK+1M9SH8o3TP9H8QSvOa2lx4mu0nqjbJUlu+sdto5Kg+eIdNdY89lbMuB+0zdUZtD1UVLI3b+uNvldo3tm4AW1aRbaSC3nOr9b7nF7G3eZWsQOAZb4IqbmWsjDfm65Irr2Z4pnAW9Ol0X3Isms+gctxn1fo4SBJ8kiaN8W94TePxWJzcHOnx/OFm+OFZfYM/PQkxSjz80BsRRfdV/l3BMPoOZELt/bdb36mReI5PKfXR+La2O2hBNK0jzInsUpVu014z6mS6MY1Z4pFcRrXsJxeTwkH85yPZ852bqO9X3Yb8sMh+vyK1OE3Vl73Vey7gb39HMrVd8cDyFCZ4Sv0LDMX/WERqFSiXKehJsqa4CiyrDzM+/bvRzJtXcSxszt35tG3tNcwZYjm7aDq0HZGxZzYiUhYWkqykAAX5h/gdE60jRIp1uhNmTlUtZq1kEZf5O3eI64vDRWLONvUatVJblSCAvIQppGnsJRko/m0PRTt8IRqRIRo52bsp2O8RVMiJWzak1+EmrVq0vmUlZq2YyqjduzZuxdlRRQva0mLwXvIRm0O72AqTiCKfZ/DnkeZzIy39Yn7Q0mw6tSpg32UBbmE2qY/yYRNQvUGaNjkWOQXFFKvaCut2jVJ2r4Le3ZsRRFlFk+pUQs1a3IiL0ZPLlTwPs28eMDflXIqYd6HWniNLV5bTQb5O87qLDTSyvtsabjYJ1ptHcVkOUhS7KTUGgjS2LIHWcQt02KAiFdmgk2Saz6WUpuIfI26wjPNH0FxafB4n+USIskFu7ajlF6MdRKuMiHTlu2XXm9eeNFeb/6b9tqmYwcIhxOPzUBWn274aVserujWCQMefQGPDb4e73y8CP/56Atk//kC/Lx1J64+/0x8sGg5XqKs4Y3r10F+IdWtiC8XvYPk10GO06ZKBWcXsdPKq6wzYBOOclsp+bNy6gtxD6vP65p05Idjr6PPtoc1yEUC/dHZpW01uJTF465EA/ICy3kx4RNcjTAT7q++TsYuiY8ao3jbLQbeXp6qP6ZuUaell1GNlnbh9Yktz7uvzpiqNsT00w8LddwDW2t93rhrqKNVFvaxs2NxMDYjr43Gv/yGrjzMPuMUbYyqFpt9a5uxq17CbQqfr6XXlPVabUukcYrcLjYcPdunveSxipvYuj2tMWq6jWlT+Fb2apu9Lba/VciKvi+jbh4GUM0vYam6ZZtDET8ck6jM1h/b/RfbB4f2WIsQsiC54OncRjGhhOcH/7GOzEGRsVDzi5/NxXTNgrvehz6syPGaX+33udvcGjtf6PvTfR5zmGP03O05Z1sDk2xl+MzXETP0nmvKNbdEPYcqgGX4encMrfeiXliX5urxrNJYiMdC7LPEaXy8+h33nKnUYyLbtc5WHjblaNzL85yPp363c2KfPxEbigeH2HeI2GeHex1+z1I5L7i9s4ij9rkp5v442GdZ+Z9+5oqqgUDlEuUGjVXWa/kgDBuuSOAkq9q9ezdJeZNRr25tIZmVGYg5djZEyZfykUqZmpN5v2IiL/kUZ5yaSvsLE+ktLC6lfZRrYv++fSJ5FCdsYlLFtzKT7XyKceWtkKunJqOY4l4L6Lxi8lQKgsX1C8KTSOVR3CwRoST2iCYkEXklokR0qxrVI84hKXBBwX4coLZo7yaTXP5wW1lGzucx8ZTv+5zkyf1lXVyrb1j6lz2fTKJlvLC8jokht1PvzcxI6SIF4eZ9hzkzNRND8trWP6opkmrWRRJJmhmnQlqZprUBFOzeQYS/QBBRXnzg1hUScebY4NRk2s9Z7BNMbaeJWWwVxWSQ2yB+ZOxviEm0IEP6ZUX7cyVz5PokppywlT3GKiM2EeVk8honVyPPMccnc2ZskeiLyLLYiipAXuW6qNH4GOF9FvUJTLlMWinfvwf5edtF++W2S4QJ/0sklbNLW6KXtTNZXM9+z920APO3a3pi2fofMI886f994k5s/OEntDnuaNzxJCfaIgnb9b3xGcmxLz/3dDRtXB/zV6yn2GWShFNH8mhf69ztO7H2+1+wcfMW/LJtpxgn+YBV4xzGibFSHmUmy/SzclplEeWqMamYXhgEjiwC1vjmcixOHtlGH97a+5BU/brjpFR9NWPEcvYnpYybt+D6o3+89qH/o2Nj+n8QCMhdIAaTJ/vBwGNo1HOMUEuZj0HAIPDbRaByibLyKIe7K0qXpCtEZCitZkNc2fdS/LppNaZ99BkOFBH5JQ9x0YE9lPgqERf07oF1ixfiByIq1RschTM7tsLKxYuRUKcJTmt1NObMXYDOJHH+dWMOcr7ZTJ7i6ggV7EHt9KPQ5vgTkFRWgI8//ChMMhOIvPX4U0d88OFnaJV5JgK/bsBakk9bP0ef1AEZCbuweNX3RDxJikskO6VWLSSQFLdlZids+2YJtuYReXP4sLeUsyaHkIquZ5O8cO16ZBzdGJu3/Iqe55yBhf/7GN+Rh9P6qV49Dfv3s9e6Yh8mx0HyytY6qrmIm613TAu0rJeCpeu+R1qgGDu35hJxJuqfUoPk3MlodkIrBPfmYhnhlZpMSdUo/rY6SccL9++j+GXydIsVVSLpTNTpumReQOB1DiK2nNSLP4JU81Cqc1h6zARXcGki+Ry/HCRPMpNkllgnVatJHmbyLFNb+Rhn3ObFipQ6DVC9YRNB8LVkmhcZysjDz9mvC/N2EIknsRhXxgsDev1BCBQsnmX6XSxS8AIE/cLk/thGdZC7g7zSJJtuWKcmLXwE0f64pjitbUt0bNUcQepPsSL59cjbzknKQrSy8kPudnyfu1WQ4y2UZO6nrb9i5YbvsWvvAbHVFMcpCyeIWNSgH7HHMreZCTSRfPo9Z+qLFRtMc5VBwCBwCBDgxF1a3mveQp0B5n2TSQrOcnY1z+Yt+juR5PcOwXj8Dov0Cif5HXbHNPk3cCMTWQAAIABJREFUggDn/HiiOxrs59Apzi9i5qffyMiYZhgEXBGoVKJcS20PZZdpBIl57dyxB8PG/hvdmwYx6a038PGKX3DZeWfhnXfeQKszzkOzWqmok3E01i1bgoaNGuKrdd/i7uyb8c+/DcD+phdj6TuP4vJrsvDCW6/j0dv+gt0pTVG6LQdrfy7F3Q/8DTWIbH+5YD6Wf/czWtEeze9P/g/2JNfD5h+W46aLeyN71BtY/vJwLPiVSM6v32NTXhG6tD8JTTNPQ+mGL/HJ0nUoDNZAy8Zp2J16LG694mx8tGAVflqzBDUbZWDTyi+xbkcpLr/oXKyY/wm+XrVRgCpSBASSMXbiq9i7ZTPOOSsT7875AjddeRU2LP8MT4weg7yEOuh8YlMs/n4Xnn3s77jxqqtQPeNYFO3MRc2GjXFsi5MQ2vEtVvy4HUlEKmsQmV65YiWandQR557ZHnNnv4/E+i1xxnEN8O7HC3DpNX/Fnl+34scDQQy+PRtpmxdi8MufUdbu+/HC4w+i5Ki2qBf6Fa/OWoRBQx9Es7JNePd/Oahdpy5aNmmEjz/6EM3bn4b6tPXOdz9uQz7F6SbQQkYqxRD/Qpm1f91fTKueUj4vREBMWpVkT8jJiZhyEi7xO2sFiFFywi4mx0lElpOrE1FO4x8iyyJ2mY4ReU6tU5/+JSWBkF4rjzZnkS6lWKp9RJR37xTxv6JWrT4SpFn9ofXQYrNkSValAZdRlusiIv2gZF2FFKecgb/0OhsXntkBeXv2Yc13PxFxTsbxTTOQRjHoS9Z+i9nzl+Iryjr+y7ZfsW8/KQ+oPN4aK5kUA7yllPyo/gn1tYrXDu+rrI+FsGLaS2aKMQgYBH5LCFjlvb+ldv2m2mKZZ7ld5ZQq/6a6UtmNiVOeXNnVmvKqOgIR+bBf2FBVR8L0zyDwe0GgUolyzXoNxOo0ew+FfFgtVfPv+SRlPu3CK3EDbd+zZfMapLc8mbzJ1VFEK2p1k0rw+qT3cW6vXvjh2/XoffmVWL5kLnZRRuxxjw9HcbML8PGMl5GwLx81Snfh5Tn/Q58LeiPvx+X4ZUc+kbwg8goLsGXDSuyivZqHDLkDIwdfhXHvfonPVq7GMQkFqNW4NoY/MBwtz74cZ1L2kg1b92PPhq8xPzcRj9w5BP/31AM4uccVOLVpTaz5fgvJmLcj5/u96JjZFg2CJfhl64/IK0rBiSc2w97vllAG63/gmgH34PiaOzD8yQnolfUwRt/bH/m7tlAsdB5mzf4afzqzM/J3fo9Pab/km2+6HjM+nYvTTmqJq/v0RY+s+3FTj3YIJddC4c5fsL04ATXIm/3uh/Nx4QVnov8N/XDn48/h4o5NsPrbjTiqeXscVz8Fn+eswVmdzsQvP29CXnEZapKcefOKLzDs7a8w5V93UsKiuWh/+imoTosTwx8ejoZ/ugETH7gKjw4djrbdL8RxNYHNO35FoCSIGrXS6HraXzixFtJrBvHD+qUYMOQhFKUSmeXtj4TLmPcYpcmdX6IEMZaeZfYCl3J8OUvQ6Vyx7zJnuWZCTB5vjkdOql4bKfQTZA8ze5vTZNIvsbey2FdZealJbl1MsdhFFFMuPlwtO26FS1k+WIRXV5BifZzboOOKZPZpJrlX9TidtojqiiRKavb+vMXYQ7LsHp3bo3G9OpRQbQNeevdj8W8Bea5TSRaewvtLCxe6UqCz3bIcnCXoKmBAVM59F0bNCwV6P2XqNxHsSst6/XuZNUw7DQIGAYOAQcAgYBAwCBgEDAJVHIFKJcrVSVoriQ7HlcqiWd7L+9LmU/KsS668Emd06ojMTu2x/eefkEBS5wMH9qFhjSDemPw+ul/yZzSukYCjjj4K875egHoNjsGk4YOwLvUUPD9sIL7+8mu0OO5E5BXkoXP7TCz87CNUr3c0jqakV7sO7Me2HbloePRx6NCuHSb+6w6Mencxpr71ApZ/vRQZzVsjqeQAmrZuj1qJe7B1+1YMvekmpHa7FZMeHYiPZ03H0a1OQWrhVsz8aj0R2ub4Oa8MmScdizmTX0TtEzugPnlGGzU/BoFtG3DD7Q+idebptNVFPj5btBRNz7wC/5vwd4x+5SPcfEFrPPfOAhxfJxXVjzkJrZrWRuOj0jF5+nR0OjkTw+/oh/V762Pdio/w9FOPo+uFFyGfiOJeSiR17HEklT6wGZdccTPuevhR7Nm0BMefdh5aHXcc9uduxtqdRbj0T6dh7sKlJLs+Bkc3bIRfchbijuenY+yjf8emnKVodUomagbL8ND9D6FF79vw8PVn4v1330cD8tQvXrEap599FpL3F6J2jVLK7r0Tl3TthH2FZdiybiHenDUPiwivUIDIrCKlrDYWexsLqbMlnplix5k4ilhlGksmwSJOmTKRJxNBFhJs8iwnk2c5QXiW6RyKW6b9pVTCLt4KimyEYsILqf9lIUpaJlhx9F0XtfIqyCq3QZFkup6iuEVCr9PbtsDjg66jOPUkjKCtyJplNMTVtOhQQIsxIyZOxdufLBDy6+oUp87x8UzyhYxalMXkV98O8nu1KiDsWPdbk2ReBhIx7HTeyukcB20+BgGDgEHAIGAQMAgYBAwCBgGDQFVBoHKJcq06IiaZWHI4rlOqZik+lDx4Ldp1Ro8z2mLh3A/wY34aLu96Ov777pto3aUHTqiTgK8oERPpf3FSi2OwfOVSilNuhsLc9fiW5NLtW2Zg0VeL0fLkDtid+xMyz+iKkl/WYc2vpejdtT2+WrCYtvgpQM3GTYW8+Mt5H+En2ne5E8U5L1m8Eo2btkTN5ACOa9MGCfu3U3bkndj83bdIrJ2OtLJ8NKLtlQ5QUqyOrY7FzNmf4sS2bVFIcu4SIlP5e/KEvPioE0/HuKcfwRdTRuC2RyaEt+/h5FnVqtdB6+OOwiba2uroRnXx675i1KmWiiIikzVq1scJxzTC3Pnz0eT4k7B141KkHX8e/u++K3HZpX9Fl95XIXX7Kny6NheXX9IL365ajEVL16DFiScRCaRkY+RpTqMFgc7tm+PD/32Fs3pfjkD+PvxYnIozaNuq1WtWY+W3W4hMH4uSbd+i/jGtkJa/DTO/XI3jWh5PQ1JM21E1RoAI6S5asCihTM+Nmx0H2vUZ/1u8gbanqoO8/QdIcpyMBmlBLF2RQ/vOJSmyqLy67FUWXmAlgxZfB4jzUhZulbSLE3jJZF68TRTFJ7MUW2wdxX/TPsp8Lm0PFaD44AAlGGMCyl7pYtpHOUSJ12TksV0BqDIVKvIsBNCcAE4w5QhZZVZfQP1q0rA2LQBUw2ltjsOgP/fCTzt24v4xr2Hhmm9Rt1Z1IdPmRGyaCEtFuSbJ0ousw5EDKuGYSPKm45KFBFsmRQvwKhD9tXLGK1VlPjD9MAgYBAwCBgGDgEHAIGAQMAgYBASDjfHfVRwXjlFluS7HJIvET/TDuwzRLrxyuyciQ6GiEpLi1iLJaxn2/z97bwJe2XVWia47z1e6mqeSVKpSzfNgu5zYcRInZE6gEwgNgYYGGmiGhobwBV4/Ql53HuR7/egwZoA0BB4NJJBOQuLEiZ3Yjl2usl3zqKrSPI/3Snce39r7nHPvlayqkpyy7DL/sVXSvfecffZZ50jft/b6/7XoNhxUEU10PM7TWMnGctkSXag1X2LDqa3E3lcXy3ntJSrPSXh8LkZGMUJqjZvqs1WkyMUSW0XUX7Rpt23DfXktW9eOA3jwyE489tUvYYpEWDlau1RuMF281VDpjDLDUudiaBNV9TxJcoG9vCpeqsQ+YBVhpUzNVOzR/mMPwJ+ZxsmzfdpYS60uBAIBGn0liYObGb8BuiFyX1M5Vb7PGWIUYU+zjX2+yhTLy37bJM/lJQn12ApYnB7XLtf5VIJEl/FSLG1X5FFhr+6FGleZdymCm2NPL43EEaTplYrIsrGUWs01y3n6qbjqSCTdLcy7R8XYinrSZdMmWbaZOcn6cxUDpcZXpFhFQyk3bJJiFRWlnLGVU7nKT9b5ytxXxT4VGZdV4CKAci3nK30LKm1yFmG1lF1NYY3HVSvKliu10TtsKb45qscqB1k5W7/+4HZtzHXm2pDGIs9rM/Yzzblsimjr/80TKwJs/qwnYhBo1ZNtxGSpjxWZVscbCwfq2k9/8U/W8vjIPoKAICAICAKCgCAgCAgCgoAgcJcgcGeJMolSkczYwdJaFaGjNh0NpP7j+1kSxjwJb4WbK8OotRPVVzemVFtJmhQpVQTKIldlVyplQKUZljKiIjY55XytnapMPBQx42fKJVodr5tyjdgsTd6UYRYJp425xYG6JnhrGmFTZJTkU+2bJ/EtpBmJRaXZkkSVo7QipSqPwMG5afdqNUfVQ66ykDlswcoGNuOQAoxMUjnCRi+wuR/VX+1cra9NqcHK3EsRaJJmVUZtfma9Vk7Xmjzzc0WM1T42RnHZGftl9a+rxQPd46x6oTUwlRJojYnOKTbfV5RdEX1dJq3yoE2brWqDLWNFwUCUc1Pu1yk6l3u4cGFFYxlE19jHUqO1Nm2Oo/uwy1+KGKt+ZJOE63E5f5WxrPuaXTqCS60ZvPA3n3h1P5oyO0FAEBAEBAFBQBAQBAQBQUAQWBcCd5gom32tdA228osVUXYokkzi0rV5M9761rfoGCKKxFrZrEzA0AsVUVGcTSnRmnSaxmAWmTE+V+qnMpYySaTilJZNslkZbKBgvTDrdl/02trH+vzW2Km5GCq1ERmkNvVaGVlpAqnIoyaThmO0ZrhlsmfNUREzwyhLETOlGivzKLtJSo3IJStn2TjcMNXi2EqNpVKs3KTVlyJsilxbmcyFXMYknwqQasdqI6JLqbhqfpqAWyXUanyFqboWfnb8zEUMjU9pFV7P2CT+OutaE22SRF2CbRJGi0TztSLHWmVVCyWaRHLeiljqXGRz01zUKF3WrtVVMBkirqks62dBkWJTRTa/Wwq7mrF+xkw1WZt/6cenci/Vc6dzoRXZLd8LYx+jfFpVPZjn0T8Y5NiKgDJvsHFd1pfO5NaTM54wzv+5z//+rR8c+VQQEAQEAUFAEBAEBAFBQBAQBO4qBO4oUXazDLmoyI2iL8oMiuxFcSRFlvMsfe7t7cV73v0uEmUSTZNoaDJm9jEbPFYRsgrFNd6rsCmLoyiCVD15peCqcxultdXEV1PNNd0UI1F4JamukKJlg5jnMJRX9T+JoqkwGm8pkmiQSotsaqKpvswFAONYHqnfU+7S5sKALulVxykirI6xyLdxLruTiq1Sai2yq+OblDkVceUiQplcV09d5yJXkVaTfGvwNXFUnNaB7548ixtjU/DoiCR1MvMYzdWNeRqqslGWbczbyEm2VOcySTcBM0hqpTxaY2Oe06qmNny0zPunzqwVZCOCyeDI/K4O09ekxjMIsHGJ6rXx0FiGY/qyTBJtqMeVu2fsY5Bi5ZZdIdcm+TXJvlFabVxbGSfr2VILA+aiw7OMHbOI85oeNNlJEBAEBAFBQBAQBAQBQUAQEARe1QjcWaLs8xmRPjQ5KpYcuoRXqXqKfiiXYRUFlUur0uubbdWEVv1svtazNJVFkxq9OlFVqwJUU1UGsS47VuZVSm1WaqvRw6vKkjWh1MROEVGl8qqSbUXKFCnlZypqiURYE1CLKGv12FCKnewBVmZZmqSqY5SqrHp+Vbax7vFW+xnvGWS3QpItkm4pypr8aiKohrchQAMy1WetHaAtcmwtXliqcrWpl7mPItRGT7MaxzTL0rfNXLioko719DTxNQiz1W9slT5bZNig78biRUXENV4Z+yoibZLu8sKFSco1WkaZtk2XT1s9xmb5tlauLfyJsybEBjHWiwPqvFr1N5Vra5GhjJdBntX1Hf/M73Ks/KvzkZRZCQKCgCAgCAgCgoAgIAgIAoLAuhG4o0TZFwhZwpvmP4ocW6qnJh2qdFnVVGtFT/EURZaMnl71RtkkSvMXRVWMXlmTs5XJjsGvrB5Ws0xbkRZt8mQQKU3OFRymilsWAjXZVOdUJIef8xim5uoyYEU0LdKpRzDJlKUCq7k6mNWrnZ4VCVbEV7k4m+XWWm1VxFWXYSuFVZVKm2XK+liSZl2ebJY/60kaCrNVzqx6jjVBNpXMsppZtWigM4t1L/NyhVhdgyad1aXOWtJXUJv3wiJ6+lExyLrBYQ1irEy/jI+M18b7BgG2uL31lFU/PJpYWosZ6jaoncx7ZJVFW6qrVnLN+2CUV6t5V6n5pvpcUtiYfFYTXT2m+scoubfOUVanzTtvcHNDkTZ6nU3jL31ZxvOmlX7da8x7ZOJVHk+fxqT9ZZXfwLpC7g2FXI19/DMf5RFClNf910cOEAQEAUFAEBAEBAFBQBAQBF6lCNxRohwI1hjkShFdflNmUproautrQ6XTpEuTHP2J3tlQNQ1ipcmylhxNpbNM5kwiZpIeReiM3azSZfPE5v7qeKPs2VAI9XnMcmFDSDRJrSZJFkkz2JfB4SsqpJ6bOU9tWMX+XU2Qdc+wSYp1WTJVYEsVLpcpqzmYJcpqThYB1nMyy8zVz4os20zTLLPsutwXrOdt9PnquXEcZc6lCLUxL7WgYCwSGP3Mal/jQqwFAfXdPLhCgi0F2Lg863aYL6yzVdDR45n7GX2+5jHVx5eVXWs8teCgJ10pdzZ0YH1FJi03rm3ZsZVPdJWCflyMRQ31Uj9B5ntW/7qhGltmXQZOGg+9EGH2T5cVY9VrrMY1iboxonHtenHBKHe3yt+NCRjjl1QslCbhLHVnufvxz/2enr9sgoAgIAgIAoKAICAICAKCgCDw2kDgjhJlfzCsUTHKVk3iYfWOakKryLLBRSrfKgTWIoEWwTPKhy3CYhBF41DNdHWprCbUZdXPoF9WL63uEbZ6ffVY5rEWoaxSC41ZW2TJmJ9hOmWe0ySgmnwrp2edBWwQcctsS81XK8KKhGu+ZfbummRNv28RMKuUVynb5qJApZ/ZUorNOVeVRpcJr0JBlTtrKIzydgN3k2DqeRsLE+o9C7dlfFhfrz7KvN7KfhZNrSp8NqsATE6tq6ut/c1fBpNnGthZI6h9DCJfJvPmeR3sMzYeD2sRxJyHMYA+n5q7wYtf3LOsibMhH1vlA0ZMlVbyzdJ1vTBRddWaXFfcrNXoRuWBbqY376lBlsuXo/uYzS9lIsfKA0WQlamcqkJ4/m/+wARAvgkCgoAgIAgIAoKAICAICAKCwGsBgTtKlAPhWk16FLkt6j5PpXCaxNUki+q1ITAbWbrVjshG76kiLVaZcEXVs8io1XdrlS9XXJkNclNWEXXpc6WkWZfXavZqsfTKuS2X6XKZs7lLWV3WRMoY33C1NghvWbE2x9XKsT6PSXRXEHiL3JfjlcwSbIO/q38r5dGWAm9QR80mTd3bIPTlrZoEmosTqsxak2OFY5VUXFaD9XkMlbZKtzWJr3Euw7XcLE9X3NK6N1YdvHWkhacey7x/5uQssqx20YUAVRM3+ofp9l3h9RVybBH36nGUSdmK0m4DRzOb2YyiUhFdZddxsyrAYNzK6MyILNP912quFv7W/bKeO61WU7tWxymSTFKs1GOVM83QZ76lSLJRqq8+O/33f/ha+Fsg1yAICAKCgCAgCAgCgoAgIAgIAiYCd5Qo17V2GiRR/afZsPFlkFuD9FqvK8TXKhuuIlqa4KlDTNJpqrCaSFqKrC5b5utyL691LqNsVu1rkVpLdS4r1HpeaheLWJtjKfKrVVlzzlUKqVXSrK/BImh6fpahlpqORcb12SvnsB63aiz0+Q0iW3avNrmk5o6m0mqxSzWnsllWmexrRCqE17wss3LdJN9lSdwYSr00DqliySZjrrDm8i+I5sW6zNq4J3oIdbx5jww9uvpAvlJt0uo8hMAQfFd8bk7ErsuX1c4VRVkLvvrsRg+wZQxmEXfd/61K3lWfuCLH5YoB83lTR5vZx4oYG1UBak5Gn7K+51WqvvEMGOfUaweKAOt5KbWY3xnfpR3VLQXZLLcukjCXzDiuc1/5S/mDIggIAoKAICAICAKCgCAgCAgCryEE7ihRbu7ZZTlraYgspbTSa1spU66YVJVZYfkYTco077HItUFAjfgls6/XUm4tQytF3KoU3bICrByorRLuslJtkVPje9n1uVpZNPRRk2yqizFIdZlolV9b+5gslbsaWro61CKYFSlVq7RlbIxrL5dum5KrnlOFLZeFWGUmZpBrQ7ktaoJnzmmVh9JQhK2+ZZOBWosEZfKqBjHJ9EqibO6rZ29ckIVKmSivPG2ZFFtjaVXXGF8TUXU6ElnjGszMZLN82iDJVQRZw26UtysDM7tbmaeZ0Vi6YsHAXPcNl43cDAVYvS5qFVkZh1nPkrmoUV6wMGav56fItSLJiggXcyTIBjlWhFnlZmtH8UKWgnIWxazKq+ZXnu9x/yvf+vvX0J8EuRRBQBAQBAQBQUAQEAQEAUFAELijRLlt5yGD3FaRQU16y/FEylhrOTHUZMdoErVookGqLFKoybJJBquIs3Gc1cNsfK7HNnuUTXZUnk9ZuTVVbqNv1zTU0kTKPL9Jokraacoipgaz1Q7dlpqr52sQenPChiOyKdlaJM66KoMQV67T4J0G0TOor/XaINXG8Zri6THL5zIJa/WNM9RdY5SiwsHC0pqbNaI+iITQIsvm82/sZrlWm/OwZGl1PtN1q3xOc84mey4z4HJptDlnZeJlvKdnps+tVWQ9DS01m2q0IrUWX+e1snxamaXZlWmadhg33ML5QzUk5egm3T9M9VeVQ5dMcqzJuFHHX8531h3y5v3Tp9eom8RcH89Sal1qTbWYJLhANblIYlzIpVHI8ovkuKTeU8TZisDiEFe+/Q/yl0QQEAQEAUFAEBAEBAFBQBAQBF5DCNxZorznPoOSmWTUYjW61FUTRVMNLquBJsE1S2IrxxpUz3Istsq59Xhmhq/Vi2zsYyqwJuG2iKXBi8xxTLKoRzbdr3WrajXx1cS4ev7qtVl0rNlkpbTaUr3VAar/WfW9WmRbj2tQtHJRcpkwl8lrmR5rmdWAzCDOJojlxQJL8NVqsr5jlWuqPsZQmZXBV1nTLj+q1vjG3KzjLdnXegysk1tTMHuULQz0oRVzLmP1oKJGVyKcNAvVX4aabKrHVfFdaiiDQ6vPjagmgxwbWdPquy6rt6oI9AHqmEo5tWHKpb6MnmH13VKtjftY/dxZczW+K+JeJutKfdaKMYmyUoz5lc+mkM8nUciQIDObWpdhVynfFsFW8VV9j//ja+hPglyKICAICAKCgCAgCAgCgoAgIAjcUaL89Mnn4aT6V6ktrhCuCtQWi1xByswdTMHUHKNqnzKhtTRWRbJMglz1WdWnmhAuY4rL3jEvvbzLyvkYr8sZzuZAxruVfSveVtUk9xYPlpqrIXRauqslQi87w4rTlD97EaVdPu3yfuYplk9kGU6rz/FmD0T5uqvOt7xiu7pu26yxLi8TaCSNEy7/Vl5UKTuXW33e1TCXhzZ+qJR3Wx8YDtlWYXjlMlcFp+pJM8m6ZuyGsmwRb93brByuTQW8crcq12lUr5dw7NA+kmrJUb7FUy8fCQKCgCAgCAgCgoAgIAgIAncVAneUKOdyORJllsjKJgj8K0LAxRJxIcr/im64XKogIAgIAoKAICAICAKCwGsegTtKlNPp9DqJ8q0UvzuI/Qad5g7OWIbSCKx246qV6w2AaQ2n83o9QpQ34FbIKQQBQUAQEAQEAUFAEBAEBIGNQuCOEmVRlDfqtsl5Xk0IiKL8arobMhdBQBAQBAQBQUAQEAQEAUHg+0dAiPL3j6GM8K8cASHK/8ofALl8QUAQEAQEAUFAEBAEBIHXHAIbSpStTN+yGZMJ57K8342EWLsfG27T1py015ZZbvtS5rXyGqvHVpe2/FxVOcdrvO6bj2/FT916oNWON4ys1jiBZbsZzt2rHWrFaK281+s+S9UTupYxV+J9+/Mp3EwzsDWYna02nhDl26MsewgCgoAgIAgIAoKAICAICAJ3EwIbSpRXB2YFSdNO1quTr5XHr4UUrfUCDRJmzkXnEr808qiGUSlIVu7x6sTUuJL1kEjLxVrNs0h81GzLRL6Krt6K3FuZxsYcmWlsEkMVrWRnZNetNuv8KkNYxXXZGbFlXVvlOItwcnyaRqv4a30ejq3OYcSE3W4zxlDnU/Oz5ma4T6s58ruOfVqx8SB6VFdixdSeK6/rRVbgPIY3S82vslBy+xmuPLUQ5dvdU/lcEBAEBAFBQBAQBAQBQUAQuLsQWCuPXNNV3a5HeTlptMJ8zPxg8wwrCUv1MZaiaE3mVuroSsK4jJRqImxl/KofFOs0vluEWeVClaOhjMBfnWH8InKoCZpB6qqJqJqjjiyiWqmIs/W5Gj+XL8LhUPnLFVJWPW55OsYAy0jhsv1uMr5xbpLGmyik1meK9Bo5xUAunULJ4QKnpa9HMV1FAOOpJFxODzxuBxKJFAIBv4Y/kUgaP5PAZvM5naPldDMHmWOqoCQnM5AtXJXJm9fr1fvGUymO5yI5VZM0iLDO11Z51E4HnIpdm5vKLrY77MjnMrAxW9lhDljg61zRznHU8cSXGLuZwaz2d6jj+X8ymYbf7+OxOX0fFc92u51Ict4uj5fn4TxLDrg4zwLnrMjyS6kgUFMVorymPw+ykyAgCAgCgoAgIAgIAoKAIHDXIPCKEOXZ2Rj65tPMqbVh75YG+MmpNKfjP2XySKKXKZTgcRpqn0FiiiDHhEupmSaBrFZGdQauUjurCa1JNpfdEb5HXZSk0MaoXEWu7Hjq7Bi2b21Gg8+OJy9O48C2JtS4bcjwhF4XJ0iSluN8XCRuBRIyY64Vkp/ne05+puZ4eSQKn8eG2VQJh7vq9H7W52qc8zfmsKk9gqDLGEPpoIrgqX2UUqtoo3Xtim3nSAb7JxbgC4ewKeTCpZEF+D12zCQLONJdv2z8Wymj6jNNJklIjz/ydzgTDeMXPvhOXDszdY6LAAAgAElEQVTzFD79+X9C7+EH0R7M4G/++ovY9/DbESguYXR0AQ89dB/Gh/tw4fIYDh46imJiFFcGo/jhn/lFHN1Sg0987GM40z+Fd7zjvRi/+AwuzOTw4Y/8NvZ0NeB/ffYP8Y1n+/DjP/lTGL3yDC4OxHDk8HYMXjyHy6NzOLrtEPpvPIeUvw0P39eLQEM7LjCP+w3vei8uXbqAvd1t+KvP/CVCOw7jd379F5EeuYz//kd/gcbe3dge8eHvv/QltO5+Pf7jv30Af/ipL+H3/++P4i9+/2O4MreI3YcOwxYdxze/8xze9qGfQOzcc5jNOfHgA4dx8pmnMMhre//P/hLedd8efX+NR0UU5bvmr5dMVBAQBAQBQUAQEAQEAUFAEHiZENhQomyVwk5NzOHkVApv3NGCG2PTeHowjqBbKXoOvOeeLrhzaXz+mVEc3NZIUlyCn0rg+FwKs7OLcAR88JLmjsYL+OCxbgyNzCBOZTCZymIxmUGe6uf2Bjf8PhcWkjkc7arHM1cnSTwpkpKEOkk6o9wvzWO2tPgR9LowE01jeiaNPd1hnB2YwUjShp9/0xaUkgl88dQ4ejobEcgkcXwsift6anFxLIqm2gCi0SRCNQF01Tjxvb45HNvbiQPNHvzZI5fRu7kOfSTMzQ21uLcziMfOjaOppQHv2NWAZy9MUt4kYR5bgpvkWimp93XX4elL4/DUhnGw2Ydnrs/iCPGZmVxAwu7C/FwMkdZmvHdnBJ965CJ6SMCvq3nU1eBAux/fuTCFHT3NeKAnYqq0SgFfTvrUQgL1WyAbw4d/8zfxjn//YbzpQC+e+eKf4vf/4bv4sZ/+Ffzgmw7g13/6V/Fb//0T+Pyn/huG4hH8+n/4Ufx///DXKKaKGBwcgMdVROvO1+Fnf/LH0d1Sh7Gz38Fnv30a77unF49emMeh+iSu2jfjP77vPvzSf/gI3vZDb0EilsWZK88jng7h53/x51EbPY//8ZXj+K+//dv4q0/+HqKtb8G7W8fxvYkizn3lr3E1G8GxNz6Epsw0/O3bkJgax3v//a+gePVJ/NpH/wTv/omfwI+/7234yG/9Bt7yk7+DtvGv4Cc++ll8/gv/G1/9xH9FjJFNw/ZmfPzn3oGPf+wv8Mef/QR+88c+CM+hh/ETbz+If3jiIn7wUAf+7qkreP8bjqBz5yFsqg+WS77X8/smivJ60JJ9BQFBQBAQBAQBQUAQEAQEgVc/Aq8IUZ4cn8MJEuX3HuzA8csjKLrcuhw5l8mirqUJu0Il/OPJMdTU+HSja43HgaGZFEIs2X3zrgj+7ukBBMMBPHxwE2oLKfzxdwexq62Wyi8V3XweUZbStvPYORLl9xzsxInzw3jkRlST0p6mAMuIXQg6iiTERWymKjkVS5Oc2+AP2JElkVxK5/GeI52YGpvF49fn4fP50Oqj4svi32I+g5qmWnS6C/j8qWns76jBzGIC6bwNezY34vXdtfjGyX40NgWRylKB5lGjC1mMxzJoa6jB+w+14BvHh5Cj4tzMc8dTearmwFg0j1qXkyXCOSzkSkgTCxtJPIpOvG9/M05cHUMdifLhZj8efX4A9Q0BJLmfp5TH1ZkEFjNAL1Xqt25vMJXRF6ujhQKvwOHExae/jP/8ux+Hv2krPvnpzyGcnMJXv/Il/OmXvoe/+Mwf4a8++jH8+h98Ap/75O9iPFtPQvzDVJn/GJ7GPfh3P/JOLPRfxmc/+2l49r0bn/yND2H+8jP482++gB99wz5NmPf70lhqO4pfeO89+E+/+GF0b2vG4FgW/poi0tkgPvRTP42O/CD+n39+Ev/tdz6C//lHH8NC29vwvuZhfOX8NMKI4/njT+NqsgE//Y4DvE8F9D39FH7545/C7roivva1R/C5v/k8PvpHn8O//O2nce/bfhTHP/9xnOLCxP6H3o7I7CiOXziNfe/7ZfyfP7Qbv/Cf/xR//hefwC9/4P2oPfZ2fOBNO/A3jzyHh7bV4dmBRbx+/1Z0738Au/kMraVfe+WvtRDlV/8fOpmhICAICAKCgCAgCAgCgoAgsB4ENpQoWyXUC/OL6IvmcA9V1xvj87CzF1aVUGeyOfjDYXR4S3jk7DhLjQPYFHDiyWuz6O2IIMSy6kNbavH0xXHMF5z4gb0tcBUz+MwTQ/jA63pw5vIolpx+HOvw4ZFzk2gnoX3LzkbMUIlW5/OUCiSwNZgYncVo2oYHONa3WHJdU1+DLhLhBCuqF2IJzBdd+LF7OzA6No/HSJS3djaQkKfx5XMzuH9HIzoag+isceORU2Noaq5FO+f7zOAi7t/Zim6+f+raJGJsjO2q83MBoACf04kX+mfR3l6PezpCOMvrKbLsui7oQSan+oSBWaraJ67MontzPVpY/n1lIo6DW5uQjsYwmXOgt86FqYwdD22J4Mz1SS4G2NDJ8VWfseqBPjcUxa4eLjI0+W9KlK2y7OTiPM6fPolHj5/Br374tzB37mn8+ef+FxpZwvxLP/V+/O2ffBrv/4Wfx2Nf/BS+QcX1wYcehjNQwtve+UOod2XwZ3/w+7g2m8OP/NTP4t6dnYiNXsVXj5/HB9/7TnySZc998y78l//yYXQ0hPDtL/5P/O03nsPP/ep/wvAL38RjT1/Eg2//IN57rB1ffuoMPkTy+q2v/yPiDYdwb3CGZDfGkvwc9u/chn/65vfwg29/Az75B3+Atn0P4dd+/scwd+MM/vDP/xae5m78xq/8LL785X9GpKENg3038NCDh/Htbz8Fr7seDz64A1//7in8+A+9Ff/0hcfwC7/87/CnH/s9XJhewNvf8Wacff5Z9A3H8Nsf+TCuXzqB3nvejh3NVJRVP3lVn/RafpmEKK8FJdlHEBAEBAFBQBAQBAQBQUAQuHsQ2FCivBIWw3F4RU+o1VO8Wm8xB6j0JBuWV/Mk3Zfnc3jd1vo7ivrKuV0emMLZqTTeur8DdT4qy1Wu0dUnvpWJlmJh2thrFSKWWEqibzaLg5trjeFe5NC89stbi5HXytFudswy87BigT3gjmU94Dd3vq64Yi83ILu5ydjNrnDlOTThX2FytjZ0qvuQX3pP8spzCVFeG/qylyAgCAgCgoAgIAgIAoKAIHC3ILChRNkiPPEES3OzQGuETshqI3vMk/woM6y1kCVleqXdjbnNLabRoEq0b7IpxXVSlT1TfS1Lrda+/Gw6nkND2LPMgdr6eKWL9WqnuCUxXs9TQBI6Hc+iIeTVvcUrLaUsYr4UT6PEEvQQzbyqzLqX7X8z9+Zql3BVYqw2HQtlxnGpz62oJGuM6uuz5qXmYr1v7V920jbHVVFQOh6K98rKqlbnM/ZT/ejGz1Z0lOEqvjySq7JmYiQ1GxFWxmKDmnM51knnXRkGays36zrU4kT1XHQAWZV5l74207l8vYZeQpTX86DLvoKAICAICAKCgCAgCAgCgsCrH4ENJcpW/+fkVAxT6RICrhLYvotmTxGP3YjhBw+2o386gd62MMZmYkgW7HTEVvuUcJRl2qOTMRQYAzQ/M4/xohfv3dOAx073I2b3483bGjC3sIS0zUlzLTeuTC6hu7UWEWcJf/XYdWzb3oKjm8LopwGWi4ZgrX4bHmd5tzsUxlt3N2J6fgkDLM8+2BnG+UH2JQd92N0a0rlCp/rnEKkLoc5N92qDs7FUOolo1sby8VrMLMRxaSrJsvBG5OIJTNDQe3PEjQssI64l8c1k82hlGXKJ0UjD7IvezfLoM0MLaGoIo4EY9M1nsCXiwvFBlgXv60Ahm8W50SVsagohk0pjOJbDEV7/xHQM3748hzce6kRPrVGurlzCq/Okb0n2TEJcWQio5BUbP1kpWYpGvpisv/of5zszwwqeRiTY7TYhyrdDSD4XBAQBQUAQEAQEAUFAEBAE7i4ENpgoG6XW/UNzGKDKO0v3afo0MYaJebYUC310uD47kaAxV4jRSllsZ4/x1YE5bWrVXe/F5YkYnB4P6rm/vyaIh2nG9MTFYfTPZ9HNvmEH+4EvjMextcGL/oUMHtq3CdvY2/uFpwYQp4q5d1MEsegiBsjOOyIeJDJFNERq6L5dgy+eGCJLZDYvjcMW6NCcJUP6oXs3Izc7hycGl+BnT7GbTto99X5MRBO4OkmXbMYf3U8X7K+fGsQMiX+QrlyJxRQSDHhq4Thpfu8K23F6Mol7t9RjcCoOpzLsyhawRLMuH7OFtzV58RT7oHvba6kSA/czomqehP9fTtMBm9ft9toRJ0ibeN45yvCL7Gl+cFcHiTVzg29S/n2zR3BNJdBVJe8ro6aqs6gt1bX6vWXn1YLt8jJrK36pOo+6fLzxpkHWTXa6cuwygTUaibWKrkrky9nX5gT0a3NRoHoRYa2/mkKU14qU7CcICAKCgCAgCAgCgoAgIAi8NhHYUKKs8ocdLK++PjiLPsY92X0ehFXeMEmtj8pqgaXQA7E8jlD5jbOS9o29Dfjac+PYzhin8ViKPbxxNNaH0cZ849m8A2/f04jvXRplRFIQg8wZnk0UMMdS6t2dEQxMRNHQ2oT37Ajhq89NYhPLvCepAs+m00hSxW7n62giy/Ei+IHddfjSyUFGSNng9TlRG/Ajnkhi39Z2+BJRfPPaAsI+NwKsFB+YTKGdRHyJhl8fONiqydq3zg5jZDGPepZwLy4k4aIaXc8y4obGWmwOA194fowKtR8BLgQUVP4yFwcUsUcmzWtKYYLu3Hs55yWe8+GD3ZgamcTXriwg4nehi+p6K4OmR6IZLMbzmOCc33KgC1upQCuirDKg17VVEch+mpUNLBbwwPZGuDk33T/N+c1MjCDnDKGN89dbMc9ALvvyc6l+a179On2v1GDIkewrFTaXy/M7Lb9XbPmscvEuoS5EjKq25W3rRWZgqzm9+OqTyTg8fi6c8KMMFyQ8HpYCrGNbbzm9KMrrAFd2FQQEAUFAEBAEBAFBQBAQBO4CBDaUKFsKYTqTR4pxUIYhE8kev8fTOQSo2E7MJ5lR7Nfvh6ioxkgMXQ6bJlRL8RRiyu2ZpdUTVH27GvzMTmaMkmJrJHkqRzmRByJeB2Z43KbGEMJUgmeXMiR0JFUcZ2EpjbzdgZagE32TcZY3s/yZhHSRZlojS3lsbfRT7aUTNW+emo/PacOV0ShqaoN0fC7hIt2oO6juKtJW43czcsqGr79Akk237bftaUIumcQ4y6vbSZpLvC7SWdyYTaKruQbFJEkxledukvQ0yaLqs86SLE5SKe4kcU4kMgiF/PAy8ukaS9BDHD/Ea1Gbi1nLscUkplnWvZOKOy9Lb+vpp1X4Gyq0HZf6x/GJb15HoL4W/9e/2Yd6J4lniRjRcfr0c08jRrU9zwUFN/OIA+EgnHwxH10ihi7URvwYHZrSmdS1XZvQRTfvS5f6ESKm6TTvEeO1gh4ve4KzvJ4QksSk5HAgz0WMnQf3YnZynKp9HAvsLw8zqstB9V31kqPoZhRXnsr5Ash00VzTwLEbcfXGEG+vE9u29GD48jlkHFTX56eR8bpR5wmijvcmnc5yD5s+f0NLPZboIt7c0ICRuQFEF13Y37uV1zOOF67SWbwuzBgwPih8pmyspc/lSKaZVZ1NJ1Dbvhn7dm4xs6iNXurbbUKUb4eQfC4ICAKCgCAgCAgCgoAgIAjcXQhsKFFeLzSrumJXDbKW0uO1mEffSkEskAxaxmErxzLKftmvTMJXF/ZRwTTcmFfdqkuaFcFdJxjrVTlXG171iKveY3J7fI9RWmfG4hiLF/CR9+xBmL3gBaUosyf7wpmTNFtjljPNxTws/c45vfClFkmuZ/G6o/swOTmEdIEEmjFWCESwk/nRx0+egZ950wG/H6Em9lP3j+hzBajQUz9mJrYL165N474HjmJ+cgbeYBhLM1OYmZlBoKEZTY31SEzOk9gOwhFoQJPXhuFJ9mM/dAzPPX8KbVt2YcemJjzzxJPIcz56kcWWQSbvxuFDu5Dl4sb4tassgeeiRGc3Bs9fRvu2vaw2KOH0uSFs7ellNJgdA6OsKBi7hrjbje3bt6H/zDkkSjmkmEXtI4HevHMv9mztXGY6drtbJUT5dgjJ54KAICAICAKCgCAgCAgCgsDdhcCGE+W1EL6rw3MIk7S0Bl2ropmj2ZUy3trWFHjR52UyW8ijn+XdPVRqF5ZSoFis+1k76gOgSHxTMruUTGOeJl1dVH1XI9lqjHmqzzm7G62h1edXPfharnf5ZErMll7CFpZcG9vyWazsyV2voqw0/CLJsHKMvjYwjj85MYOP/vB+RFTptY7rWr2UOxGbRTzvQjMzpzdkowu4UvnDNTRUewlbYmkJbpZfq2qE229FDA4Oo7O7mwXmhhu32taKrRDl2yMsewgCgoAgIAgIAoKAICAICAJ3EwIbSpTLpdepDJ7qm0FTUwTt/hJeGFlCT0MAo/Np7G4L4u+e6MeDR7qQY4zUZhLGufk4MnSzbmav7g06RHfXuzG2VGSvchEDbGY+yGNO3JjleLXYEnLg1MgiTbe8NAZbxDvoIt03MoNLMZJkP0uLqSQqR+oF9gWr0t+Ghhr4ChlcnknjMF2rM0sxfPbZCbx1Xzt21ntwcmABm2m0lY4lMUeyfaynDtdHpvFPF+bx7sOb0B2w47mhGA7w2LmZBURLbnQFHThJV+vutjrsoMN1NJbAWaq3e7siGKNz9XyavdrsYW6m63WAaqYyF9tJh+3LLPF2sBzYxar02jBLw+mkfV9vE+I0IDvH+amf61iKXRGt1+bKvJKIs1Vcq+QXro3iL0/P46Pv34caEmXND0mi06kcFdok+6mdqAl7if88/FSOXSxXzuTz3IVxXvkMUjmHdi7Ps2xZlaGPUSkO1dTQmM2GXHoRI1Oz6NjUAy8xd5aymJ5mr3ddHZz8PJNKYGQmis2bOlDM0Sl8fgFBnsPLVQy7KrUP1KCWfeFKBV+NsN4kZrt8qbc1G1sGioljVf+2XqK4RYFA9eFClO+mP3kyV0FAEBAEBAFBQBAQBAQBQeD2CGwoUbbMvG4MTOOZkTjqA25Srxy8fh8yVHJzJZIkkig7y37zdLwaoslXb0uIhDaFcCgAVz6HsUSRUUlhXKLq6mSvbZD9rQn2viqTKCcNora3BXDy6jSJHRVfku8He5txlUR5MMFd2Is6S7dtVbJd4NcSCWETlesmZw59NBF715Fu+EjavnJhFm6PCzubg7g0OIOi1w9HNoOS24MPHO3AyMQcTowk4KFVd5x9xUvpAprYk6z6nx00jqpVmb0knrC58G+ObcLQ6Cy+dXEGbc0BOm2X2JfMHmh1nSTFW8IuPMuS5tfv78LM8BSSHh8iJKJJR4F923Tlpmq9wJ7nBHtwd/a04t72AE3PDFO09W5WLrQR02XDeRLlPzs5i4//6EHUOZQ5ljLnYlTX177Jc8bhZYyWz0WDtJQNb33oITz37ceRIC4Z9pg3clEix2ufnZnEnvvfzAWDLL72Qh987KOezcTZ980S70gDgnk7khy3Z+smnP/ueTR1+XGdruetnV1IzE4wzkuVrxcRqIvQLK0OXGPA6MwgfC078a779pnxV+pKDTJbrfYu+9litmpPMw9ZH7XiZ2M3M+OrCkBL+a8y3xZFeb0PmOwvCAgCgoAgIAgIAoKAICAIvEYQ2FCibPX0jtJt+V9IHFsagqhlJNK+rS0YH5vB8eG4zlBGqsiYpgJ7aFO4byuNmRbjuEJ1dVt7DQYnF1HP42jEDDuJc4rkOkSjqHYaTDloODUep5P0dBKdJMkFkrA37etEciGKb1+PkWz7sDVox3cHF/FWRkt988IUDpBIh6nqPt43hzcc3IxubxbPjKUZWQXGNGUwxiioCMl0m7eEUyTnH3poO1Jz8/jS+Vlsag5Tjc5jeIk5x921uDAwi2AkhFrysJY6H+bp1P3AvjYcPz+IZ4aZD03V2M0+3jCznUt2py4tnqUZ2Tx7gXd2hHFxOIbXb2/G3HQcPuYkt5F8T/OzDIl4Hw3BuqlAK/fune3ESKudL0VRNkrQFVEe4ALCV/ti+Jk3boVfOXIrpZmYXbp4EZGmFnio7MZZwhyINKKecVzTk5O6j9npZsSVssim+pzj9fv9YRqPebjoYaNhVwIJlsbbuXBRpPGXgwp0jvOMRCIoMk+6kE9ihhUCjS3NNN/iYgXHp4QMNxcdCiUHc6eDOH2CfcjBVhze3QunWTq91jLoV+L3UhTlVwJ1OacgIAgIAoKAICAICAKCgCDw8iGwwUTZ6I0dHpnF90gc33qwTSuIyhFZdQQPzKeYFxxAmoQqQKV4jA7YNQEPksxUdtAd2UPlcYEqa2uNBzmSOpAoz1GhbQu56SJNlZXkT7llTy1mEAnRdZkkzU1nZFZsY5rvKefsEMfN0HE7wMzj8TnGCDGiykmyt0AVu5Nu1uqYZE45QxumVzNUiYMsK85lcpynEy0kr3nuM0ziWlPjRz3NrgZoBNVaH0Q+ncECj22gW7YSLZV1VoDO3blsjvFWnFPQo8fUTl4k+Eq9LHCsKIlwDY+JkTSrOYY5R51BrOKXqBxfvTGJb9xYxHuOdOq+7Rq6dBudty+NKN/qcbpZT/X6e63vzEP7Sp13PbMXorwetGRfQUAQEAQEAUFAEBAEBAFB4NWPwIYSZYv0ZEmESyybVqXLG7GtZsq1KgFbQ1PqyuNu56p9J4jeLPOfs8SrrYZuz4pjc56Gwnq7s6+OrnW8+m6MoAi30aNcXaq87Fzm6VZCdNPrU2Pr+K8Xz/J2mKwsf77d/hvxDN3qHEKUX+k7IOcXBAQBQUAQEAQEAUFAEBAE7iwCG0qUl09duSxXpSmpjF9N2tQ/uhlVkzil7Fb3oqr+YoN+mTub7aYWb9R+VPyvfJxF1qqcjC2yp9/SCFTOZfxs6rX8Zpxv+ckqZNKEb8U59KDVU1RVytacNPu0/llOI6vOXDbsUnNUZdJqUyXT6uByGXKZUa5NWV7Zm6uH0xiXIV9+i1Z5OqxrL8+86v4Yt275/XrRwoIJvs3EXMc8WT/f5Nkun/MmY1cT/5VzWPb6Fue6XV/zrX7thCjfCh35TBAQBAQBQUAQEAQEAUFAELj7EHgFifLdB1ZlxiuV3Jem7K4VgZsK3eUP1nn+VQZ88QhGXJTRB22yfk3W1XLGCj6tIqUU2TXH1YsUOrNZ01R+VeKWKosURhRVZT9jX2PBo0qNXmG8ZfVlG4sGK+ZB1d1YkjAWWPSmFmBWKPCV61GfWWslvFbOR5XuV1/3WtRsIcprfZJlP0FAEBAEBAFBQBAQBAQBQeDuQGBDibJFOpKxGGI0faJ9E2aiS2hv70Ahk2Lvb4EGXMr4qQYJRiLF40kEG+vgKBT4WVFn6s7RSEs5UjtpAOWgQ7SN/cVL8ShiiwXUhd1weH2KzaG2thax6BwjjPIIhRgxNToIW7gBLbUhjA6OIU3n5i00i0pMT2IhQRfnhhAWGQHloSmVx8MeaPY/59hv7GR5uOKB3kAIxWQMi3TKDvq9SKX5na7Qo6MD2NSzC6mFKSQYOeXiZ366ZDs9XuQTCe6X5LFBPadwbQTZdIJjFxDl9YUZpaQwcPPzQibD4xnJRJMyL/uma3itqfgShvr70bp1BxKj/XDUt8BF5+4cXaRr6moQoFu4sa1TUVbklyc6fm0WSThw/9YG+Ng8bVBMmnrRscvpZGO3ueU4N1Uq7+B7jtVyllcQ77WQSzW04b69/vJ7RW5NkX3Fb1mF7qve7wJ3dLO3feWm8FcRVerGVpYATF6t0TR/LhPsW/8yC1G+O/7YySwFAUFAEBAEBAFBQBAQBASBtSKwoUTZIkbxuVmcfOJpFH1e+LwezE1N0+W5Ca4U85I9GcQzLkQnprF9z266XdEZeirGbF4H9j10H8bOXUCW+bqzN4aQ4rGZxSz8YR/qaxsRj0VJ8JyIk/w9fP9+PH7iu+RCERpu5TA9O0sSG0IulqZtcwARtw1Rjx9He7vw3OOPo7Zrm84EHpsjOffZkaJjc00wCA/doIemBtG+9R40Ja/iTLRAw7F2uO0pjA9PIl2I48C+YyTMfYyeyiOiypidRVydjaE+VId68kC3z4HJuRIefvgefO/Zx5D3t6PO5oDLybgqGor56GQNW4DGXzQeIzmbmBrH3gP7MHDtNM3BAnjgngM48Y1HUeB8FqMqWzqCkcUlvPcDP4KgncqtGat1u5uu8FeF5Hb2I3/m6+fx/HSGRmc0MdvUjF97Y5d2slZ0+cRj30DcGcaWnk7U0Ck8RufvyetD2Hx4D1LMSi4wAqtEok1NWMdJjU4uoaPNz3isPDpa22HLzGJskYsPjOjKlnhtyUUUudDQ1VyLgYl5dLVG0D8wzMzlMPI0SbPTATyfS3GFgO7ZpTQmFuls3tih3cHn43EUsgVGh5VodObA6NQUujdtoXHaLNVgWpNzU+pxjgsi8VSS8wLauzpRik1jPpXSCxo1NRFEGlpgTy9w7nTv7r+By1yAaOzqoTlbkC7deeZF05HcVsAkjebCXDSpaWxBe1O9VslvR+aFKN/uyZPPBQFBQBAQBAQBQUAQEAQEgbsLgQ0lypbSmKcqmkyktaOzytCNLSyhpqEBdirHdpLMKIlZgaQuQGJYyKZALoUQ1VsniWQmkaJTtVeTa1cgAIcq0yUZLSoV1O2Fp5jG0y+cxz3H7sPFF55BqLUXzVSadZoR44wKJEVOqs55krdpZjLv7e3ExMQU44paScozyBftmB/rx3W6Wh/Zv1urx889/V0E2ndhB+OpmFyFInOQ/QEv+d8iFql6b+rsxNLCNGharSOrVJZykQoto6CpwrpJtrN48nvP48C9x5BPxeAL19EBO8jsaCrhKRJOquklqtCNtTV8L0F1PI464pGiUl5y+bTz9/T0jEpjYvayi4SOsUq8jo6OdkYsmWZZVeXRN3sErdJoG7O1vnZ6DPu3t2NmYAR/fjqG//Gh/fDxBDYuSIxduYDLw/0kpy6qy/74Bp8AACAASURBVGls3/96zJ0/jfpdO5CiGj+9NA0mYvH6SnBQ/U6mg7j/aBNOnutHbYCxTnsb8NzFfiwM3kChpgGl+QU09+7Etg4vvnZiiPnIvXj89GXsam9H35Vz8Ndvpvv5IuZQjzfv3oSTF04BtVuwr5GZ2M+/gHTRic7t2+FOzeP87CIe2L6NEVbHOb+QVuvdxRyGGBvW3tSA8dlh7Dj0IGO+0piMLmBwcIALLz4cvf91iN84jsW6behh9NiJSxd5c/xcFGE+NxdcwHtQ4HNU6wlgamYIbbvvx7E9W7TqbaOafit4hSjfXX/0ZLaCgCAgCAgCgoAgIAgIAoLA7RDYUKJ8u8lYnxdyOaqyrpuU1+q201sSl9t9Xp5HVWOuUiQditySKC7bFDvVva+32tbZI7wGILIs2bZT8XaurA1ew7G3nqrRl6sMwlJUpT/yhfPYvbcbP3NPm6Eoa2Mv5iFzMUPpywWWKbtJJItcAFA5y6qUWS848H0bx1DkO8+FA7V4kcukWaLNqC+1UECCmWHJto+50VzFQJYHKyWbFdGM9Uoy/9qJIMfKqAgvRmLlSbrdXARQJd+q1LvIOaj3cyyRL/E4p5tl9Uo5VmXgzMuejSXQ3NxIIl/gvLMYm4yiY1MbFw4U2ee/hRzHBMvoXUin03C5GeuV5eKMywMXF2jUvAucl+qR1mSY/ylcXMyIVtfjYBSYeh7UZpDkm98IIcrf70MpxwsCgoAgIAgIAoKAICAICAKvLgQ2lCgXFVkiSRm52oex6QW09XQh6OHrkQnUkeTEphZQVxfE5cvnUd/WyxLeBHuOnUiwLzjAEuE8CVIinkLjpg6kltjjTAbTtXkrEvNjOHt9Er093Rjq6yNJsqFzcwvJtg9hlv/OLSyQBJGhFVVoM0tpmdscm4/BEYigu8WL8+evoGPLDtT6SpiLk5hF5zGVWoTbGcT27T0YGuxnmXAjiiSvJbcf3e11eOF8H1oa66FI/SRLszfvugf5+WnMLiTQ2LEJdb4ihsZmSLxI/HJ2+Nx2quEJEkCHJnJuN8uKl+JoaWpEdCGKQMCPArFpjTRggGXBI1cHECYm9XURYuTC4PQ09u/di9nJcRLQNHw1zdjaSXKrVOAVhls3e8R0HJReRbAjy7LkT3z1AvyNDfiNN23W71c7bBtjlNg3nWKftoPE2AY/S97XtZHAzsVSqGfP+cqtyHtpo9q+nH7yfMTIxQUCt1MZfeV1P7bb7JeOL0a1oh/2s5KA99BJvJZtVJan5mJGGTX7zFdb3sgk41TpvfCShFtblsTYzWtcdTNd0EVRXtedl50FAUFAEBAEBAFBQBAQBASBuxqBjSXKpnnT9PAQnj/+PJq2bEFtXQAXz1yFI+hiGW0LXnewFzeG+1BwhlAiKR4avoKhaRp+1dWii72nbvatxlMJjMynEKAKvPPQfgxcOY2BqBvveOAQblwbgJfkdW5xAgGWXXc3uHH85Gk4fVQI2S/rIkFSF53I2tHV2cNS7RH0zxTx0IP3YX58GBPjMxhh//OWA1swy3McOXgI0dgUrpy9yhLgHAlVDY697hDm5qMYv34R0SyVUJL9vQfuwclHH4etthV7t26hajqMs/0LqPG6EA43IhOdYom4n2orlVyqtXHSuPb2JmSjKRLDNOZn5xBjz+3+7i24dKkPW7t3opSbxI3pGFrqScipvm7b3I4TL5xBPcuynb4G3GuWBt+uh9Z6QhUZVp7VDjbyfuobF/D4WBY/80A3Gn0u7NlUa5Zxl3Dp+ZMYm4pi6+6dmOS9GptZQl1jBH4qu/PsId68mb3jUwMYmYxh1+GDXKgYxY25FMJUYZ3s8+3e0o2R4UFMzE4juuhAZ30ty6SpLtc0YXdvK85euEAjswa2ny9gMWlDQ40LQ1xgOMry6r5rZ5F1N6DeXcQgFwW27b8fzumr6I/GacDlRgJeHOO8rvVdQlrJ07yZytQsyYWTLMvWnX4Xz+XFvQf3Y+jSecwT51aW1Qc8RS5MONHsWsSJq0PYs6MXC1wsyeZZPs7y9lKB9yQRg4cLIW7K+DneqweOHeb1GKFdZRftVX7dRVG+q/8GyuQFAUFAEBAEBAFBQBAQBASBFyGwoUR52dlV+S6bix00y1Jlt0WSR5fXa8YaW6ZTNozeuIpSqAkdDRFdAa2ie3LpOLKkdQGWBKtIn4Iqm6bqWJ23q86lYoEUwYnP09255EBTfUSX2qpjVCmxneXdOj5I9f4q12eOnYhOY3gmjl3bSXa5leOMWKabV7W5/HKQbFeIUwkZGkZ52D+d5zycplKZJ4lT51FG0uqbcmB2UgXV81JGWFSWHSxdtlT2dGwW10cXsIdO3KqcWCmm1lZQ+xMrJ1VW5ebsoGGZFaGkJ7ge12sljZIUfvqxPqrmqt+a5N/vx6/+wHYEeC/UhK++8BxmEsCRew9ipP8qxsaX4K/1sIW7gIGx6yTQr0NtagKzGQ/uvWc3TrEXfKEQwqGtm3D8iSdx78NvwvBAH0oO9ox7wrAvRTFNB++tew6gI1DAN599Hp2t3VgYv44UFx7aIj6ML6Rx7/5dmJ6ZgD/UiNGrp5GkudfuHbsR7T+PPqrurY1Uvjnfzu4OTI4OYZ697S66i3dxAeHa+UucI13NGzw0AAO6msI4/vTzqKchmS2b0wsEO/YchJMLKGeu9cNLfJOsMLDzs3DrJjSw8qDv2jUEw7U0CosiTnO1Y0cPI+jiPRKiLH86BQFBQBAQBAQBQUAQEAQEgX9VCGwoUbZcr+cnJ5AniYrU+EhCHFTx2PdK2PPZjDaTUv2hNhprjc/MobW1DQUqyPSqprrn5L5OpEluPOxZzWWzJK9FeEmw1bEZGlx5SFQXF+fgCzXATfKbIbEK0ThLlfqm6J6s+l5TjGFy09BL9brmSGCDwRBsJMIJnkeVA3s5hyxfF9nkWqSjtJsRUYrtOkmsFbkt5TOYnJ2hy3MG7XR5rgl6SZbTmpgrdVGReeXQrAhvjnN18r1cjtczMoUAI6GaqM6qXts89/dxPudOn0XLtl0suw5ybjSV4nFqqcCr5sjyYxtJtSKwmnjzetXCgoqQsumyYKOneK3byuim5d3Vt++1jtGxPFBPRXvVE5Z07JaXpeI325RbNqev3cnXtK254Xz5aKpfumBnlcLNSqrXdHIF+20a4rmLKMprBVP2EwQEAUFAEBAEBAFBQBAQBO4OBDaUKFtK6cDZMzh76TI8NfVw5GK4GI3hHQ+/C/2nnkHt5v1YuH4e0wsZtHXXkWjmkaHrcajInOGiG8fu243nXriELHOYXaEQwiSMw2PDqGvpQCPLmq/2XUWkuRWtzBkenZoheS1i5+FjWOofJBGexyLJso16dNYZQYjux/MLedSTvBYYLZSgbbU/wMgjOinbMknMRXNoYUn4Ip23i3Yvjhw9hFOP/guK7FcOUrnsG5jH9pZe7NrpxxMvXEdzUy2m6bIc7tiCvV2t+NZjT6Guto2El6XeJNJxWkU3h0AjKxJ4Gk1t33cEuzpC+NvPfhbh7fuxa2sHrl+9RuLLjORCghnHXAgocNGA/c1F5dZN1TylvrPv+dgDb9TE2iK+K9X01R6/suu1SbBv9ohGuQiQSGdgp4t4iEr5Esl7TvVnk3iG2P9bpEN0PJ0lyediBdVpO42yFifnEKoP09TLp527bXSPbm9u0EZZ1Yq3Rer1XNayqUUAHWt16wWBlXx23ee5yVzWgqsQ5bXcSNlHEBAEBAFBQBAQBAQBQUAQuHsQ2FCibJE61U+aXFzANF2X/VSTF0i6erq6Mdzfh0h7N7KxecZH5dHd247p0Qlm8ZIkKddl9pJuavDi0SdewPYtPaipZ8xSKIBB5uLWt3fCz2iovqERNLV1wc2e2IVoknm8Ybh8YcRnppGiymhzeNDYVINFjh9gb24hb0dibhKzqQI6WlpocrXE8xV1z6vTG6DBF0ku+1gVUW3p6MDCyLDOfw6HmL+bzCPkYzyRM4mhiShLgDswfmMAHpYAM5EKfYMT7KvezP7kaWSoUvtJHoPMb55amGWPcRgNkXoadQHXFDlmPFSB6rGHpDibdaGllnMmsU9zfkBOR2SxChhOmlQVmTlcsnnRs61HK7s6vkhRydsoy7ciytZnipSeePQbGJhL48GH38C+7Ru40j+H3q563LhxkXNiPJXdh+b6AImznYSZ2dfsJS+wL3jXns0YHRzS+caR+hD2M6IrpKsF6Cm9dtH75fvtUZNYK0FXs1AmaWtQ7YUov3y3TEYWBAQBQUAQEAQEAUFAEBAEXgkENpQoqwtcWfr7Ui46o0uvb17e+1LGvJuPsTD9frCtVniXmD+cY3xTfV2YCxp0mqaLeF3Ygye/+yTat+ziz2HmSzM/mQ7SOZaJg/+7uHigSq7jXGDwMptYmXqVHG74qEh/P/O6G+6LEOW74S7JHAUBQUAQEAQEAUFAEBAEBIG1I7ChRNnqUZ4cGkOC5btulk2nEnGW6frYT2yHJ1ALnz3LcuhFqpJ2KpfUUhkPVBP2IknVOcrYplBtI7w0tVqYHIOfKnIX45Wmp6a1SdfE5AjC9S3sU3bBxZLggeEpdG3poEJbYJ6vG9H5BNoY7TQxNQ+PNsuiuzHLqhPxEnq2NDNaaN6MFVJxSFmKq3Rkrq9BLLnESKY80gspzM6NomvfIdhZnjxOEtnQ2gEne5Z9LCNfZDxUMgOWWwdRoNLaPz6BXjpgp1NZ3VsdZ0yVOxTWecH5VAZ+xibV09F6gHFYC2kX2pvYS82ebWrKSJd8aKlxY3B4HIFgmI7PRcwtzdEZvJFO3TkSWSNy6gZduo8eOMAyaK0pr6tf+XaPSTXBNWKobpcn/eIRX+skWV2xEOXbPUnyuSAgCAgCgoAgIAgIAoKAIHB3IbChRFn1KKsoo8mB63jqe89iIe/Cvh2d6GOPcZRWxYeOPQjPHKOjrk1he1cPYgsT2LR1F0uOp3HtxixJaYAl0x7ERvvYI9yETZt7sKW7B2effQIvXJjA69+4jz3CkwAjgnaz53f83PMYp2lWJsUya7o2J6I2vOs9D+CxRx5Hhu7RPvbW5hZjaN55GNtb7Xjs5PM0BfORjAbRFHJjdjGDt7zxMP7xy1+Eo3YrdtbQETk/A3f3dtQspun0HEOGJcegY7WjpoU9uX66Pp9CuKGWBmI1sBejjIuqR5amX4nZKTj87H0mk7YFvCT6Syj4gbf9wDuRJPm+dHoIscIss5to4JWaha15Nx7e2YYzly8jEcvQzIzmVO4AWjledGYKaTpi+d15RB0h/Nt3vp2LB9ru6yUT5dv2DJtlyMqwrNo8TBNh5VV+k9Jq6wFbj+HY3fUrJET5brtfMl9BQBAQBAQBQUAQEAQEAUHgdghsKFG2yJhyco7GlkgK3WBFL5557jS27tqHhpBhBJWzMXuY2bgJxgo5fCG4bTkqygUaSQWRJfFNMGrITYesXDqBVNGF1qY6ZujSXCrgQZrGU8rwKkzTqRIjpxYTScY5uano0sk6k9UO13mqxWnus0jCyXAktHU0Y2l6HNG8DU2RCHuFVSAQvxw0rwr46WhNMy/Q8Rp0oKYS7dCxUnmVFMUeVhtdqunkTM8qdY4kz69crjOcZyAQ0E7VSutdisU5ZxJzOnVnk4s4f7kfHT3dqAvVIMIS5yLLyZd47V6aYdm5vxpPHV+kMq7GzPMNh4tO1+zVzvDEPirUSuXN0Zm7trbWiNW6jaJs4W8ZVFntuqp112rftT5TD061kVWFSFcemepzVsbWR+py6+oxzBflnt/yCctPqDHaauc3dlGLAHT5Nj3Aqvezhlj5XuX18h7p6lL1lXO82fXf6hdJFOXb/ZmRzwUBQUAQEAQEAUFAEBAEBIG7C4ENJ8qKiORJCrMkjP5goIxWdQbxcgiLjH0qaRJ6sy1O868Mc5JD/gDcJJC32qwc5TxdrVUWs99D1y1zU1nOrLDWZdqrbSVGRuk8ZLpP52jw5WIJuNqSS0sokTwH2KerxlcE2sFS8pVbqcA8X5Jv60qSLDv3UGVmitWqW44EHST5rqpM5dUnxnfXY5alDKqUQmwNVvW6ulTacKw2N72/QVSXE2hNi/WCgCLu1ueGgmzsv1KtVlUFyzeVZV1xwVbHGufg+bVRmTHG8lLwMmPWmdbW52rcasfrlcTXmpM+P49bfqxF1nnOdeApRPmWv3LyoSAgCAgCgoAgIAgIAoKAIHDXIbChRNkqvR48fxHXh/tRoilUYnYOB1hyPXPlAobHF2kg5aNCm4EzEEaeGcgFZifXUnVNRccxlbChuS6CcMCBEZZr777n9YiPDeJ63xh2Hd6Hpfgi4vEkVVk3c5FLiFO1dlB5Tsap7vpJfuk8HWTmcSI2hWkq0D1btiM1t8DMZMYZ1XWhx7aEc5dGUdtaj+17dmD0xgT3nUPeXkCS5P7ooSM4f/wEMi4/lWAfs5BT2Lp/DwZPncJsntnMdIN2O1XfdQYH7z+K6ZEbGBhdQkeTB6Msv94UCWNkdBI1NV7E5qJo7t5E0ysbYtE455bFnv1HcZXl3wtpO5oYtRSbWcDhNz6A5giVZRJFReputq1HUTbcnIu4NBJFkQR/Txszq0hqFVdV50jEYyztdjA2K7jmB7pIxdtetTigVHub3c3c6RcPUeB9tTNHOcvc6kSuwDztmhfx/AopLiLF0nl9T28yG7WAofK3X8q2+gJNyVDwqwj9rUrHhSi/FOTlGEFAEBAEBAFBQBAQBAQBQeDVi8CGEmXLzCvGqKaFBEusSXCG+oew78i9WBgdZBl0EL78LM5fGUZnbw/Ll9No29wLRyKKK1cvw9fag0YXra5K7A+OxdC75xDmh66xVDvEXuVGjEzPsWQ7gNnpSZI+piXnmJHcWIuLZ2+wvLpRl3r3dDbgypWL8Ne3knAH4WcE1PWzz2Da0YQ3bGvFVHSJJd+L6Nm5A/2XrjKPifFR2TRNvgLYvW0rI6yG9M8uWxYLCzFs3bsHsfFxwFvC6OgsgiyXZjMydu/qwez8PHOibRifuIKxhAuvO7QHQzf6sBiPw+8PkzAHqCgHEJ2awPlLF3HPG9+GodNnEGjtQoOrhKn5GPYePkCl/M44RxuqK8kwbao/881LOD6egodE9nX7OvHjh1tUMhTspQIuXTiLjDOAwhLdr51e1LL8PD4/ycLzPPx1m7ClrQE3hibRs6mRCwHs2XaWeA1LcLI33EZ5vJ6Z1vbYJOZobNbeEcHwyIx2xFbl5IU0e7NLLhy95yhmB2/g8uAo+8fr4OTiSIol7JHaCJYWU+js2oJUbAQD43PI2SN48HA3Ll2+xGzsOIJ05G5o40IK3baL2UWU6IAeYSRXIrHEOC2gs70D/Wcvo6a9Gd2b23Hjej/yPHddUwe8fL6GpxaYRe1FkSX8BU8QPdxvYmIGdo8Xdpa685Zh6849CDhZgE9QXqyAL/+FFqL86v0DJzMTBAQBQUAQEAQEAUFAEBAEXgoCG0qU1zrBLNVb9x2LfyoxwogVzDerb+akUkvKlMuBWvZAvzJbkeR+nkSugST25duMEmjecqq9Xzg5gsO7OjDcN4wv9Kfxhx/cCyY069Lxq+fPYC5LTzSWmPePjsDNBY0kjdiCJO+2cBv2djXise9dxtvfcgDPnjyNYiLHXGjGRbFuPUQTNB8XIY5u345LLzyOqYKdTuNdyNH5Ox2PYnJimosWndhNp+7c7CT6uPBQ9IbRGnHj4qVLCEXaUUslu6enE6eefhozqRJama29Z3Mtvvrdp9DashWBzCJm2J/eXNtGok+yG6yFIxPH5Fwc9c0RtG3qxfjZM4gVHTh0ZDseefQ76N51ENuauRAy8BwGZvPMt67D9Ysj2LZ/P9y5JTxx4jIXW9pJtufgp1Hc1p7t6GpvUeskehNF+eV7LmVkQUAQEAQEAUFAEBAEBAFB4NWGwIYSZauctsBe4DgNquwOGlKxbzdNYhygedciM3h9waDuNU4tLlBhJMOleuhhDJLqB44uJNgfbIOb+5ZYvkvXLEZBqR5eG82+aOKVyrGllzFTfC+RTMND8yynnT3RJIYZyoR+WkOrrtsgz1Fdxlvd07raDVprxJHRn2uaaq0YyKSoRr9udX+wQcOMnlil+K4ygeqe4O/3AdKqMgdRJdZjk7P46P++iqP7uvFz97fpPmHVa0y2zMWFEpViljNzf2Vu5jD7pI3pq9Jk9mqzrloprlql5j3QXc9V+6vP1JeTZdbWprk6x1d2aQ6Ok+PnLj4H1qaM0VQJuIvnLqhyblVSTZWbP/Awlp+b5dB6TubP1aZkFXxUKbnqQea6AB3Oq+dg7VPkuVgDjihjxaYTJWzbTAzUtfCgHFdXXFyssXqYhSh/v0+eHC8ICAKCgCAgCAgCgoAgIAjcPQhsKFFWxEeZXI2w/Livb4AqLt2cWR6dYVlukKW+MeYduzI2BLwu9hcvsjyWltgs661rjGCQLtHNzCz2uhKYX2R5bNGNAO24siy5vWdLK559/jQdqxtQdOcw0j9LdbYFhThLsP0RlJa4vyvL7OYcwl43dh85hm2dLcvMoV7Nt+xOEWWD8LP8mSQ3nVPqcR7/8MQ1DOfd+D/etY1QGzT96vlTyLprsa2HPdRcjFCLDYnFOSzm2Ttdo1zDCzpvOscFD30ISbSb484wR9obbCTGDk1Si8q8zMbPFKFWxlwkvap3vEiFukTym4jTrIzWZuFIiG7gGRJ4LnKQnKre7wLfV2RZbeoc+VyafeJA2Ofkogh7zkNBJBeXWLruJ2FXudcZDA2PoKm1E0FlxkYivcTyfo/XrzOs1Zjj7PlubWmFo5TD/NwsXOyD97uc2qWcF1o2Wat+FtaySCKl16/m3x6ZmyAgCAgCgoAgIAgIAoKAILB+BDaUKFukI02357mFBU2A/FSPnSTGOcY/eQM08kqkMLswDXeonuTZTrU5Q4fpvFaL62iGVWIsUzJFolTDvlaW287lSmirq8HM5Az8JE/K9GlifIblu+xhJXnKZxI4e2EQB2n2pbVeHm93+dDcVF9WlV/LGb/Vj4RSd5VinE8m8Xtfuoj7D2+GY2Ee/3wjif/3xw6Asc6wsUf37PMnEKMp2vCYKgf3YSaahos8t7YtwqptRl2RgB488gCy186gbyaGSKQOszRIc4Tq4KEb+OZde5AZH8SN/nFE6iPs9XWj93AvHv3W48gy99nPe2r318CVzmL3wZ2MCpvB0OAUe8Z9qPE4MR1L4P6HH8TpZ5/lUkhB9yLXsY9ZKcBT40PYeuRBtDvieOLsKXjDrVSEpxEJObGYSqEmECH3bsC9hzfh2985x570eowMDtEcro6l3/N8nhgj5rOTnNdx4aUZMzNzSNBUzNW4Fe++Z/eLepLXskghRHn9f3jkCEFAEBAEBAFBQBAQBAQBQeDVjMCGEuVXBoiKm/PK81s9u0aGcCXD9+ZZvstHWD1nuLKPYVJdlSlsUPVVt5WEbGXW7+2wWwuhK5dd81ofOz2Ef7k4gxLLnt9972a8eUstTbYMZ+2RG1eRYceyi/N3UNSPJ3Pw0M3bbi8iTWV2nm7i23cdwMipJzFd8KG3qw1RGmOFww0o0Fwr2NCK6f4+9i3XosbP0mYS3607tmJsfJiLHg5k4gnUNrXBR2U3UBdC38XL8HJhJOS1I0aTtmB9G7o3NeEGKw/SJN5+Kr7KJVu5W8e5yBJpbEMNS+zTPD6dprt5NEazMBujvXivWa5fsvmwdWsr0uxvBufT1z+G5o5NHMeG6WkSelYqhIN+5mG7WbXgxLmTz6BQ24U3Hdm1JvOulfdCiPLtnk75XBAQBAQBQUAQEAQEAUFAELi7EHjFiLJWN838WwMyo09X98maDcQGWVRuSkaGrt5LZd+amb1G9q56vdyd2Mrf1ZnJ5v66l1bvXekh1v2uHFdFL63OXpczW6s/1upFrr4GK/tXjaWnX9VvbGUKK7/pmyU8lXOADdZens7tHJeNUy3HxxpiNaW8enFAuYKXiK+Hyn01vmt9hBXOxv158bYWt2jrKKskv3qUtZQ8r3Wet9tP9cyX2Kuseq5fynmFKN8OYflcEBAEBAFBQBAQBAQBQUAQuLsQ2FCiXDbzMo2Yqg2ZTG55UyJZDWuKJbZen69cOl0mNyRuBfbGOpSD03LWZbhsrdgUkVYmUTdPJ15+QJGmYLmi6qN1kHRr66plm+rddZp9tas/BkVdNu6iOqpIvoMGWNlsnn20jCXinFebhyo3Vtek3JdVtq8aP53JwsMeYTV/RalVj+5atgpOXBzgAVYuc5ncK5MxqrZ9jM9yBiNoamhEjtFc8QxV2lwSC1SWG5ljnWZ8lj1YQ82Zpl6cQAfdoTWWeiHAWI5QJF0vJPCVfmfZooh+g1nOelfjM328pbirxQ9rAcC4spUqv3W9eknBXJyoLC+Y5mjmTtXkdzUzte+39F6I8lqePtlHEBAEBAFBQBAQBAQBQUAQuHsQ2FCibKmMI8zPff74c3CEA/DaA+jdu4NO136k2becIGHqaGtDIRfH1PQCbG438qk0bCSIeRLG9vpanD1/Dq2dPdqwSTleF4v8YmRQkr3HEU8JT594AU3hCLp6etmSnMPiYpq9sn64gnUIOrKYW8qwF7fI2CH2qE5NapOn+noVzaRKjxXfc2B+agQpbw06gj6W9OaxxHij/FJSlxO3N+ZxanAGOzZ1o7mlhRnC4+i/PshYoi7cuHgRU34PDjH/OcC5pEguQdOykYkM3vzmwzj3wvOYnY2yxzrI0l+jnDnUsBW7Omtx5eIV+EhO84sx7fhc5OcNIReuDizg/qPdOHN1jDFJnXj8ye8we7iZBDkOO3t06xxGfnGSOPVs24EAS4wN1XuVxYGbqedKlVbqOzE48/S3cGkhhX277kX0wjO4MJ/C0f3sO84naPR1lRFMTcSphIXpRYSbGvGWNz8EH3uLS7w/WllXFQAGvdXEedW5mOezlZV3/gvUTgAAIABJREFUa9/lJPfl+lWqVtBX/rxe4ixE+eW6SzKuICAICAKCgCAgCAgCgoAg8MogsKFEWZdCUypcoCHT17/1KJy1regNhXF5mnm2hx5EaGEcZ4encOzIQZLGpxBNe+Fm1FMjCak7NY/j14fx7re8A+OXTmKapDXL6KiGOpJf0rKzA1fQ3L0fD+5qwiPPPMF+1FqSZxJpjw+OAsl2dhLZxm24p8mOZy/2w+8O494HDmlzqLFYAbb5Bbo6Z+ClfXPOGcSuzU0YGBrG4Ngs9uzfpUlhZ9smdLbXYejaJVweGmffrAP3HHs9hk49j7QtiHvu3YOnv/Mksp4ASfU0Gnu3oYYJRMliBkvzdtx7z1acP3eBam4WzpoGbKoLY3xyAnlXBPs2t+DEk08i4Q+SKC9ROfZi975D6O1pwqXTV9G9uwsLdO9upJr96KOPoOBjTy+JeInnSi9GAV5nLd2juzp3orM5VC4hXivpqyaLuUyGBlcp+BmjlYnHaadllLsHmTOdXCI5JzFXargiuRnGdLk9Xu1WXV3W/co8zq/MWYUovzK4y1kFAUFAEBAEBAFBQBAQBASBlwuBjSXKVYZZKhNXmUcxFpkmTyM0d9pEJZSkkvnHXp8XCZb3OkiS7SpeyOch2U3jxKnz2L3/IAkwlV0XM5JJ1lQ5siqeLjBuyKkJnN3IzGUJcYr5zEp1Vlm5tmKOxlUubVClXLRppAwfS56V3KkygtOJGBYSOUTCIf3axdigNN2hc/w8FAgwvojZROzHVXnOTFaikm2nWky3ZLeX5dNpzkeReqsEms7QS0sIBMP6vHGq0QG6e5foKB1n6bXX49bqq9tlZ95zitecIAmNsGQccNNoqsASb5VT7GMOtNqUiZXqJbZKpdNpZkSTnJaU6qwXH1gCTTw9VN8LeeJBXKxtrUT5+33AXkpv7/d7zlfL8UKUXy13QuYhCAgCgoAgIAgIAoKAICAI3BkENpQo327KOZZJu5jbu9oWp1NyMBhgSXaOBNrYR/fossbXrhjm97MxT1iZOVn0MkMi6lD5wVaOL8dWnxU4PzvfVz/PsmTbHYogzDJra1O9004SWJfVI02Cq8q4V265jColp+PyinkrIp1m3JVFkFXHboZRTIsk1zYuBKTTOfgYgeX3UvUuMatYzdPtY/8wyXyNf9VS67XCUlaUFa5rPahqv0oP8caUTr+EKb5shwhRftmglYEFAUFAEBAEBAFBQBAQBASBVwSBDSXKVo/yzPAgLly8hAzLi31eN/trHVR5c2iqq8XY6CB7lo9gjt/HolnUUcG1OQpYYvl0iOW/meQCcr4APCU73M4SEtEl5P1hvP7wbpw7/bwuQV6aj2PL9p3wudMYmWIZcy7N2KEUy4cdiNQ5MTq/iKbGLvR0NeD6NcYYeWsRdJWQpYo7PTNN06oSWjmXEnN+7UEPNndtwdLodWQ8fizMzmDbvoOYunoOOWYBL05Oora1BVlGJk2y99jvDaO2zk+ll6owVd4c+6fvO7IfZ587gUTawQglH0bHZnD//UeZ73sVearLBUYcUb+muhyjzN0Mr62AJBcE6huasbmpDmdPMU/Y3gBbdpzOWQfRmR3Bt567hPq6RtS3dCJIouyvIzbZAmLRFHZwfps7G3Qp9Gqu2dXRU5YT+IvMtl7Gx3E96vPNHtD1jLHeS1mvCi9Eeb0Iy/6CgCAgCAgCgoAgIAgIAoLAqxuBDSXKBWbcqrLmGyS05670I9TcDL/fxRLmJBIke12tTSTKozh87AEM953B8GwBzT6WOf//7b0JlF13eeW77zwPVbfmeVSVZsmSLMnzhMHBSQyEMDSQdByHQMMLWQ15nU6zgLCS7nRIXr8HadKBrJAwmGATgjGjZ0uyBmseqlSDah7vPM/D2+dWXelKlqzSVC5Z3/ECW7fOPed/fueU1trn+769K2ooXG0UtWNsYTbCHQujguJWp02zRTuNHNuVt67rwp5dL6K+ez0KkQDMrkaYtTTRmoswSzcOo70BzkKS88dsobbbEXZHkEhE0dzVigTFJfu5EWW79Gw0iXpnBdu0jXBSmJ8YOoF12+6FyjOGvMOF8cHj6Nx0JxpteszRxOvw0QG0dLUjw9ldpe6cTufZOq5DjkJZzeqy4u68qrMdB3btga2hGzXaFPq9IdyxeQ1OHTuE+lVrkPb5EWZ+sNnlQm19I7yjg5in4djW7bfDqc3j0OsHaexlhTofg6qiGT0uC8X2dDEDOZbMQsep54Iqy7liVpwtVWiqq6KxWM3FM4FL2VaLleNSFf1iwrP0YqNUbT7PPbp4tQvO1AvbQkxXeVTVQoxXWXRVsdJ+zt27PF7rwn0XBP6CEdi5cygm5ee6BxZcvxfOq2xKXFW5cdh5DteLpmHledMlQfxGY68rq4qLUF7Zf8nJ6oSAEBACQkAICAEhIASEwJUSWFahXBJaijDWmuhCXWbKXKbfKDLznNe9xnbqKyVxif297nnoGZVkN+uv0xHf2sOU4pQWlSWr6wk4bEbYDWzlXoxZCnq90FgcC9dcfmMus/RUMsWoq3Ot6BfNWaaYnWcV3uqqhYXGZKUtz7lxtTJbvrgpvtkXC8xS4rLSyQTmPUG0tjUX905zflzHefZLZVRfctll4nlBaCu53UsNCzt3VBHKb+0zLWcXAkJACAgBISAEhIAQEALXm8BbIpSzGZpp0QArQuMulYYRSqyKWtiCnaE5lSabwP6Dp7HzntuhoRHW6JSn2Jrc3FZHEZNhRJQWlXT92vXqPhitTsYhdcFqUCEQjJNNDpYKukFzhNkfiBQdtpWZYgOji0Ks2qaSOdiqnTQQ0xTzgkPheaQ0NrTXViOdYUYyBVeaa9PTFEtN4VXgzHGMmcU1DfWYHTkNY1ULTEgglddA8ctShGCOrdVptoPH2DztslFcWs2IhMM8VhZaHkcZ+DUYdBRzKXpd06yLVeB8Koo5tow3uOoRiYbYPl2PeCgAAx3AVRSCAbcXJl5bIeOHO5pDPSOYKGNZNV44r5YVdO/8LB2v7XA56HodjZCFnaZjNPhaFHvlldOz4nNRCLPDvJg1fejUOP73fje+8P5NaLFqi+ZqipP1ay88D3VFNVTJCDJqPbbcthGpVAwjI2NwNXTCGPchlNfBYdZgaIidAXQez/HlRy5vxureegwMnGEbgAWNDQ4cOTrMPGZ7kUWMXHp7WxnfdZQRYK2cMVdMzsyIsUPA752FpboZdkUss0Xe55lFUlOB+3f0ou/4KWRVeZqfmeGemMKme+/EyLHT/LOKZmq8t+koolkjGtgmH+fcttVWiaYmF04ODMPhcBYN3dS5DBI0OqurcTKey4sgq/rVzS38PIrZQBatDY1ssa9f5KfkQS/9V02E8tJZyZ5CQAgIASEgBISAEBACQuBmILCsQllpvVZaZ2eGhil+jiHAOeMGRi5Bl8b82CQjj3R48P5H4T55AqfOHICfGcsOWxNMFNK0z0IoBXStXY/tmzZg6FgfwpwXDlCkTnAOua1zDXONDTg45sWm5jq8+stfomrd7cjFZjATLaCjuhbUghR+Khh0eRzsH8H6NT0IzE3DWdWK2io1DvdNooFty8PHjqNrx71oVmfw0utDXNMODAzuhbPlduh9x3FyOgK9ikKRwjbA2eRUNAtnrRq+lBmPbFuDl17djRobW5/1dLyO0iSMYiyYTqDA+eRcOA2XMQtzSye6KYZ38aXA3fdsp4icwfB8GHoai/l9bM3eeQ/nngcxm7FAHfXDRwZGiugIo6Nae9bDZddg36EjCGU0aKIIbV+/Drdt6C0anCkvCC5VGVXcxmm4DXAm/IvfP4zW3jY8vq2uWMVXvqPU8ccG+3BqeKToKN7AdXY1u3Cqvw/T/hBWrd8J1Xg/3Hkttm7ZiFOH9iLE2etUwMs28g3obLDj4IFDcHWux209tXj++d0U4Gq+CKHLud6KzWs6EKALeGRkHINzbnS2NrE6PAcTnc6VnGxDjg7mfEmRZVt8VGXDfVs6eYwXUN/ZQfMyit1oBne/+x3I+XzYt/tFvuhwoLW7kQ7lvCT/LPx8Rm7btIVt6m48++pRrOrogpYvNDS8BxHalRc4r642Mr+bL1Oc1e2otGbx+rFx1Ne2YNvm7gUXccVhfLGNfCEL+s1/lUUo3wx/1ckahYAQEAJCQAgIASEgBITA0gksq1AuVTsziRhm3T7O05pZcVXDUUHBOUODrzOzuOPOnSjQFTqdSdDASg2DykChwsotRaKSLaxmFJKesU55Vn61rM7Go0H4wkk4nXaae4EzuxlkoqxQhhPo7l2FsN8NZYpXT4dpHbN+8xSiSrxSmqLJYrHCxxxlXWUjWqotzClOopLZxl4KOIPVAQPPlcywSk3DrUicpmDMLJ4b6Ye5GGW10DY8z9Zsrd7Byq4eSYq8mkoHq9sBVkrtzDeexf6jZ7B6dS/FtAez4SzWdHWwmp1CQWficXVIZQuwsvB8emSCFWEbzc2o4CjSbIyLAnOdwdgpFUV2iM7XGpanc6yEm7k2M6vkYUZo0fYaalarVRR/Dpv5TbOMFf5Ke7XS1v76iTF844gf//mRXtSwQu8wnXP9ziuV/UXH77OPEj+LU42ayeyt3JT1l2KyrmQdJdOyJbeSX0HLuQjlK7kTsq8QEAJCQAgIASEgBISAEFj5BJZVKCs4yudA86xuloyY0sw81lPIXmrLszXaH42jqoKttNwSsQhi6QL/bL92yhTPgXAMBoppFXORTRSwC9tZeXXJc6QzKc7HUsyX9mD1MsMWX5WKTtYXRF2lU7zGs8e+tmWXKsflR7ncapVqqVIezbHF/EtPH0VndxM0kSBSZid+f2cjo6fZokwRHWcrdI7xUwUK9QxbrNWZYLFy3chqeygQKEZSpdhGnec+DrZVK3PDWUXwM76LXm0IBPyYnfEX55U7OloxPz6BCFvH29jCnmfVmEbmxRgsC8W+kiudiPlhtLk4s878ad5ji9W6MJ/MuKx5dwCNzfXwzM0gmFChky34SeZOq/iSxKy0bQeDULECbeDLjDTb3XV8gZFMxBm/ZeB91LIqnkOG7fPKDLM3yJZ2zl4beH7FVE7FXG2zwYAsxwCSXL/Dbi0+VwmurYIvXoqiWirK1/agyreFgBAQAkJACAgBISAEhMBNSGBZhXLJ5TjC+dNT/f0oWOvhMjD6KZblTOoUqpraGfuULQqbFEWalbOv4Izsut4u9J04iElflAZTZjS3dMEz+Dp8agfqmSus5syuEscU9nIOOZVHLVuvMzSH0nGg18NZ1NWbt6CK53n94HHYqyuZTZwoCrsCs4ltVZWoc1XgyN598FKMt3VtQkXCg5lYHI1NTQj5PdAVZ4H1ODM6AZODlV5Ws111zWhrrMHefbvR1LEROf8gRgIpNHDNYa8blS2tyBTPw2xkmlw1M2JqbnAYKpOaQo8t2YlkcfbZUVGF5noXhvpPkUOO6w+jqqWdjtsqzPncbDcvoJZzyGnO2KbZsqxmpTcbT8NR14ju9gZW2hfa2ZXtclnGJRfreY8fX/rxaeiYAZ3lCwq10YT/9th61HLWO0+hv/8XP8cZb4AVezO62ereWmViO/VeeGkg7rJSQFs5cx3TFGfF3RTFKc6Nb9lxNwqzx7Hr+GlUt61CzJeEjZXzTQ/fg1m2yXs4b+33xNG9bhOqLQXsPTKIalbPo3wCjXQjD1D8OjlbTF3O1nEr15XG1s0bcOjnP0WMLerF3Gk+C2a2mVdXGnB6eAB3P/weTBzaD39czTlpE3S85+FoFI7KKoTZKaCpqGRRns+RsxJB3zRifAnistfARoY+3wQMDWvRo0vi9cPHYWmoht2oQZznWN3DeK06rqU47335eWWpKN+Ef/PJkoWAEBACQkAICAEhIASEwJsQWFahfDYe6vBB7D98AvWr12DmzARa2ztg1MThpZOxpaIWTlYHUykvEqxcBtxB3HX//YjMjWFi2gdLFYWxthIV6hjnU7U48PJB1DF+ScVZ5TSbkzV0RGZJkpfMaqDaiGTMh7ruteiusWLPK/uhd+kRDSpt3JzrbW1A3/gQ7uU88vDRo8g7zbAzfslIo6wQ/4G5mhnMEUQoUKNsc7ZwJtlDkzA785QV4Xbnzu3wBz2sXFYiNHMEIykNrDkDjOoEdM5qRPlCIBBJwO40ob51LcJnTiNAQzELc6EnKFZtDit0nJO9f1Mn/u3Jp9gC3gK7ygdNfTdazQUc65/BqrXdGD+5H3lXE1rsZoxNTFLAWosCe/Ntq2loxRIuq8RLcWsuxSBlszy/L14smD57aBQ6RyWeuJPV5WLusgqHGbPlyxqwelUHLJwddjAuyz0xwoouY5wp6rMF8oiyFZwV+AzbvgtaE1pY9Y37PJhXYq6KRmScqdbpGMtF+zPOcespyj1stzfzXBZtjtcxhTR5VdfaWNmlkRvb7S1mK8x2IyvaSuwXs65pYuaemaR7mRkmvhDRsXIdYrZ1c2MdZqem+bKigccO8XmgiVcswJcGbC2n0K00a9HfN4ymzhYaxBUorJ3Mx57jY+Fk6zrFvqsSfQdeRtjWjFUU/t6YklntQCTgodlbAxp53vLIqMv9DSJC+XKE5OdCQAgIASEgBISAEBACQuDmIrCsQrkkPqJsl9VwptbESCJFyGhZ+VXT6fgN2+JMbbGqR+GrVGaNFG7l7dtK5ZhpvWzsVRWdnLOLx1NaZhVhroiYOJ2lNUYr9Py5YnRV2vLMV/aEkqhllTlG12adWst5Y7YaL+bylq+nGEHEamapxToRi/EUWpgoAEuVWmV/ZW3KeRURqghJFmg577twTmWtGor70uEVkakIbsXJOpNRWs8XIqiUlnT+v1JaLc7jZmm8pWabsPI9pT1audo4q9UGzmor7epXG2uknCvBdnCljdnI+e7iWC4/K77QKItqKl4E1/J22opM+cwpLxgufMlQnr+8lFFlEcpvpydDrkUICAEhIASEgBAQAkJACCzoomK07vXYFLGnLRdYFxx0QSgzTikRYXXYi86uNqiVzyheA2wzjudYDKagdbJyWjJdCtLZWsUKrhK5azJbzh4xGQkhrdIzjsl07ixlQ7rnTJ/eOLlb4ExyIkXnaYpuJVLK44ug2rUw+6xsBYqoNAWpzz2DlJbxUZzNVTDl2A4ejbKSzTXbrZUw6hUhvOAyrVyG8t9qiuOLbRfNFF44W5HJG7cC4hTvGpp5GYrGYUqr+EJ7dfl2JSK5tK/y7+Kt4FZ6KVCaX1bxGvbuexkVDavQ5DJjasoNq8POlw1RRfFTqOeKVex0Oofq+sZiJV+psutYDa6wmeClY3chm0SGs8gmM+8Nq9cJmqcp1eI0Tck0FPeBaTcdpyuL5mopzhMXeI093R1FfqWZ4PK1Lqz03KN6XvTVIr7SS5jinouMyqvCZ3+uCOOyfYp3gOc9+0tQ/Lnyj5Lk/EbeF7u3IpQv+sjLh0JACAgBISAEhIAQEAJC4KYlsLxCuWgmpUbEO0U36FFs3diKn+09CqexgkZOEcQ1rDJTLKsNlCgUpU62IFsiU5hMqlFHN+rxkZFiJrGGM7Wpec7GUpT2bLiN7c4BHO4/wxZnOyLBPO56YDsGjh3DXMAHm8HGhOMsalprMDw4xYzdCkZGhRGl2DNk2DqsjkNb2YU1jAk62j+GaqcVEbZHN3LOttqZwvHRODZ3WPDs/iF019aiwq6Cm/PFBRpLqdhCnSvONW9EevYoTofoSE2BnaNItFMQpim6TKwSR1hBt1iqGHmkiHt2EnMWd1NPM3a//BpFaCVnf93YuOUu5D1jmA5Ekc6qUOmyY2LKizvvYUwVHbkv5fZ8sbzkyz2NpRcWip4sF5iKMFReXLz4y6dp3mWCQZtEmB3o9S0NjNCqhXtkADN0GK9la7M3EkPnxu1whGZxdHQedz9wP1KhSRw+Pol1a9pw+uQ+tkkrbeicKa+vKM5kKy8Y1Kk4Iik11m3owszYOF9TGDibTKG8bRvnn01nXwZcLpLpYtd4obh+w8y28oJgUfyWX3dJXF/JS4fy84tQvtwTJz8XAkJACAgBISAEhIAQEAI3F4FlFcqKUZSaQjkwM4wJfxpru1ow7gsz/zZCAZkrVgLTrEqnWdGtrnZBrbPAhhTSBhPMjIjqPz0IJ2dzdRTSntkgHYz1rG7aYdXFMTAd5ExtG2Ym3ejdsIZGWmGMT04B6TydmjnbTOHJwiaqWMmMBiM05aLDcZjVTG2Wc8+tMFHwjQeSWNVcg8k5L5paO5jFG6aoM6K13syZYlZ3FTdlk+KqnC62SqcoimtZbVbDBGPWjwBnooM8p5bVUzVnpTNskU7x/JpCBjMzAbiqq1FTawWjlDkHW4U+mlz1MP/YNzeBuvZeZH2TmJwPco7XQcOyFoQ8bugZBdVC0zD2Y1+y9K+0ppcaA5Yyq3wpkVkSjLFYlJVxbXFuWEu3aDUdog10hy5wRlhxllbUrBJTpTOwIs/qfCav4izzOfdoK9vRD+3fh9q2HppnWWFUYrAIn4lcxTZ5jY4t7jTUSrOVXkvHcKUzPct281Ib+VKcplfSr5kI5ZV0N2QtQkAICAEhIASEgBAQAkLg2gksq1BWlN5CRW9hJlcRGDd+K1CsZmF4k+ipG78GIETTKQcF8NVsS5mTvZrjXvQ7V3my8mrs1VZmr/Z71+3ar/JAIpSvEpx8TQgIASEgBISAEBACQkAIrFACyyqUS6ZXvqkxnBwch8PlQmVdPaqMakx5AmxrtiMc9rE7W1ucgbVazaxcFod/Oc/KGdfkHA72zbJtuatokKViVTMWj6CmqQ16RhH5glFGP3Fe1u6ke3QB/YMjSOYzaOhYhzpLBmOsQtdV0bU5HYI/r4FLR/dqOmkpM7T1rPBO0JXaVd+i2IAhzMgqs1HP+eV5ZOjq3MZ5XH2eMUasQitZvVHGR1XV1tMpeRoz/hxjoejYzOqvEpMcjbESy0qrzz+FcEaHVrZxO/QpzNE2Wrdo8KXm+kLzc8iyWt7W0YmJY0dgrG3kjDYwMxeElnemo7sdnvExeOkw3VRTi/7+42jfuBkWNSvVzPrVkkGG19HW3FCcqVW261FRvrAtebme3cvFWy3XOq70PCKUr5SY7C8EhIAQEAJCQAgIASEgBFY2geUVyjSCUrGNd37kDI73DUJjtaC+uQeG8DCeO9yHalsdkikPKmqamZerxvAwI4Ca+Jk/wBnjHrTX5rD3VBC1jCeajAawcdMmTJzci5oNd8MUnMYeiuj1rZWY4vzsOxkp1bd3NwZnfVi3aSdbnbPYd8zN3GVGFvF/gUgKSUYQpVU6VFQ70FDRgPDcaQwMnIGaWcnqnA5ZFZ2oGTXFeGEYKupQn4mjb2SUrdXM7HXU4x13bsKu134FN+d49XlmJqtr8NDda/Dk959Bz6peuCpVnLu2ot7BGV9LFIdPT2COs9Uuzvj6wlHOaG/CYN8R2Hq3o4vXNOWdxfzsDNLmekZWbUI+E8SB146jdxPnsDVZDAz1M3bKhhjjlgoFPcKBWahruvGhR+4rtjQz9feijt3L9QiedYtenAUuCfebtVK8VG4ilJdKSvYTAkJACAgBISAEhIAQEAI3B4FlFcolIYVcmpVaVpCraqA0XyfiUSQ572s2soJMcyyN3gAV53rj8QSrqANo6VqNqgpLMd4pwUqzbrEKrOQaZ5OcM1breMgE0gUNHCzJxuMpmEy6YtVXiQDS8XjKnKySH5zPZRjTxGFZpVLNqq4SK2Wx0GW7+BHngCnm8/w8q8ziko5aRcdpVqVzPI5/eprVahfsNmVu18B4K0ZP0X07xUgq5FJwBzPo6WxCgsZVWlaOFQ9nZdZXqSLnWf1Wzp9JpVkl5/EobZ2soE+MDhVFd62D155lfjBjnzRsSTfT4bvAY8bozu2021hVz7GKnCvO8yaSirs4o7UYWaXR6nitLEOfZ56tRB7dHA/g22GVIpTfDndRrkEICAEhIASEgBAQAkJACJwjsKxC+UrAZygKlRbn0qYYScWSWViV3uQlbuWVzFQqVTSkutSWSkaQp/jl8PR5MVTK/m9WEVWMvMuimSleEyhomG+shCNzU8Qvl82W6oWM5KvZ/D4PncCtdPDWFkV0mkJcyZ+2lEdjLeHA58dDlbVqFyvAC+K6PFJJuQLFbftSkVTl+5biq5SDKNnPF2/fLo+4OvffF8Y4lZ+v/AE9/3wLF3z23pRmqxf/Xfxeucs1/7zwmWK8XrzQ4ifX44WCCOUlPHyyixAQAkJACAgBISAEhIAQuIkILKtQVmaUlcxh/8wEjvePFKu4imCxV9sYoRSlbDGwWqvBmNtPJ2sb9Gx9NrDNWWtzorlCh5+9fATdbbXsczZBlYvBEyzgnq1rMDZxBuk4Z35jfs4rtyARZJZvIYsoK8vbd27ByWOnMO+eQ01jB1i3RTyZpmMzq9DZAjJ0jN62fTvCZw7ghy+8DpuzGqu72pFlZTsQi6G5az2q6H59YvAMjHRwttAtOx7OwMzKbprV55A3huoGB5LpJCODs0jFvVA7m5hBXEsX7nb84qVnMTunwZq2KiR4vXa9CnPMjL5t533wnOmDL5rlOuLQV7VgbZUVfUODbK+uQIwz2yqWj5s6eqFOzMCftqIQGkZQ5YCeM8uFnAaVdONOsuIc4dx0e886dLRWLwpHzm9fRUW5PILqPHOuxftW/lyX5s0X5eqiDL3yJ/+845wVuwsxYgtCeMH87c22ArsDzorfsxnKfNYuOEap6H6p5OorX/3CN0QoXy05+Z4QEAJCQAgIASEgBISAEFiZBJZdKKsplGdHB3H41DDNsDrgLMQw5ptFKKVHT2MTpmZOI2OvRQNbi7NaMzRJL4bZ0vzuB25H/8AEXBTSZ6bd6OhqhXcuge6mSgwNn2S8UAUaalTwURyPjYyjd+1GWMxmVmFzePVAH3o7mxGJMsM3lEADY5pCERppUTanszG0rbkNjYycGhg+mcF+AAAgAElEQVQchspogNfjQ3VjG0XwOOz1PahSxTAzH+V6NRicmKewZVwVw59cje2oMObRN3ASBeY1NzdUIRzPoRD1w00zsDu23wmfZwSROHOQg5MIafTY2NuB40cOY/2Ou9G351VkbA1ocuTgZm7xuhobTg+fQZKRTAWu1VhRjbt2bMXxfa/C2bYWed8AzriTqLCYGDOtxDMBkRgr5SYXs4pr0dpRzxbvBYF4MXF5VvzSaGxyfBTzwTg5rUdijmvUONHRWIWh06cAo5MvJBqpUrOYnfeivo5z4rymHKO4VIkARufDWNvTifnpccwHYli3bg2zsecxMjENBw3JOhprEQz4WWnXFtvirVxnKJ6FmqxHxqdQ29wBhy6DSUZuKS8TpseGEUgUsG51N6OyZuGkwVshyWiutJoGb2Y6hrOFPpugyZkbGnYF2OkebrbQOA1JDIxOY93a1fB53XCxld/ndsPsrGR+tRbuqVGE8kZ0t9TSWC0Ml9MCN/9dQ0O38izpa/3VFKF8rQTl+0JACAgBISAEhIAQEAJCYGURWFahfFWXnktiZNKLjramq/p6npnMKo3uslXJpR48FY9Bz/nhNytyJiMRpj+z8E0la7qGluuFNZW1KPNPV1EoPntppeptcm4In/3Cl9C84X6sbq3CL//tB4jqavDB9z6Ml371DBhrjXf89u/jAw9uxId/4734/T//Wxz+3leQ7boTufEDODYaxId+7wkc/+nTmGerenXnBlRlpnDak8M9j7yH39uOb371L1HV3IkfPvMKfvc/vg/9ox4kZvswEzHivs0t2PXqHsx4E3jsw/8Bw/t+ilFPFtvuuR+DLz6D2z/yWcR2/yNG6t+Fz7+rBo99+r/jLz7/BXz1Lz+PbO16mpetxYmZFNSzp3CgbwyPffQPMfCL78C25d0wTuzCXX/wZXRkRvGnX/ofCBbs+ND7H8W3/vm7eOKJJ/Dac6/hC1/+Mz4PfKHB+fPytvmlPgMX7idC+WrJyfeEgBAQAkJACAgBISAEhMDKJLCsQrlU0UwnaLxF8y4l9klRKoUsW5ZpcqXhXK8vGERzazsKbGWOcxYXrEqaOZsbjcSLrc0mq7UoFs2sqgb9bNFmFJQStZRU5nazKUZI5WBmi3Sehl1WmxWZWBhhml/Z6LCtGHsF56cRy2tRX19Hc7AC4sp5eQ6NpoDJiQmqWye6WmsxODQAi70aTquRkU96aNmqrZy3OD9b5up8sdtaPmN7NVFL589En5sdXjz1eacsv4GXi1cqLLZQp+aH8cnP/hdsvu+9MKSnEG28F+s1Z/CjveOozs+wShvBhz/xOfz63b14/JEHcCxq5MuGDO7ceQdaGnrxyM4mfO/He6FPsdo/O4/Gne9CQ+gETnl1+MTHP44NPc34h//1ZdT3bMQ/fuUv4TfV4wMf/V34B/ZgNunEOzZW44U5O/7owUZ8+Z9ewDonHcH73Hjkvb+N0ee+g6ePzEGV8ePjX/wqNmRO4E/+5p/wlX/5CQJHn8GEeQc+sCaFL3ztX1Flb8PjH74HX//mj+FU+fEdiuDOjjr8v9/+N8z+7J+xL+jCXc3AM3v6MDi8HzPTcWzcfD/+5q//K3QqDo7zvl+urXspv7YilJdCSfYRAkJACAgBISAEhIAQEAI3D4FlFcqliqbSev3SC3uRM2vYlmtFjPPJDa0N0NL1OpNji2xtD2eGD2EuokWVucD5XC2UGm6CJkyaTAJB6PGuO9bixVd+BXuVUmlOYX4ujOaWZhgZszQ+Eyq6Xtf0rIdtdhKTMS/0NgfmZ9yMWTLAHw5i1aYdqDCE8PqpGTi0aSrvGlQ59Jj3aHD/HY340a7X4WT7d5xOXDW1XXjXQ9tokn3O9Gq5bvE58Xv5M15OKOc5U61mPFdk/Dj+7Cv/G//5T7+IiaMv4ps/2guXQ4e27tWIeobRf3IWH/7cF/HIbbX4zMf+L1SvbUWsoIZJZ0F8ZhSRnApdq7cgMngMM5zJbtv8MIzzB3DcZ8QHP/RhvGPHRnztf34BJsZ8ZfNpvP7zZ2DZ/CgqVW5suOeD2OIK4b/91T+jvtoEe2MPzKlJnOyfwx2/9hi8+15G2GaDmvFglop6jO99EVG+UHG2bcHqOjVCldvxobUp/M3T++DkuSMFFefSe6Hl3Le1SoevfeNb+Pf9x2Dsexlf/sbTsHC+vbGxEXlXJSIHf4FXxsx46d//vhinBbaFS0X58s+V7CEEhIAQEAJCQAgIASEgBG41AssqlEuV0lQyhrkZD1uYTcjTjTpLwVJX7YTPF4SzqoJGVSqkmZOc5hSqg5nDB/bvh8XVgq5OCp5EHDFWi+uZfdx38igFblWx6qtWaeF0OPndJMLRBOOZwBlnE8Uw3abVOVakI4gmaOKlXagimq2ccWUVOUCRnsuzjVdrgMFohJGO1QZ9HjNuX7HCHQ4GkNc5sKa7pejmrGwXukDfLA/NWf4hNw72n8GdO3bSljuNH/7LNxCytuO3H9yM4bkArJwHHo/yhcGODXjx5y/goXe/A3NjfXDnHchOHsOLJ+fwySf+Aw7vOoCudZ04fOQkHEYVXt1zAGvufhi/ftcWnDi8FxojZ7M5Z15r1eIM55p1vA8dvZvhMqmx75dPY9dwGH/4O+/D4OAQGjk3frxvAEbes+0P3IVcYAovHeyH3lCBe7b3Ys/uwzDYjbBUt6LZEMWZEOO1EtP4wXMH8clPfwIDr+1F99ZtGDj8Ctq3PIgGvvT42Q/+BaMJKz7y2H04fmYOW9qrsPvAIN7xzntoJLdgGCYV5Zvl6ZV1CgEhIASEgBAQAkJACAiB5SOwrEL5ai+rwIpiycH4ao9xPb53riV6YW64JJrfLD7qsuctjzBaPGipMnwjBPlS1lrMf77swi+/w/nO2Of2L3fXvuhRlJb8Rcfqy53lUucofe9i17IUBpc7b/nPpfX6SmjJvkJACAgBISAEhIAQEAJCYOUTWFahfGHUjyJylO28z1niK2XglvApTtmlfUv7F6NwF3dYqvApCtBiJfGNllgXRgadzexVenMvyBJ+g2PyBV++WKTR2VnlxesrXdt5MUz88MKVFQ99wQHL27GvREyXrj0TD+GH33+y6LT94fc9gp8++U3MoRGf+cMP44WnvoVdZ8J4/3sewqwnhl+7bzue+u738K4PfBSnd/0C6rpV2NzTymq7Bj//0ffRffdvQjd3DKd8bIv3j+LQ6QnsuPc+RCYGcODkEN73kd9ByjOGqp4dMLiP49isCr/x8A5koz5868ln8bEnfhd7nvlXONY/iOroaeyb1eD9D9+G//PVr8GXMuC33vsYnbBHYLfbceR4P2qdNhw50cc28V4kOW8+MD2L27bcRkfyauiUiC5rHap1UaQsjfAfexHPnZzGf/yDj2NVfSXvfY650CiuXVyvV/5fTrJCISAEhIAQEAJCQAgIASHwVhFYZqHMvFsKxRxNubI08zLo2Ra9jNtlK5nLuJa34lQ5mqapNWyDPvAcPv65/4nf++zn4MrO4CevT6DWmIW+ugExRj6t3bKTs+Bu7J0GvvjRB/HAfQ/hz598Hv6ffQuJjvvw+PvvK7ah/9nv/yYmK7fBMroHmu0fQN3Iqxg3teCTj78P3/nK36H79rUUslFUOoF7H/09jP7rF/DNEzn86ntfh6ngx9001nr3H/1X/Pzv/wKf+tq/I/H83+L/nDTgZ1//HD7z53+FBuZoa5vWw5UYxPef78df/M1f4/gPvon9fhUef+Jx1Gan8Km/egpf/dJn8NPnfoJ6qwZfffIVvP8j74GFRl3usSE4qxvR0L0eW7saUNfaCauRkVUXvPi41nshFeVrJSjfFwJCQAgIASEgBISAEBACK4vAsgrlUpusj2Js/+ETcNS3oae9Edl0qpiPq2a+r9ZohYGzrOE4XazpZK0xmWDg56MTc1jV28Nx4wTCiQx0nB/WmaxAJo4Q/+yqqkTU50MwwXljfi9HQVhVXYFsNkdH7RRsFS5os0m4vQE4KiswMzEFc0UFTawsnFFmzq+XjtfMNK63GREMRaHR6xCmq7bKaEeDy4wEq7D9Iz6sXd2BeDSEibE5WB12NDUzYzgWpyu0Hg6HGUnGR6UyeZjsNhjplp2OR5DmnzNcQ76QYzlTD71WRbMqI8x6unAHI6yWF+ByVeDUiVPQ2ys5f+2kEzdnrNNZ8BvIp9Mo6LTQ80Ml6spVwVnssjbtpT5SyneUCnUqEsCPf/g09jPPOWu2omv7b6Ijfwa/ODCCzlUt+KOPfRQn9v0KPz4VwFq9H1//5yex9Tc+ilWFBMy9d+G3H6WQ5nH+6St/im/95CUkM1Z87DN/jMDun2DW0oZPf/oj+N7/+Bre/8mP4snvPgNHg533uRsvfu/v0OfP4k//4u/xwEY7/vCxj+AYZ8F1DV34Tx95P15++rsYdqfwR5/7T3jup0/hxMlxfPGv/xZ7vvsVfPuVMfzDP/0DBv7tH/DqdA6f+NyfYGddAh/84nfwrS98Gl/9+v+HzvYW/OLZn+C1/ll8+hN/wFn2GBzZKKaSNmxmlvK2hx/l/dUXuxOULoXrtYlQvl4k5ThCQAgIASEgBISAEBACQmBlEHhLhHIyFsNwfz8m2dob9c0jw1ZYm90A75wHt911H9K+Ibw+lcbWeiv6pmZx/933Y2jfbmTpuqxGEsGYnrFPHqzath1VTj2GBkYQZ0SUSWeDli7I2kQQXs8sAnkNWrt6YVXF4C8YsaGhGrv3nUBFpQ3TM/OIU3TX11JgR9M08Ypi9Y6HMHPoICYjarTXOjA668X2HdvhHXoZfYEE6irorhz3IMqYKZPBgSp1HPPxKKOudNjGdev8p7FncA5OvQUpQx6re7YiemY3+mYzsNI0q7KpCYFAgC8Bgqjp2oSNLgNe238EHeu2oKPdjid/8BKFdy1bvSn+QykKasZSMdbKZTJg2jtDhZtARdtqPHrvTgrlhenb8i7yUnzUpdqx82w9Vma9588cw9/+3bcQzKnxnt94BL/89j9iTleFz//fn8ZT3/h/cPhMCh/4wLsxF3BjbngC6zatw9DpAb6wUOP1IwfpXP0Qvvhf/hjf+9qX0f7Ah5CZZPySH0ic2I2942781od+C33P/xK7Tp/Bb/3Ox1FtiuP4sSFo9TbU8L89xjX4/Mcfwp999i/xxB8/jlNHD+GFVw6ioqYNjYYkBj1+NG+6A9WRSUyw/brWlEVX9yo8/cwvUcuYrkOnBnHPo4/hY7+2FZ/9X0/jr/7kcQryb6PC6UBtRy9e/fcfYN07P4iBF57CvoF5fOpTn2Ir+Enc8Z7fYdVZxxcWhbPGbNfj11CE8vWgKMcQAkJACAgBISAEhIAQEAIrh8CyCuVSy2uerddxVoy1egOrpawcs6Kaz2WQY7nTymigZDRMx2s9aiqt8PvDcDidyFEkRmMUpck4Tg+Oo3v1alRVOaFnpTXLLGS3x8M221pYKKTikRAicYpfOl7rzGboWZEOJ9Ow0WU7mc5BU8giEktAx6qxju3fCoR0IgY9nbAT4RDdms2w6rXw0/HaUVnN0m4cCa7RarQhxbVlWY3UUtwb6KCdTMWRVxy3WUGePDOIvMkJBzOelcqyzVlBQR9EOBLGyDjjj+68kxVmXhsvVMuKsklbQDiWQiWryWxIxyydwC0WC7IZZkinWYWOeDHhT2Ln1k1I8LwFKmHle1az8WxV9Pzx5Qsnrc9/0M5VocGorBlobZVw2UzkFUBGZYTDakIhGYU/mYfLaWcVPYacSg8ro7bybNtOknM8FgEXgSpW5VPJBJ3CTTxJvshVzSgot8cHq7MSTP5CgNdWW+1CLptGjFnWdop+ZYuRvcViRII/N/HfBd77CDsB7MzIVrY4z6vmOYy8B5Eo74tOBwM7DpI8n1J9Dwf90JpsrKxzjekMX5DokMlkyJCt/azYa5mPneMLAQ27DTzhNKpdToQCC+vSKHPq0nq9cv4GkpUIASEgBISAEBACQkAICIEVSGBZhfIbrp+tyAlGNmmY5aS/yLxyguLWZNQjnojCwDZrpd23fAtRyOopmEwG7UXRJinGjRSVypalkFJarA0U0uWb0vYdp/jWmZ0Urqo3bctNUawbDIowVLYCMmzrViq0WqVP+iJblILQStFc2nIUhFDpim3VpS2ptJfzvKFIkuLTUfxYOa5Oybe6yJZktJaKEUoG7YLBmdJCrPDRsoqtUxzOFLF4mcyjcnGdY7ayYm6lbOUtyYogVRePxwQpimQNXwpcbLtYZbt8P8VATFVqc2YVXHkZoikapHEvHr78nMq+Sp28+HPlSrhP6VKuRNwuHHox8/qC67roRVzjh1JRvkaA8nUhIASEgBAQAkJACAgBIbDCCCyrUC6JovnJYbx8ZBhVJiNSwTBUTi1aV22ByjOCuRRdr5MpaC0GGKGDl3m6OUsV7tm6Hnte2svqpgXxLOeQNcw6jqSwrqkB/ngca7u6cHjPy7A0NaMQSxKzDiHPPIwupYoIeMNJ1NisFMxZmDinaq1uwW2rW3Bi7wsIaljpTGRR174KtpwfB0/1Q2N2UYyyeMpqsQoppFN0TGaFUmepgJY/CPqYA81W4Qa2WB8/PYMNa9aipdGMWa8P09PzrFRrMDgyiXqnledzcD46Dy9nmY2sSmvzSmXUyJcDGcRTRnS0GfGz507gjq0bWU2fxUxUjwfvWIvh0RFkoilGRdchH/Ijb3GgqQrom/RDl9OgusoBn2cOIbZEv+P+B8G44mLF9VLzt2edt1fSQ1jqF1+mNd2I6C0Ryst08+Q0QkAICAEhIASEgBAQAkJgmQi8JUI57JnEr/Yz4oet0kb26FoqbJwZtXE2eRwTXlaPWU3VsE3anFdhwjfD2dV2bOptpGimaKRY7R8foxBVI6U2oIYV53GvBxvXbUNqfhwpoxojJ0fhau5Cg1OH8alp5LQ6Gm052UHNCrPFCf/cEKaiBTx43z3Ihab5nQokZ8cpRGto9qRiu26I7dU6jA4Oo7KqGjm2/Na3tENHM6v+4VE0d3ZBlUmx9GlDfaUBhw6dQlNHD6yaMM7MhdHZ0YzxoTOIpVgtLmjQ0tEJdSqMKU8YelZpPeEEulq7aCA2gpStHuubrBgcD6GSxe6hyTG4GjoYZ2TE7mMDaKx0IcX2Yl+ILdh33wlz1kchP8QWY7ZKm7WY8XopxGux47Z1xVZlZbtURblUlS2ZepVKtudFUi1RuL4hTks5b9lDW4ruKj1gF3vQ3hjSdf5T/+aN5Of2vdxaSjzO1Ziv72+XCOXry1OOJgSEgBAQAkJACAgBISAE3moCyyqU3+qLLZ0/QdfqREYFu80C7SVanJV9lXZtLedf34otRyGeZ5u2ji3WS92W0p58efF5+T2Wup4bvd9Srre4hkWH8KKUv5w6v4pFi1C+CmjyFSEgBISAEBACQkAICAEhsIIJLKtQLgkbxdwpTvMmI9uo85kExs6Mw0VHaGVGOMlIJAuryWnGKamYhWtkC3OULtl67quYZymmX2kOG6eTSegMZu7LFutAEEwIht3OFmdOuUbDQUzNu9HZ3QsVI6EKGgNVL03DlHQmOlaDZl5zjJKqb2pFnvFNY9MzNAZzYZ7fcTpdcDIiSpkltnG+OJ5IsNrN1m33DNQ06qphNJPXPU2XbSNa62uQ44xznutJsuqr06kw4w5zHxOGJmbZit1MYy895r3+4nGtXGskHGVV28x4K23R5CoSCiEQiqGhsa6YLW1hHJZ7xs1r00JnNMBAs7JQwAO1UXH8VsNEB+xkKkODKw1iwSDyZFDFmCplzluZKV6Y6724Giy1vnvYrh2lkVYixnPz33XMT9Zk/RijC/mOrbeT0UKMlDLUrRiXGfinFIeHlRloNQesPYzPihe0aKCDdIot5QW6aU8Gk+iosRW/M0uHcBUFvjsY44sGPSoMGpgNaox6E6yoAxF+R8XjrW510RFbTaM1ZjgrXQQ8T5BRXw623U/PBTDgY2t9Kw3HTAvRWD5W4tV8BiwGFabpCt5Ta8fIfIjt6wU4ydmlRD9xvvuMJ4oaRnXZTHq6h0cR5b3srjZznefmrq/n76QI5etJU44lBISAEBACQkAICAEhIATeegLLKpRLQm1ubBDPPreHQrWHdtMexhCl0FxnhNsXomB1sJJKZ2ejFkPjQbzn0QfRf2g3EoYatNs12Hf0OFulrVjT1Qbv6CzW374ZU7MDGB9PMhPZxvZqzgFTJIW9Y+jY8TByw8fg1zhQV2XA4CDbsJmtW9vcBC/zi7duXItD+/Yiqa/AzrXNeH7fMVTCzgzkPCjpsJPtzM89+3O2cXdCnw3AWF2H8Pg8zHV2tlF70VDfjs5qE3617yhWsfU6xhlrn7YGd3U78PN9g+i0VnB+2ItA2oZfv2cLjh7bi2DEQCGYh6FxFXrNSew+MgQnzbQKFIf0smLikx2GXAyeQBi3MZoq6B1F/9AIutauQ847z2Nl6TRNt+1IAUZVGmmaiVU29OLu7asXY4/Oj4wqf8QU/oqxVsw9gR/++Dk0r2lHxM+XEBS9zW0uxDUmdNe3Uuvm8K8HpqGnI7WWRl4xqmYTxbcvmcN7trWib2gK0ykNKunaHUvzhxSuSlZ0NUX8TDBRfNGgp9gOUrT2VFlx7IwXlkozVtc6OUedg5fHcVPMdnDgWkeH7wl/CkHFlZzu2t5QmvfRiCqK8CDns6mh+WKAUVms7FdY9UjwJYGHIrmyyoI1FOanJzw4PJPAGkaJRThnbqCYz/B/jRTX0zSKa3HZsLW7BtVGDfksmINdzuzsSn8tRShfKTHZXwgIASEgBISAEBACQkAIrGwCb4lQDjE7eXw2wKrqgqjLUihWWhkXFM+gutqBMCOB0qw451kfbmmuR4ACMZ6leZXdzMimUDFOqqW1Ecf3H0XnemU2t8BIoTxi/nkKrhwrtwbYeDy91Y7Q5BQjm8ys/EYZJcSKqCqHts5uCuoYRakK83NzsNMsq8KkgTvA+WjOJscTEWTo0Oxi9XiSlWGr3VJ0fTazEpwOx2HiTLVvYgQhmoB11zkxPO1Bb08vIrNjFMY0Jqup4Bwy56lZ3p0OzDMjuho1Vg2Oc265htVbsIqe5IxxW5UdEzMU3DXVCIV9DIhilZhGZHaeT6k8N7S00szLA18si/qGesYrhyjwE6jlOU8ePIy0xooKmw5aeyPWdNQix2qu5hIO3MpjWDTzInAVM537+oZRzVxpz/w845mzFMoNjFTSwKg1svqrw6nJIDOcTTCyUh5UqvV0RAsp1X4W5BOZAivAQJTfm/bF4Kyyod1pZB51Cj5+Vm038huMwDLqUMVq8hQrzDmK9DRzm9tqzBSseb4UUdy7dUVBncmyYk1RbTLTZI2VZU8wCpvDSpGehp/VYg3XrWGFWs2XArksDdB4fjtfLDRVmhDmc6LmNcViaUQp1pVKdZ4MzDzuHJ3EbWyv39bm5IdlFtpkcT3Fsgjllf2XnKxOCAgBISAEhIAQEAJCQAhcKYFlFcpXuril7l9gxJGSuUQJeMmvlE/eKjm9ZvNCpu9125gNTTV36fOzSksHrrNxR9d6XqVtW8Ws4dIE80JbuyKGSeGa5nBvlOXVtV7xyv2+COWVe29kZUJACAgBISAEhIAQEAJC4GoILKtQLrVeB1khnpyaZ/YSkKKjtBLlpGcVU8kkHp+eZJutFZV0n3bWtcMUC2JwehZ1rS3IciZ3lt+t4efxcBhmO2ditQb0dtRh1759WL3xdsRmRmCta0FobBiwOpCIJpBOJ2F1NaC5yoT+vn5WH4H121ZhdtqNDAeXK6rqEZ2dhJ0zy/p8FMcHZtDT0YBwiNFVnJsen3CjubkGCc4+axhpZbfZWcFmJRNpNLX3wDczgJm5AivDVn6e4CysCmtvv42t0UohcyHXeCGyqVCMbypt5VFFF4tuKlY9+f2iyC+qX/734gxy+c+U4y2lQlqqKKeiYUSTGVZbbcyF1sPHqnqW7tyOSjuMBs5z8zxRVvVTbF1WZpLNVnPxJYSWVd0xVujr6ppY+86yjZvFcVaZzRZL8RVFhuZnmUwaMTK32a2Y572sbGyDlfPWaVamNWyfJs4io2Q8jCRb7Gsr7DRN43n0Bqj5MkExWpt1Bzlf3s459QzbzDkhzZcQUTqWmzm/rfDM88WITs/KP68jm6drOjsIfO5AsUKeikU5k66HmW7oyr5h3xwiOT3qeR4Nv6NUn5fKa6m/UCKUl0pK9hMCQkAICAEhIASEgBAQAjcHgbdEKM9OjGKEBl7JXIKmVaaigPHP+mGhKZU/EaXBVhwOeyW23LkdoYFRtlP7aB7FNmmabql0as7A1lHAGaFJRzAey+O979yJ432Mm2rrwLEDr6Cx53ZM7duFPKOVvJ4I1m3ehBqnhYIrjmNHBrB+4zbEwidxeDSKVoeDrbxZzr4WcP8Dd7HleY6ii9VaxjAdOTGOOx66G+MnT8JPAWelQK5vqCkKQ5/Hh+HTx7Dl3kfhPvUq4sZWGGJ+BNNAe50LNT09aKmtojBmO7CiKBfssYqCdsluzRd5hsojnsp/vJTj5ilE1TQz848PYffr+5F1teOe9avw6iu7kEzqaEKmgycaYftyDgaTAzrmM9uNFK+ciU6xJTyeSiCls+GhrZtx/EQfe68z6L19PXxTZ3CkbxSdrQ3MkPajksLVyVbu6MwoMtW9uH9VJX7w/EE8cv+dOHJ4L8W4HUmFM1uuNXoLjGxh7+W9yxaCOHV4FK3dq9DsyuP1gSHUtKxGcnQaFR0tqGff977jpyiYHZxtj/NFSiP7wIOM1JpHQ10Xtm+qw7O7X2NLfyUcCMCbYbt8PgJ1/SqABmya+h68c/ua4j3RsN3/em0ilK8XSTmOEBACQkAICAEhIASEgBBYGQSWVSgviMWFU2ZoEqVmK3JppjbLGVUlqinHz5V54DduynfyjEui8dWiKVU2Eabh1xy6e1axOK1Uazj14A8AAAipSURBVOnArByeFUefn8Zg1VU8VZ6imkZORcGqmDJzdpZ/9ns8NO1ywsBhW6ViqczLnhfExGqkMldbLqiUam7x3MU27wKG+wdR3dRMQ+0oq9LMW2ZFVaNfaIfO8jqU8yzK42tsh74+D0uJW4ZO3wNDfQjmzNi8qg0nTvZRvOvouM3KLyv8CXaJNza3svTrR4CO4ipWdWPRKFIU/AajHZt62tHHa7cwf3rdhk5M8ljDnGl2uAycJ0+hnSZdwUQSFZwzVlHUOlRR7Doxhofv2o4Tp46j0lGBgJ9VbFZ+tZyJLnC2uLa2idACmJxLYv3abqSZbz3moZs571cypsUdOzcgxXntYydOQ2/mfeMMst7MjgK+LJlwh9DS0IA6zoaHKOY1WTX8vglkQKfrXATmKmZwc6bcXNONbWvodM57uFDhvz6bCOXrw1GOIgSEgBAQAkJACAgBISAEVgqBZRbKC5ddPi9cXl29cDq2vHpaai0+t/95R1kU4BfHemEF91IV3fL25/LzKUe9sLV50Rfroie8lorxSnkwlrqO6y06l3req93vRtwbEcpXezfke0JACAgBISAEhIAQEAJCYGUSWFahfKm24WtBc0nhU66jr+UEb/Ldy4muUju0UkW/NoOtG3QBZYeNRWIwWZnVzCciGorAyPlljiRf4Ub36hQjmjhvns2k6B6epoM3q75nt4UZ7Te+9Cjb4zxz6oVXJ8qblbP8lJntxdntc3PaF+F7wZuM0r1aSov6FV4087N5vewgkE0ICAEhIASEgBAQAkJACAiBtweBZRXK1wvZhYL7RoifS631bMTSosnWgghWTLZWvhguVX8Dvhns3tMHFyOrUmx/ZvIwwp4A45nsqKh1YH58HFq2NTtogJVhI3mMsVk777wdQwf2cl7ZRDO0GD+luZfBzGxjtluHQpwdZzxUKA4LZ8jNFj1mOOtca2uEPhdFXJ1GiPPC77r7bs4PL7zBOPcSYWlPxZXuf6mj3ohnRYTy0u6h7CUEhIAQEAJCQAgIASEgBG4WAjelUL5Z4K60dZaEcjQwi28/9Su01ruQY260gzO8DYYsTk9M0ShLQ5M1I7qaHRicmGeeNBCej+HR33wQLz71I7h6e9BcbcHJgXG6f1voYB1h3rUGDV2dKARTSEe9mOf8sbN5FawFPaL+aWidDpgrK1Blr0d7S9VCnrMil1d6mX2JN1CE8hJByW5CQAgIASEgBISAEBACQuAmISBC+Sa5UTdqmUrUkmJ2VtpKpmrFP1PQxiJBxHNaVFeYMTPjQwNdvxd+tBBVpWavdnmXc57maUqrtFpx+lbiscqMs3LKuWiidSOqujeKz1KOK0J5KZRkHyEgBISAEBACQkAICAEhcPMQEKF889yra17peS3ri7O+Sq5wqcKr1HnL/1xe8T0nhs9lOZcEc3lb9PnfKc0jl33nvFzoa76kFXEAEcor4jbIIoSAEBACQkAICAEhIASEwHUjIEL5uqFc+Qe6EWZqV3rVC0L6fLF9pcdYafuLUF5pd0TWIwSEgBAQAkJACAgBISAEro2ACOVr4yffFgLiei3PgBAQAkJACAgBISAEhIAQeJsREKH8NruhcjnLT0AqysvPXM4oBISAEBACQkAICAEhIARuJAERyjeSrhz7liAgQvmWuM1ykUJACAgBISAEhIAQEAK3EAERyrfQzZZLvTEERCjfGK5yVCEgBISAEBACQkAICAEh8FYREKH8VpGX875tCIhQftvcSrkQISAEhIAQEAJCQAgIASFQJCBCWR4EIXCNBEQoXyNA+boQEAJCQAgIASEgBISAEFhhBEQor7AbIsu5+QiIUL757pmsWAgIASEgBISAEBACQkAIvBkBEcryfAiBayQgQvkaAcrXhYAQEAJCQAgIASEgBITACiNwXYVyMpmEVqtdYZcoyxECN5aA0WhENpu9sSeRowsBISAEhIAQEAJCQAgIASGwbASuq1BWqZTDySYEbi0ChULh1rpguVohIASEgBAQAkJACAgBIfA2J3BdhfLbnJVcnhAQAkJACAgBISAEhIAQEAJCQAjcAgREKN8CN1kuUQgIASEgBISAEBACQkAICAEhIASWTkCE8tJZyZ5CQAgIASEgBISAEBACQkAICAEhcAsQEKF8C9xkuUQhIASEgBAQAkJACAgBISAEhIAQWDoBEcpLZyV7CgEhIASEgBAQAkJACAgBISAEhMAtQECE8i1wk+UShYAQEAJCQAgIASEgBISAEBACQmDpBEQoL52V7CkEhIAQEAJCQAgIASEgBISAEBACtwABEcq3wE2WSxQCQkAICAEhIASEgBAQAkJACAiBpRMQobx0VrKnEBACQkAICAEhIASEgBAQAkJACNwCBEQo3wI3WS5RCAgBISAEhIAQEAJCQAgIASEgBJZOQITy0lnJnkJACAgBISAEhIAQEAJCQAgIASFwCxAQoXwL3GS5RCEgBISAEBACQkAICAEhIASEgBBYOgERyktnJXsKASEgBISAEBACQkAICAEhIASEwC1AQITyLXCT5RKFgBAQAkJACAgBISAEhIAQEAJCYOkERCgvnZXsKQSEgBAQAkJACAgBISAEhIAQEAK3AAERyrfATZZLFAJCQAgIASEgBISAEBACQkAICIGlExChvHRWsqcQEAJCQAgIASEgBISAEBACQkAI3AIERCjfAjdZLlEICAEhIASEgBAQAkJACAgBISAElk5AhPLSWcmeQkAICAEhIASEgBAQAkJACAgBIXALEBChfAvcZLlEISAEhIAQEAJCQAgIASEgBISAEFg6ARHKS2clewoBISAEhIAQEAJCQAgIASEgBITALUBAhPItcJPlEoWAEBACQkAICAEhIASEgBAQAkJg6QREKC+dlewpBISAEBACQkAICAEhIASEgBAQArcAARHKt8BNlksUAkJACAgBISAEhIAQEAJCQAgIgaUT+P8BrEouLiyFLCo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C:\Users\CRoss\Dropbox\work\Social Media Presentation\Alabama\huntsville-twitt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2452" y="1695553"/>
            <a:ext cx="1640922" cy="11488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Ross\Dropbox\work\Social Media Presentation\Alabama\mobile-twitter.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19400" y="2799522"/>
            <a:ext cx="1587500" cy="12312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Ross\Dropbox\work\Social Media Presentation\Alabama\montgomery-twitte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21349" y="1329497"/>
            <a:ext cx="1612900" cy="122989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Ross\Dropbox\work\Social Media Presentation\Alabama\news reporter-twitter.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10200" y="1219199"/>
            <a:ext cx="3295402" cy="36847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0340" y="6479041"/>
            <a:ext cx="4706738" cy="246221"/>
          </a:xfrm>
          <a:prstGeom prst="rect">
            <a:avLst/>
          </a:prstGeom>
          <a:noFill/>
        </p:spPr>
        <p:txBody>
          <a:bodyPr wrap="none" rtlCol="0">
            <a:spAutoFit/>
          </a:bodyPr>
          <a:lstStyle/>
          <a:p>
            <a:r>
              <a:rPr lang="en-US" sz="1000" dirty="0" smtClean="0">
                <a:latin typeface="Arial" pitchFamily="34" charset="0"/>
                <a:cs typeface="Arial" pitchFamily="34" charset="0"/>
              </a:rPr>
              <a:t>Source: </a:t>
            </a:r>
            <a:r>
              <a:rPr lang="en-US" sz="1000" dirty="0" err="1" smtClean="0">
                <a:latin typeface="Arial" pitchFamily="34" charset="0"/>
                <a:cs typeface="Arial" pitchFamily="34" charset="0"/>
              </a:rPr>
              <a:t>AASHTO</a:t>
            </a:r>
            <a:r>
              <a:rPr lang="en-US" sz="1000" dirty="0" smtClean="0">
                <a:latin typeface="Arial" pitchFamily="34" charset="0"/>
                <a:cs typeface="Arial" pitchFamily="34" charset="0"/>
              </a:rPr>
              <a:t> Fourth Annual State DOT Social Media Survey (October 2013)</a:t>
            </a:r>
            <a:endParaRPr lang="en-US" sz="1000" dirty="0">
              <a:latin typeface="Arial" pitchFamily="34" charset="0"/>
              <a:cs typeface="Arial" pitchFamily="34" charset="0"/>
            </a:endParaRPr>
          </a:p>
        </p:txBody>
      </p:sp>
      <p:sp>
        <p:nvSpPr>
          <p:cNvPr id="2" name="TextBox 1"/>
          <p:cNvSpPr txBox="1"/>
          <p:nvPr/>
        </p:nvSpPr>
        <p:spPr>
          <a:xfrm>
            <a:off x="168275" y="4306669"/>
            <a:ext cx="4251325"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90% of DOTs Use Social Media</a:t>
            </a:r>
          </a:p>
          <a:p>
            <a:r>
              <a:rPr lang="en-US" dirty="0" smtClean="0">
                <a:latin typeface="Arial" panose="020B0604020202020204" pitchFamily="34" charset="0"/>
                <a:cs typeface="Arial" panose="020B0604020202020204" pitchFamily="34" charset="0"/>
              </a:rPr>
              <a:t>As Do Many Other Public Agencies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19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76200"/>
            <a:ext cx="8934202" cy="1470025"/>
          </a:xfrm>
        </p:spPr>
        <p:txBody>
          <a:bodyPr anchor="ctr" anchorCtr="1">
            <a:normAutofit/>
          </a:bodyPr>
          <a:lstStyle/>
          <a:p>
            <a:pPr algn="ctr"/>
            <a:r>
              <a:rPr lang="en-US" sz="4500" dirty="0" smtClean="0">
                <a:latin typeface="Arial Black" pitchFamily="34" charset="0"/>
              </a:rPr>
              <a:t>Kids These Days</a:t>
            </a:r>
            <a:endParaRPr lang="en-US" sz="4500"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png;base64,iVBORw0KGgoAAAANSUhEUgAAA8oAAARyCAYAAAB/UQyiAAAgAElEQVR4XrS9S8+tW3Md9O77+Sy3SdxzJxZKA2jgBEeRgv8AEh0SCUELJCOc2Ah+gDsIQc+kh7g7jq2QJkJY3EQDSzh2GtxaITSIxCU9bJ9935saY9SYNeZcz3r3e2x/62ifd63nMi9VNWvWqKo557PXr19/fXjk8/z588du895TnvlmIRcPnOU+e/bsBxXzR3n+fOexMn5o+Q8PaL/6cPXuvfKe0gY88/Xrzkq/d5Lt8XbfozHK3u+hnKe0zUy737+drbfPXbcpn/N30GD6rfdw7Z6Mqg/XYqVy8E99/1r/1dNg3vbC1Pfi8rr4rVvZNvPrbC/rGKKhAyoAfavxeD5/0rcf5SuWi+y/+jzjOml3Neby2vPnkLPpj76PHOR388J13bZhf898Ouliun3t/qCcRYOmFXjzAtwJfeW2mAZfDvrjepb1opmUz+08G1ZkX148F9+/fP3ygO+r392WZ89esJ7Pnz6QcG7X8+cvL+Uh5RXPvnhRPevxfd67kiG3ze3Ab/zD76TxixeSAV2HHpfc+Xn2Hf+57pZ/0uycFygIRYfQQZbVaTMoO+PAbaoaWeeXL18eXr169fD582d+f/ny5WozaGBe4Z5piGfx4bNVjvqia8l/9/OUdddrWiV9UKb7nvVlO9xGtO/Tp0+sF9/P8igf1W6/m+1Impz8TL7tY+t2HvnyrMovNtwbP0mTc67Ie6ApZNM0mz6JruAX2mI+VM+a1ur31Yf9/QIhu1W2Qwu0XTKivu5lfYUCQO1rXKkNQz/JN5475wO1a+YD6fTRjy7D/F86o8qfOUX9RP/NzxyXt/2etomW1xON5TV57ba5f67HPDnlh+3ucbrzRvLg58lLjmO07evDyxfQgaLDy/qLNuDaq/r74iWuFS3Bthrab+q6dFG9V89Cf0CF4B/ee1Xdw3PUq6BSfYdO9gdlocwZl/Vszx9oY44P01eyuNugqcc8fk2XlIdTFlM0XYbfs9zw/dC1uI4+4zrbWDRzHXj0Y8urn7s3rl6wD5IfvP+lynrz4mX9/cTfn+vf61f1GzoCtgbqLVqpf5/4+/XLV63HP2+63DSA/oH+hJi5vWAC79fQfQblUB/qzJ5DMed9+PBh13PFNVxDndaB796/J889tj613n34+px6D/1696GeKZ356dNn1gG6fa4ycB9lff78THXX59Nn/P7M995//NRtKsn88ozPf6gyUPbbDx/Zdj7DSerFw8cPdb/e/VT0B/khzWhvXWY5Hz+DppK6j3iITC6alLBhjgaBVvu6DamvLa+fP0tfW8+Z7x6nvm5ZMs1TtjAfrvdowhXvq72mg8e55f2UUY8JtgmEwMiF/ITeS5mz/sy2uT9uH2hu2pt3X10e5VN8cbl6TzJ16iG8B9sLOgzP7G2xPpbczbOyNx57VnaE3rfuAj9ybjOddc363XWqvfnxu8OfmV9cRj7jd9mGx4DybiBLYK4+pyK7fOi4+Ed5J5X9Y3U85bl7z5zXv/X7KX2dZ8bAP997Sj2P9et+f25b+Dh9bkFgCmeW5nLy7zlRXNV1D5im0jhB+VW9vpb1pxGd74xRrqvzzk4fXd+NUCmfhXRvCDplDVB+vPwx4k8jZgPiQqGsz+1PetrgoBKCoQSjJojr77o3oEjv3QLlc0zelg/5HSwk0AxFprIIAsIwwqT0vO49rwnz5JV5MEaTyxpghnvuE8r+2JNattP1EShXXav/Ncny/a6achkG9hWdXppGBw390+xIIMl+RJ9zYl1gUgifBqaBkuimxl2NEYPjXVY1Sbr/KdOilfiA754UYbj4ORi2mGxc38uXAjYeswnwlvwefbO84v6pFxZAYV93sCJjUwaV2+oy/B4Nq+Cx+4rrHz9+pOGV9HDb19hocCdZG1Dq8eE+XRnebhPKdDv8nNshI/DT4iG+4xrabIMSzybAvyfnHg+m4QmI/V4aZSM7t2OlzJTVZ4PlU8ZTD5w0SV6qP6/DQDFY0fwPMwB9TKCs9oo/5kvKpAEAgHLK3K6j8P4AWPAw2zW23Ohny6OeU/tGRg3cEyCL8jYo/ax5fcpfzicCtHLGuB6Pd8tNzn8GwOa1MNg+bkSLcezcjqndWEzaug2rz12R65Ds7GW/IMgF2IXPosBaodsXAMsAwcU/XH8FcMXnBGxf1kWMiTflO6EOw7t0vpWsAyBj3imhe1aOGgBCA2/Uheegl0Wf3cHiaeFL6SSOmxev+Ry+G5waKFP/F1iaj8o2aLA8pmwNnxo4hrN651PrwAJpAKw55igf1W7oH4B6qHI4kQhu4dBrx4/l6JR/0AOgWHIEx4SAK54H8LQ+4bUGkfz+IGchaIlZNXVzjgvUZzoAJIM5lmEBZlySwxE8cn0AnYu2PWZWW+p59DflHH2onrAvz0tOTqCMNgAovyjwj3LMQ8zZLgtAGZ+PBM4N+Bo0Auh+/iK6fAQgKl784bv3BMuFqfn7D96/JSj+XA63eoSA893b9wWAiz8fAJClL8BDzylf4JyDZijwB3qoT6r7ZbX1M8HngLbscwJl9O/UDflszrkpg5yHW3FBVNAOtJu6uNoNGwnvuuyUn1YzHJPohy02y14+u8YF+YxxIWdKAvIYPEt3gzeUH8he2xD8Dpq0LnYZbs/ZvyYgnT5+xm2zHZI09vPi0+h740uWT5qNbSL6jtPBOm4w6QDlqXveP3k84z/B8rTnfP4AyvIi1/Dl/3eD4l1d+S5pffHMze3twmmgPP703J0J/1vR7T1icVv+DlRTuamO8Wb73Ssj9qntPp+7Ms7tncazj9X1lHtPA6CrZ5fduDaA9yjtGCIDqq/eU5/2ah6n5y1If4zWZ1kQ+QQPI29tWPWYON9bxhrwzBExTkPuNP7NsynP8jOAJeVo8w42vxfIMgINgJF990SZtMcrC9A0OHIbrQhMg3lvxkAqqezbKfsy0Nnb1aSsxxHVzwWE8B3A2MoOSvsrZggYSmFIG/TYIDItHbHGX04ODf6pKIMgrvNynF7QEO+7zqSr+3E1NmXoDyhJ2UrebxkAxzhm+W0Yua9uByfLMrpkRAIkTPQKoEP3FW3Fx/Lj62kQuz2+l3/9XPJY30UJg3IbN+iPJ0lM5v48f/GKE6rLSXm2IUg6BlCmHGDCrWsw0NXOBlQHrTDRoq8wmO3pVoTZ0aZpr9uRfOBUeYf3p37KcYMyaLgW+PN3Rxwod22447vBsZ+TjIwR5d9+z+3b5CXA0i6LAzRTLuWtp3Zr+g1QHN5WZKdBUQeOtmdVv/T4zHvVbpieLQjnfMjrsFKbrmWzLsPG7c5xg2uqO+X41Ol71o3rzLqTZuq3yntR8iejLcscgHxFSwWlByiz/22wZj1+d8B/9tWaR4b8yP8AN13fMz/GGFPpaMsCgaB8G4nz3DKFV1Ai5Rkyv3QB6mu+rH7Tvh1HGOSG+qMBK+46CgyQVgHMAr8vGUGmY6lKfF03wHYB5XKIECwL7L5+3c4++BwRLYZOJZDuFhRQpsOo51noTrpO+Rzi2G2Al15/1gATIPl5AVGOoYoi3sgBgF9H0F42uHKQ0HOieWZ9ZMPeY9A0Y5DyoHsC8hcFEPEBCFxy0MAzjfjCbARqqWMtS4jq73Il2cE4e0ldWrK8OdY68opryEbq9sGp+KqAnPUSAM2P3rxaQJfzRdHs0+cPCygXkWMISJY+kXbS8Xagsd09DAFQ3V6AUfAP11DujT4EgO6smU8f5czw+6C56fGhosAvX796+MMCsQL9cmi8LSCNNqA9HxD1RVS5fqMsXgMABtitBr37WOUVcH6PMHG9DxD+uer/XO+9Q5SZkWSV+/59OTGK7u8LLFsfffr0UUJaH0YyA5AZHHNs9Vwn/mbWFaLTGEsKDOTcy1EWDhWX7Uwoj9lNDps+qRMAktMRRznp+RW2j+vGO6yvuetnrMsNRkG3U+dg7v2y5o8RDzoBOC0LpLsdfD/QrqLFGtAZ0U3dBVDuT163M9L9ckTZz9qJQR5lnf2dPLGOhFSQDuOkvHrHjtZpxzhuXQ9tkphXYtBIXi7a8gOA8lncCaR/+P3bN26vnBPxU97BM/nefL8FMC5P+m28C2cZT633seduHQX3I8xZznVf9pps9E5/DoTKG1fXznKuwe9VuVYI5+S2t/1xB4Ce3SOh9/p+r2+mD7ydp9GndNKmcw+yjbee2KAwN/tLxn328UomdN8tc/3nZDk9OuV5A8ott7sxOxNyXnedLu/821RdKbI5+PPZm/YcguT+C/9oIoGycnQgec/UP0xfnoW72wDKNNg6JdITqumZxqcnB6cBL34e7TKAW31pMOky08A8+Xb2P58923KPVjnJmtZZN76zLDoZ2oMcgFnlTpRfukFGlRwT19Fm6xA9MxHmK5omsJfBtUf2L2Um6Iz7CZTd3tRjM+nALtmzAdbYaYcOjGbRpcFa0AbXX74CEps0cRsAbAejOAImjh7ZKDUtYMT5e+qQ89rO44lwnmPhjBKjPQY6V2WY/+mcStk75SzbKP4oopZG3fnM1VzwmP7d6x8jw/KlSLQ+5/wko3YHylcyvtF6Fbc7nYdejwPl1HHJfwFApcA6g8W6V2VP33Jc3QDlAmUw4E6DMvvgsWtwZAdDRpM19iZDAuXBoXPqHZfl8jeDNFx/as8A5VueYvSMq5BzXTQazwNmkT9knAxtAFmAXMiyI7wvX3xlavWrAsAAy4gYo90r1brexzUAaKRVOwr6HBlCBMgC0wDSipLO/K2xCudg/evmPqv6TAfz103/CmdoLwHJewDQSTP1Tz2GzMI2t7w6Mmpg4t/Wj5LZ4jtBTxr+MvDNZzrHnr9aevVTR+X8zrPSn3jWIBnvImLsyBjotH/SaYE5UynpHkOOmFE/0cs3S0rQQcmSU79B9+Zvp4K77S+KiZ+/FDCs8SGHqyLgoKCcCZon4HTE9c+fBSyZ+eLoIeb1IsdyyIPK1VFHgz1fmaagyccCuK+qjLfv3gXA+0JwjufeEeQWAC7QS8dnpY7rvWpDeTsAkj+8/8RIMPT+B0bpK+qNZz4A4NV9pHFX+wG+8ftT/cP7Tt1G3wC0QUNErz3nwdlBB3WAZGe4kZ+h90avq30eewDlCVaHbwK0ritlKvXKArCkbYHRzrA7xwLTwesjHTLg3FMxVIOBco4RPS+QS0DZ9sXZP8WG9zRoA2XX63ZnX7pR6918NkHuRJzPiKz64kjwVjZoQj2s8XBVP68lr8ibeT5pPWXP+NbrOS+coPkW4Gdb8vsFUL6KJh/jH0MxDFPfvbp2++bTr5yGi3+fk1xev/eOar1NN3VrTqB8lvOUVjsKlANqL2dPXbexkmXfq3c3kO635vb9W3D8lL7lMzlp+/otnb/Vpvsg/cq4GL5cv3fZhwCtGB9j8z/iIDlSqh+Xn1vQn8ps5snH5KzvdQOTnmNM3qa1jlGofj1FTgBynP6LCeNcv2s5vdfnaVuPnl5/y5GEyT0ij/gOg+c08DixIkIRQNn1nnLlfuH6AhsHcFty0XxbsuMZTYVvBqv74TKT5tl3T3ym9T7mBgSe4xvRbaY7wVDuCHBOuFPfTMJqi+hlICdjf49anWPj7IN5cW+MXtF48a9pSx511JR9u8gcwHWm8QW43egTQN/62W332nKnYC691/X7eUfaUYfTnx3BxTV70lcaYrXJ/cN9O8rOeWK1IyZNXHMkPdubEUVEMA3AnGJt3juigN9qg9ZumrZXOv1qbPg5GHzu15Q5Drec89D2LMv3rmTj1MqnXGJsnroW5c9a53HynI7k872ko9q3O56Xw/JsVNPwSi+kThzgylgqAe/I4KwfvjH2joiyAcrQftqZdJ1ojwCw7NF0xu5pzbkG2TzKtqRcXpfjpRATGauRMKC+kefIgvq8Uu0rFZogti4gjgfg+7p0MgAcnGRYQ4znESVG5Bh+s1e9RvkF86kFyvCu1isDnAEQ9/4A1FWty3GPQBlAfJdTzAOLL9Fmj8McY+Y5Df5YFvKsUNGpu/yegXLyz/Q26LGechTM7eGKytYDBjIGPQIcAtQCIKoBjl7raZYPg52TmhwJ/F3/AJrdDkTk3V/+RdpoZcyk7oX8OuIOnn0pUAgwrfcmBZ3v1D8AUPAH/wDiVZgAL9qFSLt1wDhklAUzc2qOGaV+I33e0WHPBaRXRO/QNnyYnl2A9z0i0Ugx6WvUzR1hdhQb9MN8+AFrirEOutOyMU6+r2jzVzovXjx8//1bVlV4mjTH+6juQ3XoE+hWcvG+LqDLWH8MMK0sA5EAa6ItR2g30spX//0Q59UBRganeG/Snsduw3U7Zg3OHGhCHajTdoIBmTN/Ur4ta/j7GbSD44LOFjhluKCfINpA1u9a1yUwZN86Mr3kuR0BTu8+dQzl10tSAiwzW6/V3tS1g2kJ/w6ypc9GD+L31uZ4XplAAvm7g1DvKz1cPPRYt75cetNzNtoe8uh3/DfnR+v3BMpXz59LY5JXatUA7cs1yt8CvBnVcIFpOPjaH+fvZoSFsfxDyswy9N41gJniZxL8IfXMs7epcVkOlN8o/8ei2468jDff5VyR4rafj4PjfP40uHzv3jNzf6fQbRu2nq8J5Hzuis/nBHkjtA2ETh7RKXsJIhuQRBrpDX9jsj/blAYg3kse7M/a4LrmLRN92us3/NyNDE+uqmei1akA85ldvpRKlA3MZ9PoTCUwETe0JdPsVfr0cQDolm68+DHGgWlG47/T7GAzXbUd15zinMY+N+/AqG1Qnh7ZJYfhsEu9dfLQIHjoukdB9n6izn0M5bjYyg7ADgMAEyHus/8wqreI8nALIMw8yIgn3vXElUDO7U8w7zYnwDr7lxMIsgCyLtd/jnlHkTlZUaL2jI+bMdug0xG2LJe0aFIaKHv9q9e5nTphjFwZNu4zN6ppx8ICTU3SVcZhtCc9XFbS3d8z/VzXxmDNNqScSJYzSj/6/Wl6dAzrMWTPMaffyceTXqmfrvTw2jApImqLxo5CtjF/NT4hynJi7N75kxY7kMXdcQxL9wytUsefcmha5Fg4+29DKvVijv/dcNpir4ueHqdJvxPEuW1u74BnjPEwvBlFu97MTOXPuknXZ7nOyLTBGwAy++aw7CYDnXnSadYAqnj2BdYMF2gC+AWAe1WRRm66BbCL6HE/x8266h+AMsEw/0EWDZD1vtJ1Fa0j/xmlxhym/SCcQYI2kmedukw5wHplL8HpMdtDdUXj1hhByi3ATrWRdO50f2egGBxkxhc3cmqA6vG5nqOsNYjryCylEWCrwYLlHGUYKGPjJ5eJda9cr1x8ABAWEMT8Ncsj3B9nHDjDBc8j+kuexHIHtoFgt2jX8wawkuUdDgq1a9ZfOzV8yXk7ndlOAHpmcPWa516yMmtplbpt2xzyavnSnKt10e4zIrXWsZ97gy3rDss9APKrynxBGnX1TsCtAdx7RLHBl2oXorwAtNIRivZ++KjfSJUGrRE5RrQZEWOkaX9urx0AMvQv6vpU6ddwCqAsbvSFNb4Ah1jf22POUVWbAqkbpJMiU6Oj3SyDsxv4e7FJlQFab1JFv0HbL3TKZjmO+HY1lkPz+9RdjC73+9ZxBu6PAWXYJADoWZ6/E2xT7gc7TNR8Iug5ZqBa/HvJfTsW0oZxOblWOeuyvK22dCaG8Y6dVZ4fWgFvUX2Nw4msb/q7wTet08WXfU7MfukZg36P0j26rHEw+ttPTfmH8/S777473b5T8p1vV0D5my/9gAduDLEf8O4oryuwmEbNFDr1PU6KMwK8T8Yq78rQ8HUZDo9FG6+jp3p/J8KtQfQ4OD7psgbCQdtvGXhuy5VBZo/bFbvO5694fLbpsXeuaJJESuMHynD7HMRMnl21wY9j/BmIp6IYmg1QPoHkcp21seL3r/o45Q1IvW7X8NzRXUxKV7w5+5j0OGVW7ydgtvJ1RBEpslK+Z33QDScoxURKfrUiP3mfzo1sC0aLjQj3b08Flsf6pO3Z/wGH48CYdMqdxvfkW/Tfd8lmFL1n5yUPj/IXRqfWkSUwuzcWbsqG9uj6TCf/TePARlCOEctPAmWPkQTheIcbsPWGNaeckh9OnegBsSZnTP7N/9F5E4ecKIvGoyMxbi/+Mv0xUgtNJ5eX45ptbXrYSHV7OVW2IZ00ctQ63zU/cu2X9bTKn5T4BIOWB9fjsu/NAUmTU0eq3Y5Mz7h+6hxz0uUsn4b54fzBM069Jg9afZ26xmMQz296NY2yBkO3umfA8rOO1p3luK1a2rGvb05DbvTini7v9p5/Xa7EVBHoK7ovmQl5yedwf8DGbUTZ/fF+A8mzNMYsL1m2dzTeZKONQcooedJRwJWay9h8A1bpEkYFDZTrO8AwIscvsckWUqkLkb16hWixgJrugy5Iw8a+EpJ40MnRZF0TCCdYPjeL5AZeipaiz0jDxedDRzvHETAbEOaYRCr1Mr4BlhEFZ7+AAMcpY9p/jpR5xuAKOJk3jLJ2ZFEUm8ix+ZN85lgHSKrnVsp2ZNLgWaQWOxsmZSDHh8a6+k6QA5q0vBkkg4bOfhBQBuKOpQlFL+tlz0vMqKl0akaLuc9S8aA8G6CBZQUOaIIyyAkzbgY0j30CMOyUWL3rCB9k5owmopxPlea85pDiC6LBeA6OzZfl4P2EtbXciRrro5WO/p6At8Bx5UZz/XFVhQwrpFXDgfK+ds0uKXx4hw26sKlk3cc7WFeMZz7WCx/egxvoU0WN6++7AtSQQKRZix+KyMOeQPsQbaZOoPxBZwr8uE8GtNblX3v3cM/lpqPXLKdeskx4rGqauaUXIrOmNcby6ch+DDQ7CgyQjOewuZiDAUpL3mXYINnzjPloebTecbr52CQqx0DUmwho3EoervQs6Ri6yFFvjYXBSqbVagciyEwzB2sQTd4drB5LqY/PNdmmu59VO3bwm8D7nCf1+xosT/1PA8qUkx8KlNNrm9/dsT/O33OSvZ10Hy/9W8/v3v8pa967Bspzf0/NuGrNXSMJg/vihds+/9A+Blg60fRRVBoa92rJ9pwA0e/c0vlpbbjiz2NGpRXZ/bbqzpTb7UDDG8jxPldvKTYGpHslZ2lk9etd9i4nfvfKMF126J31pZn+7H5f8f+ciK/owPcxATdYPWl0lj8T59Dsiva7jOxgmSusDATlXl0bZNmY4XQSUVQqpbpGwNNA2Rt2jTzdOpg8GYp/DbQP3rFPEVF23Vd6SX3d1/2qr2N4ZBR5Hweqn8c5OY2z5ekKKPPhaJvLGmNoIvOnHCX9T9nIfl3xN0Gw7g+QzLFrWVhlUI7GE43rAMubwQ8zBxM5oiygOYBHAGNOtP371DPK9NCaRxpiWJ8GQNzHP6HMOn2Bz9BgiGOhbHicEV/3Jw2T1K+83g+xPzQkZzOkczycspPRgzy+JyMBTpfGu6f8J70lDrfZQTlmcR9pl/ponklQoeseB6nzDAIfz4Y65dntydRr7CHAWjguxkjDs+kAS/k523lfPxaI6FTN2X12sgXQDmecqK9T/9W8cdIU5AXVSDOq/6H3GHWi0UnXZWDGDtEqf5+xb9+bje1Uxj5mrFvmvcg2gd45DGGOk6a/0qkBF7TOz1FctB9yYjD7skDH6xqXXl/MNOlSc2uNMaPE2pBLwzberd+gGXlb77zu5QPUIw2CbfFwHXEDdY+5lF/rEo8P3xvaDj9wDRtbEXwV+HGqtjf24ru9gZ+NYQLHBhS8jdENx0s7McjX4O3u0JKjw+Mfzxp8mWcop1akqrwuM497wzs59tGG0cfYQRkptbNm3SAZc956rsHxcr45Qt/rkD32TH9ETzXPd3YBNrhskfQY/NIyis3SPmITLadhO926nbmWe9Ic64XBA29eWED1Ux1dCKD95s2bRSsCoGoj9DXa9AEnD1Q9nwoMK8pbAJcODd3D+mGU/e49jptCpPZZgVssJhdARkQZUWsA5OdIw66y//Dth4cXlSn0/fe1zrmix2jfB2zEhXXWvWsbhhayy9BmpGU728dOAwHlGdt7hsboR89RKbfWI44qW49fgTDPT6PzZn27QfmeNaq07mxbgkrvLk15bl5nRFl6Yw+SUc/RQTJOj9SFBL0NfNcYdOp1T4gck3DKNlDGcwmWrW99LellR6bu6Y7b7LE4ANgAfI9c+50E4Segznlk6U/q5Iw671HiU9ckUE4euLzZJHOXiM3u8TzyQ4DyaYD+OIHyvcnxFHIrF12/BrJnWSeenPtPA3xuw2NtXIzuh6Xw5jPG5FWPTvCXAH6fvO+14er6aSzdKIy6kLSxcjWNgzrbq1d9veqVoz55L43qK+NVdfcbbWhdvU/DnX7IAcNjLE1K3D26uK/nEUu7ktiP9xm6GKDbGDg39ZhSTmCVNH6s7nOsuZ8JyE6a23i5N2au7vua6DTGjerr6G0zBM+k0ZS8dDngASY57YaqySx3kk6e0xghvzuK0WDNNNra220wXYZ/1xF1G7Juc44/lasJ/zQCsx/ZLr5/KpJu+5KLuH+CWPfbE2zeT52Wfb4Zj00n8xfrEEnD8PYieuSJIXcxnXEw9EpwfI4TlJGgFHX6WkaRfT3bbe31uiJa+DCNDuV1aiYmWqT8nYbp0isEkXN0FMow3zM1kRLbMkZaNWHMcxtB+5ibOcPRbNGrN6DriPKtXCiSsgH1QybNF9eXbct78330vEHa1h8aTXba7PsY0HDpdFP2Nwb96MEZW5aJtf0tZDfApV7XeEXZjmKs9w5ZT76nwbL0CYFfg/le82k5F+hRfxDlUh0T/SWvIdPxnlOZJYO9QzxgJTwc3DF/HGA+FxQgAxHLZXg1LYc+p8E9RDQddn7sQLmrXC/lGm3qwd7Rlm1uUJdjncAYZ65TDBCRgXNKxzAByDLyC9iEDbrqOlOsq0/cdAuAmZsmamxwx2qcc4z7fR4vdqc2AGYEmim+ihrP+cfSzxxjPA5qnCeps4Zm7WBr54SjqZYHltO89w7reNd8QMo1gVubRFoAACAASURBVDJFAJFKGfr4cKdsALW14dTIPIFvL48wrwGU0+CPIbCiqNLbOm4OY8yAG2nWAGFut/pXoNlTe70H+udn5nKsN9U50iurpDdUQxl8jiC515TDMUFrsPvZy3UsC8S+SGdHC6j7epOp3iQNNGGf2x7y+AR4zXEKmhqYEehWZBh8Bw1WmjrXhbfc90aK3AgMUUE4Pnk0VoFi6IB6F1F2tOz7Ar5o19t3AsWgI8439gZd0EXf170P5QjB/Y9Mma6Nv96+5Vrld3UPOBjD+n0D6E91fJTHiZxdO8BCH5DCrXE0Z9UvnocTQbQuHQ35isg5+Rt8pnzCidrpwijLkd3U2ylXaYvlTtApO6ZpOlfQtwSfbAfkkfpOm1slUN6ErX94bsdcmbz2GJBczDzC+lruFLUN/Rc6do7RGr27AeVG7AmU3b58d53HzJtKb5e+3Xl5087e6Ox8fgH/DkycUWi3Iecl6ybbr1n/Pr5vo/apt7LsbY3yY8D33r0/SbCcSvlKSJ4KhK1wrsqQfbuDTXvqr97LZ9dEfxR8ZVQuQzEm4xMoXtjZq2SVebZTt7O+277sjXvqs6gOSivbtL272oJBKCCzGw0Q8cfb596kEZ2COfxXOR7vi2cXQBkNXlG+TGfi+17zcwuUd7rsUZk0pLOty9DuSG5SWkDyGih74GYaqd+9koGTPng2U47PKHKOwVNe+W5EeK/KlkyJ3reAjdzuB+ijq2c12WZdCVjNUz9Db3A973OKcz1yjik/56Ofxks742DJSBvU2YZMq/U4SceEPdHq43Av+5Lr6nzd8kAgeSeSbNB3pcNwLQFdfuck3Qa03821yb4mQDARK64f7Gh6Gq0pu+gh1inikyAx5Ul5FuPwcD1+B+VlPbnmemT4eiOq9V4/CMNfRt0rGS9tIKROS55fAXPzxPe254Opi26tL/1cRqbdV7fTBqeMDq3L1CQ7R7hIxvblMxkFd19OHZK02vTGBtZi19uITrrPYf+0LCQYFFA+5wNHWT3GXZb6WINgAdM5p3MH/15X6R2nBzhlP865cYwV6Vbu2QzDG/0NwIv0URlNs2ESALvKa2BfeskAOEGto4EGylC/t88p7ZUR69ZZThU2r8bIcoqqe7ZH9pOHKMub/Yy+m/WreX5x6kNPanpf4AmgkbTpXel5bEvdQeT4de0E/7qGMIY6gAqlD6C5nE5MrUYadUeKXwNQAyRz/THWGWvdMQA1PlzLzB2tFV3mOuTewZq06dRq7pq9xg1oemtzEMb1WfXmCRzVa8z0xlzsVxvoBp0cZ2HbkG88FkigmfTqKKGPhlJq9WxEBaAAoGxdKr7vqbGboV9lIgLpNGaUVVtcaVOuvofgZ/KVstrrhTnuu0+WI9CXgIy8qk22GhRT3gk+NT6Nr+04ATuWjodz33or1z9jHTh22UZAtgRA63AzywIbSFZB2Niqs3DQvyVXpjkjf3rPa9lBFzoF6YhWxBOAEvMzN9Dq0wO4u3SVabqDVuASUqCxozXPMq4yPvTxTKAEdrHGTtXYpOt9Rbg/VjtwxjGufcHO1nUNBHlbkWTM90y7rh2ukVb+rt49P3aeWsY4YlqPLLnruRFlnfNfAmUerwY+GvQ1bXDNxw1+qrTvnGc9DhIom8ans8igWfOKemIAm0DOZZnvuSN2rlW23si/bg94kLaK9S8dIKfDp2UYqdu2Yfh8LGUwiM4I+AbqKVsKlGQKtsD/OBjTMcBlJXC4dPq1eaN3dl1LHX2kaLvfi3YRTda9kRY/k3SOuxrjawmC78gxkXPVSWv/XkD5KYD3fOYp79xI/sWFc3I/f5+v3Lt/tYu0BOu2UpWx39h36dyNjnMAXvXL7XpqfxK0j6Gxg4LT4Mh6s56n0syAyH81qAf4eiAObRb87aoFlNzee33+Vjs3496GZ2xc4venX6DLAJUb+hO4w1AYT2MqPCsvG8FXYMl9P42+W35qLR0hRoCXK75vIGMz5AecD80FVK1IUJ53RnR/tdZpNgHipHwBmPx8jtHsV6YZ+xkeGQBvd5Sn8rVTIyeU9lgmYHIbJFOK8JyyyYm6jCAqVdrnA/r8vmXiXIecYMhrkpG2mxEaRUuv5XJkdDZJGbpovGW/T9lbKe4RYdc63QFM90BrRhGkxDta3s4Lt828kVxe73qOe456pqy6btExd0SedEuUj8nVwJn99XFfbeBx45o2QmwMLPlaTqBTZ6bumN2qTU+DT/FfG+Pgns9Jdl+RupgTKdcPElRPujwiTsMb7TK96AeD00dLtfEL48v9IB/qPstb+k7RCbcVz+IfDEScqcq+VxjOxo5lzL9TTiT3s8nLgM0BW6/Q//awr0hVG7Rcx1j9O9e55jjSMzto6aWcbMqpk2nkpzFxAGnypHUSI3q9cRPKclpjyqM2SFKBp5HoaOh53fLkzYs4BkKEYOwgEkgZ7vTDmfMGlJu+0o0BLrxOEW1q/YO5S2XYUdoROMD1nvd3g0rrw60/cgyc6Xn53tU45VE87l+nR6pOyR/WCM/YxcG+ucM/dq0WyAU4xvFNjhyjjNdIj65oHM8nfva5ADCcZdBdot/rFwKqPFII5QA0N4jGfQA0OOs9btAspz2zXbFbNft2OBOd6rzkvoUrbRTSjg53vbzNpQVC8Mnx48i6d7SdsjEOBVqsK5Da6zI1D3X2AfAinY09p9R1bfo0z2NMPy+noSKiSuUFvwmeuywCzXa28Kg68gw06qOUiMWLUpUa/KaWigAMW7+jv7UwhZlTfKZ2uEYaPGjtqC52Gs8lRdAF0FGjOyr6Wg4QrPPF52W1F/eUZsskeR6h94Gpzb18p6P/jDLHOdS47xMDmLLM45lKNoumrA8uF6ZVa/0xlr7g7GSgX4Bc7lJdf5EejVRr0Asp0yCVUtN1dBPAKTbuQvlYQvyhU43R5HcfsLsz3tXGXu9L3N9+/77OSFY0GmckM3Omzx/nUVDMHhidqbE4kVDLVcqQ7SXowpQXOrIaFEvwtDyItkOndXsM69QK7T5Nu67o53XCrtMg0vpBsiyHnjKelHqP+6Z92nK2V9x2/EWdaA/lGr8B3FYUdnSt5/7RHROlxbVcC+0xJJCqrcRpUzkjkKTYAeIVYGT7GkimrtMY7HHTNHCdqx0BqJX9IxxmUG09ano5Um3wa52SuoXv2AkQkWrxAX2caPmiQc8Dqm/0gfX6VT3q3zHP1QD5msa0K7j6ez731PceK9OMz2dOIzs7nffOcp8KlKeMPSrmVBjdv07jvtdOX7/XdvXzIkp6SZwxEG77uANpM/Wxeqdte/1nm7dJ7Ygg5wC9qmspHBteAQqznqSBabI22zqOkpi+u88XQLkL9Jl5a6Mh0ntAgyYjD4CJKHoAu0/5zrrWEeQFmCIF+QR8V/J8JRunc8JGdo6pPVkfeq76D0XRk2SCq5SD00jxb68NNg9oKG3G/W3KuJ0B7sMVIOTkVO3y5iA0Glr5e1KBwYdPAuWTLufZyKfR7fXIySuUMUBxnCS7zFl+JlVWAGDG+BmNTj6aD5Yf1t+Tu59LmrtNSSvcv4pW39CggfLZ/jQQEhinDHjIQaZflEGtz0RhvJEY2xdpujQS2gFy1R/1l4gmhmQbai2LSa8EbKeMcrz02Fwy27/dLxuuqNfji3JaYFgfOxMm9ZUAgfJF83O1E9clixW5qIiFDVMZmrkxk4C8DZuXdZ4q286dbue8aumHXT+fvFfZs9GQ5Ywws4HuzTtN3nu6dQivb36O6awXc5V5xs2RWjAMqt029A+Aiv1sQ2a1a/eHdPW4OEbr3iYZ8/scMgYHolfcqmebF6YSGTJyAqZx5DoMJiQz4zAhLQjyYSXbUFpvtW5wVM31jSNKTwrweM4fQ/iMeuztvweaky6kGI0uOX0QXWWbe9Mn1C0nkeQP0V8kgbyG3DKlWvehu7lTNcAzIsFVRkaNKecFnqXXOEL66CeA817y0vLOSCRlaHRnnuF7LM0eeTsyuhABvvnEso/U3zweqdfwphFK+nRECuPWhrkBDzvbHwNIvC/w3Hqr+Y53ENHkkULQA7ELOdK3Afb4brGaEdpI3dZYh3MMSFlHa1Fn05kwuru1DOc6zAdwXJgOGEuMLCPHvcrA/Zl75+xdykHxEWuK7TRG1BkLx1JfKuPmNoiBdHWAaHzYDx+rxTrH0a6ocS5D6Ig0eBTROzgR8MHRS5Ac0A67Ub+qXbTfY80xosdVFoAwnEDepIs7V9c/RKGZrl3yYTANgEwQXbRm9L4cF2/f6zxhguHqMHilBPPWlWuszHIhsX7G+2kTKNKudcvQ7Xy6wdS5UZ6dIAKdoccOUGR54/gOx6B54/I9/tWm8Ujitx2wnk9S7xkwZ1vXxl727rBEpy1P2VO3WpltSn3ke00Q6aDoz3a/y/HYO/uX9DDanPxRg3S1ZQPcRqbFv4mU731ZdgfnIfFZ/Zi5w9dU9q0siI6YB/3uzgvz5iw3naB3adedf9JmXn9SAHmfJE1+/fXk7e/5d3/y+pfKvgW3OS+fk/Rte7Su4Smf01jPd85yLzBjGAyXFsmiybdo5npNv2nX/V6c4HCPrEtxPWb8XRlzFGYLVXQ4n8X8fMVnrrXBQDkm3hMo0mp144/uuVwDnjS2hiZtpERE1ormlmdKSW1GbPUmrfM9erXuRAolz7cpbMm/2/7uTpGTdtn2kyf4bYMP3w2OaRx3ZBfXcj0OZb+VafY9Ad+pC5jA2cDgaky4bvTTRvm2UVeACp77HMCLMgUDRoRbHKf3Fuc/1rpW9NHpd47GZRsHVMrAHuAFmsxYN9+2cdwpyUsGYsK2rkHb/K757zISGKdcJN8spwl+r+TLtHV/Xa95jPXJmkhU+8s663LkpTMFKkrqCcvRZNJ7AWWt/Vo8sNC08F6NkVM2DGjSoMF3bzKDv4zY1hEjbHu1d62dpqnYWQvQ5j2W8BzfD6A8fJosiHHK6OitXJ+XBuhubM3EO84SrSGU8az01SWHm97ZQd1jYxBZFjR9mkFXen2uCZBmH3Vv5jeObw+JRjZnG+ELYRpvj6mMPrtsl0i90GMso9apR0/Vu9c3QPNQzT18QM+5c9LhHBNX+tv8vQHKmDsAFqjXOqWcVUW0lrvhuv6ccx05UCQrdex5fEiOb7cv24kOnjLASDuMOJyT2zoQZFbaM/HCw5saqwRd9T9EkV9hvTHWFdc9punWd6RLY5rk+cd4j8BaZxizPAA0Amg7sAA7u4w1J8X8s8DyGSyoRl5kdtEqMFC+Oc+55/WOoJvK6LszGmyo+x7A3fnB6UE20tEfACnLBf4yKtx5zJYFb8qF38jxMkBG6QDHOmpIwAVVil+KOONjHeN6pLOx5lh9Qnq7j8F606CdmxKSIF8e3ryCHpODAtfV/jlSCzyyEe6MB5TLzbcI9uv7m17i0SAVZfnUgZQ5AbzqR6/rBg1FB6Vpe7dq12enjHUy7tvvsFKaS4kgegwwW4WwrQLAhYqL1owSF1B+Vztca2le1VOKBOBZQLjWO/fmXh/xt977UNc/f8KGadjNWqnXTNmuFGuNL5yVrHORvW6d/KMjxctdpCsH+PeO1z3GZj4cmdnGIrjQu1xTtzHiO46ddECwTXcjp7N2ONszuk/ydaYNj66auSPBM7XTAajJN0aBb9OB/bzLdSRb1+cs6AS5axyi3618E+C6TP+FHhEfZp6yLPmZReMuz+uqZ8zrm2jSwBd86PkM2RFpyxhYmwd4V/2fcs52WpfsTgwRIts771nH7wD8qVFllPODgfJpKN9ou+PClUFwvvO40fB4Dfu7O1C+Bsk7+MjSz0nuW30jAe+AwsfBsUveQfJjdEhDYr1tw6aVxzxz23KVfRpg/m0P823K51nX2ef8nabd+R6xTtNrjCTzq1NtAihvIHV158oRMm2/bpteVv8HKLvINNhoUGY6ftM3gYvLOg27fEaGqXTTXv6tvJjnrPcQmrNeTxr35O5sg+s+zwTOScNgTm1uR4QqWFS3oX3Kuk0dTewyUhM40Qigl75BOzerQUrf8MxlchI6UkNzR2uWD4UP46V39jzrdMT01ljtiEqnKWrCk1GQckqjKfjvfrcA0SDJiRzXdwC8R41h/PozYF4XXbYVu+mW9Es+i5YC9gn23YVT3/isYsmp0sm8Hjn7TBqQ99oIaJ0F29ft6XaqfdIkjcwxHGS0528bGDCovGkX/iaQRZvyHfcTfy1XSr2eJTHi8+5hFo1u9YRppn6WLNkH1lEYyNTnz2VIVkqgUxjZD45jgZJTV7ht5tN5pNbpsLHhkPTfv591+K6Ni71fuWO1o/0p+7Pvt8rxZl8uFaXtY2XXV+f4kKxdaXlSYuPNabRC+xPCtjGT8u9UXUWXbj9uo4zEPdKQ90Y/irk+ksey5ZJv26b223jW8xfnkvY8az5mH1zH0nWgRjsquPaWyqDkCGAWkWOkVmM36vr3Bsc2ASQX+npVf7HpHaLHz3AWcT+v8Y+sHaVbE0DXXwBoZ0YAZONDGe/OIrWadTOtv+dZTjUgJBq42yC31B+j/Xzyho4NPlcZh1GsHbw7a8PrBUNxfan2YRdsAGIfi2TdAZp7aRD0BsAaPkqdlkwwegnwhjRfpCFHCi+jpdT5ap31Lu2S1gnIeWDqNN5sJ8WryoFHSiccEC+eC7i/rmfsVAI4thw4giy9KHAO/QEQS50DWAgAUdMYgXLTizqxN6haMtp8SWe3N0UTuMBaVEXR8gPaoT2QC4BW6tTuM9frYuVJgxgAIuxarc0VsbEZwK13swaNkb4tBwQ27zLN4XzAemKAYOxUDZqjTd8XIEZ9TLPGOcoAzgDNyolmirbp/77S1z1/o72Ksmp+NXiyLK/+hp2rPrc8ByjLd5zB4OVKCVSVmTdLynKn6LTtCBwDuNrGkuzPmuirI5DIa+os66OW2QbsLovaZ4HKGW/3otlLx8CWoj4dp3D2f+mkpA+eb0vAEWs/Z0eu7VaPb/cj5z9+77IGvA9/k4fYDf48qzrBOJ8lP2Q0n0A59YzHrev2vYworzHUc838dsR6xv8Jlk/9t/r8lF2vzwn/VpneXskJ+Ic+f//dEwinMX9dy17WLUg+jerH2vqtPvm+df/t849PSt9qyzkxX7Un607BVr92YJx9Pcv2gPMzZ12XtDit9X55tSkqVH1WdKZLeJkDTI2gX3i/0asNeE0lt/TyOoWZ3EZJTDrqFWC9x/t7PDtJYaWYY2m12yA5QEvS38oh04NT+bpM16F+75Is5apocioSGglOQY6U8pN2NkIzSsoICdMCZ22mZU7GwtTFNvqcwWgc6+np/gTZqxOYINvIS0C5AFTdV/t2viYdRK/YITdR7CFDGimz9ltD51pmTCc9UlGdXseNtjHFriczAy0/n/zDu8lDv5MykO+Jly5f3ITomLd5bNHIZ6enBU98Dyl++C7REM9M22WotTNkH2uiSU6oBs9uu9vNcsrcHJC/y0zKW9IixyeTqjs6lsYM0yUBZtdxU6IJo2wN2q9ALjaq8QY9lmO2rw0/r3Hmu9g9nMeWjHMk2ya6TMog6dmOjTT21bJIeSXvZEDBqTQG/Dj27AxI5w5loMf4GnNHNpSB8jI0uGvyNdBsKVr8NH3NR/0W2EvDZckQ1gO2E8MyoefGSORa5LP/HckhLUOWTKeUI5U3EZqUPTyXABb1ipZjqLrMZWxFJcoawDsZdZoI8WnwogxvlmU5QMTSY7OESPJH478ALc4xLnDs9GqBYVxHqjXAbP0FMK5wsdOudQSUUnzxwW+McaSxE9TF5lsav6K1gbG/r3khdD+v6Wn+3zuCuy9DmpmTKZGH8SkQNimTLPGIBi3e2FHaGRA2lhXFUgTQQEnO0EoHxu7UDYTfd+o2ABvf6TR94A7ohncVsSSg1rCuj3a1Rpudar3og7uIxPb6bu8gTv2CjbSqs4gkYydx68bvsEgc/av3DKg5f9pJXLxzWq137GYrsGFdtYM0Diei3UKeMwBUk/45H1LfhyOJTkY4+ZBFQTCKdOz6XpHepXN7vTDHDaKEBVydHYNrAOqI8tLngHXdXEussqoYriHmxlw8//gdATM2UMNO1owaF0j+WPff1W+dq4w1wbW2vKPISHX/VGkC4PPzEt4PWOtMQKyxif6RL+1AwL4QBmU5tj2uPQ5GBkff5nt4V2tlNQa9xp286LnT+g2ytZa0QZIbsGoMFd+Yor+D3al/5L5V+Ayb+nauG05A6QcH6MVGZD3G1rwaOs/tU2Q2RqmXL/RcvoA3fseYZZnRWGeYaYyCZllm9k83Tmevga355fvg+fRXa8UTmJ8bgK1y4zm3JXXO/n2n/6mfbvX8bWTZz1jv59yWPPpmRPmHgOQxyjZ5+eaPNL4ee/ipa5Bdxt4eSVVeO9s7HulpRT6TxsNZln5fvxdXt+7do9c9ejxGX9T9OP3H8EoAk7RKA8fK9pqW13XRLGoauC2bUbXRf0AvAQ4MmyPl66RDevzRLvNj5+nOg1S4miTIKdLq3DRq9ZWg6zba+LhsThR5aDaRw3t07NYsIJZylf07v+ckOsBCOjBlIfngPqfiV33anOyMyCbtPJm7PJtPKSdI/zXdbuUHm4f0jpIJlJsXaId3jl6dCILTWGnggQnIEUkbHjIoUb9eGnrptwGW+3RGPQ3WN1mamXkDyrtMjRzznOWYiHkkVslcTr5XY1tt3zciWwA1jAq/C2NZ0ZVJ+7a3XG0bkE8+hCPCADhlfdGLUTU4JcqiBxCoNWo00Hq93tUkYj57wjn7Yb5xc5Muj4ZlT/4AEDaa3I7UwylHiB4lUCZY6ZRT9rsKkGNaPGHbASoQzUD9WKvszW/aoEh+aRfY3Fxp5AZGpHfqnTlxBwjpqDl1cc6jqQtOmmr82ikD+3WciHmub9J9DZNIwW4X5D7fYSOoHhs5TtdYvgCVqfOeCpTNR4Pk+Z3zhgZqzjnn/Ks2zrzNNYYto6n/3EbLoGiTTovRCeezBnnZjr3PkzqLloivEWXt3x53+qu1oRin3IEakWMAYIBhjHVsylW6UvewK7U2mXtR89/sWF0RZ6T4UjeIBq8oy3TH8DfKZA5MA2rvVr1oc9gE55nz7qcdLs/XGuQ9S2PJ6yk7xy6028ZxbZxbeglkeg0s+dSFQqYxthhV6qN8FIlFZFGpvBxX1XGk+qKtiEwCvkEHMoqMM30LhH35ivTauobykNYLeeksJ6Zy927OPAqLmzAV7cEH0q94Up4LAuT68ZqReK0D187h4BeWifTyII5TgXCsF2YaNCPRxXM47NDOqg9t8QZf2MHboNp6RqnHiqI6U2qBuNBRSI9Gm5yFg+gwI7CREfC5dp+mw69kj8cH5Rio/r6v+/joLGIBZDgdqigeu7TuI/Ua14vYTL2u9cpYq0wHRKez4x0eBcU1ykij/krwjH7gXUap6fzQ2cfoN+owP6wf3R+PHzlN5ARefe2obG6MZixgMHraGwbKrLfXYJ9OUwN10EQ7Ylc2UUd7rYvONOhp79iH0jtjc5h/J1DOI51YZ/PBtFigrWngUUKnPfgWkW3P/6lbE5ymQwJAeQO4DUaVZTaOR2+o5TLPFGy0c/XJhib7oUwC9WkAta8RhPr+0hnT/5R3vtPtcztM2/ndztoucwHw5sGp42eOdWr2zAfTRtyTk/R2Tq5x9lhE+ZzcryZ7Nwp/T+Mg7z32/RTye8+eQDmB6ePt2EHyVTuf2oY1aXTl327DEdo76HSvLU+h6w8F5tn2rPcEYeblt9qG+mO8rMkvjfOZEpfJw2Zshp6PmbhYG7U/6119hzqacOyJ/RZI7AFC6HDLF6P801DHW6dhdtLmMTnws/kO64+XEgCc8p/jzgbdDpTdl+lT1plGYMo5qdBg8LY/6cgY8GATyvV74suNwtx+92nJXYMQJ4yddLm3gzieOwGS6/dfG8ejJMGziQK734t+MCKcit9gnc+EkyQnMMvAPTp5be8o2j2ibDm2geR24O+ZKWBj6nwHQJGGWW+Uhvswxpe80viDDMzO5eRxAy+3Levm96WTGLohUCYI7Q2tlqz1USanbCWdrEtOGdAEqCjyy9daW26ers2YQi+ko2CV34Z/1kf6NVCAIepoOgCEjzmh4drGAt/tzX8c8afBQseD2id+KAqEx3FsD9sdG6Al0JwJth1wLUP7MzOGyNcGxPc290L9XKLQGzCZHuf8s/1mRFTGwAmUyWdGIlsHtpGB6xjT5Df1+QDYUw9Jg0fIofmldxTh26OJo48oF3y12tf1jFy2gyY2X8q6lyHVqbziy202Q8q1Zxu1bTdqE+hOPZMue8rXeqYjoku2I+2fstzjA98ZKfYxTSWg+I51x9vGXLVRFzflqkggz0iuzbgccQafAOi4HrmzKFADZVYcIyjjkt1Dz632HpPSOF2m15SVIg/AFTJLTrofF/iT667DIWmeowyMwaTXMqAZ4p1sFdVVwM8RXzhpKkIp8AvDGjtECxhigyiu50W2Tt36UIAb4xwADhtywbyl3Ffkk0ca9dFRlG0DZejBdvgxrbqeRjSZa765DhlAGWchw2khnSKArP0KmLKMGrir9YAiyOKLOkCZMhP0/uq11D3ngSbgo9reY7Qdq25nAjk/Y1lk+jCi0gCNWO9efWfUGnQssApZ+Nxp17j2uXcMh/OBIAn6D3tUwLFA+ggkIxrMI5qwGddnOJcAmgv0VvlIvcYu1u9qu2pc+1L9w5nK3OHaABvp173+m/zo3cYtSt28FgmvqRa9uC66P9lPOw0cCR7gMmn2aX+cQCufN20pt978LcYtd7pufiCibUDJ93q+TTnKI+E0FgZ82RZ13w2EU6faEZD6y9eWMb3KhKU0Y9LnfCfARxu8Xhn1ep6g47zXzPvMcq9LN2hl+wMouz8qc45rwm8Db/cpDf8E2K7/JqKMuuA4ic24VNbMORtQbSKifZl5Mrwl8Zf8MPjTl/zM8Ga5vUWtDwAAIABJREFU5Zpfeu28n++dc8YGlO8B4ccA8t1JZdTlo9/SiDsfPI1SK1o8922AmqWN0X9l6J6D9V6Db9vzrXY8DSRftSkFQjTa5GKLGk57l/8WFOJlGw/4bkMwaW4lcPLhqq8u76T/qsPOgysQ2m05aW0Dmsb+AZRTwag98q6PQKu0PBIHzyFS7KipvWYCxgvmBcl2J4rpZOW7G18zwJInmiN785/DgFtAzsDYg/viueRFTprmhXk0IEMyMWuQ975Icc+6WytFp3gKFGknbaetJo9zMmLbWoa2kUWgN+tGxwiYdcumKcwk8OEE2y2oGw0TLJ7p3fY2O8o9UeV9I74E10lD02XxuMGkr7s9+f6V88S0mg2wdkPT97OccSycRwlJPvGs66IsN+gij+sfDElE7vFx+3GEGHgr8CXjidcC9Eg+dRQFrvtYChpVZdxgYzQfn0HPOgzMToXLFGK3KelpeeDOrUgBDGDq9huUYqMY3HeEdwHTTtXyc3m8xhqTAbBWm5jv2mlr1DFIL94dJKQTjI/WT9I1MZaLbhoTAmwyRKpcApB6ruV77VjcY93tknE16y9Td5r3jETA6G6AvI5L6j4BxNigQbma9tv53FkJOQ/nvLvkMNbsGSjnWE2gTKDjdZD9EPwANhQdPU8ZgjjlvGv50+sCynNG8YUjMkCUNkmTTM5cN2Ni9T3knBt2dQPOnZktRxOlmawg6aRMwQ4w1+UrC2MMTfZoRbLUF6Tcun8AK8MPff/RS/2FfHNTLnwHGEZkuNr9qtYYOwMCYxiRTABhRIYJkJHSC8DMdaQYfyrPRziBZ0vXI02bSzuIcpkGDpHl3x73BK7BhrX/QAAFy/RjQNlFiB7SM0suOoIk+miNK3nXUXfSfqWFqiQfL+QImVOpvxZQpvxhR+TeUOoT9FM7gJAmTH1F38ezSrX+qJ2sGwAN7poUaNRnZyKXvxSshlMCkWGoUQLluv4G64gJhLWhmo7Y0hFdLKO+w6GBNdTWaa++e83y0GfPSZy32M3YIaCdmQTKFRmW7podvu2sRt/gSGE6cjvscj79+vm9aAvA+u4D5YLHavW4APDnsU7NH+gaRuQ7QvmpnA8Auoj8wkUDer2vTbq0TrmuV8BZ64jlhHgLUNzp1aA5jnciyMYu14gU41ioBsbY5RruOcwlY581vwnG5Bz0B8MYZyo7iu550euqsceGaKUyrGtuwY9KdJ0oZ9Yi95rwdpZAp0q/D0jy+cnkAU9Smg0/0RfaXHC6loMDZ5Yb6LkdrtuRVG+USjlPp1H/5twb10f3Td3UYeAZdAD5LRn0kX1oz8deBhTm5AL2kDODYs7znVXl9eusM4Do8Gu3XxKAO5Ju/imyvGdUwe42zQy01d8+HxvjuIG/9bTtPJ7xHHxppvL5BN0n3dGPBfYpBwm87cQ47bIB3ylPtuFFj3mHsvcTP/ETWylmoieBK5B8D0TNMHjatytj6/GyJTAnSL7/zj5ZnwBxBu0+GK2M7vXi2yB9vN2uMweEy18As5Xf2Q8zxkCMwMaGQnxXO6evV88Q6IThjDcwseXnrN9g0M+s9vQFPd9lEMlfGEdRR5Z/8l6KcBfobB+ed+qSnnVsZOdSggzRmaNvHmqAesXjkx+nfMxvTVZWJO7LCaYctSaI6eitn92NMDty9v6f/Figm8Z1Rs9vwb4V/PBOg/88gznp4B1F78k/1GKCVEdspeT2aFo6ZcAvADekVi/ZjLSjPJPZ7U3AONf6vEGUx7KGDngGitugPSfWHTBPGzKrQLKOKI3PEtZzydMctzmuzUunXl/Jzal7DMh26VW0FR9GEJpeKJ9p7Z0jiXeReu5JlwYW0rw5pmdcnM4GghkGF0Q/9rUNW1ZKp4fqscFgJ4T7brqaPzh7E9/RnuUZZ2GaREX7SS1cBjZjaf2JjWss4wuwhcx4fFoGrX+WwySAMM9E5RiFseEU1vPYEe24DQMC54imzGSKdvJdcnbrEOEzBDIIb9+OR1KkQbHBsutLXeiJm6nD1lWd4okEPMpNG4+pQ+igOCLet/OA5znRJu/f06kJKd3eTWZDZwN0iX9zJE0aNuaTZF/1j5MB4MbjWtfdv6H5bbvdFvFkli8knyw3PCip2zt0Bk1UF8/hbP56N17yquVZ642r3a17dXwT0qe9QZfaD/AlkKVNuZzO++Zl8YhLBQCiHaVU5Bj1eKkGDFseH4Vy8b31UO5GDUeD5ZKOHdCr6sy5yPOn5/051kzySz1AnCW6OiKM7+gr7itC7PWT7Qy2+GshsBwe/dxmyML5tbIcqnHQK4VGGIGEAYx/BCf6CyCm6FEBkyoaoM6gH2nBdY4p38U9gGNFPr0zts8oFzCQjhCof1kRX4glo/qVXv0S/XteZwfXd0T5AYbBF4BlAmnqRrTlU220hk3+Pj+8+e5NNV+bslHvtv2FdcWkXa+FXbq4ZRsOMMv5ms9LHxrMYfNAR+sMRuAg0RipfiLFGrLQcqedv3UE2Gccd8dIcq0RLvrD0YL3AGA9fui2wPpj7EbN85B1PrVSpgsZPy9AWoT/UGuJmW5d778tEI4dyN/X5lzoH9YiY43yu3ocbGbZDSo11hFlLhlpWnm8WRaW45GyohELR6T1yT5vaCwlmHSfP9fZ1Pi8fvlmpVN7DiSNAdVBG8j0cjbIaSLwOHNSyinK5H3QNubEU8/jbOz8GOz5fZ13rT7CJrKzA9cSGHrs5fztuvg35he+1/ajAaFps+ZSOvi0GSr+Up5aPlPPnWcV49xnf1JGrXdlA+yBKfNC8imaZdao26T+gg9K99cH43fOmhatwB85nyBbGgtSMJArf1Je3KehWctS1GTAfNLKAFi013hxhpH1o67hH4RVz3wzonwFlN3BFJof+j2Ng3z3BAd7uVIQ5+f2nWsAmM895fu9PmUb9rqvDaQUxqvv966RVQuHplm/3lgTo5XTVZuXQdSC6WdOoHzy4aS12rPBi3mFD1+D19Mou0+P2dDA71BUPeibHvLe3WYJqG0B3Lu96/3DUXAlg0v5hCGJ9p7nHmcfVjmYNCJysVGKk9vIRxq5Ar0alDaKTHsPeCumvI7vmrj3iHaOz50eUkAe06bLyPCtgyfLwswNOnh9DOq1IjUYtRw6onlvnEOw3VfU4ba4vnNM63fHyVpJS0bGOEw5czmerHgckh0WwYfFx+aP2386XK7ad+qQm7XBMYDSeDidkCeNLGvonCcFe94dSc12rvHcsn/2c2Sndx+3bKN9GFsEN0NHA3LXZZnJseEyYTwYNO9jwtb0zjPKPWKn6FsDR/f/nGtOuqS8Dj0UIacxhkm7nQCZnsszfFFvgwsbpgDQ67iq3mSHstgydY6TU2+lIUVZhvbpOlLnrO+IQvZYzd1dl65rfqsepV6TTu10MFB2aMbOjNOZk5HpnSeOsl4D/XS2+r1HgfLh2NS6z1jT28D9NDit5zzuTzrm9X3uuDi3txuqMgYop4G45Kge8RFjKcssAuMA0bFuM8EldoqGtDZAlsNFThewmYA40qvfVMSYTqMCXHhHxzwBhClqCXCG+3BoKJUXQNgb1CmaTDnCUvp2tmR2xNd6Hx9uItZjtgeuIlBh1LKc+renU5s+NhCrLNAE4yefRWbXMiJRQ0tBbLM+mQNtTlYZy4DtKLOXQsgorVIQuSxp/oRdcGHQey0xwFiBuMLFDfCU/ouUYKZr1juILoIbiGwC7PF9GuPYYCp3hQeNtXmaaYAAbm1eLccFwTHWIONYLjgtOsoPPrYOZMp7PQOg/ArZMVUX0pwBlOk4bJnzucf4baemQRkeQcQ8dSOBO2SngSA0oUGd50JuaEZxVCYC0wSKH9QhVZHW2ypDBtFt6Daz51k7lxzdBBg2sMVGW5+rY+8LBL//oOwX7DyNtcZv32EzrooiI1JcoOVtOSUKWs6u1oguV/SXe3W1DWWgTBhXckHe0zaYzbpSfwM45jjP7waR1mfpJLbzgMtouFka4tbjyKV02umOiG87RlG+y0l9IllUxNYfyy31fc+JvuYIMvpylXZtWrsO2ySwkdyfrY2hH7N+P7O1qfuFa6y/M55Mu6XDGihDMA3+OCe2HM1c5L0V2vXXNDCANr9W3+lA26O0O4ierAi9oz6bFurTfiSXHfMG/XjG4Jm7o7PN/Q7K7NEmvs28tXSNDOQmm99XBoOfSf4nUPYzBsoWiX2+egJQvme4XE1sS+qe+OU0gk7D+LqYAcq3z18g6BYwC1r+dfnXBvn9ToTtu4DPVTQ367Kg2ojIvvuent/rNfvX87zthwYsZvlXLV8D4Lh5RmzzdgIQX+8a12O35fZGF5vB1+D6uHbFi5MGaeBQ2GmwTHreMjBBE5bPqUftCzBEpdGe4LPe5AWMEw/GWfc84DIVlCe2031hkBJEknPhAE27/BlAD1hJWvj9NO52no/g3NuojfRrhZIAwAB3B+6zBjDbrtRr1bWlmtHzuIOtPBPZbV2GPVPPJjVp0fIOjYZnI1+mTyr3BOs0UDoVyO872ppjjvfoANidPPJwdqSlZeeKD0sGKX+zlvqefFsWcT9ppolYk8yr8sy7fsvJ3FPE2X2AQ4K/wwmQcuL3N9DXTgE+V/+Qdp3Ggg0f09NlOGHEekxl7htsLXoUInQ5bq93ssUzmc5tYzIjC64755qVrlxt9mZuBMi9uZsNJhqzPSQYOYchjsh5R3dszLkdNm4zHTr5Z9qc49h0OWns36bT/JYuSTnKDbqSRwbKeqHfg+kTEdEsyzS+aVNPIhonM3dcycgJlGmcnAX2bycupE70Gb6W1dR5ScNs6+mMOI3A5IMjv9mkHP8GyqeenmeOzVr6yCSnqhrocywinZ/6Eim4AsYEyB0xxrpWri2u4efNuF4+q/TMXvcKPQlwjCgmj4Hqjbck64pCU++h/F7jqjRLzRW16mF94FjipxcDY97GMzydtOc23AaAJs9az3MMrA26BMonuizBAFBekWrsFYI6GiQ70mxD8hnW8Tegpv65MUaxSzBSRgWcNB4RHZ7dqHEd6bo6Wgg4UNHkPG8XBjPP4MW6WIAip/y2jkQ0ea1vDd0M9Qlw+ao6BaAMBwXXiRctsf74u9fiI65zYzXsQl404rN1X04J0fRVIWmeV4wNvnpts9dfU5brHQLedhBYxuAIoM7pfR6WCU8+zZGEmXznJQUGYmAbvvM4qD4yk8OetG0Q0enS1Fmdeo31xEyJbeAKGoH2+I3NuD7U948FiD/WbtbciIsR+2cFlIsfWAeOCH2BZ0SSEXz9jM286h2cZ41ywC+u6V3RNsnXiqw2UM3xbbogip1pyX7GcmJhT1vB8691AEA59Xg75JbDoR0EyMZSNFWlWa+7fWeWlvWUy/d86Lah7UhxPvVH6h+1fwBa6iP3xX30vZzn8vklQ4iG41/bs9aR7Mdy08gGYB8oswwd9TyuFnoTL+veSZV2gEXtVnt6yUQA+TyvHuUr3dpLk8YhQnoZIHf7PMcOcMfzffRXOimow7TbNh1JrD/S99G2TvF+FCi3/T+6/xYo2wHlKPEJlDOiPHbHE4AydXMYkDnxpbBcfd8nsNsnfP/8a6HNgePvBgG37dgRZhooa+L5phGuWk4j+mz5FYC8B5RPI+BsV5Z9gmS2BcKe7W5D56TZvTbf0OmohKbTeW3hzKRpfMck3Q1fPF4dmajp3reTPz2Q16D07xMo6r3s3xU9rDzYMvQHk3jIbRoTI0sJLvU900wsN6dBaR7qfoMraql2vUmAWV629Qqouw7LD5QVjScCmaHg1ue+YZroniLpXNPiNmV7uk0/ZCxcPWujOdMm7Un3unC3Os9EXvy7kbXdgXDSKHUPynj50iBxl5ezrabXGUW+GX/Bp5PfbsvwY6KxKduZbj383OV70eRO1BoGhEVIcii5yoihx8EJXm1Eq+59acZWL4B/e/sz1d1jw5Mp1jBnZM6p17hvwyT1j72/ec00m8kGY2GOhkpaWzYIIABoe1JMWrocR4bNG691NoDBOzQcOrLmvhkswwjUecl71APvUY5hmN4Zd1c6aO/f7RwkeRsDZLWvdUOO6/NoM4xppJ3ymeYrSJMA9UaeQzCv5oTnq3PjmfcrotWkw2ffnP56tdplDJMan3ciyKcOtWxbRy4dRhXahknouemWIyI5AqVn9d7MF/lOjh1/931zTRhUGyUtWeY8osjwS0SCe/0q1h4rXVfnHgNI8fin51qfr+gxABiOcFL0WOcdS84AjjmO631cwzOkRQNh1u+IsgwOjsnPjixyrCvVFOMfANm0VJR15+/Sh0gxb/ri+Q0k12+stU1nlADHRIhe9PzkSK5pCXDM9nVaLuoH0MJYhOw4+uhdqBm5rHsEwrVTNYYsN4hC1LH0BAFepwGjTABrXNPxYe0k6LZQP9VD1lOYInCMEx0WBMPPK326gHGBZOwwvpwXjPaDdtR2nQkQ+2dgv4UjIgwHAB181NcA87OL8/NC3dBxjoDSxdLg2Pz0vZyvHFEmz7hZXMsfQXGFcCOK9gWgjToA4BgODaVcg74o8x035BKgwW2uR8Zu4J1p8a6+I1Uda73hgMAmae8rUlxBZjossMv1u4rcI5KPnax9jjL2leBSkEO2HFGHHHj+t97B34wuIsJqoHzqzXSsIWKeqdcYJ5ANzoW9qSLPg+65NCP4GA/8RDYE6OL1umkHZhvYVgBwjKmeG2BLwQmNtcmS80m7P99d46B5lXo59Y1pY6BsOfBv6z6PZesorzHPjbB8z0CZ3V7p8KMT7f6Xs8Bjee57Ttojv84Oyaj7rpvPjdbU9k49b1uUbWK9E/XXtYwya8mlUsbtcIjsA5TbfE2HRPZ/8aOfVVsmMLTmn25PAuUWmJbVfWnW8PlIvabAH5GV81pO7m7s+fd85p7iToFIQ+ssbybaKyC2GyinkPn3vfLv9cc2ve/fGkXX9eYguQeUpy3T0yuj5zRnCIcCbGTbrq7f0OIAKj0X37Bxp8mAPrfHAHvVv0qYqNxT6ZqK5B6vUsGsSQa0aFk9eXNpJF7I9dSnDlyBWZdl/hh86d0ByussvjZiTJKUO5fhPqRcqzy9JdvocfnKds3ppFOI6ziZmzJ5frda3Ns8JZzgEUrQEc1L+UuwHnTZ2l7GRdaX91IecgLOY5FMwwSQyatLvlZbriJZGdnMvmYZQ9eJbq/6Qh6T/sPniaQaBOM5ZzLkGdcnWH5VFqA3yliyRZeVZHBtYHelI2xYfylDK6LnKe8oY61VrMjHSZ99fWnXyWjO7lk2z/Z5ZNfbKf9Jp8zkzej16m8rILfFoDflhOXF5nKgs3e/xnNeS536VhEgRaZvx+bo3NQryVPXf33tFiiPwTZ0ybI1HgSUWXZHH3MMZJ0sD2codzQsx7zHFqNTa0KZjBEbZ2rTvhme+wO9QDnNNLhQT97I9FkDiytDUvRWVCHnLT9rmiQNzaMpb0Bg6lL0V89Mmv/KR133Tk047m3v2vysgC7KxdFO+AtQxZRdnHlcALiwFiOWSrtG5BLgSxFKyA8imZIlRW8HJGtuwdpTpPBKxsgu0dUBY/Jdjp4e1IrYId0bBn86kTrKnCnT2tArcgAaWHOfbMrI7Er98pAVRprb0Dc9EL3c5lasJQQYJACuetC2TjFlCjQWCQCodQomdullNBjRovofygIgA/DiZlAV3UTkmFHnAkO/jzW3RQzcp9EM0FxlcaMoANPYbA/0gfPhBRhQlYDubyoz5nk5J3703auHN8SztUlXRevfECTX3+KTIs7iMXe/5hyurJgXr1SPj3fieOuINWWsN0gkLVuPIt140agjZqNDtLxkffp0D6BdRzkxpjgeQJtaz8k6wYdOf+c9bpiFEO9E8eGVID07yofnsPkW6dSOhvf1DKLDcEyQP6B9gWSkXmMtMujMtcrclOvZw/dF//cFQpUGr/OoCWDqGWx2+KnmjxZMghfrjtSZjgLjmtum8TmBCAMn08W0sF7Ae7nJF3jLlHPvZdFAGfXnPAqHCue0po11ioG4QbXbPXqjI6LQUZ1FhrlWGWnqs+vxO1c6LiOe7lvqs3TQnnNJtnEp6sMG9Jrim7o9cXJJgoDp2c6vnNt8XX/39uyp6GrPrUM1d6DOOnI+Fb0073lt8ZL3dtjz3c4QgL5Em1+U3QHHhFO4V3o85w61zxt7JX1JD/zrcaQU9ceBsstSORpLGCM5Hw2dAyhfAWQUcV5Pg9iNvfqbk2HeP99PQwnPPVb+bVrpHw0kX9Vhmz5l83xuhPs+iPlWX33/sXr0zON1nAPtSXTsSl23Ae81Hwcgmy8JlH2NA6T5lh59GwMj0AMEn0KjGzlJeqx+7BGEVNh+Pw2qe3x3X+6NgaT11nZHsFf/xwAdPu903OjWGs2AZXavnlrcp4wYbxF0FjgRhTQusz/4TmDbac9nn/CeDeKkU0bZDVBy7SrTfXrSBGjmu8EfKrs2PF2n+jRG+TI6DAz6+Zx00U0rLrTJkexUwDQ64WnuNtmxBGOH5yTiOI4VfWmPN4yepgned2RiM3bqma3P3b6Tlye4POUJ7Xc5Ey1Wmx1tcL9Yf/NsvUdjV+AqsweWru01hEv22+vuSADWeJ0RYtcrlSOA4PO0h95x3NTBSwOSBJkoKh0Xtt3zmvnJ+jiOZHin7Hmt8OoPja1Zh2p5TmMJ7/h30vpci5z6Ib/nHJRGTsrf1dj2uMt757Xsc9670XUcPxcRZRjRMXG4DI4TUJEGh7T0An+bsWV92Z7/uKf3bucc00MxQ3v89Zebk7V9xbHdQDlpmGM4DbwlszRQ9kyI1BO7USggcKXHT+PxLBNtcuTVPPJqU2g+jTfpR68tRjTyNTbfqt2sAai+w5pkRCBrLTKue8dkAmNwAMCLEWM8UwC7d7DmDtnQSj3+V/s7omywu5ZCdVRbu7RrF2XeizRqp1D7XdAZYN5A+TmOEOrNhSx32O6PdPIu8UQsoife41ZWHTWEdnb02YCDumKBY2wSnNHi3rwHwLaAFsCxzujtyDHTO7WrstJ4kearJbjegOhdyxIinTTI0QbgwwaTw3fxCxFh8IqbdJVHAzyBs+NHb14SKMPR8V1FeuHUAI91FBR2vK6bzPToM44JoJFG/YHAljpyCcksweFy4dZ/1MHEtyO/OC0g5Y4LwTzGim5M/cU25xo9inxyq2UBXpwuv3QEGsAKxSPyreipvwO0sfaXydBIr64drBVJBhBW6vT72pULUWTygmuQkWr9sdYh48gtRPCf85m3b989fHr2WsdEEYCihQCO0qfUKa172WdmM7Q+gRy00xxAx/o3QQdlLORx9RN0PCLV1mtoC8qAcxMfZAQZCNue2cZ9k9ZLAnxyAnkF5045IrB5mnmmNHXZJ0BWi3f926nw7qsd1dkvi4nK1K9TF1kfnkA53/V7qS9Jl6a922Ze2AbEdTi0SI+Wj3uRV+hn0VZyfLYnj3nSPbfQ/RpZMA39V/VPpPhcT40SkH6fznnv7O3lDtB1kGfbFO4rR0s7LlBursPeaNhyaV64baYtN2tsPu9R5W8B5aIXzlH+kwbJFoxTaGwcXxkGJ1N2FunX7QS5c/I0Is53rvr5WL1XE3K35KY9V3W7Dx74Y5Bd9efCSDkadxp0SSP2LYDGFf0W0CWWmRTq/dkBdjdGWXvs7cDSpFHVXgyobPpq962D6tIwXnQLwHMzalsekraexFJRXZ3vm/29ounW7zAer87YTYPP8uY24XeCA7dLwHDWkxi8pJJ0X3ZlKqC0JqlFZCl67yrterIfCTDcpnMCXJGj8JJfge2k+RZR7vb4viezzbhoY8jg2M/aGDt1h9oq0YaBYxqdfTTA5Pud+iMZx/rAPhe4JklPmlKYiiDZe43v5oXB4ikfnrBuxsYFiDl5eP52BHlN+tX288zfU37sjEhwOBNBLGzUxSXqfB5GmolZd0yXbJfq67VEkKkG28mXpIlTBTOtMMeB07hBNwPX1AesG+uZwY8y7LItJ1DOsYCyUKeNKBq6NPxkqLiOlMFzfGpzpsmCcereqUdyPD+mO7Lesy6ndZ/yswwggKFml9o+aaAr9TqMObdRxpRahajZaaTtcuq+tsHdOnSERLo8y9j44Yr6BQPlNRaRrtibopmumRqZYz15OacdzJFOu97TL69duxp71B9hCCUvkuauC6AEZOYRTNARjEh2qm4f76SzkAV6sZb1Ddarcu2xUngVnexzdrFmFWuUsfs89Yh1P0bATJAraB+p1Z5XPtMJpn7gY4Bs8/OlFy5XXw2IOaZCLrwzsJYa2/gXkMFuzwbYAP4yVFFfr13GplVVL0+XaFnMVG0E9VAOIruKHDtKrOgUjhISIBE45rpjRIcBdjvKx2OfCqyhT7jnNbR4/31HR52CKfmSfrAekpnjjdLgrKhU6zevuWv966I/dOqP3ijq/6YeflMPUO2VE4RHQNU1rEeWDPXO+J16DdmX3Lbh7AimgTqOVOoxgOeszxxBx3F6vq5xJD7CccB5q4lKXax4Wq+nrfoaZBjk8WinAnZamxyGEyK9TSeo93flbdAO4NiQq8AkIvU8dxr3iqZVN8+h5pnTtXFXAeR3XHNc62+rXKReAzxzkzRGkjUnWk5kI+jYH3w83+cxUB6r6DvalkA5dacBjsevQYvndNIKzoTe7MzjdqWzt93qiPEOyJGa306NAIKWG5QFoOz535kt1l1yAg1Yxpj8/EknOrie/egr8cT9sy2l8seheAWapcsmIm/bB393cLg7NNeZzxHp5TtOC29HjuRDXDFtl8zxRi/dsAe7Gaj3VKdoLvCPocJdtTm/6OFs/6JP05D1rgjwRKoBlJP3pLfcYd1Wzz2qxA6UdVRW275nVNnyR9odYDnb6u/dgdVGLESgrPV6+/Md8vk8HsqV4u8JLHOCyuee+v0KKI/Rdb+U+/XOBHROnuxcoLXTSNX9vc7H+3cNyq/eSUNL37fMAP7d2TrxAAAgAElEQVS+fe+2fIr0BVi+MtyoEC76FLbyChiwTZfRgxlEV/RCKhTptgw60c8GbSqFpOwqq73XJ2/8LN/HhjsJkH2z2pzeqCxjN4T2taQ5uE3Kx2Tlhi5+yRqj/yaAQFtSUWb510B5+iIluac8bu0LPkkhNg8oVzaM+y/Kgle9r5/tcDsBLkAXKy4YFzo3VqA0wYV1AMoiSG8QkjTnd0cv436uNZIMTD9Tvvzdk5jLltEh4947bbMdAW4of13nArfhySd925g0bTx5oBgDdq+5cRtNA6flWrbTmWEZHB0WEYQL/TMbxCkNzfRZk3EB+eyPy12bkPGwjpGdHA9o34sy1MwHe6NJW4PdBqTZbr5HcIO221CQQbnTtmQDxlSkJ5Nfves1ngXwtuyNnAx4c3/xjFIeQaQ58geGWsoC7/cGXKZFpuWZbgAnitBUH2LXaYID3utPrCFzPxK8c6uUJUs7aLMxM4XtgHzU1PR39cXGBQ2Oic6IDzoGil3dUt12oMz7kWGw6wjREmAuHUkJFpvYInmA4RzHICENoJiKcpx6D4XFC0ayxmhSyrJ+J1Cetrrg9JiOITXHF+1zocdebvKSY84GpiPGqYstw6If+g7LT+upCXgBcAtJAUS96bXGAsgAWwBk9Q9rWbEpFFN94VjTelfqj9bDAEmvXxRQc2p1G+tIwWa7oJMJ2ASR8CEE6fHJlM9aXsE7yK7oD8zVRT/uRycd4/OKUbYigBVRxjm/GJ+cRp1m3RsS0qBWvdx5He1ooOxI8vO+T3Dc0T8CjD7q5tNXbZZEMFzXEaXk/dJJPF/3Y6VOdtq1NobCOlftYM33igDYVIrv1R7T2HxqleFyOzpqubMsadpDH1/p6C3sXo1/RdrvahMngN/v4MyoC999pzT38nsUT2uuA7+543WVUP1CWesc7HYugR6IuL6osriRVgNh76itcaH5y3M66MB14mlnekd/Pq9MHG+uBV0p/Yi03qYJ9k3oNrywg5JHQlVb8RcOj3YyICUbdPzMs5EV8WX0vZ79WKD4HSLJWBxe5WBt8h9+X+uNCzBXpnXtGl67WVfEGfxABBkp2UizhrMC68QRXSYKavvGI9QgCJFi7jPRNoCjq17ykwDPOmUHsgJbp04y4AKd1jFQzP7qjengVDAAL1pTX1c5csj4/OpOCe/UeMiu33c6e9oxAmC9n0XbLtYT3kQLG2qCzngPfZ852JvU7ctXUq/7O0iZDmTrMcuL9ZZl3MDQYz9tLbalnZCnAxzOMZSpFHk5kG2uZjo4Isqqs7NIIgLM/oMuPQdqHpk57oxSu+0clQm4W4csHdfZAhKtcSB4UzjZ29J3yD6RDdhLDdCmfof3iwZpX+Q98++HAGX3dS1Z6mMxXVby6y5QPo1R6u8DtC1t3l/O+7cTtR7MyVdXJsL2eJkHsr1T73UdU+9VN8iAqHwBpk0J7q07jcnN6GA/53kJgL0yAkfy3ih1lfUdoGwZyq00NoW8QJKMbguiaDvA3C3YlXnXqVw9TeJIm+u0TrV1ogPkUAChpELWDe1uQbZyS+PY905ZskBSGbnxoEz3eymGNhLy/a1fC8Afa4O6wQZd2Y48d3bj7kU7Tn64HZ4Q7IlI+UYx08aUsOux4LapjOEPr3PtUhvV4elMeZ+2kGk3wCafdRepqNsQpAI8xijq9gTp9zclUvUQcHZqoNtgpZ0bKPmsz1NXSL6GJqcStOGSRjC8205Bxhja2yijxlFTy3CO0emDjZ37KcbmS6bzJp8NuB1BMw0GzGEC07mE2RdP9uJvp4737qGeQE1/dgi8yk2TOuqBZwk+WU6DzzIOaVQ1GMZEu/R6OK2W3AcoBZ+QTkpg2s4ZTKN+P0EbI/Iw6nptsOuzkUA+eJJv2fI1r4u0PIwTY3QJ+YQdituRYF6iTG/+kmlkpFcDfestHC/jM2nZltafMqh67Wv3c2LMI48kPW70ZM7yYfi1zFKu6keWZ2NN40upkNm2ZTiEXhMfZ+Iok2Hpj9Rb5pkjfxqX0C+3UVk/S1BOw2MMFsuwrk+9fs5zgcg5aaj4lU6j3QgcJ17Wt+SMYqw2OMJ7jvd8dn33OeLdTNWvsbuMShxs07unLhDZOhhRZMwBiAZjvSp2PfbGXADCAF3gGVOuCYYFirUzMiLLfZRQ1aezkxW5xOZKzE7g7lgqA+fyOjUX7Tvlv4J4C/TiHSTQ6gOQ1w63EjjTBeuU/UE1HhPuu9cgQwQIlmPBP8A69MZKywb4gqwiFZOGA4xkbBwlZyme407VdYkp1KVDIPzcmKseBvCF3DPFmutfkYL9tYCadrh2ujVAGjbt4jplGL8A1AXmAJaVco3rAi2SM6TtjqMF9OX4LSEH/ciLKgOOi+/KYfFdp1gj6v+6vr8uZIzoMTfvohMEjo12aIBR1YZXfU69HPJrcbhICwzWutPrYdOGVcQ/9HTbScteqnpFwnIYVD+p00pvoR8461gC3+eDgwc4CqrHAXQs5wLQFSmq7bT8ijOzMNYQ7W3gBge3j89CdB4fHN8ENsHxgFcAmn//+/dMb/9SvHv//v3DO0T86/737wGgtWEaIs20QaG/igBMcW3AaSeBbTkDC/QLMuG5MMfuBpqq5LynUyHk9Jbe0XnDqdcSXFOuzA+MkU6dTkCJZ/QP/Zijt+a6xuSZhq2y40zfBsycOzEGGpgSeOFZjJW21TeZ6Oj+ZodWx9DH06nsvTKSduOgn7TgpcvQppaxRUfb6w1A8/iqnG8FhkVryk87HJIuW5lSPUyf9vpsH3X6tcf4Of+YD57vfaZyYqdP5QjqJnc72kmI9jfAHlDdsr7xXNf8rNcf81rzRgNrALtPv9GeK7cOmnFkmDaiFe3rKHdzzF5FlK9AMgo4jVs30H+/dT+f2wXrWJvWAnKWnxP5WedV3b6Wf6+Mcd83jNmiimG0QCWlsJx0OtsQr8ZkDosDjInoXHQ0J31ftsF19seCnmtbs30bjTOC3AjJQNRGrz3yLjcn9+R/tjH7iMl3DKtZE+uBb0XDstIoa8MtnQW7AXchCWFcLjp1mYpw7++gvJOOZzvyJdd/r9+rT63IJAuqNOtOJeF7p1JdfD15pFHLAvXMRCxN5122x2BkXQ1OzC+3OeW2RUERzm74DVDuepPvm2G82rcDTbQhFbRpmn+HjsOvkz5nu33faegZ6R5+aXxpF2d9ZryMvlFbbLRHxLsdQ3bSZJvPcemJwn0922++21F20sHjD8YoebPS8jVRon80VmDEcOQEoGkQwDrhiOuMAkc6cg2W12KzvV1m0iWNQ2xS87o2cMEHdXJCbyDsseSJcpwBej55vvqGchq8Lv412DQ9d72yZ5AIaN467Ex7/E1gmvpj1Vf9mAjQjBWKPQzpRr0wXm91OdYkIkQwEXADZT/7pQwKA2XTyPTleKVu2BVTGl2+d44JO5fSSUS+3PjdlCaZnyxzGbzRv9X2NlrEA0cSpr3KNjiU6lZTgIwDcJ+6eH9Nxspp9JxjlmMIzwUNkx6kWa8FXinseL4zFgSQBbgEkrHG1Tshy8D+EY4I4tpirXvleuT6h+90blVHAL6YHl3XX/axQXLAoGEtG0jH3if/Bk0dVY57JimA7rmG2muSDapX2jSBjYCXx4wyKtoIbfCFCPE6TqjvsV0AwRgvvC9dAD3hKPWnAmWMXGK8dIo1j3DqtbE6tkmA3Gf1MvX6U0XfkG6NCHI9AAzG9cg0viuqyWcUUYa4KXXbc+Y4t7Ukos8m7rRrgM035dkAoGS6daHjH9VC5Ddw8CLqXztdEzBjN+v6QkcG5UG8QqSfkWTIt3UmgGFH0OjUxWpftAlOjNBVju8/K33I++3wyrFt3Sndp+c8R6MoOCIWMCEv5CngNQOD/gunI9dQ8xzkTgPHT/JE0WOuN25HBI544gZp2MW6LtZtRo3/4C12Esd51Ui5xrFPSIevd3uduI7xiqjhLDEtB4k2s8p53qnH1unWtwnQRh5nlK9+04mXGSR7qjHezaUaeM9RZumuWj/dr6ejVnUiCpn6SmUZlGZ22/BGPHFKsyO2LBvOJjhRDeZ6THF+s2MV35s/2W+3zSB1+r/jh6Rtgk7qdva30+DdaeizBvLnTtjn/JcAOduWetb1ew8TJ3lZrzrdnpvLUUffOkfxrJ0Z3jlcz8qxYCBPOrcu8LjZ9BfGVTsLvUxja6uYy3Ld7nOt8upP170d5xb8S9BNfjpo0M+43icD5XNSH9Gfb095xk9fGZAi1g6Ur+rRtT218apcE//qngHldZuvjYArg+lefww61IZucQMc/bLXXkB5fS4sidPASZrICJTgZl00abusNMCacufD69k0JHNQ57l32Z8ceH53TUA9OJySs+0S3R651Z7odxrJSd9UJifAS16zv1D6CRyCaKLZKOotYyAGkRmn52cSd/tMV//1ZKG/Q+Jbo3fkays3wbGZ2eD45Hn2N+mVbfUzmvCnD6YjeHrl4GGU0utKKL/d92jfCTrPei1/6ZBIOWR0YOP5yPB5NJf7cU5ALKPlyDzcaUFraBmQ9nq77vRQTx1Oo0KWh/ybeM+GDihxSTPyXJO9y9c66h3BaBwFwIrytnZ12t7y5LeOMD19ZIUNYk7InfpHGjSI4/ElAXzAt8w0YPZp0MiTrI090AVlp0FkUOhnk+arD3FsB+7byHFdpGekKi4ZW+NmX2ObwJf86LRq88Xjw7zy79QZ5Kej+NBNy+gIp1IDIURb2Pcu6JTvBMp8pCPKbuc4cm839ZN+ggV+O89sOjR0kYcKZYwoseS6G8e2hZydNMky0dQxDsfQyLF4Gm2anzK9ECDiXDKyy3/qK0epNOfpc449p9zNnHPG8veIlJ9nu3tH59XuqoYbajXAYQYCfgNEYbMmAmPdx0ZP2AgKZ+tq12pEfHUdYBW/GUGG8xBAGZty4TlvVljrXTU+tIQA7eGmWrieOjf0KAnQ8kt+pBj0JnYdHJQMHjYB6sCaVXyw1nhFh3t9sdcks37LUIEiz4ussw1v0UzAmNFcb9DV6agEwgDOjPr0+lVGKrVLsoz6yuYgINZ1rG39UODM65O5qVQfA+U1uj5PGeUy8yFsJMui6KrdqAFsESHmkVsAxsUvAub6jfXkP1GIGVkBPIar7iPKLMeGNl1DdNabZ6H8F5UykPPRswK0+CBdnFlPBq7NN+iN1JPQPwQvjkSTiu3MbLkzWBtjvhyM9ZSjl9QZdE4oxdS/ybM+8gqGBCLJBCFwVHRaOo96Il+QZovUdqw/xr+P5AvmDexo/a70cAWNH/6wzn3C+mPg7ndIu/7YRy0V4RXJlxMeGQDOUjIfAJKYsYU2OJOIDhanx05680TovIxn5kTUoQiyAIkzqK71gfQE2uA+W2eQZojMt462vpu6FVGmnPNZtT2juq5zbLjZ1d3AlGMvQOoVUKY+PvZr4DzT485zo67tYDr7k/owncumAUA+y7Q9CFoGXzLCbwfD6FLRwZFlg8oruhukW7+S5w1IPc84Gy7LEbcmkmugLN50JLjpMuPBGQBDL/RPcqW5IoFy1kG6Qm69dKXHUtLe/HeZ+q1Spg12zo6TlvePiDJHd7f/JvV6ByOPe5BzonWHzGT/TuHxtXMSvweAp8wBLFnP/fJ2z/3Upzf2dt83XM668r2zD8e8FvWEx3QzguJ6V/Qtep79OGnuFKZFl4so8kLwQQfz/Fx7LIFXWkKCnytek8+5vvhI68Y7TulZA/8g8GmYnvWcu0LfM/SuylnRavPgDkgfo3f6bJm5MmitFE/Z8G8r5QR4I7dhGB7tupWv27WP2S5PHNn3dbxMG29QgDAIs+z8DkOTzL4SZsiLjdCQnen3Dqys+NOTK0B16+BBGZbBNGQkM/u6aNNx48lCFGp7lmUQlwZP6gBdn4iyzfrzeRjQV+1M/muC9mQtLjvV+tQlV/198bw2G6v/lKS4O1ZSjrwGy7t5w4DLCdJrks+2GfxGVuZ6z6DbtPHaXhs2PrNYMjTr4PG863aKtvnmVDPfZ9QGSzxCjvCs1yun4Xyle92Gq3FvPjsLBsbvyS+uzVxARvTlWcVIn6VgIoVWn6s6kHoNcLrKiNTr8x3T3tdlHCtjAVP9Vf9MJ7qCmv2Z2k2p6LbeRpNPUMmawZ2oakDyyIt6nHrgNC7lMFFabOpHF3yO2fN3Prf3+zBUIrp4QyDK2YS8vAGcnUbQXYwgMn1e2QU6Qxeputp4C5FIyBpSd3Edu1jznGQAXgDpDaA1YANgpnOxnmn5oQOyI50EyJ0ujRB/yo0jwUsGwtTAc8gP8SePedqvIbLXtkLYD9yIMAxAyW/Th9a5/pEXXeBX5FEDtNH401m7nwto8eigjhIToNRTs0syIpJIsdZO1ohm8jinAj883qmufV/LGrhhV6X24n2kW+N9lDnAGnXLYbjp2KaZdVOCZPAFR29hR2tEjH8EAMydrBFdfl5AWVFkpFe/rrXIWDfOLADwqyPJ1mMcjwWo8SEVIMwVId6cgU3nzvBf4wJimfoV69EzEj027mQkIfqpysCTonmhVeo/rH+GHNU/RjvRLhzDhXXIdEwg0t/gmMuGEVXVTtLFKkaNQWekVsMxwTTrihbDCYGNu97VswDLOCrq7TukaCsT5wOANzLoCbraIexlOx2t8/rctRyt7o9jUZlFGSFk9wwkaCtKtxt4zffdUZe2kcvAX4M9jo1OaUb5Bq7+LgA484jp7zTmdFxbDxP8tXNg5gBd8/h0ZNztFv/kTMBfR1gT05wgLfWWnzNghW2gXZ1bNA4Q6bKsP3N9s+07nt6BTMFw6pB2AUzx233IFGzr7nRs4Fn+Rj9rMLnclHcofmfDGcRe9fNqPfZ2ZnIDf2F/OU0WikU7eq21N+vKucaZcRlRTidEysbQ3UB36L36W1+QFp7yxyUoG08ugPJpvKTCT6L4+2P3n3pvJudbT/Je5x5Jvio/r93/ngbQfSfAWf6939P+ae08+20Avp71RHgHoHggn8djbf08omw9+m9YlwaRB6QUByRVj7sZGpwDlN2OrdB+mILcQDkLuTIYL8thvTvN/DsBcuLJe3LgOtmvNhO4hrXX3oyi1MBI2beC8TOpFE/Z38DJMsDTGDc9ux2JEpPQB5eSR9nWrV+mOwyhC7qBZt4sE7etdE5H2AbIeq18RqJPx8rZHntxfX2bWGvS3LMSBgCMTI/DKGXF97f2hief12Pc5Luns+PkG541sNI9p4OpzFN/8PmjLnuDkx6Oiqfxhfs2ALyj9Sn/rg9zHYFePeA+EGAFMKXMdYo1lXyNu2eIYmN9W6eZ8xkCQAHodBaQbm1A+zonrdixOOtM2kkfDFBOXrNPPdHgudyoLCcxlteRGo8fGskYp22Yqb8wuJR6xn5WG7GRD9dLtq7Iezs/q4utSpxRQB7Al9cOj1mvi2fbUQLAc4zF/InnNrCNCIuXjdDgtcNl2ryPF/FjM0JADusokOCsPyLQGM/e8Osc8yeNA1O1nSeQlB+1Y4Bypvrtcm1HjAwH1S2DmOxsx0cahsmb1FtT/4B2XzvpcpJiK5M3tTsz17CWvBDo9hFoBMYFpgiUmXat6DE3guK9Al9YxwqaA2wBkHU5lJEGcNjl2jJTxbHva31xRojRHGSONOFz52rdmk3bpl+30ra/37tSL7kKpwe+cpxHvmxv+uQzkekyAKiwzkAkEgC3DFKO+WIfgC6jxlhTWfKNtFwe+1T33td3RI0XaCZQw0ZS0ANYClJAGEcQ1UJYpPTWMlkBOoDk3hl7olWgXfYXwiwnJdZzQ4RAZzjblP4uBwd2GkfK9asCyz8CIK5nEUXm+cjICOiMAejW59Wvl3VTU4PGo8c/rnsdOHSDwFQ925FH8nXLoJj9B5bcNT2dWk2+bjs0CyjTCcHIM8YHQEhvPAUbDeOn2fgFuyq3hUI+FR1Nr3XudJUA5wTKQ0o1osXYtAlg+D12qy4+/GGFj7HT9btPzwo0f9BxT/hdO1xrszStHX9W73P9LQCK8tBXuqvHXkY8OcI6ckpaxnJB3uvxb53APhDAyUFsHkjnSepplzjzqWjjCLHLsA6yTjH4xbvpeM1o7Kl3ph2ZEbPrXbXpOCe8HQipdxZAY5RV48ZtddZktt3vaq6cOq2f7QDAc55PE9gb0Pue5GlsvJV63XO8+55HV/l5ldXrb5v+Of+YfwbKv/hv/ftI38ju/4l+/zd/4Z99+IqTKZqGC6CvOX4cp3jmV/6j/6JO6vjxteeX/pmfpUyteecCKC/6e43yaUA/RqFzks5nn3LvNETl+b73GUPawnU+eVveGVGeN/TsXqaJcZZ/ry87rfbWuPx7hsxJKwp1RM2yDTlA0OzcNZjPPTFivJezr2N1fQRTVuQBCvLdjT4BQkk/GIwB2LL/9uqeIOpKbq7qQ7H2VkE/uJo0jkELToox6KR0r9PRT5lxWnYadfouWULZDoT53dNo92SQRiaNfkdqs/ESOpIA/E8vZrbNspapNVl+ThiKFssYIUBtAnuCuZLvTCPDBiLsc/DfPHKb3B4by+dYNP/cxnPX8Ss9s00EPSn4fci8FZmPpuCkA173J+nhCWnkek/DzvbN+zZAe5dSsmZS6ggLwlOe9bkeR46dooTrBIBtmGQqt/tjucKzBKAdUfbyAYnITJJLRgIoux4aKPXfywKTnmQNts07yJDTR00nPtMRE/eLdWLSqOuO0H6onT+/e/V688C7DBujju65TR4f+A2Qu8b/AZSTVwPE942ncN1H75gurt/9Y8Sm00t9DX95zigMPeuIGXoN+sT/tVYJY/IYAxhLgMVXQNl0y+hEjouh6x6Zyn5T92L8xWTNMppWKs8AfDb4cj3nGNrnVMv3HsH1fLIMBWqMW/BmnehUtJQn7oS7MgQ6pdaKsOVXbUSbPZZvQfL0big37dK1rMcAGa0FCCWweqVdkQGgBI4Fir02mWci+1lfpxNRcv7K0c1enqI5d9JvcTax9GPTH04MbHJFH4+eW5kM67dov68/3qP42c85vmlZtqSdxyTKEq/lDKPh7EcR9acBjY0VB1QbdHG/rjL2tdZ11h8zGgxwW/3A7sgfuBZZUWU4Z5Dii2UUn5BuzYimosUAX7iHaCX0A3ZPFohGuu5EZ5acB843bYHXFkhmCnylxBf9AZKRSg2HBp0dSL3G5msVRUYKPdLkAaJRDtOsydvRESjXadF0QFY5X3o3cdIbDpCKDOM7j+Fq/c7r6fhpPlr+pNNmo0GPBaZpw3HmqGWDZO4e3inwBPBNF8jvp/IsMD4BHhLQInJfG505xbp+Awh7Xff3dayT0tzhnMAu19jgq3a3rus4Q/njl1e1aRfSsHU8FBwYX3uDTaxjRvvQN9z3xzsmn3aXl/mQPr3Rq+0VP2tdm++6/6fzzFFCn7BhZwZ36Y7P+X5GianLQ7+fjtoTPOc8OzpMcik+TjSZ80NtFpmOHVzL9axwmnmete2dm2ntTiHZ2edRUZ6bT5qZBEt+2tHj8b7+Gi+0nLmPTomnpj0i+34mz7F2O/w8nvmzv/Cr9fPHB0z/x3/7X+h15reZTV7T7HRytOuf/pX/7Mfanr/9y3/p4RmAe9sHGpsZVZ70caZep/FqhqWx/ti1p9zLZ85y9fsKKN+C2aVwA5DlIMuyNcHp7lyfeq76d9WXe3TIJjhSNAbEvh5x0wTxw8o5Iz+nwtr7YP9jF3IAUwzqXEeaBk3STsYoIgJphGvnzqx/9R31tBfI6beMkUb9nnxy0vf9v/M7v70f03KPIHeu/+7v/t7DL/7VX65B1jtHNk+XEVNt+TM/82ce/sP/4N/b6vnLf/mff/g//8E/WMZOGrKjOHOTr2kA7oOvf/Ev/oWHv/BzP/fwj/8T/9jDT/3pP80H/uAP/uDh7/29//3hf/jt3374r/+r/+bh//v9328wp42X/MEA/K3/8j//Y/XdZf2Nv/mbD3/z13+T9SRYxW+08+d//i89/Nw/9ecefvqnf/rhT/2pf2S14e///f/j4f/9h//w4X/5X/+3h9/9vb/78H//X/8PFYP4d4BNGrMDlFFIykM6JtSGPS065SF3GLfsZdtTHi0z25o1tnA/6oqaoieQJYdhyPieAeJED0eX3I4vrWvTZwxYGJwozwbugJ3xUqcOwH1HJ1KPZJt8zmvS1byEbL568UZrg7qfbr/l1vqCWmAavXhkZ9WpBw1kYbQlYF98CfVLMBqTxXOgjfp4F+xsu/nmdgGkyDgYIIf6vKHKiqR4zVsTynIxho34INrMmiZEzn3mNe7beWR+c+lA0y5l7pRh1ZP6yxb8rtPcV/YfbyDq1Y4zEeU26mR+T53Xjt4l8+EYQl8XfdtRseQDxvxa2BqIw8IGSi1wtM+nut7gatF8HEhTBAwY6cOMbPh+7qSccqD70AXewXYve3a2NtDfd7pdPAtwF91aX1EOd3BmbZ1yi/Rc7IZcbf6OqbjYzEnrjZmW25HKVyXXAFI6+xhnHusIKEToqevxvf5xHEdEOXUAyd/6BhvPfLECwBFTAa7wTsR5F4gGOM3PpFSbdxNB5hjueXdlAiCdGmAP4Av3GLHCGljNz3RUcZ5GiqzGDde4dhSH4NeR3mqI0qORKt1/v74kEP5QoJhHBtULTK9Gmu96TufyAixzR+y6h3IJtJf8Ti9nTCvjxLyWvhRIdhQZfMQGgiuS3KnzbwiOi78VUWZ0uWx5bsTG98V7/EWGAHezL3JgozW6ber3+7IbAIIIyOu3nRk47sm6ijLf7V9jrmno3tgRB+nzGEFZ1q8CysxvhnLQMV0YeZ1G7NRSLt8AuzrLhfq9I/f4jh36IT9KmUbUHkd0Ye1x7ftQ4BfR5O9xvBPAMtKtC/RhPfjb9wDHH8QPpsE3IDFYbpCJaP/ST16HDTdgqBW2rSPICQY97vH3BKamU14/jxUavaHKBAx3u5wAtfWi/9rpaqA8744Nm7o321vae3sAACAASURBVJI2qeVPbZx69LtT0tvGIl9aJxF8Ih2l57dZJztA3+12HZoLR6dn3W6f22Zwm/On5323I20ergemjPQ+BNA54Fnr7rQrcp1y8s/tdfl/9l/5d+v2jw8o/86/8y8WPbAh2wja2Qa2jxktXx5+/lf+dimNH197vgWU7aAk336cQPnKKH0aUL4Pki1sFjT/PY1DPXdGlh9LrNufvarHdWS5v/zLv/zwS7/017bm/MzP/KNbiuBVG3FtRXxKWdlGOGm2NiADiKVxd90Hl/U//09/dwNmv/M7f+fhX/qXf6HTVmyoKAVmJrE2EL3+DjNKN4jtgeFAEA1lsnvDtwHfZRpU+N4fFyj/XgG8f/UX/9pEpILaquv5wy//0l99+Ct/5Z/b+PCrv/rXH37jN//WFhW4lT+tm3Uk0PT/2Z/9Jx/+jX/9X3v4qZ/605tD4JQ7PP9rv/brD//pr/0Nrj8RuBn6/dZv/ckA5V/79d94+M3f+FvLW2gZ/PN//s9V33/x4Sd/8ifPpt38Rlv/2//uv3/4j/+TX3v4/d//gzUx2CizEXq1CdhySrRx6EiS6UXnCyzT+ng9i8eQaa61l5ZBKcv1G2OVMi4Qr/yG2Jynn11jpgFzOvkSIHuyPgGux93uHHQK6exW6udO8K3yhrSuc42TaNcC9X2N6Zc9Cdsj7QmX9dUkxSUCvVu56cN3kOLXk6OdMQvQ9LolgFrv1mnjTU6xMgCwYUuAa5S9ADTn/zA4GgzyGtY/Y31mR/C5aVADYesPH/+F3yu63CRCnetojp4fcVSMnQDJT/PKKWsqS0Y87hGsd6qjI92pR2FZAqzz2faqSx7HcTn8lBNGmSru+63zj4ZLyx6+MT/EY6D6A6Mz2+C6fQ1SbdpyPXS9693lU//qeT176mX8pkHekSy393x/DMIRUJfH4/8aNELSbIT5HSxLgREjHiqykpEJ9Xk28pn+7fTF9TR8Je8SBtmdMvBSDyz90OvsPLpmvm17gOuC4YxUmTgOCGfoMnoMoFT6B7bsGwCqXsuqaHGdvUtwDMAEUFwOF8gSNoxCWQbITEjqTJKl5xqwol9YDsD61R5HKJ8DcIGvfGZ3EjBa6bJghLZxvmhAH4aObnr+vOQ80jWX/rBd2bRbUWRsaNbHv7A8bOjEaG5HdXtNqrOxECmGvMLfzF2pCcAEcMHr95/g1MJuypWyC1CNda/YIbl3Sf7ItcmIZCJ6rHXNOvtc6bysOeyTAS6SG2ezcJz3Gm8cwYV0eegBnGWNCDJAMKLG3+GYpzr7+LtKu9Y511h+ocgxeY73eo4Af19WbjH4wM2n6p5TqdG2Fy9fM80YDhMdnwXGSN9Db57jDkreY4M6AGJg+6izKHxm9Fpm0vILsMw1x/Ue5JI8Ymp7yV/zhk4O6CWA6z4CiuuICZQLTFTPQP+3lT6tKHKdg/yuzp7GztaI+hfd3xZf3gI49yZr2NUaGQHKSujNRRskQ2IRPeb4hLz2XEL9zrlB/AYoftV0Sf2Cs4RzjvDcYx3qdGptZjlAfDvHF74dRrVlSw4Q1IhPelsHpA5KAH5Glj23mY9ug8s5/xooW4+Rx9RP7YhrwOk+a5fpOMd32SkCdpjPQTvpTfXRfdKcMIDZczL+OtsP/XHWVQLkGUMd3bZ+QWNRLpww/z9v3wG2VXG0vQgqNvy+mMSuX/xMVOwVFXtHY+9dkKqCNEFBKSKgiIC9FxR7rGjUaBIb9l5QY49GTTfS+z/3zNy7c877vMb4//6PF75POWfP7uzs7NzTVv5DtB3Pe9a/LnTZH3ryTQ5XI4uUVvLvhwbK8CjDsEcax6rV+XQOI5rS8of2KN/VZ2fE8wesY2kDnLdK1WtRsPUnTkgW4M5ZdWARGa45pbfOlLGN6nuCvqYWpdiPRn1o1Gb1u7onGdqfeyqipttgJX3b8+q39unTJ/XseYq2QiURQJmbUyNaUFkuio0pSdh86vStjMkVunr/+Bn3v/7aSwqU2RcA5S6d60C5hJXG58V8Oyry+nsYdF15ifdzXFGg4ff/F0AZHuVYGED7F5SZO26/Oa2++uoV+n355VfpiCOPyYUhyFPN8Tp+xzzstdee6fSBp30rQK7P6/vvf5AGDhyc/vXNN5WfHnl48v87j/Ktt+eFjKEffdQR6egjD2/Awd/+FTziw4ePTB989Gn2kESaRDqxJQIbVfQ9GsGUaotMMP639cX5p7DOciIWr6Hxxa34MUIhbg4ZzDkIQ5u0nEYZoQqIG8Z0s1S2NaWW7VGhaQUF2UFrvIfeyrps0c/45yCG4+J4jW8QV1eKkJBeuEcVQ7YBOnk6gG7OHtZGxYNtqaqDzTpc28JzdrPCAmUOypYaZ+QZfu6qzVGo2s3n++ZNjzHBZt2TkvvgNFdFs96eK5cM56NiwjQLtEGlpQ7QqSjQQ4PrllhiiVDoxGhGJSnf70XLkOdEelG5sGvsHp13fMqF1SwKAwCC/bJjfqC5FQUGoc9F4SpriD4Deh/ZBvmPijT4Kish8NR4xIX2JSje9dVJ/iiKafWKrKypx9aMUcajDtj0i+J517XI6Ajf+FWxdHoYKxePDtoxelZzwrPSSE+oVxDjXGcerw2okcJrY2AEi1PUQ2HV84b5y6AvGmOhEFoF68VxPJAX5YrHO6m32HOM4SWmR1JzkOHtdd5dXIAUnqOeTIT5Ym3lAlzCHeLNrOytlB9yjaWjlH7F9IgFDOkVYcKif0oDP5eb5KnrS8Z7xSPVQryAenyOACo1SlgpazU86NpeONdmQj3H3ipoBqANZVm9vAZe9dxieJPFM8xqw3NxpilCo6UVO4fXwLLmJUt7CONF9WqE7cKDDK8kvJlzvZjU3IWlkrAd8VQUSxsb11IZFdeMrUnjM0uPtSrGWmHc9ZVlBAQDAMODvOTiyEcWo4ckni8jQFmPhWqNnHIzbijoFvpoBIyGymN6yvrWyv844siBG4wjOIcYvIKx2TqXHqFAGPYUBx5c29HARzlGmRR5BHPD9blQCnjZvoLCWSjV5kYvB9jzF8hZ7kIDVKGADANA1kJqMFpoaDtydmHIsNB2AGR4jtWTDGA8y7z5syQPebbkg8ObPBfefrFqACDPiefdhopk2bBJ54iCQpk7Vze5D7VsIRFBfkRWfT/S6zPTwUtegK7OKcbtkQsYQ0uZM1a7hoEwpmCBxvjMM5Tzfg5exDGEvl/FfR73cB+Keb4RSEcxhDbUeOMG0wj6dQk5WIzh17wntoPzlFW8Yny+VIvebjRRzztUBF2uZiRg+zQgwICHNcb+cAx4Jg3JnKdoaKj21XrGtnVPcYOm9p0VsaUP1Xxu09PQL9C87Cfqu80yb53O46X17+/BhXRvu2LrTL6pf55diawBUG4hstLm3Ywmcf6M/gVI/9BA+W4Hyra+Y2RAMehyLlsQKNeZrC7c4+/195XNpcGF/B1/AWaOOuqoGgipAkQ2ceutt6XPPvusCWCJ7dX76djJmDt/8Pb9c/3ohUZjb25Mpu/G/poSvPXW7dKkSTfppkyg3KgNKkx1wWF6TwmF1f4HMKh99NC2RuPXnz0kCJN78knd08kn90gAyl3do1zvT/0zN38+t8nvUelvMM8EyvWfXnh+yv8VWHz55VfFa9+3VKkjuHIQsdmmm6QLLxzX8BmdxUjw7nvvZeEQlRUKZE4ndJvtt2+fhg8bpuF8/+nr6SnPCAA9J4DZFumhX9/3fzV29kFDrwUoq8IhQnvDDdZPZ2s/m64d7gEBm1WG8vEnnypQnjZjVoWXm+MPPrOsNXvHDdKsliUErbr2AkgQ/laaB69cncbkoRxajEnxCcJIs/WeQMcb4LrinOIee5a90C6BMI+RIcDhuKOVPK4xa7P0VHVgz2WrGL0cDKEd5lNr2JqDkpaiiGsuEde2yyj2OQNgKHHZKxBDywqAJI0zvRT9lOrXhbcLaIbyrPPmXs7s/XUFk0W+cK/Syg1ztHbTSIE2GGYJxZW8UDeQReWEhgmOkfPFe+O6BPilksPQbfzeUtxL2qZ7x/Ge/GA8ylBKj0fAfOiGzJzSkO/u/KH9oRXZgTIV4woQVbqVuYhjy/MWmJnHORm9bQ3E9VWeUW6iBz2uidi2hTZXgbLysDIDkZPxOoCy9tGVdH1e3rvKOCLYKZ71yOvFkBBDr+M88uqifNZXdVmD/IUAlfTX+fNcXPBxriotN8DjCABlIBieR/E6ijcZobd2FrKFUePIJywdhOYy7JpGMeNpGogdsFW8x0JFAlvKG/y1WHvvtivE/Az+qg1V51jXU4P9Q9dooKcr1Zkm9BiH6tV63jHO7VVsLDmtWkQL0QXycu8zrlFPsVawNuVTvcUaEm0VqLEnwEuMdQUwLbhKvyfQAmDTQlF+vea5irjANQBnCglySHf1mLWydj11x4lia5xHaWnNZAXH6t3XUHeEXcN7LEBY5nG51iiwZgXYFCxr0S77rMXaUKgNURHSEot2qVzhWdmeJjIvK70wftg6AFBWb7MQopVEGGB/geHAZLUVYWO4epRN3PsIXqKOwzWs37ns1zXiAKAF+uFzxIohANMA0S0E4Nr9LcxLPEfipoVx1XuP85ERSi2eZXiN1VOMAl3yF+chz5acZCuiBtBs1cvRv/k45stlneoA6FeIaKFBFKxD+cX3luOKiKZqVWbKLbabQ311WXjOLvc3323BX2B1gkTIHXpY6UWM+zWdSpjjGFodwV7sb+x/XY5SBnEvj+CzGEFL1E7FUOXj4bj0ORlQW6QM+63PDeduUwSzn3UAaP20lR7lZHzfaE9ge1zXuRF9oMmTRrSJx1dVn1eutzGUfOF1u0yQRr8fUN7pZ8umvTf4kR7hxheGO+H3X6SP/ilnlckLQBmaQzbcOE3iOsrHcUnPdhx6x/fuT00sN/x4T99d5Bg2i6LSuIAsmzlHxfNeAcp1RdnmojGIjU/+d9dEpbN9+/bpnnvu+U7g4eCDD0lPPPFkQ2U+tpk3GlcE6ooLw4G4qTU6o7C0YeNtbtj23EIT9iMC5Z/DoxwsY7HtGPJM+pb+VoEylf38uys9cV4qypeO3/ZigGSA5RdefDF169KjcqZpnWvYvipSNXAe22/ufb296nUpPffs003m+6qrpcKeUrIBf0WAI9d8JZ7hBx98SDY3u5YMTcE3eNDpaZ99OjRcDLffcWe6+OLLmvBQUfQKjy8n4cs33XRD+q//+q8mbb333h/Sc88/r/1dccUVxTCyVVp++eWbXDd8+Ij05JTnsmJ83LFHqaFdLY8EiDKMn/7kJ2n33Xet3P/nP/8lPfrb32WaRB58/c230tuSZ8y5v+Kyi9Kqq6xSuR8e9IceeiR98skf9XvQp23b9dJmm22S1l57Lf3uIwHJZw8fLSB5Rm6L9IzeW97P52nEg/BfPIeZ99U30zooyGvVq1ZHUKTXepgQB4N2kWvPDYt/odDQC1oHHfRu5U3DgQm5iwoP5x1gWQV0KJZUB8qFRwpQ5kYZjQSsxhzDgfMYfVCwOmflwOcmTp5tWsaL2YMKUASlI6yRaOnnM3h9zNmtz4Fu3PQCQ6nzyqN6HT21tdBl9ImgVfnBvTO4B1Vu8VwAEVr6I/3qC0N5K1iQ0QaAO/42F66NNpj3rM9HQR6MI6CTyAcZNLsSh3ugHHJjhsdQ+VkVuWoItfKNK+G4RufDFyDfq+KLfjjv2IcGKSzyNQ0JgH/fxeRm46jDrjoVLY+uvIy7CZSzXNRmSr94/Jadzx3uduXeFCkDNXzV11f5vgC9eu8Ycm33lrZKo0UpM/oXI4WuDQSc+tzR2whgpCG5Sy6elpCGNI/Vc5ABnMzDDD6U33DOLvgJ38tn3Ku4VYscGsjivNO7bhEnPiYaEjjvoAoJhr9uFNITW/177bfTVOcmEtjXNPUFg9VOg5CnZ+cew6DG40pcB8E1WqKZlhw7TkW9eQ6y1EgJLyTAseQTgwewrgh48Z2ebSzfzReQDQAG8Iv8Yy34hMrW6omUNQ0blHqUxYspebAaWg1w7XxB+RWVfq4V/GUxybi3qiwHOFZAatEvCk7V+AEP8iJRriW0WoxgS0mYdT66SzzJFjWAEHuJGBDaIaxX5S6851pc07zTdJ6yngL6qaHsKnI80kLlqoOAkOKArQf0Uq+2AEWeT826ChHwZLnsDE3wTPBCD7KO38NwwVot4GHW8FatpqY8vggh7gKQEeqOZwJczkHIu7AAjBdWuXq+zMMC8SpbCPxs+QvPM8CxTI/mKgNkq1fb5bCKJA+d5rrL4AMsbJtMxWCTgYrzcQYMLo9idec6KKMhoC437DrIdnuUYRGLeCDPkJ+yfHCjAr/nvoK2MlDXMHrLm+eLRnpcR0+t7c92rJnRBG24vAzgt/Ql7BNCn2j0ZX/0vGnfi218buxQcroRO3iUcS3WBOaZfATSo3K8pgoIz8FAwn0LfamHlBPk5jlx+mXa1eiZrw97Cb6LZ1lHuZ15WBjj+wLlDcWL3LW91e+pv/rc/UliZaEXzz9B6FSOZCKNeWSW9t3H831Dr3+0dKu09ZrLprV/3Dp98LfZ6blPp6d/zJyffv6T1un9v86udK8OlAs/MTqrVOj+/w6UN9hggzR06FBlkk022UTBxr/+9a8MOvD+tdde1z6fffaI9Prrr+fNiptW3MSr7xsD+5w3w81NZUVTgFbaN5I1ukahXYN7Kx7lddaz0IeojLlsikBZdTN6c/SJGpRTFGO/n4uwUbGtIPMqRuyTT+qRThKg/OKLL6VuXQ0oQzmA0s0Qmvr7zEVhfFmxqI05CrlIN4yJfVIlRQTWM1OebAKUt95muxyebveXECZ9JsFBpS+Fz6Oi+8Dke9N//3dTcIurkYu73/4HVULhi+5Do4j9Pfjgg9IpYmCov8aMGZd+8+hjZl30OVlppRXTkKFnpl+s/b+Vyz/48KN0Si94v0sIES5QhUE3a1Ob4REeOXJ4hS5vvPFWGjxkuN9b5T/SGO2stdbP0vix51Xu/ctf/iqh32emr7/+Jj+DXjzcu8UWm6Z9ftkhnT/2wjRz1qwmxgb0SSP9gtAn+OQ8UonVjcuVSrwvz4ESX0J5Ml/oXHqoa1hXytcM2wrgJW9SPlH0ZBKcKniMiqr3ISpyVFi5BusyA0CZOWzsf/ROsq3I2/GZcT4gy7C+6sc/6TXOy6a8GTCM5w1X5AyU7jw2hBgWDzE3ykZgnAwYFbnYP76PiiSVowj4IwCM4BWbd/Qw1+mQgagrGKQnx0Yeie3X+6d5zu59isoC71X5JYpyDPVmHznuDNQDUCaQxfPgy7dzS015ynSBr0tD9IrHIC9qDaWkJ9/zaxsAdc2LDAafeBYri4w1UTKbGAmrQDnSyOiAPheg7MPIQJl0V0Vc/9mGn5U796DWx58V5QAg2Oci3KxoU4VfHQyXcTE0uTGYhgcm8o71C8on58KNLwBQCMOFZ1jmi1WPW7s30oo54dxjMeR4cS6ALiv2ZY5hDa0XEEYZZn+dviHPmOG6mdZhz47FBTFuBNPGY5/sfZFrhkGKXlGfb82excRoLii8/iFXEGBYQq7B37qRO7CwMGvvt4YlGgg0gIzgCgO5WDNzPByaZxjH8Gpci9BchOlqmDXAsobuyj+EqAIoe7g2vMmsvKwmFN3Q4XUteapx/zWuMI9Z2Qvc6OdRGlpEDSnaupkAJLfS4muobN1a5hp5yEstIfOpBb3Me5znWa4zgOxRQrqPSlsIuWa6T8wJ9TWr4dZ+NqvSXUKLEYGlwBRnGONIKeEVjZiB/FEwW8AU5UvRdWjyojfY1leecdAPckT3e8sfV08yvPuQoW6007kT8AQABSOFFk1DCLX2SzzFgiVQ4XqWgmSchwxAjLORYQwBYJ6nRg7cC/CXzXdBtul4ayDKDGUWAs8X03CUv0NUigIoRu5BPtaMJRlgFQGRZYPK2vlbpW5D9kprivGDr5b/fC2dOe6eNBd7oYe/EwzjGnjaKe/xmcaKCBIXbtc5Dd932fTewLHpZpRpx30qu81gm9fcTj3SuQcvl6b2Pi9N3P6kNOqA5dK7fc9NN3jUBfmXss/6aJQs8x0AsOp+Pv8O6PV65zvbAxHRJGvEvZMtdu+fxh+6bHq7+/B0tVb3NmOk1rLpcHq6/Og26bUThqSrFOBbIbgom9k3yhR63uO+QNqaMYTnlFe9zMpv8g9r0Oat7A1Z9suX63X7fh7lzlv+OG28utXIwfnez31s6Yc4p/7m1/6R559AOc4nxkKgnPvivNfIozxw11XSzS/9LX3+L/NSx9dqyy+Reu2wUsWrjTXzdwHKs8SodNFTX1WuB1BG+EahAeWxXWbfe6h6DL2OQp4tNvqOzNSkpw2+iBsjf6ZC8cILL4jSv1a69dZbFSjvvffe6Y9//GNq126bJnmlzT0zKrIEaaXPVSBEkEMx0Xi8ZRDV33GXWcni93zfrh1Cr29U69A667Y1sOOLLuydcq+K0TwRleJc7kGikh83o7h445gbzQF+B0g+qUcByipEahZDXNdKNqyll14qTZs+o+G46nRvnh9MwJRiDSUPesrTTzQByttsu70DwqJo6LNosaOQdk+cs272CLBfHTrslQYPGvitrDhk6PD0+ONPVhTZOC6OacyY0WmLzTertHXjjZPSxBtvtu/iRMpHgOWJ11/dZGwAyu/94X2/pfBLUQgFKG+4QRp5DkKnS6jLG+I1HjIMQLnqjclAwwX1fvvuk07sdHyln5dccmX67W8ft43QFfa60qZeFFcEo0DO97iXUQWEhhYXxUSvcUVIhW1QTDLQlOON6qFMdSVD+1TrI56HNnn8T87v975yE4web+1PGEtcH3md+3xFg1UjfuY6M/6tFr2y7lZDrjhnkYa0akcZZ5b4An7YDsP0eH+eLy3ilRdpBSjD6wSuiMpblK1UXPIzFBjEEEmROmEspBeBRMzVxRiY14n36KfmE7uiFZUZvo8WeALWSGuzrpfQZ/ZdFU3pZzRSoHANXuQr9djLsxkFwL5X5DD0YPeMV6rrehGyeE8dwBQAXw2t1nt8Onius/arZtRTGtXsrlwfBnzKWOqCKrBHFi/1/YUbtn1fIhNoXKRHuVXlHNCiLHHsnKu6AhaBcuyf9T0qj9HIUKWV0RQSriq7XJXVZm2uPf0CoBayHmGzzl84xglrCx5iBUwMuda/OCpI/mqorp2fi+wYPQJKZJFWTmYoNcJ64bVE3ranSOC3CIq5FqJ3OPNrNl6L8o1Rcf3nOaZBwHzEhZcj9Qp9VDPF3EmOsco6jJdiAUo3whH5XR0gIwxbr1HXbs5BtrBqhFELXQUsQd+YJyBLQ7ARUp1DqK1IE6omz/LiW/DqaR4yKlxLO3ruMdryiA+AauWJGug3CIihWOdhdCpy16MDnHYKbH0+NDoAueIS+o7vF0e+sUQILO3h1a0Rai3zvuTiC6RWgcy/5psjMgAeZrnegTIsAxq2jf0Nz/FnOV5SGlOeqDzyCBpG0gA46zUApAp8DDiiPRT4sj6LwUCU62x0ctBtVf9Z9CscG+N8rWtLgbKHLiP6D6kSPp8K+jDTEvNOWluRNOSLe44xQrA91BqKvYJknIcsQBmeZYReox2EzZunH5Nvc6J8BSsRXy534h6BIk+6PzhQ0rks25N4/spaV6Oucre1z1oazMGty1C9Bt5yrDe58+BeQ9IW6bU0eMJ9UgAP/WuXupy5V1pr2qvpjPH3ilHH5pL7hu7/njrDdUg9gM8qOctmlIn7W12mLdyhmwBlAamnnufgGHNq88dnct+lF5Z/o/4UPbpqOCD9FJgaUOazCVRtCoqhQQ2/ewxIlxy5XHqj8/B0JRbfHqely49ZPr16wrB0hYM1AGXunZG+kaf53ugdZC3lL/Z8L/BFR1gB2LYnNKo6jfZ+0fkC+f9/Hnrdf8eV0porWG7y43/4Ot311teFD8O7F8dAZ0Xtg3LqgdHO+JdjwvoErRsB5fEH/Y+uz0kv/y298cXMynO6bP3TtNEqSzd8NrzKuCd6le/tt2sOvbbnV8Ov2SelOYBy3JjjU/7T77/t3rhgcR1A8fXXX68bI0Ksl1lmmXTdddfq506dTkyTJz+QN6C6YtSoX5Tp5bcCkvN3QXG2xdiQpvpl9Rm8sAqUo4KN6sM33jhRF/+6661fql77c6r9snYwMXZ+r2+qUHSC1zL2oX4e7b+jNUByjx7d1KPcvdtJuhHwRUvhMcccrQWhhovn/sUXX7EQrxCKmq93Jo4eE/4WaRjnOIKARkB52/Y7ZEsSq/iqN50hqi4EeHQWnmehXdVJO/vsYWkXORopvqZJsSqEUfOFcOTzxoxt1hCg8y3/NapQfdzxndOf/vQna4oeI8yXA5H+fU9Nu+26c+X5V197fbrn3smZj3KfHYRhCIisOGcEgHLxEAEoDx0OoFwFVzp2EfIQMHgdJdW9jzj80Mozhw07J7355jvezaDIkbfAbQH4RmBFfocCE8mblX3/EnNKMJuVa1dyDT5gbkqF4QooN820QhOuH7ZV90TGzuBa/k7eopJT3+Ci8qr3uUJXIZh/YLtF2S0VK72zFb4hDWitj/yIOYqW93oaA5WOHIJvhC+KNsOlQCfMmwMyrrsIdEi7OKaitBoww4v34HOsNs1r85p2Kzm94lRKAFLx0s3W+YdGAc6bgmivJBufy/zYKCfZH7TJdtQQgorL7s1BHxiWnT0X8B75siC4z/LGvweLafvRY8JCK05nKldx3grdgvdVgUKhrlYv9ufovZ4Gw3sJvKLc04iFClBW2JXXQGm97C9xDvF7ETmUCSWQmyCbQLlarZbhYzGvnUag2IZZzXWOhW6V46/qoDcYXiL9opIaFTzNQ3aFNvNbUMxht2sp1ygwVg+ygGFBRxoGizNxUbnajwiC7EeYbslXRiivqHVCOlyHtBwCt8wfqKyMuSLw9QlEXyJAjpWpbUkKP4P2FIb0GvncVVO31quMnAAAIABJREFUguFc121defUKwKqHWei0LcwCqPQ79Rw7R+hnhCFaKCI9yOrlBdhC0S253nKPTfEH6JqDo5wAeBVQw+NoBbqQY6z5yAqu7b45AFw45km90RZiXWR61fDDuWPV9mjwjXs+v9f17lWtwb+YHw2/Fv5qJfOMI55ao4r1EvAmtxAPEDzKmF8DxgDKWuRLi64h3F48v7Dxok3VAeCatv1MDZEu47meUJmcOhXWJXOQQRvwD38jQAaARp/1d3mQFv1qKcUF4QWW3+Aj1LUYQCnXDOZHZZR6j937pFMpwBu3Qa7CU4i8ZEyrVrCWfwp85exjBb2Ladg1zkDWo59mI/Qdxz7JP5lXPQpKPMyz5wHEz9O5UsMdFPsQurIA9oNalEoGcaAT+Fj5sMiGIoMsxB46GPQxyGPTywpQ1nXjeiTlPOU+U2sMiO2X+p29bpr28LnpqmcMQCvNt++UhnVYNk0dfkm6DcyItebRHXqsltCB8l7bBx9pd53HYWzQuYIxyHpOA3vObfYc/IU7dk9jDhGPct+x6UbkFOjclFMnbJ2b3NX20aDLtxaQP/o7DBgl/Ja0UTALnptvx3jhe62lIZ5+y8+2o8uUnzT0en5aQoDx+CPbpNe7jUjXyHULdu3nQFmAsxswFsyV0GA3HkSDPXUOHpHFPRS8YC8YCYuRYyF4BDOHfsKb7AbuCugPAJUy+/8LUJZ+smgk55pAmfNs87qgYdVrAGVCeYDeh979On0kfzHe+Fvka7wHSH5ewrDj677+u4nt0oyX5AOC5QjevxUo1wFJZKx6J/i50T3xvvj7+PHj03HHHace5K222loX4LvvTk0rrLCCeJhvS3379quF5tpT6s9oBNT8SrOe+T8lhl+Mg8MbvRr3v2modbyOAgOh1xMn3uBAeYNaqK+FEisQbPDXB6Z9zaC5NlYCZQwhLnDSpKroL6YguUd3B8rdTzbgHmkhN7780nO6CfXocUp6Xop+xbzFUvilUMr1d3a3yVzghwh2eGej0Ov27Xe0YxrUq+Dz4XMUN18ycCMv6XLLLZsm3393xSuL6tPvf/Bh2rvDnpUp3v/AQysVqXNot1+1kpyRfNPEayptoTr0IYceVaIbQmgllbGo+P+7NaLbjm/i8CiPEJAfgfKbDpSh3CjfQnH1Z+J4IOS943lHHHFoOrIGlK+77qb0618/UlkjBAW5rwEo18Eprm3lYDQr/7pOilLNo1Miny6GAiAQus7btt5srZW1V94XgRSOJ4pgHkAneMSZY0ZvZATJaJ/8pj0lOAwzr9c4f0UQwr7lOdO2quH/9bWYlX3OSVivuJaVt3UdsLJ2pS9mQVegHHhJLwENYg5xVqiLUSZWy67LANKV44rW8nwtMAOf68CTPKIOt9CnKDf5PnqU6XGu0MhBUfyO66M+b8oz3h/wi4bgufdm8VZLiqI4pwL2kV+MHEC+Kh4fr5bMyqNRPqshMsjMOp2yQq08WJWtbIch+miIYEDv8/GySI7Jx+BJ1Gn1taw8SBBV1pSNh57aqpfW5Kn1ifSL67EOlHMBL7TofSF/23qnsbRqSOP39fNMYxoF5UWcx4qA9Q+2z+ZgUJUFpGMGUk4ThNYuKegIOccAyq1FuQRfwWsMQAOvIvNUAbRw5BPmXcEygLGCJwPIKuO8grU+zxVwlUPyPcvY2dr0/SYmu8v3CK3OfYXSrM2EnPCgbNh1NT3CtHqb8xhm7U9v6cCXvKMkU0OKAyy6RhHul/OQkXMsijxAL0ExwK6DY+Bp/EPV41mClGBg0jxkeJnlestB9sJdABGyh2iVZfUiw7ttXugibgAayswqDVQuGODn0WbVNWbyPacWyfxbDrHliWvYtXqUkW/cMi0lOsdSAMlqIFkoYFm8yOJhxtnXyEFn4TZ1HOs/hNFbzin3FcTrabVq9MmN1gC0BMUKghGF4jIN9ELoOA2BkMM8KgrjqhwbJaON+coYhBoOUWQur0UPo1c54EepuXHf5teAMUGyzqfQFeAG84Nwd4S9Y25w3BbC3ecKEJ4t+ccz5N/MOQDJlis+U+YWwBpnWiPaxuSxgT4AZcpYjDe/gr5bWafOn/V1jM9azwHpLw6UYfg1+WUG4Ion2ulAAyrmSE6qNqPN/C1T16HiPZ7+Whp2yWQ9vgo52XOlDRhKKMYXbH18GvbLNdNS4LeWc9In949Mlz5l62exHbqkYfutmZbW31qkv780NI26VcD7jl3S8P2WS+8MuCBNQhj1kf3S+K1+lKSgvYLMln95OfUeeXuaJ0AZoddv9xmTbmxv76f2Oz9NPOy0NGGLFTLYYoTWl8+dls6eJHPU4og0bPxm6acwsLT8e3qm96h0/Wxf01mP2Cn1P+/AtNzbvdOwG2Rudjk1TTj852nGs3308/wTzkxXbvxNuv3+RenAI9qkV7p+lNa8vH1aAwhv/jfpnTsGppGLTk2XHS0e5ScXpfbb/lT7/tVT3dPpV87RnN4obxftNShdc3yb9OqxZ6bLoMd3kM/HSbtHD0qXIMWzx6h0y06rOg1mp6nXCY0eECMYZFjgCRoT2Db4AmxCXvj5iWPlm+/uUUYBrxWWaZU2lbDr5Zey+z79++z0sfzD6+8z5qfHPy7gFKHXwggZuPO5BcC7QR79Ej7aYejtTfpz0EY/Sjuv3abC0jNFxv3p67mah9zcK+ZK8xoCZX62fhSvcuVos+Y8ylEQsqFG3+G35r6v/8br2rRpk95//30VWmPGnJ/OP9+8fcOkii9ChvFaR/J8v/766yaKB9sIe5ZeX924sPk0DUGF0q0C/TsDZdsImyjVymBRAUpa9ToC5XqOaiNAyLYp6PC5OUUkjruuJLN/FOL4C49y9+5d1aPco/spukEqmAnK8EsvPqtz0F2AMqpjx5DFeighlciKYuxgKPbbhKyFVrCfjTzK7dvvpOe+Rbo0l3+pG7SHbapir3OS0mGHHpx6nXJSZW1cdMll6auv/tykIvS54lF++JFHbT5dwYn02mSTjdKYc0dWgPLrr7+RBg0emoFyDCps6rHDhlW6UgUG9r0BZdtMGgLlt96WatQjdNNkHzMQDOBxqy03T6cP6FcZ94wZM9Nll12VXn75tRySk0GQK5KqtfiL85jP6cZ8iWIVARB6zFxk41WzNito9zL+LTXcGgpraRtvq3xsBVwY8lSe7Zs9Nkb5XXMrofi6h5LtMo+JAh7jqgAlJzzBch2EUp3NtHTerMgtB0n1dV3WXVGKae1F2gJyjuhJNihXDVmkEcjacRrUQCmVv5ZerIrrqf5s9o3roShtNqkEbqR9pHOWESzc5UYT0FyVQAdrdQBcD9fGc6IHXxUsD5vnWc30FOOZ9Exz7qHw8n4LYYd3wM9VVh4D5+M8V1EAGG2Be0SpR3VjPl+90PD4oDq3Hjdh4Ig0MBo6yKwBZc5ffd+yc+JNbkU5R6eNwWQLOY28SHpjk20km212Su6+9a3wE+WGDoHGHv2y2h9rp3mP8mKhTbTFPhbjZam0G8dZB/Bm6fd8bN9ouUfFdZ3H7cBYw0Bxtq8PKB4NhJ63wjFPALqyvlGhmiAZBZsAopZRMITzcT38GsBJw3aRliHXw8OIfV1zXf2YNeQpexTSAuQk6/wZuGU1ZB2JAudqsUybK5fqmNPg7Te+93aM8EXPycpHAMoKQKzIFrzF2g/3LDKqAN/resF+pp49z6n0qIN8PBbyGBE+CQ8wjnqCpxi5rL7W1DsMr6RWTjagDCA1AznHXiQKTjRZFnovQJneo7/hjF4wB0Cm3+/8yBoV5DHjn3Ks2GJ+jqzxaFU3sqO2bH5Vx6IXGR5lVLUW+reWCQQoXmrJxdSLvJRUZ9NK1ogUEJ5YSkKskWuu4FrXgnmUGWqtWh3mST3Jvk+E8FPIC5U5MEYC3MpfvRc6gwoDyyEmKMYYNBxbx2+ee+VT6Bq+6Od6oS/Q346msrb0CCisEzV8unLtdUkAyPXM5QiUkRuuVcYFEMveibmZIwB5poBiVLGG13/OvMXUkzxDQq1nindZQ6/lNxo6lHfceFOAlPEwZgRHgZU9o3jJdD0SODtQtvVRjHBcsxZyDRpKzQ0/pQH8oOvf5zzKPspKpSvAO3qjkXMHpF7DNk4/0oUjc/iP1yUM+x79HdEOLVockPoN3ySl14enMXcKrx/SM52/RUqvnAlv8/5p4KjN0qLXhqexv5I1tc0Jacgvl0nvDLwg3dy+axp1YJs09TR5P//QNPjcTeS6IencO8TocGjvdOHWy6WP7x6eLmrRJY08EB5lAcfbdkvnHdImvS1A+SY/W9zG2zIdN3hU2ja9knqcfYsMc6fUZ+QBqc07A9PZN81LO506PB226p/TbQMvTo+KwULraLgre7e+56Qjlp+aegy/Jc07dlAat0mb1Oqzh1KfcY+nnfqOTPstejid8srG6cKjlk+vdx2ert1Z+iYe5Te6nZ2ukrldtPtpApTXSW2+mJI6DpmY5h0/NN2wfYv09HFnpSs8Oku9weBJAOPjl0+vHDM4XQ65sNcZ6Vr5/DKA8rxOaewtm6cZN/VIwx+Sdd59RLpti1lpUuez031eWZ3F2CjDuGfbPBYss3an88H9Lu3+/Z8Yct3oaoDmsU+UvOBXxp0o8kyqu4NHvOgZz3/mfoQzxJU3mwHKo/ZdIy0XKmv/+14mDbeu5yfjPgDlUvW67JfWpkXr5P0unqPMh9YViO/yvd1TBQt5P8EvQfno3r27AALLz9xyy3ZSpfcT/X2DDdqm3/zmN/o9Cn5dfvnlFcCl22TdiBu+wPEr8UXiUzGL48BtJT+U5596zooKT5UiegsVPiKhqHDre+FlBco3Xq8Cv+16G2ZwtfjiOOg+ICgI8uDdjcxb7zv7F8dMhVOn0sF6ZVzusY5AGUCYyrAKNAmnxN/nX7Bjm3qc1DO99NLLWRCa5anMWe4XlA0HPLHfpDMq6yngQciOzrdtPFOefrxJHm+fPqflgle41qoql/AR8iD6pRsv6BbGi/5dccWlab11163M+bHHdkyfff55uveeOyvVq18T0DtwwCDZqObm/ulYMFb5u/HGG6bzakAZ95w+aEhW5OOYOQ9UDOJ8mJJausWjhCIvbbzxRgbmg+72lgLlUTlXDNcDlKIx/OV8L7XUUunSi85vWHX7z1LU649//Cx9Kv9QRftvf/1bmvruH0xBcAux8qyCWetjzEWOnkj8psAJ/hHMpc5TtcAUNlN9YW5YbdP7G9dJ5NE672TFugIS2LcCDKDImBJWcl0jANc+hDVrXqYCzHifeh28Lb3e54vrLOZCG31MgVclye/TQlthXasi4Qp7BLDav9wve27mGawRtKcypJyHrHRzL2nsSwYmITKAucXsZ6StficMxmM2VNHxeyPwQX/jXOUNWu6HrKD8QwEeeB2gbGtItntamGtGjwLngKAIz9IzRAFqkdYV5pn0sH7b/EGhxF9WvM5hdW7oieHB0ShQbDXFAMNUDg2V1vvDwqyBVxTGoSxrtAcu9P4BtOvacIbhfKm8CzKSNI6yocJ3umyix9VyosuzS9Eg61fjHG9bKWVjNPlDL0hUmMt+Rg8h2o17CvtawD9XLgYslejd3aj9cZAJntA+83gyP/dYDWv+G0gPcIzK1EsiB1UrGiM3Fcc24YgneJRRZR3HP8H76B5Kz0FG+7CrKFD29ah90MIJxbuINQrHLD2J2nsP0c2RJTCyAKy6LCO9ETkQgXZV2TCAppQmsCUvZRDinmH3vpJWFLQLBGgaQAa69X/4KIvCjnwSzx3O1/WiPgC2CpKFrdSDTICsoBfeSHiOcd4uvMM4TgjePHiQ5TsHygqo4UVWsGwRLZFfouEjepJxjRV2LEZv5JJz7VJmsII8Q+JRfdlktFUkh+cfEQMo1oXjnhBivbQAZeSbt0b0AOYe8yrXLi3X5bmFUcRlrs4x6OTrX9eByguba64hcJuC3Fw0zuiqPOFglnPdyg2GDK/WvcVBAgGpySQziumRgupZ9cgMnUMaOrBOba1qXjaKbMkxUGr4QBSAgGI9F1nmYbboH+A9wb9pxiwByrMtt3yOhFvPkvtmS42iGbMWpunyBlWvNTxe5U2RTWbIKoXqOG/gz7huOVbNWdX92fdS51fsX1q7xtvivQQxOsc0QgFAu+jM1/lemPdv8LTKKfuHnGdVG1run/oM2SStIDnqLf/6aho07r40v/0JaZgU5ZqqwBgRCAen/udIuPaDo9LFK/dMYzeYnh4Yfm16Ein6+hw0Leu2fac04oBl07sDJ6Sb4VEWymiUgF5zUBowum2aNnl4unBRlzTqIGkfodfqUZZ85T7naxi2ycbF0glDRqdtlvk03T7o0vQ7PGenk9IFhwmg7iteaA0NPyINmbBR+uaewWnsb+0oMTrAFokXefy+LdKv+1+UVj/rnLTCR1+lNdb6R+o9/PPUd8whafk3T01DPzs5jRWP8utdBCjv0jtddKSB5qvEALJwN4Rer54+n9QnjfyNfJbCX1ccu3x67fiz0uXCJ7oHQx5hzvY6PV0tvwEoX4rjjAQ4X3/CfylQvnR+pzTmxh3SEs90TAOuQs0BmWfhPaz76E2mA4vynSeYgBYAp5ivdbqMAzWDwP/2twDKq0luctX8iPgYe31eA8ovje0odPca2PLc+hFWFKOQZejX9mfd2qQ/KOaFol3/yQsh1wi9rr/uFaCMYl7UQdQI4v2yfdEYXvmv7lFupCBQYDTqXFRMI1Cm0sl7YruPPfZo2nTTTSVU9NeSj9w557dh8wZQRjXst956K+25554FTGlDVaBc2myR1lxzTTlrt1fadttt9KxmvHAG87PPPiee3hu1PRuH9WjIkCFpvfXWy0N655130ogRI8TTt2E69thj0zbbbJ1WW2219M0336Tnnns+3Xff/emxxx7LfaVw1nBN2VHaqUf5ugpQRj96iId8q622lLZWTZ9Lris8t2PGXKCVviPtVDH2jRgb+FaS83zUkYenddddJ6266qraz3fffU+KUj0h5+nept52pQgr8cl79Rj755Mk9Lpbty7pRQGaJwkQViaQie/Xv4+c8/xzvXfLLcWEJy8cfYRxqq4lvPG+FKIaN+7CTCv2M1og43zmcdDbQSI75z/91O+aAOWGilgDBtt5lz1C/mNRBldc8afpZimeFothfSAh1yeffKryzGkD+qa99tyj0uJxx52o+cbcMCLIAnA9d/SISnsAymcMNo+yKWpQNMyDprQvmnmFt+rDiMo3FdONN9rQzmuuAOWpeg7zfEu2tDb9GdywjYdbpE4nHJP22bsaXt6AfPoVaP2SnEUNb/OUZ59RsBJfNn9QUuxb9rdJe74B6tgB4EPBENACGzppEgE3lZ8IiqjINzY0lGgEpRcRvY+FYzKFzAioffa/tcFl5YFAuZx56Zs6FeAwvroRSsFQANfRYFCeX4BIBEn0VEDBY38zLfyZfF5Fnjp9eU8uyuGeN702WD0bzZ3OC7zeCIWEp8CNV3heXDv18ZLfomKsipIbtBQc4/FugFGae96uvoXi73OTlXNVeE0ZbqjQCUBo1co2wdifrAi7IhgjZiO9AMyip9bo4UyNdavyMRptCVIJrL+F961XahxgNJsd6+NyQOfBZDhpFxXQLEMdGMfP5Ff1QLmIK7+XONiWcv5rBDaRhvae8pHKoMsQpYvRXr1PTn/eX6d17o/LcQJMq7AMZbhaPReeW6W153DiGXpMkwNZOxsXIdYWVq3VrAGSFTBD0bWjUlovJhECApZQsZpHPGmOquYlugc5KOKsiKX9g5xguHWQA9HwkAPPfVycJ/2rpPPQ66i86Huja54bn2udoyibvAidwDPtmnrlKcf1Hnjr5GXozuSnKu3wZiIkWgxpCpTNk6THOOEfPMY43glHB8leZBWrLf8YYBoRSFrkSUKv8d5yki28GrIea17XoBpa6p4TDKxppBHX4EKfa93/wl5ka8sNFx4yjwJr+BL8Ba8tKkxjjgGOcfwTKlwbaBbATIMJ8pEBkOVe5CbjOXiMhlor/1iUAtrNARPu6ed86/4AuYQ005yH7qhOp7Wal8yzgMn3BFqCxHWvYbg5932dZy10CfrZnOo6cKDMY+Mwd1pADoq+AGKTzeiXzeVshF0LSEKO8iyZu1mz54n32Ktao8q18IV+J2HX8DTrvOoc4tk2R1EPyHusM7bK9rCHcQ4zjwZ+5bpA27G+BEF4I/lEjzKBNKoVU56qrHfjrpJcPoI3VVyg2rL8bbXt8WnIPiulLyaPTpevfEo6d/3p6cHhN6SnVCZuk7oN7ZDavD08TfnvAenAVb5K9wpQfspDy7mfLNi2YzrbgfItsgYW275zGrr/GmkZpQF4blZ6/x7xKCf3KPe/IN20Tdc0GmHYUgH7RsdpO/calg5b+S/pjrMuTb8XQ4XSdmdUyl47tZG1ZJdBls9MH9w1JI1/wuahhC8fk4ZdtlGacddDKe3bPv293ydprYt/lj7qLX8nrJk+6jUyXbtDzzTBgfI1ApQvBlDuIkAZx0UpUJaq150kRxlgjUBZqmBf7rnHqiNBVOx5uoRaS5i2hF4DKMPDTI/ypRrF0DWdO3HbtCZUIZmHLx/vmPpcPEsjUJQHgnGYTg/qEpQHwDH/2/E/8ygbhVLqVyvmdbcX8worUPvBYl7KNAEoY5wEpbrUvgUoN6psrY1/y+vq5/7SpPAXLr/vNHiUDShTL28ElFVOEChH4FN/ZqPf6t/ZZ99QTF7mV/ltkXiNN5TqvI/qxti7d1+pFD0pK+boULduXTUEG5vnHnvsVTseygRF/XX44YcJ8B2qRwSRAXgNlePBg8+UZ92c+zVp0k0CqrfNyhwA9fNyTi7AdrG6Wits49FHH01nnTU0/f3vf8+KnIauykYDYEugvNGGm6QjjjwinXHGQO0v+0TF8XPxeB52+NHpn//8ZzVc0hV2jP/QQw6o3Gs9sXPZ/iWg9uSTe6Y35Tgh+7opsOohYdeNgPJll1+cATL7gyYi3V597bXUUwBn/K4oE3xkyOekghZAexTOjYDyv2Nu/r7rbsVYwhNJofDinOhDDzmo0gwKdv3mkceUHu3bbyN8NIS2B73ussuulCJb92ceipsOgPLoUWdXQ6/feDMNOnNYhR8asJ+2XVf+bVqKdVWvcfpgo8HxUI2B8kgtqhOVOA4yPkPWbRp21unpf/5nje9KSr3uk08+S6POOz/NnDnLWcfCtSKwYV/ryj0FnykzDnYIFlSZtbXJtmJ/i2Gp6pGOPJgH0oDIca4iWCCNld5O8+gdjW2yDXqb8mP8DUG7CW4DerxHlRL5vtGYtA+6NlkVNQAob9u8xlDkLIpBQZRHC4BfmTtHeaFtyYaBNciCWln2ORgzYofwIOe3CHx4D8cRgUNTQ09Z03V+Vtqo0hM8/LB4q6wvMpn31T2nGiKtnrKqEYTzh3HinphDSPoTOOAcZeVNZ8RGewENMIUv/Hmgk+GpyquqEJYf621H/pWe2tpxQ4bS0dvnuo8glt/xwexbU6BrV0SejiHQdSNAHEgVKINVvYhUUJwXiKeh2naVd6qUgbzifu4EF8IrHXzO83FLfiO9i5piAk+w8AoKcClI0mrG2EvpUTawrNWs5TvM9ZJaFdmjWORZSJECYFZDW4iGqNQccHo1KTzoBpEKjbgWOa64XxnhjZfz7yZVouxhFWMN07cFWIw+AMLKE8IfDqbII0o3Aiv1JttaU2AGBVxAxzzRIwB4ld8RNi1/9fggD59WD7N6jL1IFypXK1gG+IJnUgoH4S+AMgCydsMMKFS60WOuEegtjdZQdYHI+JwuMT+Z1Y1jsS3MnR3NBcMHQqlhIEGEgMwxPMqYYxTvkvxkPRtb5ldD68WAslhLiXhycExjk27eWjyBfGgxDDnH3IG19leuoSGHfKkRQL6k7R7zqsLgmYMC5FsW9ULKh9IL/AjvoaeEAP8bLQ2RalVeXQdWsV0NZFj/sr6UTxFSD0uFfKeF1zTkXcKrMafwGiOsWoAxokwRZj1t1hwt4jUdxbvgZZ5jBb8QXm5zZTPCFBXOoRlvixcZxbyibMnyRdGqgf08/74+uNdxzutGNH6vucshakWNOx6GrOSHccv5LB3UIw3bNKXXhl6SfgWjkBsqFi1op0dGLSdg+Pwvj1OP8jsCVG8XL+/ChfuLN3i9NP3B0emyVXqm8wRETx5+TZoixgujAfYOGe92J4pHWXKUT5+QJrWT9weunP5yz9npYsn1Xbjw4HTWBRukb8SjTKD8zmnj0o1bdzGgfOq56UbpT8tjBqQJWwtwQ1i20Jrre8GOPcyj3HtMmih9Mj1HvP8yV0YXO7Oa13ccNi6t9c3HaXnxy90/4JK02uAR6cffzEzrtvkkdRt+c5q/U680/gipdN1teLpmp+hRRuh1f81Rfq0zjo6SscnnS/HZgXIFg3Q4I10tQJke5cX2GazAGR7ly7RgWKnmvbDbyHT7zoulJw8/PV0cjj6icYPzyf0sgtT/NPSabX3XqtfwKLMeg8pHpixEmQTp6TrNdmdKOHwDD3ev7Vf61nzkKL9Q7Xr4w5/XylLaFQDK5lEOhmXvV14nblhssdxyyzVb9ZoPrAvT5j6zwEDsaLnWJBZAYM+eJ6tHdV0eoxS0F+Qvo6gXFKYrr7xKPGzDdSC8pP7sNm2WT1OmPKVFwB588MF0zjkj0+efW5ViHDl18803SVjtxrrYdtpp5/Tpp5/KLy1S27braWjuQQcdmA455JDc5SlTpqSbbro5ARTjBa/zQQcfmI6XwmNgyEce+Y3038C0LaQClG+44Vq95q677tYzeRFKO/n+B9Rji9eRRx0uXnLzck688aZ03mhYcKqK5hZbbZGuveZKHf+9996XLr/iqvTFF18k0GXnnXYUj3Df9N/Sb3iAd95591ykiwOgoCNQRujyyaeYlxWCe511fiF0aaPC95JLL9TnXDBuvOSHk23pAAAgAElEQVSMf5BpgLbxOVYsVcZRPO652RCKbqlSa6dvyFnZ8NbQnyceN8PI93nttvteOaqgBYWU9ONG8d7DSx9fBx10ePr6X18raEE/7vrVrZXwa+Qun9i5ew43yuBB+t4IKONc4zPONI8yi6kxTBlWL7zi2at1gEYAxT5aoQyjA4DysGFnVTzKb7/9jnqU9bxOACp3/ZLnCeT4/bJSKf6E445K2223TTb4fBcaf/rpZ2nkueenWbPmNgE55pf16AQPc9TPrvgB3EVwUQe60QOJ+yJgivfxujhOLvJGypt6Rl1xUZDp3g2+V2ALhRqATua+EVBB3hq+L0DZzxX08anX1dut0x7ePISRsr/kfeb/0FKrMqEWgg1lWBUJ95bGiAS+t8qu1r+K593TGTjOusdRJ8s9uaQbc7qNPwuw1fZdceS8UP7UARRpGEO/NY85KFi8l7SOfMq55zX4i3BMKIrR04x78JkVPUkH0oWKbgT/dXBO3mQIeHxm9sRA2cX6c6W7eg0NBEar+KwqkDZZPT+Eo8YzkhvxHddj5Ok6f9d5NfZNQVd+Fa9S7GcGPhVFtgA4Pk8ry8qrPqbwgFpURnl2XHOljfK7ziN0YsgMgGQRc0vJ/wCUrJoxgJJXuAZIQmEnBSQGng0oe1oCABfWMkK3dU17D/UIKFdUfRxa/yp4kiO96x5k7ZjfF+eYBsAYsk0gFStcEyQbk2DsDpDy8U5OD+yFOR62eI1bADxBjuqtdgYuQoIBprBm50oH8BehufhujlyjecUKsJDHameO4jtURJ4vyAggTAt2CUDGsUEo5oVHW4G5YuhQHqt5jqt8RlAd9BHPN6ds4NpRWQZZqfPD9Aw7Axm/IcReQ6v1+Cecgw3AjErXuFY8yjjmC9EEci2iBezYKAOsyptYow6SVV4x4odBnnINw+QxUj26yZmEecmaL67NGIBGLiR2Nby0iKgbSUAX5iljPhQgRw8cvNcZYFa9yRWQDBlv52oJSJaqwwCRmE9EA2ixLpkzzJNMJkAygDHykaejeJeEXyNP+Rt8Jx7lOZLGyTQzGCnMUBhBcDgv2POHM91cfqk+BloSZeN79YobTzCyqLJeHHThu7j/Ub6oqcH1gChD6IVestXiNu6WW6cTz9gjrZU+SZNHT0xS+Fq7sU3HAWn/lf+c7ht+fZrS4sDUf4TlKI+7W/pzwEnp3C0tR/n2eQek00YK0n51WLrgbtx4Qjpr35XSn+8bkS5JnRUoTx0wLk06pI8U8pKitKdfmG4XWh/Wf1jaesV5TTzKk7aVvOaDzKM86ciBaUI7yWO+a0S6+ClKCBy7hRD37VL/UQemNu+dkUZMkmrIApxHS+Xst3qOShOl/bqcXnjcoDRhk+VSy89+nfqOezLtKHnL+68uTC6f+1zwhBT5Mo/yGzhHeUcA5dXTF7ecls59RKo0SxVsBconDtPjohb5cVGvdRyarkAdATfGmJzqms6/afvUakrXNPCquWm3wRemE9rOSL8HUN5jYLriuNXTVzf2TiMelrD+ruekW3duIUD5DAXK4IFs2AEveXRJnEcaY35ooPzyBZ3c4GEykS/oUhyv8Z59bhR6jd/brblsOmbzH+f7v+1Nc95k3EOPMudVed77VQXxQkYA5brAjA/+tg0+LjJro3FIHQU2rvnDH97Nla379eufFaTY1jXXXJX23XdfBdPrr498X4+X0Gdgubq2J++6dOms4Pvzzz9L228vlZTBHPk65LFelvbZZx/97pe/3E+O0Hmj0kafPr3Vi4zXiBHnpBtumNhQyT74kIPTqJHnKOA744xBAobvCu0sltpttVW6/oZrdANBDtu5541JkwRwxxeE/vjxYzUk+J13301HHHa0g8By1UniKWVBs8suv0LytK/MP2LsyMm9+WYLOe7ff2B69LHfFuXe821xA6ped+vaWXOPAZSRV6jVdl124u+zzz2t7Zwivz8vZ1rXFTjmpOS5gaJNcOxAWX1pbqVt4YpInX+efOKxJkC57vlvjtn33OuXVcul8NjGm2ycxpxXLbz19JRnBGSOzEouNux+cnTTHnuI1Si8Tjm1n/Dg+xVlGAsFOcrnjqx6lHFck3mUvdiQbxJc41AcKmGxvlnXAXIGHQKS+X799ddToOzRqdrDCJTjXESwU1+P6MNPf/qTtLmkK2y+xSbpRz/67/STH4sQQZhvwUhNyHv1tRPTlGdesLXSwIOdDSLBiIV5jl5TVTKQHyRtKDhzoBrXXx0oR1DDTuUNyJ9FsIvfo0BXncnBJOmowDcQkUpdvf8mNvycbxcfbKNe/CuCcIQC50gAKXBSKoFaI2iDx3aZMtbgBfDsciEaGnAlgXf0ptbnW+kDzb0G8sgL1QJWXkHaDRrRcFBXphrNZaQr5xf9JHivg0hczznmPNaNFYX/zfgTvcYE9bgnHl+lz/R5MiUf3kXbX+ilq8sr8kt1BkpRR0tvKb+SVzIf1DyMdUBZAKeAETcYaAa/G2b4tzELlD2r0e+Rrs39XjdC8Z4ClO1OzkNTpdY9YkFJUR52T7HtD8XjH9cnaL4YqmihfeaMomiV8jDPyTWwjFBaHP8DoASQDLCk3mUBwshzB0iGJxmFm9QDCaAj73Etnk/+Qb8yeJLnmHOq9E+LOmE/q/W5eJzF01Jf65irQODIQ2yf+oUauFwmlQJc9MoBFBk9K55iJZAr4L5uM8+6lx/oaYHQcz68hgBSAMP62Yt3oXK1dEZDdVHpWHOVJVQXhaCYgyzX8j1CreGBpAdZ591lBQq84bOuUfj8fDzkkfi5sn6dJ0gqmxejveUfoy2ATMsxx5yhBga8w5jrpcADrcEHHnrN479gIFHjibWBImBa+Au2dl9TBpINLDOsX4/j8TO4C49bqoPODfZeyGLdhxwMes651baw+gQlT91kNfUQlUsoTIm6C26ghrAwb7JHkORK5iU3WaMoCB49YmChhF0vFI8k5BlUV8wPvP4wbvAIKC3aNWtBmqYVrq1w1wyprozq5QvgJZZ/CHu3sdocxn0prnFco/sIObu2vuO1RYb5mJwfKMfrfKEARulmEUUEWlFORDkT94lDTh2SNpFqXtodTOncT9Kvz5koecdusNz2hDS0w/+kJfT32elTyU++fIrLsPYd07B91khLOeD/+yvD03l3yHqRHGV4ot87fZwU82qfeg7fO621tGmlsz55PX210iapzdShaeSfOkl1bLluwNh083bd0tlSKfvdvs+kFYbtm/5XiyYXT73cmT669+w0/nGM9fA07ILN0o+1TNHs9OFdQ9P5kp/MPSuIjrRgx5PS2EPWSjOel4rZN8pcC3C+tN3S6eNfDUnnPyZgd5deaRw81CeLR3neTmng2EPSL9osSn96tlca/tmpaexhy6S3pPjWFWIkAVC+5Mhl05tShOsqjziLcr3D4PHpmHWWU1rOFP3163WWTR9K4a/LYUQRj/XN269umSgSKv7OTdL+g5YLz5dFUVQNnwSn5KufHX+eXP6fO7T+U49yWb/K3Jmn2Nd/51HGdTgveSeZyG+rdN1cbjKfQ6BcnluMy6yvlNdDI6DcSAGJCmhkFrzPClsAytU2TMDuvXeHfFZyhw57p9dee73SFO/p0KFDuuqqK3Tz7NKla3rggXKmcgTJuLl//35ylFQf9d7uv/8BIoisqhr727Zt29Sr1ynpyy+/VCBsr7LZ9u59qgLl5557To6rOqEhcGe/RgpQRpj3o48+Jm0yRFvVd81Dpkd5yFnD0h13/KqidOhmKUJ41113TuPHjdWFt8nGm9dysFNaZZVVxIt8qf7e46RTNM+aL3pKb540UULY109XXHm1eN2v1p+pgELuwdsJj3JXAcovv/xKOqWnAeVYFReLY8ozTxpQlt+ff74A5aj4WVCpbTwx16F0qiiKPNAdv1HZweb6u98+0gQoo5iX5nt4WI5eH7iBS/wNCX+uezkHSMXnPffcvcI7Y84fJ/Py28rcb7NNuzRs6JmV6+6W0OvLrzCaUSlToCw5w6POsQJzfMGjPEjmkosGxVZiGH1UtHHPfC9UQI9iVDx0/lVrM0XQgPKZxVsivxhQLqHX5LsIHHUefNOMFavj9/h9zTXXEMC8QlpXIgj22rNqLMC1KPY1fPhoEaZOB1m7egREVJZpVUGvgxEgglAWGdM5D0oYact+sc+kSaMw5Qw0ojLsSogKc7WuFoDKtuM8RMWPyp3vtWZddeU3bvRxbJW8NPfsZ28xci+DV6rulY10wbOiUmJjK6GdGQx4n6KCEmlDIM01VXlG4GxVYjQH18foYXDRiKBjFwDDjZFGB9KRa6Le7zqf87q4sJj/jDa5RuqAH0px3PzRt7ie0P/obVflzccR+YdYt+k+5aHBTnujaQj1hq0BIZquMJT1Jf1whbc+VvaXz7d7UC7InkWgDOrHYluRNrHvmcf9gvg50ov8wHY47/wbeT/StN5+5Cv1KIeq1JF+MXoo06WCKDETqHDvXilV4gFQLMR6CZGbqF68uPAXjnrC2chL4Egn8R7iWKclAJoBfLWKdSn0hOWESA/wgpiY876hXmICO5dDi4IOp+P0DQMgyl7OGcHDrNfFdeLrA98XYFx0mEj3bCimwulVqmM1a+Yd67xEL7KH88HAoG0iDNe9RAizBp9D9mpYtRZsssJdCn7ltzkCtPC9FubSXGXktdrxQvAczxUvFMA18prVCx0CD8LRunaSAB7vQDnyZeQt7X84XqvwhkeQ6ZoyQIo9kuAWf+FBxvxhXjHv8B4vuaSdjwzADB4AgEaOsl6PzwDHqCIN46taWwwYK187IFewLC+emlUJuQ/nxlrfbX+w90BlxWCENmhnjKHX2ejCe4V/WDASv8E4gUrOeKEQFzzoGn6tofOIJkABNm1ddav5c+xMVgUgbtyAtx/VrefIpM0EYJZQX3w3S4DyNzPmpm8ELM/AGckShz1LcpPh1eaRi5AxFlGiBHIDWIwwiWP0s4/daJz3wQz6S3RXlAmUI3W5EuUNj4wiUCbfNJI1TeSWz4PKcqEJphRAiLoLl5bKZTUclVDouozj5/i33v/oCc9FLH1PinKY/Sz7FelsNI17ID/Hvul4ahF/KofN9W98rL+XYp00qMc+K/d4+Ep0KkSZjmv4vNgXzgN1lvp1OkYncL09WxNGb/stpR/ao4zQaz3iTcdsFePpucX4cLyZVt53mdl+MByNTYE7wPGGKy+dthbPMuRLo9fvP/gm3f3GPxr+xi/vH7C7nKOMdCQjU9zrqfNnHmwUet1UASHwxGKtPjvvUbUuVdswxrn++mvTfvvtZ0xUb6iZ+x966CEBfN2CV7HAKTxjm222SbfddosK74ceejhddNHFCYW5dCOsVW+2PlUV7UZAuaJABMVc85BvuF6ftd566+eFUgfKG26wqXlwGUrE8YowaCcFtK720GoA5XqeR0Vg0RoeICRAGPKMUWwMIPlKAX0cayuY6uUVgfJLL78soeK97TkeokmB8fSUJzJQ1uOhGkwmQao2TI8L564GWqK3j4sWbf7+d02B8i677pmFYrRC8j7SwRTXEnKI7+++67YmFZ8PPeLYNF1Cxqnokp1unnSDhF8vn7lr+vQZ6fCjjsvh1+wzgPLIEdVzjeFRPnPI8MyrOEeRwixad9lHX/Y59La+IREo4Pq2bddtBiiPLt4A954WUFUWNK37GFi9L5xfG/RiApZ/ngad3reJ0OjSrXcJa9fNRKqyQnP1eY1AKirxfKaOLyieEA4EZnmj9k2Hmyq/j5ss3rP9uPnkNjhG57v6uoprJs4/hhG9cFQmaZLJfRJNDc9FsaEIlOmBoQAFbeIaqRgW1KNhoTu8XvtCA4POZZFdEcDi2azwTP6PMrJOu3gNJ5Vh0XFusvfWi2Mo3TzMII4z5gKz7QjQ4/zEeausUXheRMbEXOs6z1BO8b5WEqrHXNrInOwj+q+mGwe+5A0tEhVkVaQ324GXEVLDriNYaQyUcUaz9inwam4nKBqFlzTTKnfZavDaWmv00v5B+Q/yN8rHIifqxcXKM/A8hnlHGWmKdFW5i3srFSGlgxdmqqyXsJ/zexQkiv2Lz0M7CJUGWwM4IMS6teyHmPclkWcqfxeXLzU3WUEUwq6tmFdL0YJAQ/UgC1jSc3cBlN14CC1JeQ3VhUFNn2d6R3MIbph7+G7zsU/uXcxeYPmtXtnajhZqWvE6Krf6O/fcqGwulAJN/lIvsnppcG1RSFmgS3NWFUwVgDxfigYpQAawlX/zBeQCCM9GgS4BT/Aoo1otAPIcPUoIANk9zqJPzJIcZC3a5UcNqQc5ixSGhtrclTXhximv6N5I78qgwQNibL0VTtY5Q9i7zK8aNACK9UxrM5Jo1XL5txSiAmTCFRyLYaT14sID8h4h9lrtXCISJINFeYYyvIRb+xrhg8PfPEaGYOue40fC1Xg/LsOyrjylBUUNfU814FwGqWHX0jF6j8FTCNHWI49kjgGUwdNa9RqEd6CslcBpeFNjh8wtQq1RtEv+qhcZIdUKlhFuDQ/yQi3iNU3ykwGWZ4lXGYYQAHOwG4Gyyj9dsygyFiYkrOM8n1pxXgo7BYM2+SCCpfq+q9cwtBwiwmkS94eoo8aIQlwbvZQ0LKnMcYBc0YFc/hX+NB7LudcKli16j/dV/oYUI1wXeZnjwnd4fkzDicbbuDZMTypRBYge4x7F9nEv748F0HTswQihA6FxzGmoa9CPVNOfAzBkP+PebuH2JfS4HtHZaO3mOXY61vtlYL3sD2iDgD3qaPj+h/Yovzq+s4zPwDn3pQwoZeDzPDVI9yHp9raDJknPC1AGQMY5yt9W9frzf81VgIwjof7dC0AZx0PZ3FTlptWgCOmldaAcFZD6g3iuIL+PwrTptQSlZtW3s5Pf0w31u4bdUplE0a1PPvk0AyY+ixv76NGj0tFHH5XDQuGFhYcYYcfINUbOrT2zqmBhrADKvXr11MrWxx13fO5bVOjxPIwVI3ln6ts6huNP6Kj32EtCrwVEX3/d1dqHjTbcLANl3suJaNduywyUN91kC/P0OtjgeAGCVlllVa14vfYv1tYnTPtmWvrow481bHjU6BF6HBWBcgZKKugMTHXv3iV16XyiVDt+WUOr1brmCgmBKYFyz169tRq39lVjZLwRn+AiXN17TEtaTShToY0LEO8bAeVdd9srCxrtj4QlY1NgwZCshHt/2Obuu+8qxzxVzxCOwqIxH1a/PfucczXUHAYFjm3Fn/40XXv1ZRWP8vQZM9Ixx3UqXi/4PHzsEYDRAwipGwWgEbQUvoLyRdqbR3lQpWNTp74rUQ/nZSWcYMWeZYoJNxHShwoHNxgK+gLELO8Lz/rZGqtVnnfemAvTu++9n4EI2sQRPmyD8xlv4nd5M3Pe1e91uNWCUPX5iMYU26iqeaF53gPdsiIn15J+cX1GQ0vMGTfyh6JzoqhpP916yDbgZdW+5OrAcqMoHhG8mwJvqQcYKecmystyLEnZmKC44J9utqLgLr6EVXWO1mPIAObm4jeGI5Ov6XmNCgTHxr/q0VWsXgqOYUwA4GhPwTiO8vIIDp3rkG/O/nC+Mm3CGiedo4KAPsEAZBufAVHSnG1SacG1HKtt6JCoFr4P+VQJb9N+Agi4dd4Bq47X31do7yCXvAL1wAB1scbrWa/yRczPw3ZIurKqbyN5UmSgicdcJAhr0vnp/xYo01trz6qOG0AZ57hGxdPeV8Pp6ms1AmU93zXIdGPE4j0hQK7zQJHrJn8UGAngAVgCGEaYtYbbOmBCAS49+smLeWnRLvAFPMrwPkofYK8Ba8mKtD5hzAJEdOwseqhrzgvqySXMKCzz7pWRqYgwNcHXvPKKewu1fecFyhj963ULtE039iwWFXoHw3Y0nClfPOJJjx7CsTl8vhukNGQbeXbuIYO7F8+aI0DXgDIAMCtTS+AnvI5e4VhBsnwGwAKIxvFPKNg1WyLl5swTQ56vM91nFKBDJnkIuBs9FrmGnZeMgijzCKvy7muliVzPFaPLLzrfeiayVXzGGoXho3iS4SGWCAKRa0vIOcpLKlBG2L2F3MObjGsRabCEMI3Ofc5JFnkE2um8yWjoSa52rMwbHQdK71oYKYwv4Bu05dWfWbQLe9oid5qUtR2AJ4qayTjh0QKQZgg75hVrjvITBx5x79CK1wqYJWzWgWYLhL8DKIv3GOHyqFAOY8dsnJUsQHmWhFbjCK9ps1DtWop3iQd52kzJSZbvIOfQR5OJdqSgMRv+Z32qGC89NF5lgP4zQaRyVcdqRtoMrtie8nkBBaxqZuuuOLC45mnYoYyMXtFcn4P87+sG8pVrorI3u/FJwZqvCRjdkB+Mv3i+vS/H4JFfdS8hfzsY1j05jJH7DfdP6mJsI+oa5APwJvEIQ9yV4t4u1wrBP36LYJ77gl5X0yv02vlWB0b3HT+jmuytn1WuGL0gEyrt+X1aRd3HXDcixH2b+3Jc33mvbu7+EI79P8edK1374UKvAZQhxQmUC4+Y0QN7XJSl25xRBcqkG4AyQq9ROR/vP/jbbJWhAMcAyt/1VQfKnAujtRhsXN/TfeS7eJSjQqI3cWHUetT0++IJ7N69m+YSoxpiu3bb6NnJbKtRewgtfuihX6tgRkEvCzE20B0ZmUx42GGHpuOPP05CWtfPXi0KiTvv/FUaPXq0VJmWQk++iXIxRqB8/PEWes0FVSc4Nu23p75hQPn4Tun55yzHE692W28lYeUGlDfcaDMlNF6QSZRNoAZCtK+6+gptA0CZ57KRFvB+9pFQ8v333zd7t/gMAxYInTQaXHnVNenqq6/J1hAIGx2fLCxUvO7c5UQNve51ah8D7h5eazmXcrj507/XfvQ6tW96QUKvlbY6t8WjEBUpKq1GwxImh1wczV/18CAVeqo0W89/+1hTj/Kue+xtAqfOQ1CcIKQ8hEVDIFxBxCaGcOXt2m9bn5r/6POjj/0ujb/w4swL3IDul7OX60XHunU/OaEImI5ZfQfBBSNPPbVnj7TLzjtWnn/d9TelB379iH5H/jReKIJgAwDloYNCrEBKBMp1hQFTUoSKhS2hLfSVgpB8HQFcXFdnDOwn+e2/qPTzvPMvEsOLFHHjenZm5X257/57Pn/YJ1Ytt5xkb5n3xGfzfQTGkR4E+1GJ47WqjAawphsOLP1i/dcQLl/PShNpNCoTcWPUZ3iV13rYNxVmeprzPPm4SztlY0P/W+EsYTecmLUYAMKP8AEQdaNgnRYUyJg/vueGB2BLmaDgGjl3DvDoUYsAlPKKm3c0RESAyntIV9KJhkvcD2WX88KNv8K/0GmDYkLDG/tLwIt7CdDj/WS++hyRh6H64vo4BvYnKi7WDtdSKbKCc47rvBSPkuJv9TXD42CQz1l/gQXsPFkZk8heAk/SketO59HDxAFd8py7pVp7nPfNqgyh0g9DdOSVCOi4l/E7LjsqeUYf9r8anskxGav6b/BKZV3cIzpa+Hmr3s84F/Ao6tnGDozhMVwSVazhVZRnLy6fl2o1X0DT4pa3ChCM79XziL92FJR6+j0XOXqQVQa5p8y8xJZ/jD23AORQzKs2VRUdIugnMby6zG3TiASV1QQTBB9avdposlD+thQPcK7aiuu9eJPiVSi7iKUGEEWBKbk1F9ZCMJd8ns2Qa3iQNaS6hYbjAiipZxnAWD3GOBJKcpTF+4h7rGoyPNhuPHGZx/2FcrMJ8wYQrfwXYrLJT0o3D2OOqTxcK5hfDbkWGQSvsIbOe6g1wu2XkAUGXrDiXTCQLK7gGMYTLeQmjKD5yHo0mBl7tXgWQ60VoDGcPyPham552P/KGIEcq0ygXqAGtOE9WkNFF7QDD8hoyUvOaRQAy+7RVMCM8uLyAg3UwAe9yQ0nALXmVbYCXhpiP2+2nYns0QAweiDnGHM8W+Z4hhTPRHi1OJHTdDkrGdWuAaLn4/wvlx30HMczkTPYDROc90qPENJrMN/gQwqHoHya3NBA1wqbcP9h6k78kbKbII2yWO/xfHvVJX3dMHWmDnRbecTOfNYacpkYdZoiowrI5hgJtlV6+dxxP4j6Dn/HX90P3QCe5Sg95w4ai65HIGq9iKA0gk+I1wWILJB9UsGerE32g3ttpFX0ltKzS3Bs6Vyo5F10bQPK5t002rC+gBsQhX7UCfhc8CWdIvFECQOjxTAK4wnT5NgXjlXpJvP5gwPli7rKeK2qv86JR91EnqSegr/NAeUmcu57fgGgjKrXnAMW6M10UVnuhsXv4lFupPQ26ltls9ILyvEDL7zwXFprrbX07OQTT+zSxHOrV7sXAe/BJwDKOFMZHuL27beXMcFN3hQo2/W2+eHsY1SWxhnBOIeZTIQ2kMMMsGzPMmtbBMoniJc4Alf2g8K3zXL/lZ57fooClAMPPFS8yxbijXaaA8oVOok83EqqWjP0erNNt6zkRKMt5CfjLOi3356arrnmOqkY/WRWnjbffLO0yqora+4xcpmvAlC+5lp9RAQjEHpd5JouASjruDyUwLzGiyUe25SBsivk3HC04RDuwqIpRXDbIuemarSwKqZFuC1Kjz36cBMACqBsXm7sd25Qid4rbEQBqKDtZaTK85133Nykre+zTo44+gSJNPhX7j/ejBBDzqabblhp7rbb7ki333GXbgZ+CqZ53eUFL/Rll45r0p+Bg4ZK9MSHeV4I7mK4rQLlIWdUnhWBclGI68qA0Re/77TjdumVV19J06ebp6PcY+vOhLGFuVx60ViN6oivU/sMStOmTbNrfT1wHcW/3FpVeYAw93nC8yJQjuCBG0wM641GiLhBNAcOKhbxsGa5uSs90QflNxO3qve5LIj01mf4URoVIOZGB23TNz5jCqNfBAsM9zNQjLFbrKIV6sKmKcBXaMPjnwCU4/ogTbi5R48u54UbIZ+r68j5LRdr8bkmgI8gEgCV/MY2szIU1lMEytzcSbfIIzFMPbj6ocgAACAASURBVD6fck9Dvt1oQ9CO36g4cMwA4XxOVCYoO1SpQeihz19WBDEvbnHnMwMOcr63HhMo433ODVWesDXE8XGdKF18eSktAXRqL9zKMGuG45Z+OHBxZQeeUF0DURmNSiF4Q8dSldfsW/wbleNIi7JuSj46eSwqdbGtDIQ0C5iwMwBlXy82rgI2QBMDSnZ8GcAQwA6KMSG8VvORxb1qBZ1apaVRrAtAWe4xz6FdDxmB9xqmmkEyvMVOb11r+MF6ZyGx5h1UXvY50RDrGjiKPM7Z43w3AcloTy+qzpuG08q4FQg5SNa1DuwBqc9jnXzdxSOgcril5q1amDXmAV41rWYN8Iuf5Lu5AqI05BqVqrVyNcKs4WW0HGQAYzs72fJYkdcKMK3nICsRCJSbsGlF4cavGVRn6oXvaBBAi+6FNH6xdjHv9s9C1/Wv0AbGEM1NVqMHALAVZmuNXGSxmsDOtoR8B6C8hFa5tuO/UIRPDS3icdZQaw0n0EVgMtvK2NvD/W+WAw1BMi5sHijr+BUYFiOa8pHMT9yv1AiLuiP+aAB4zh+jRPCTFhrzsGqemQzeaIliXdBT3JMsaDrNlWcQKM+RCtazZE5nSVVrFGKbLvnIc7TStXmSkZsMA4jiNzkGSeng6V14aH09RyOlylDKGeVfGAnFSOuGW6UQjcxZYBZDWNx/+Z7Pi2uKNOQ1+doAlDMI9O+4z2NVAxzXDZ9cM5yngOcrsr5ulKzvGxxfNrT6PsGxM4UH92kotUcQUj5wDzT5akc/1Q2yFZAOaQDDNT3eHr0V6aZ9DnNAWgIgt5S1Ad1Ax60ArFpcUXnW591AW9xH4bFmPnHh7fjsCJQ5Js4fn0uaZ9p7hBz6s+axo+XrH86j/PL4LjIkA8oqZ1wuFh6LxbQWpa1Pv+l79Yc0/3d/Jw+QE4gAlB0MxwhT5XPu66BRBMpRYY2LJT4wKh1xM298vSnsG264gYRA/0Y30z59+kjV5ltzk1UlpjwJ37OiNd6j+Nfrr7NidVX5qVuVIBfwHYDBwQcfLGcsn6UNX3fd9Xp8FF58Lgp5IfQaZyh37NhJ80ooV7iAee1uu+2RLrzQgFHb9TbKnVWgLKHX1153lS4iLdKVPcpF+YJSCQBPjzKAcgxD33mXndPYsefJsT2z0v77HZT+8Y9/5r5SccYXONYJodcAyleJR7mu4MLr3PnEjqlz507qUUZoNUO/A4ULUO7Vx0Kv6bmKHmUwtAMG5ZsALGwxWhVb0pRgKYKm3zzyYBMwucde+5pRwolsHmrzqFCxZ1+pTCPsun+/3k34v1iCdNtt8js29vpr/IWXpt/+7vHKZnrA/r9MnTsd3+Taiy+5Iv1ODBaLgtK78korptP6904/+9males/lhSB0wcN07FVFPLgGcUNG2zQVs9Bji8A5XPOGaMhaLy3FL0wPqIhYns5Eqpbl07pL3/9W7pPjiCb8gzSAEoONcHF8rIGDjv0gITr4+tvf/tHGiz5114kPtO9DipUiOlzTclQIedzhPYqBVaiAhbACXlDw5D9Xir/+Td8Lx9KxVFbo+QjXMdIBbxHP/gZHg7Sy2hUrLRRpkEp0t+Csl3ZxBm2jDa4BghSweey0SmgQr9cIUb7sDBreJ57I0gfAln2iXPCjZZrur45kyacr1zmznO4uD4iLQmwrdBONde6CUP7F6AFvdp1usU+sNATi4VxPUbZ1UQZCg9FP9VoASDhigL7TmVG+wyvmSp8FoYX55T9s++qI4r7UJzvuP54B3+nt5J8qGMK/FueLQqp90WBVKBdhUbaqaKYKwehPZUZJtOoBOE3GnGoDJJX2L+4PmLf7SzqUmApUqK+H6uPOxALrNucMoxq1TZ8tu0AWGSyFuYSHl+yFZQ9nIErIEjOyI3nIGuOsgAhBVjwNMuY1QOpIdYAWw6M9a+HAQcQpEfiZaRWPL7FC+/gCtQMY4qmjfh9I0+yhVnL/eEmo5nlngL45HWAeYOnU/MO3WsIWQD5p5/di4zbPTSSxbo0TxVeRQHCUF4BfrFHzRSABLCmRzrpMU/wPoqnWcAUvI8zxeuoQBpgWQAV8pVZsVlBEfrksquR7lVZFRpu7QN1j/EChF+HCAell3tzTRbZwgJvFqBs9MY8tl58CQG9okoDJCPvHF5j+bu0gmQU7rIK2ADJiDaAQQUy2vKZIfsdqJr1xWhNHmC4eB0YN2MYMWtTNXKiLi8qMs2NvKXqNRaDgXUawmiggcE050DrGja+QC6y7k+ILtCvETZgoaQKpEV3xNypAUS+R+7xTAHLM+QsVxhDUOEa0QOobj199lz1JttZySAEaAKQZTLEdIASLs+9MBpb63nA2gZkAw3ZAbApbcoB9HpdnYcoi6JcizzFPuC7CkDz57A/WZbJeon5sNz/GuXyok3qcVEG8jlRJ2T7nO+6TKPsjHsIUw91HoOhnzRoRAuOM18f9iR9Rkjdqxg1CByMAbO+QH4kMIOxJ46LfVBdXbca05cyDaQtGqPj/lDGH/cnT8dwHQqe8Aqw0a6VNAy8X+PYUfLtDweUX5nQVbpg6QUw80AW5b67rCJt0J8fHCgP3BOhIhkoR4xU79d3BspcJHEz4iJq9J0tNvO4jB8/Lh177DF63NNWcozSP/9pnryqUl4UY36/2mqrp2eesSOMbr/9jjRgwMAmnmhUvIZXeMKEC+XfhEq7VFDOOuvM1KkTcoqtsrV6xVxQAyQTKHfqdKKG2LBvUeHGd9ddd514trdNj8mRTKf26lsRNMg9vuZaA8oMqSaoZHvYC7YAUL7qch1TBsreFxwLhZDpl158WY6I6pnzl6NCjPeXClBuJ0D56quvVaBcpyUsVyd2PEHODO6YQ69ZSc7mzDap6FF+8cWXQjv2e5zXdddZJ82YPj396U9flM3NGQAbLNonII334X0joLz7nr+0ReKKMZqC4FGhVNscOf4LJ4zVc6Dj65Zbbk9vSsVzvKDs5GfTQC3fw1Bz1BGHVe7DPUOHn61AkfO87LLLpCsundCkUBhu/PCjjyXn/RVt4yc/+UnaasvN0rLLLltpEx/OO39CelGui9ZK9j8K6PXlHO+hZw2s3P/OOwDK5+fjLuO8xwt32nH71OXEKqCfIfnU7733gURffO7CdZH0cwWJyNhIPPFLN+nn/ZMfTvc/8HAGo3xWfe503WNuAlAm4GWjlSNbako8aavgx3mqLi/4bOUBCswwl4V+xmdYvwDHsXpmBB5RrlTBat1DXCyzlG+q0AVjS30OCBKV39yCrTlwYdOJ93Azj+CmkovrRIyW68gn+Flz75x2OZ/K+TvSl5sqQ/JjP0zxLRsplaImXnfvD+mR55iKpvxl/2Of47wRNONe5l5r7plv+lHxwDWsHwGvk/IZLPaKSUyRYF9iJcrI0FHJaW5/QkHA+cHj0GiOeC+oVGS/6dP1V31vwL3V0G3mgxZgxnxYoCzyUVR4OMfNPYseCP7O/rKNUpyoCpB5PTy9KBhT7ztzuTkvlpNq1Ylx1i0KcQEot25pYX4AyEvJ+uN16jWU75GjakDZzkC2ol/I/2SRLgfADnIqIBiddLmPcRE469wH+uuY65YSH2Au+hUImGmkbdCjbBfomoS8ocxBMRkaQ/MRTw6a8L0CEQPNep2HDmLfAa8CT9GTzJxjnokMz+F0nIPseatzcC6y5CzP9XzkuVJ9VRyM6m2mB1n3bAeOOmcAUU1ZsXwTgGP2KKuiboCywEqTAzhQqMj9EhmGObOq1vQq22+tBQC3QhVzMZKg0vWSMudLyXscAwbDCfLVCaIBkjVEWw0lfs4xc5Dd2Egxy3kDkM4vnefKRDYeeRxz3P/D1ZS9FaCgViMHyu6pa+m5ypbbbMcdLlggx/yI7GqlPIe9R/RDTWI2D+UiCRfAX4BmhM/DODJH5ni2RAPMFk/ydCnaNUPCrGdJTvI0eJcFHM+S73AcFAwmOnYFy8WIwVzNmEpBGZgVeKdlBeC5cSTzfM2zmXPZaaQIe22UPXHPyrQD/0RvdchtJfDVKCLnUNyHSEF4lMljESjH58Vq1/V+ULYp6PXQ6TpQzvLPDfkZcAYPsD5bl3rREetAMeps2n/f8zLt3YhI1sq56b6vqdfW9yuVLzCgqIHC1htzx/GdFgL1mgHR+KFyxGWQiiY3YKoRy43z3F+jYcP6ZM8x77itpcg3eR/lPIIPfD9Af9Y8FqcC/edA+cgNf5RWklxhvF794/T0uPxr9Hr1wh7ytQF4HaNH6mhfVU7ZgkfaKvq61YDrvlt/zNZpr28VkNVeTR60dwbKuU9KP+7d3hjmkB7l5hQMNm2/N9AYfDIa9RJAGYtn6tS3/OzkW1O/fv10M4jKLPe9ah/sWahovcMOOyjI3nTTzSXnI1SelBs//vjD7K383/9du+KhJVBGsa8jjjg8/epXd6XBg8+sXEOg/Pnnn4sHtkv68MOPzFipyqkRCsDzmGOOSYMGmQewY8fOlfxk9JtFujBeAGAF3A2soVtuUYDy5pu3042TGzUKkuHooy8EjB544CHu3XZvhJN/l513TmeeNSjJvGnYNcKz44vh1V07d1ag/Morr6beffprf4pQtTafevK3Srsz5azg3z/+hPxu87LssstJOO/0vMgGDRqY9u4g1hd5jRo9Jj3yyG/yI3XRMqTFPbdxHtGfRx55oIlHGUBZgZMvaFWO0U7MuQm8tdJKK6VrasW20ImjJIR62rRvzEoVrNFRUAAo3nLTDU360LVHL80/xothtltvvWU6fUDTCtHVJdb40wsvvpLOv+DCrASb0DOaUriRNm3XW/dbgXJU5LV/ahmUatnrrZMGn9G0mNl36R+v+eNnf0pjxl4sG7mFbLN//D3SLiqmmjfoG0gBL+WsU24u+C0Kf7QbNww+k2Pkc/NGGuad9+IvPceYa74nXc2LyhC0kvIR+0lwwlB/bbvmOa6spaCQsx32R8OmfQPkb/XxcFOO6wHfEWhGGRjHzn7SoFfVH4229EprZjTWYNjYY/uxb7E/9ff4HEFz5IXIv/iez+M9nG9uMAi/xcvGVKziBKAZsGvOYsn7BWDTcXiEQPQ+1/m7oiCCX7in1TxSLl6Ux62qaPFW5nkJVZ6VNyteN1dylFcK1Kjvl0oLV1TINtZHA2f6Pu8HRVljO3UFrs4z6BeU9DqPuWqR1zHpVO5HeKm9dN4i6s/eRDPGqAdYGkSYNPJLFRDJYFqJTG6tRZoslBYAWUOqkbMsvyt4VrDsQNmVePQBgQRRhuj6CYA4ymxWrIieZZ0PKvbhfebP5jyO8T4aTRWQuAJJZVGVInj2EDJvXg5jXvw1Qy7Bse5P4XeG6SpAhhcZDka53HKKBQjje1Q9BijWs3QFGGt+shXrIkhGmPU8ACf1XrtHsabwmTLZfESDMYDzZ/QmZ4ZABfkCFNiS8VMBybic5yTbXy/GJetU89LFaJJzkv2s7KVkuQMss+gXQbJ+VuexA1I8B89ToKwTVM1F9jHU11ZzhpHKmDnOBn/j2ipg2fN5pQ8IvtSQ8LDuGT67EKHDDgoRzYEibeAHXdNagA3Fu6xAG8Ks1ZMM44cYPmYKOJ4p3uRpMy1aYIYYQmZLIS+tci08oAk88BzrtIlRwmwhzqOhoFes8J1/D+vCFXvyR96rnNcpbzWxQflIGSFTqlFKDX+MHt1GIFOvq4Ey/crXXLyfdTQoqznPVXBYZXylEfsaIvoaAUECXcoMzSn2KC/ur3Hfi0BT92XhcQ3R9n0iAme91mmfDbgBeLOtyLtMwYrjjPIe8gX6RywOFvdW8FTUX+LZvuwb+xKNGDYl1dQD0kv36GaAsmvBLv6qYdDlfmubx3nZ96aDoA8acZGBvhkEeC9OVSl8ZUCZfTX5ZnNvRgSLtOD4WPxNaUpjTDDKxKrVvAZmRXs+5JsdPxafp3SI68DXOZ+b+Q60lPBk7V2c4CaCKv/+bUAZvxVFYrvtthPv63aaM3zUUUdqB5GfPHXqVLQmIcYXZKI1AsoA1OgHQoxR9Rqv2267PX3xxRfp2WeflX/PqaC95ZZJaYftt9c85jPPPEsKVD2t7XNMKPAFjzKYsWPHE9OUKVMqIB1AuWfPU/R6gPF77rkn3X//5PTuu+/pd+uuu65W1D744IP088QbbkxjxljfQchVV11VzqxdPf38Fz9PAweept/36HGKhOHMk7G+k76ZPq1ct8Yaae2111YwjNdJJ/fSUArQZNq06WnVlVdO90++RxXpyZMfSNdde4Oe/4zXL6T9ww4/NO2zz965/w888GB6WEDrv77+l+TEWlGmrcRjjX7tudce6ZdyLapkX3rZFfrde+/9QZ/D1+23TUqrr76a3nvDxEkKODfZeKO0ooDSUaPO0+f8/Odrp6uvKtWgpwmARn42DBZU2rKQcQbX72lUkfePPDy5aeh1BzsmTEPZMGPOBDn/I/fS6HzsMUfJPBwRvk3KA+eMPM9zVO1cykZVj9H24DMGpq3F6x9f11w3Uej8UBZGHM8uO++QTj65e3PpcJU2+OGDDz9JI6Sa9iwBn3mjCuPiGPnbelLRvKlH+T0NvYa2Wl+DBp4sQuOgA34pofliDfseL4Dk8y+4RMP7I92jtzGCEP2eAMYVnqisq9B08MGxRWHPceh3To/INxxCNCTEDRmPhOAye7694KmC0GOuNnmGSibHEr12uC+OkYYRPr++sbDf8W+8BnnJ+tLOVefLNhL32oQwL24m9Q29/qw4L/reNwzcF73F2aMtfVFDmItnANXojbVuOkDwvhJsR15txE6cq7jBxzmlYqcygDm6yqtm2YN8w0tDwp2P8JspQAV0W3+K5xz31IEyQDeVhaiAsY6CjjGAMDw/jluzvrjZOGHjkUvmYKqHpxZwQg6MyhZpxgrecW0U3iL9S5EWznFUosjP9XngWBkOqvfkDb7qPbb2TKbyBAG2l+daPWfwpirrZjCEfFOEzcIrqAWZ/DxkHOuE3NPWnqMMQI1CXfBQgycBmHWtiSJewnbNrFCJNtGcftcRfJ54BjKPeLKQ+LJ/K+/6AOLcRe9x5M1Iu6oMLWGgWrVaG0ZBJlVVLfSaSh0UowwmoPi5QuWGONyD66HIzkceMsKl5XqGWGsRJ2F7AOC5MiA9+xih1e4x1mrIehYyKiPDEylhuwBO2XVOsFxAg84di3n53GvRxwCi8tgbAGr9LZw9XGjj3n7Mo7O6RYEYX6iHWH7APxhLCkim8cQ8yqiCjirnqGquvOFh9zR86x6CPtCrHEAy5WeW+7WQ6maBcv26MPl1UMf1ptMejsrSOhg0rnkIPdfXAqmJwxBRGlEsr9nBAOcOxdhkjgGG7bxkAc3qOZ6nRbvwT4t4CYieI95k8AKNFvxLb6D2T/cUMyByzWK9Ksjxf0pK31s4bOCOCs8HEKDXKBL3cFuCGfVom5Mh7m98bvwu6gXaD65Mbws1O2LobD19hvsi9zMDl3HFWh+y0VgjFQvQ4vGamUbh1rqRncCW8x5pV9/rua4qp15guQiPcg9CezTgZlAaQocbySA+09YuQCSq3IS0Enh+3RAA4/084beoC5jYAT0YIu1AEn2hl9r157pBg6QhPSOV4zxyAiJfldBwF5NhTuw62zdilCr6g71e+xH4NB4fVjVMSNs6tyXvug6U4/UscGZGlQJwNYg78Aiuy/OjPOoh6JoGUHgp3pPXTyjAXPn9uwLlsviaAuXqbwUoDxw4UADhgOoqCJ9WW20NL5xVvixe3BYCfD9t6OHA1ePHT0gXXDBOZ6tt27ZSUOliyRX9mTIPjoIyMJ4EZG+dmf2ss4akO+64U7+nEACo6tnTgDI8ylC+V1tt1SYCiAtm0qRb0rniUaVSj7ZO6XmSAONuFQFFRuze7SQp/iXVpIXQPTysurLZu5RAmPXzkiMMi3X/0/qK9/uw7DGKBMTk3XHHrxQ0o7AXBcYrr74m4ef9VFg/9eTvKnmHUaj06zcgvSBh3Xx16ni8hKQfn9shbZ586mnJ6x6u9FhJcnFvveXGDHS/+PIrCaNvWh0cniHzSJc8GQqkhx+6vwlQ3nPv/c2SJg+lJ4uCtLLJubC6/porxCixSoWfRow4V8LpXyg5J35OZ1WQ2u6/2647SYXqkyr3/+UvfxVA3NfC5rD4sImr12WhhGu3TT26dU4rr7xSszyMHzCGu++ZnO68615tA7wR+aMuQPm5OaA8ahRCr4uiWFX2iqd0HTkb+cD99xFDzi+aifOodhv9/P3jT6f7JOQ6guSsPPu6qD6veAPq4CCCUCq235Ybq9WVfeOPNGG7DYE6lNeQX87iXqyuzIJRHAPOQeTay5syQFnYWCJVuGlFMFWf7EgPBRb0IgOsOwgEaMZ1HENM7WjEC7g29ok8w82ev3FcUBA0B1rBZMnHpiWawDvm++bNwucVn2M+ciy8xXVfl034HP9x88h9EKUYL34PMMViiLhPi5f4Rq5VsEU+Iay0zLXnLksbxgeF+rrB17YbhDbbXNXCh2VzVJoyOiA3ZA0QIPO5+iy3HnN8ep1cTuBs14D/TZE2Glk/qwqlnzTg/aqvH+svaw5wfFUgSHnFavacj6i82HfSpwqDemhfBpbFUx3hfaQr29YEA5GXrUTWABSjKnFr4e0lBAzBI4i8ZHiUccTP4rhO1q8W6fKcU5yFjBDrHFatQMuer2fVOt9FQAuIobKCocDasZJq0xxA5pAXen5zpmIYmM5R8AgWMhWKQWkDSNb5I9hBX1xB0qN+8JsynitjGiJo781bYvyOWzSXWH4nQLYjgbwQF85ABjDWz3ZO7kwJvYaBeY6818rWAMjShjYbvGXKD56rWh9rlm+6R9j8x7nW+bUzhfRVUYoDUC5rsABlAGPMH8AxxC6PgEKYNYDv0ijeJpWtcfyTGlI0ygDnZiMPeZEYUhZXQ7UaS5CnDiZBH1yOZMuzg+S8Dziv5E6jn3WmjXz/LQC5yZj9Pn2Wtwn7SF6nyqtm+FBvsdLP6IpwaniT4UnGqyVyzaFs47N4x2AoQcQAwq0RQQCP8kzkJcs5ybPl3yyAZIRfC0jWs5PnzFWDyCKpnh49pfosPzGk0KAckaR9CkCZ+0R976ZHOcsNyB7wsxsu4VGGTGOhMvKGyk0HpdybKBcp67gnxf1V+6WIyTx3PFWFz481LXSM3P99DRJ0WTvWFoGO7psKxgqmgMyKeyTnmnNJelBfp9yu6y70GuvakWNJ8zg83SLSlXu5rvmwv2jf3bCC+7kHcy+MOo62F0AaaYyq13yZ3MTZ3QY20R74i+O3zxbGzmdQtyBN2FbcN+qAMI5N6ef05T3ZWxssGPU9r/BEAe5oK6eF6V5uex69u5knnAeUj9wAYL8RMNe8vvpb2XfxnFyYTJ/hujvG4tfmMeNz9jojUsAolMfqe3kE6PZ79Rrlj7pHub7RZyYydipMlae4fB89ykceeWQ69NDDmpF3LcQ7eHT2NpRnlk3tlltubhYo33vvvVKJ+E4VyhgUNu8999gj7SxhyfBgr79+W+0dADO8qDfcMFE90ZEpjblbyBnDpyhQRjGv3r37pp122jHtu+++WpwLr88//5MUunopPfjgZMkdthzV6BE68KAD1MubzSyBLuPGTUh/kHNqMVkH7L9f6rBPh0DFcuH4CTim531lHNBiFwF1hx5ycNp8i831oi+++FI85VPS7VKBGR7mPn17SwXxn+UGPvro4zTBjzu6QIqBMfTRJyt7Hy67/Eo9DigKwRM7nZBQJAuA8EsBwW+8+Wa688671cus9JX+7CXVw085qat6o0ecc47Q9Q/6WyuYkcOCys9zGplC0jKNHDk0A2VcjucPHmIFrxi6V5R+C5Fg/hrm9ic//onkhPc05Sarii3S2WefLYqHlehXAcJjJuQqE4LmhcV7hF8PHNAf9cqKh+L/sPYW8HdVxxrohACVeyv0FivuFSpAcSkECa4lOAkSXEIIDsk/hOAJCa4JwWJQ3IoXtyClgktLaW8LRYoEAnnzzcy31ux9Tkrfe/fwC/9ztqy91sysWfPNzJqt151z1vny9tvvuEKCRxz7bJJyXmfttWw/8kLqQJlnnrltiB9++JG8oY6VJ554Su697wFNr/rIjmeFTBqzrazMce3C+k7j/rvsiLvMywgZef21N7TQ3WQvs4mRGtjw/jhIUkOkFFxz9i+80AK6JeEnund7Kfn2t7+jtPp2kYt/vP2eys6b8oJW4H7gocfkI80GwIRsz3H8ptJlv/M1HlypaatG23AI2PXpPB6eswLYrvEo0l+yQ4F0Y5sORjwwaH9tjoeGS8aTAe9Iq7LFDMacLnp5IadclJQv62vVYaYwQX96tQvgILBJ72nUucmx4D579RMqWVr0JUBzi44cE/+2gW3WI3QW4W8GsQZwIz3ZF8t4R6Y+K7/Krtu+Xi5WZX4kR47NPVbvjPlq6YShgklH3ks+Wcq5PvtTXbT5HedMPiOC7MX9XM4oJ36NV4l1Gavp4pR1zkxbYAHEWhET2McuhxUAlLRmzKGcox58zunWbI/VQynrzlert1zmRm0qyV9CJKSty2hU+Y85C6PWKykHUIgFnMWSSBvSlONntDwbWZzMPs+q0WigOYyRek0Nz6Qk3VKMka9jcqPM06wN8HxFwQ5e8aMNfU33Ins08At7T6UeNtCMrQ54pr8ayF//BD6w0COcNPYeZrN4HaiVSF30s6FTmDLNv9ijmXVzmuscX9cocvYcdAHKOFQAOPW68QNpqKho7d+9mXA8WHotDTmlOfag4p7Qw19YFNmBLqpSf6bG2mcWXVYArOvRdHutE1KrNWqsbQFIYb599NlsCqA0umz7kB1om2qLCLBFP0o0uDpgOBe5p9Fo2wUo23XxCryyCOQvswDKcMQB2GK6QZZRzRoygPT6OZB+D2Csaz0yDGwvsoLlr3OfMoCyTndL12cRMCtOrvzUY3SYZJDsMpI6FrzOafjZlixXUycljAAAIABJREFUdgHI1Ad+TZ1v5T3EmNXoS+hOvA6qfNwYqXvgAxDDDkNKNXpvFc/NuFedjwpxes8M3QIxU6N/4Df4jrT56YgoI4oMQPwRgLJGlTV6/L4C5Q9sT7K+9ste8YW5ESCiWCLuGGF2jgHMKDzJOU6HFG2BvLZhPKaDkgOA5M22jGVQYO7HKmhtQdeyHxHtbwMv9CE7fzNQtzkdQJn6jPPcrgsdztciESBVnccoeV3rLXqoOsamYHKu217wWMM4LluLY02qdlLYcGZvoMp8Xas4Fs6VbPeYAwTcSXqVzzdwHeuO2ZroR6xxOV2bNDBtEg62WLAaUxL0gAMG4LisJQXUheM31D3a8bRhP4A+Z4c0vnO7la2dyX5tg9zSL44zADwdHewkU6ZzWx7VbZr8+N3eY26AOWy2bI+hzSxHdDSwz9Y2+m70b0Z/vd++vpX247rqzPDzBQhjbGFf+155Hx3Pkz9t50AGykWmfY8y39/YWQSkm1Hd4HjjR12es8Fd7NBgjp+rNzKS7H87P8VwmOX9Yfyq4DaiBsnwpYDhL5+NdhFRPuCA/RUoP2Z7lDuKeenCwzbpIctRLldYnhLoZngdWKchUyM0GXhQeLnv0vvYCWi4kNhTAhyyHTPG4ZWMx9tkxqQKcvoYGImJvYCMjvGqVAHTBRKerdpnKqmivPUZHkmmq6aZOlnoFsotK7W6+Ndqm9wDaBVSzXj1tBO+H7pRjCfCTTTGfbx1YjBNmYJu75BDPxI44Dhs4cBiwDQYAu9QOOQF+8+JVlN+XVlTqRIY8dl8fRGLnmWaekl6ZxLlnOACjy/GfcPYdO8tFbZD7Sov1k6Sn8Kf9AzSrSqpymfOwIofvYMZ9Nj9jT75XeRbnm9ZnjN4jEEX5WnFf6LfM62OgQ6D+1UBxIIvHFvuuz03AUG+fxkGbXU2+IJiL5IPmSVvzQsJ/RE6iPdwftGbzVc+sTATZcqMDRYbibTsLAdt0NcwAMIJwQgq+sR39vo89JRW8rsYIprKx/5bSnakIeFZWTab8xVaoumVhhFLEG8ym5wTjLBatgASmRJQx7WM7mOsiCizjxjf1772Nbuer10oBkGMtw3UAWrbH4A5fNwwcb7ZvwCKRVatzXqex/O7lQloMabspMh8yusdF8wqv3Wets95GwlUlw74mGzsNi25PjTTws3g0P+Yvu7GeTX8vY3qrGGbLMhUC511rhu1ajpSqzUqaEW6sP8UFa1RnCkKNOmxOe0YqhoHQIZDzKKDcEQhiuxz3BycXD+in5/3VqdlgGQCI+QM5TETtNraVDfKpmtaEkDLLPRz+73tPj9jPgM8mjFV5aimUMfhiBojutZItWZ6Y0SabT23aLIbVhb51flthjdAsZ4yoGzvPNZ9yPauXAfPePcxwDL2KOvXAMoKoLS8CuwL3G/zrPj/Yv98iiKbfGI4Ycja9SE/ZT9+zIViK7QiXFmWbQ7p+o606CI7WGfNlmBxOehK1T0aGQadLd0+MgvgTPnKnDqnvzKng2TsYTfHMt6jrNdjnzqcJziGZ4BvfO0T+BLyz2fbeGJeFI7nl563xMA7XR1F+XRxMDmBmiDc6ByZFnBCoG/6m44+K5QY6zwBsYMod5DAqsD7lOG7BjjG53NNmUe9AESTP8FedHOOaMbAp70s5fpf+uqn9/41Xfk/m6Zd+x5lnEc2jWNzIIJUlVzbnGHZeF5t3HUc0rNr9orpD5WlYhdxTDG+TB/vfxEuJxWuDxvB2je5Crs51nFzFAUYJJ+KDQswHPOKDlsCRfLC9paae8GvbYB0vYjX23zCxNBP3kblsh4sjD7lSticC1kvcgyuzyvQbcpHE0BlRwDtgGyXsP0MgLNtx/O+rchlEtcio60bSOW72GmTcg3DfUxN9mh8M2Jc++ZOBOLfmopdHfou43V95jqdn9WeUuQj5SXTIqdMc/7ktnCvvyGo04nSeKbZ8FHdO/Yo43x+Z3GlWchMyG7e3+zPcf3LfptM2/T1lHao69quO1VMzpMDIqeLN3nlsuuvU60Za2XuIKJcQUW3/U6VvG3F26nLmkCpAIy4MO9XKvYC9F8pnFUnLidqfoYpCbu++WT2K4MFXpHBR7kuGSwZKO+xx56NStP0zvo4fEqY/o/FhpOLyqENlGksFGMbhn6nLVgGk/vXNqyNHrg/FGm9NgEkpCYm0IWobLJFAhz4WKiQCp3j9QSZbtmA5BiKkV5AiUcPzEC24gPuWGgryZwySrlwPOf9534rtJXpi+cy2paTcEzJhmeW91iKF62vmGzlJetpYcljwL0wTq2/Kc23m/y0HQX5mpp63pnq2w0gF+WRDGJ3umThhtHh+37yh3sVCfjM0VWszmqMU/GhzYbnNGiTFxxe03gO523DuKpzvJj8wUNcTiVZjLfEz7Lo5nbNGGS0Orz/kKWgSzYMiv6gzIShyD4Xwz3kD+81RjugIatMcq4SPGTK0mFIPrd1UC4Chv1K5sGG4obzBXohAGiOtKINLvDZ6cG2G4sKUlljbEUm9UIuDuxXnluUmawvypxKMk+wbc+lXyvO12rMTklG7swxEl79PC9z+zDmuSijz3QwFGPK9JWY8c26Bu2+kgazxWvmKLcAyQ2jqLznGEC5MSXsRxsoW1pW6Gv2GbRDP3Mf2rqNz29b3JyalOMMdIJyDQcM50O7pz6mauQAMnibbgQ4E7JkRopt6Idi+NuFKt/F0K2gPD+TBZXsPciWNgsAhAJc/oonjxICCHtBG4BkFOeaQ+W6N9Kyg4Z8B7LLXJ2rXJBnEsiEcxXrJ99R6wA5gEx0rh1BzvqqWwXrPGfaustpQvARdDDMHEYPCzDBcENNbQPUMI7wJ4AF9yyjLUZaIv1xhoIjNQstkjNDr4fNZ4BYU6xRwAn/pk9XUBxVrT9Bga4AyZ+h6FMU8AK4ctnN/He9mcGTGYbFse3zAEDL5DiJRpYFrodVfp3QRRcrf6gvXN+jGJunz+M4ph+O+95kvO5JK50TFOtfAOSvf2UOT8kHMIacIDWfKdeWRR9rsAkIUY91ouNtGR2G3L8Dyl+yH9nm0JcAZe5NBk2QBaBuvbLVyudcFHUzI1PlRPlm+5EDMOMVGb4v3Y3wTzWV2oq0qZBj7/F7Gj3+SIEx3pf8vlbuwruyP0TVa40yQ17g3CuvoInMAbObApxSvxfAYmtjyiKJbAEX6wD/8d26z3dmZ92R7QlmXND4i60sdV327WcdaziBQ5wz+y6Arj9X5cemkH6LDBGC/IYsxjpvUy7W96pLK21cXl0Fcvxt26G2m3JnUup0BtXt+ZD1fT7H7U3ZXrLxGbBzp3ThTbE9AgQan+rrOXmf//V7YR/zk/UXj33+he9Rzs/ItGINFrZtOiEK6fqYamGw3N8M8tmeg0wPLoDY3r86xkwXy7uL8Za1Wu+Fs4O2bWk36FXGABuJvIbuLYXxcnVvtB/A1vSg06kN1vE8tFtswpgbXyjd8IH9ZjZZyKs5TtDvnLmBPjRSvitPavp36GPOLdBqVkCZjCyctY50sU7yBTl1La61e+K7G7oVpNX2mu1SsbefV1PXrDONJ+MHDOL2h20YcU0mUuRMvx944P4aUd7PIsoDB+5V0sFzhUm2gXSQ3KdynAYAFVB0on1tngR85Qsnrac5p/5Fm7kNNE/AmYFEuQYC0AUok1Slv63JmEFUeyIbGCuRVqVvUsJl7wtBTez34EQ2Q1v/5dTXPF4uEnwm31PaBtrFeDSd6MaQ8dFknMahR9OLsRWe4+xYaI+TSrhEcWjgYZK2FHmO0PmkdEI7uHKwl4vxUOyzQsyyl5Uhj2cl4N81BU69+qac9D/KNxRAs13sCVMlEYquPTfYPvvNZzecMaBnmjwmq/E7X1fAXoMGdV5wsadzIz8Tz83ZGLYQ2jhrJgj7kBczcpkRZU9rraDAxwczMdJ1oPSNf644O5xOkUad52+ee9k4yeMAQWxhgZyEfIHWJlc4Bq97cnygfcpcnleZHxwHnvMZUrkTF0gDygXbRlSK+405t9qVrtvzuE0H6qLcF7tHwVPbGCgZFxHZprGdF8/2/GBqvB9vrh2kSdUFnTrCz7W0uefR2sG2MWGaIWe32DWdQNkcBhFRzq235a3Szw0xf141TnmMWVA8n/uW28+6v6k/qEccKFeZdAMrOw3NGGWqcsw/pmDj7QGuc9iezw8UqGFRpm8oyAFQRjQQIBkRQf1p6dcAPdA3yGSwasUBlvF836/qziCT6VjH2+AHQNmej2hZ6qe5/ZO+MBo1MbOdb4LqTodfm56VBzQuY+xco8zocuOKVa3LXlQDzhYujn/ogP+G3HjhF18HAG4BlKdrp60wF37jfbmobmwVjLVwl4KoTz9HUT1PsWVVa0u7BrBG6ibSa02GqkwxxTYbphyX9TvZBADKhY4EPYkoXMd4iPOzrDsBiOnogFOkkXKt0WNLr8croAiULZIMGZlN/lsB8Zz6G1FmvEd5jtk9FR+p2niG7UnmwmdR5AB5OBYgy+SjPbH/7Z7k7lHkLAvFJimGTuNsBZVMa8/P98W7yglkAGnWyvsZMz61vwTQvcF3pM1bloxoqvUnkWbfS6PI071w17+0gJdmDnyooBl7lj/Ud34hED0TINfMpyg+FAXF0NNGIfqwzbJ+K3tj0Zek/9q2ha1bsTZmuzGEJrItMJ5wYMCWSkCc8zfLorUTskZ5on1mugDTJwOplFWT92FnvUhdyHbw10BXdC1zrwF4Yz1gP1y/+R5jH7vrT7bLdZPPzut6fgZ5wm1Ped0lHfM2p7zuVb0OgOb85TGjo+kiB6OW3xm6yXVSTS/2ee1Rfx4nH3LKc5YLs58z/0K22jYH+8RrOV7rZwBlo0f0zWjeApekJe/F5SyoyiiupUTHp2FDRB+xRjEF3/SqZeAFKA7HZLkfgDccg+QvsxB4TZF3kz/wvgtQrh0qctoBlDkfws52/jovycMGUM7vsasL7peB4ypyjEx33BuKqSywcUtzMjdTRzsmOsTMJiF1cex/oWHZUr7ZAHTAploqJnxW1hko777HXs0c+hB69iUb9CbYkWZikeRWpNcFvxpBnKykli1WgUSsXQAdeoxTu81FpRa/yYZvUQjJkLRJgPUp+sHJgufnidRWJmVRjQlrUTQzfoLwoElENji+Ag4iTT0b4XkfOQW9pFYngGT9CuFsA1p/To2WmwDDiwlveBjhpjTQzZhwBRz56hQp103DsyjsaINGCXnVXohYcZg85Ktv0B9MeqbOZ747nnJG51RTPpueP57LgAOGqxVECgVUZZqK18dr886M1+Zczb/J/wxSjEaxMLs8txxJ7Xkaz8jXsV3OKY61SYNwbkT7fN81U1W5sM3RW1OXNP0oL9QFmMeikOduHZ8bnjDouTfN3ksZ9xDYlYgwDWnIXDJasTy0ZY804nw2eocnFnKPVOzGwhjzK48/jyfrhawT2Mf2fVzcsr6YoYCasghwjXsQ1cmvN2mDWdKYwD/P0dwPprpnYwApmLgfKYis/Mlx5P7hGOQZfcH9NDxQy4A6IkcIKM9t4Oz96dwGxHmXDSUe8785nblGI8yJAUMe6eNIkYttC+35Ued1daa2eZv51+ZrNg5yW/7d52meH835Wivc+pYGNzp87Yr5E8e8fgOzD1y3oF1EgAnmMRdm033GAL2IIKNI138pkGFF6znwap8ozDWHvtYJwAf7N7FMekVrrEm+5hrt0AfqGOhZqprQOSi0Zf1Nax7MvgYdMnhGT2swyLkXuoh/87Emn5uOl0JTevY4v1OEuDPVuvk+ZEfFUawJm3gQOUSaNQKK2IesIcHpAZT8VU94HRBSrpF+jQrXEVnUv9N1czKqWhtA1vsZ5XDShKOnVakuAwLyE3/5Tt0gbuF13ZtfdXamUSM4m14DBtqa8wPZH1atnDLm7zqeHe/IVofKVy0ln381C+GrvRUoezYCZGVOyA72JltkWXUgik1FRozZC9GB7LhPwuBfc5S4tXYxpbXB96S3G8d5bzEOK2AhLX2u+fardtZZcaYgdR0ZGiYKvjd5djgnQi5QzOtTOEo0QgzZ+FgLs5mzZEZvfVfyZ/IuQLLm1yPF/sNPtMq1gmSrcG1rdHXwW58S/8Hjtk3WABpcy1CMq8sab2twNuwToGzMv/hBXcyCccXOQaZFZLSUdZ1zCn1OINzsxgDJmRd0azD92q6jzCfzhOPzlOXZNdtInb+h5zKbs7701PWq72z9iL3cNibTsXXdR78yaG7rEP7muNrXEvhRHxW6RR9IN87dLGt5/eTe8AKUw55uB2McRNZ0e7ZRAW4N4FA3ZvCb9UYbQGedmvvZGGMA2tL3jkzGJqgF4MyvXWo/s9DXorzgTw1wuM1cgTVpWNb2cCRkHjEbg8/xe2rKdF6rWRTO3yldo9cgfTv9mm0Q5/CVUrkv8R5l3//WBsrtSemwK80cAMQOBdcJEIsRj0nT8IhzpQwva1pku03whpM6wFNWvpwkzXu9j9nQRH+23mpLWUALNK204oqykr426M0335Rrr7vBrn388cf13xMFG5qxYnsIqvFm8bcQeJuQsUe1ALToRDZ8feKmlKtIRSnGeCrU1AAg0ZYpnaTIsoFp6Z5QXKGMrGsYN9ajlgGS+5jb9FTz6v33vT/VaMwKZVYKmwZ6Wwkwktgw4FMEF0O0mCDAR+zxdKPC5Q394h5x9IPFB7joMdrSMGxhrDcqIXcHyrBmjMdqBOQ9mC43btwC5MPIpPy6rmzuMyQ/Og1/Xz6oiCmPOEY60YjPvIG3FNdy70+V75ou4x5hB7xtA7MNvhr7UMPhkZXmlwHlPL/ac43jAz8a4K4s2i7EkEumC1EmXGlq8aA5v1o97mFEtV89ZXKXdI7LoRshvTG3uCiHkyvLoXMsnD5pfjKFnRGzPCfK3IkIsp2L/e74Pnu8M5i8JB1I10zfthGS5woLchQ6xhj5/nP0AxEgG0NEfU1Wo/J0t/mY+2DPVhpbajTs2NAj1oeUioTfBN/2sJgb9lyVeQJ00ijTrJ12XauTp8qiQXeOsyxGxkXPOMofk/8u3m3qRwKPek+XlMRYOKwtGL+tCGcxFENmXE6bTk4au/6cugbm/ud+1/7VNcP1QtuZVdPaTO9ZH0LnReYDihi7wekfk8noX8Qm7bgVZYIe0+stYmyRYgDlSLfWOkYAOVbJ2tKuEVFGqq0XY2JKuoPs1h5kPDMcpPTwWqwEgBp0JTYCrdMYva/e7zaYrvvzKq1JNxrEiKBZFNgsnCbtM9/s9U6c2xFFtiodkVZt7c2MFD3be4x/jCg7fbEH2XQRUqX1PKPB2IeM+YkUW+xBnm5RY61krPtO8RcA+jO8/kmJ8GkUbfLgdE2fxlLqEbOQnZR6a7QJB28eU5YnO48KauB/NsGSrBp1AsxYFkiA1aqr3X5g8S7IG9QAnCl2XO+Z8yu95b8siqyOFBUMpOvj9U9f0+Nft4roegz7kJGSj3vwLm3ILfiTsuLQyWZ2W0oh7mIzdh1YJoAPrn2EE8L/4rytD02gHJPGQrfIFOAWHZO1yELyYm3Yt+4gGW1ZhXRkb6FSNeRDvyOz4JOPPzU5+Fh5/i8FwwDGn+jf9z74XD7Q1GsNLlvK9Ueamp2jjMi8NTCY6quYvEWmSpb9AlZszFGPhKnVLZ63U/EpY4z0ttfqbjLoNpU6QmNdIKG7tW2vaQpQlYM7n4Ujz2RU+UBgW17rlAx49sEcq+pIxauR8vro46/sbtLD1y/TLSUppPKyLSTtuVXGFnLItmn7sR95jzLuYVQ5O3tdLpqR4fx8b5uA0CPKDKrlAWaQ6UDNM2E4p33tqiDaaVxB36xlp86F3B6vtyBM2I6WkZj436iIDReSOXxqan67uFcG7Y1nBVA27WX3M826Zu103Gvy2KQrn5cBM/cnw8nAT5adyh9UE/esK5CVY8my4WuEB+Fy1Nns4lzMqyzQLSOhMj4v8t1BMicJ/xphY+K4IZ5aC4OlXNuepC2FCkO43RcMiqC1ne6Zi4Pl/YW4/pJxF+p7nv39zO3Pufre4XPOPa/qXe2HTczkIS8DCeVMAcpAsK2g3PiokWMzfgCOadyHIGUjbVYGcLvPBuACM3G9IFAmcMt95ATEX/QBylp3pLXoa5wrx9gO92C2J3JWsg54XZnVYj7ugbZJXwB9BXjcl2nR/5AZ7hswwJoFKNGdY+kG3jJ4JFDNAAX3cm8XgTL7iP1IjH5jPLPhmawuFIsXlWwbRFb6Ng2EzE/jf3hRrR/FQeCAjnuPG0XITHnWiLIr3hrVbMsLmcfj+Xntfc1UnuR4vqfdDs615Qo0YsV19JKp6FRMZsSn1Kx2m72ZRlWASDgYQg+UbQdhDLqM0MlX9zW3QY7TMumOtAJzDlr2RfDCeG19dcOUvzHnbU8yjrd0U5b9YoiEDFdZro6u9hzPCyVlCX/5HmKTWSWqOTvSa5ka1S5jDFnm2Rb6xLRuzHVGfW2AAaCzI4V95l9oqbyFgt/zdoc8r/IY8sLGlPEia7Hw2vWQ5WS82DjC6DU9FU4YzjmXH+ert1eNgjYNWCUYr/6hHPGabvqWhkqmHzRF/VQjJhsp+bkeRU6ZUuinNUBnZLUEPRpCvVd5RbDDZ5Afhge4Tuu9DoAAkDV12gowAdgg2qfgBxFARJDxGh/sQ0XKLIAy0qwt/VbnrbZFoI1mzUGVajYY/YqDwanAVGkAJBRa44d8S8TydYDtRr9h3DTesxzzsjFXw7Ixh0zsqcyOikaxLq+8ZSAY8MMzLFI6KoypMIbqvmS9FvuQAVji9T/AAJ8qKPIUa+w7xuucvKK1Vbu21GpPu9ZX5VrRLkTEFBuVYl8EyZRNWw/DoecCW+tR5DWENKMOoTzhNwFVlqlcpyPPC1ZJrrLtjig6UkxezEmC+eBzAvKAtHyAYlS4xqufAJK/8hXUGNBXQQE861/YYQUkQxeGPrQyJ8ZbNXCzrZbC293Xp5SiXQmQxSdmTrb/0mnq4rAJmDbaKUcO8Lju2Xdu1zHHSewRhQDY3k9tSQXA9uMqcLGUayvghewB8F5TrRUlv6cvyP5I064/+EQLehlQRmEvdaCo0wR0cNsB0165lQq2kY8o5AWazRbOE+5ZdtmpgRVkRdAoLWPrkoJfDP5kY6XJ6WDA5kGds7b+xB72qk9hU4bTjqqKNI5tANVmQPX3ACthGxgIMbvSt+8hEyrrWoIUBgkyw/MamoFNXjesn5axEVo1orFZD+F7BmHd5hf7keec6Tdsl+iyJrWBcY6MtoTWHVespp50ZPs62hg2z60itoNl54U7LskXH1NN8c7Hsy6Z1biznmiAYwKHeGi2Seh0yfQjvTKAzW1nHqKtL+I90T62Cro7I7yxtuKekLPMx2xPNDL8kkw20qtDDpmlks9lPjBzk/oD/bdnQQbyHuX/HCg709pKr9tvOxaKzNbahiEUXqEADLyuuzJFalAx4RvtWF/CqM2LCMCV/Wb0N6iCY1tttYUsuMACDXn1voq+DupxffXPk43xtVOQu40V5c4bINJSi5vKncYeizQVMG+ApwLEbjTISoZCyPZtQUUxLSurH5MICktHmAGNLdhpL7dh6wAIs2vqHSdHBlTtSc0xtpUOgV8GQ+wz9yxi4Wh7LdnO7GYoenYB38ns44xjDT9JM4JKeeTYcwqzg3avKEmFlA1aruME7wSs2I9EecKYsAUrHKmW55t51DZs6PPJRjT6mNOvDbwkcJzp6Y6dWhitgLMAymWxt7kTqbGtisRtvqG/5CudV1WOaiaBKYYEBDO/sgy2v1sN1QA+hR8dc74qfDfWEvgI5c+9eAQajQgA2g/d40q56iL2h/vqswe0PXeYDgadkwExaYbrrW/KZ7bDyGvWN/QKIwU7L6pZP2bZoDy5EnYDkeCRr3zwdaouhOQZ/hI4z6le+LpQOVBixgXHk42K3B4MbgJs60DoLTOKIssjL5KgFecv5xKeRd6xbUbFKQNTJk4ofrbsZMT3vAfK9XOKAtGRwbWCztBgjt0bhlssqXaG7VbHYxh5bB/t6KHsIGreZ434pz4iHUon25Or6293NGa11XA9FkPWn2cPjxCOy2cF0j5AI1IyNr01rqs5EgwAapFCgFOd2l6lOvYXA9ugecg+1scCcPwRpceF/vHoVp+MzxzhLDAMyWJAl5QoZIzxZaDDcWZ6Ngy44BFlJHhVmGaMi3+FkRSW9Ld8jYi+XgsczbQ7e22O/UYKte8//NxScN14QnQQ360atn6364HJO2ST8tTiZZKK9toxK9HKLTj7KtGzUdqNhHicy4kXYsPHnPQmC5ABOEo8FRtp97av3Zwo/iowyI69UkwXQdpUJjfeUHSZAt3ia1uOywC7yLfxs02rWVGEj43nZjnpektLSMO2cCE2JpJZtQ+xj3ImeI5IUynm5an19u5sc6ggBRvZCNh7qbIBEYRAmGO4dsa62Oib6z5XOLwwonZ23Od80Q31kqIeZqmVsD6meVd0bulP0sNBg6w7C1fLM1m3JEd7Gxqtjiz0uY/AdRm3XLl8NvfXku1JpBtUcvluUq7IfKZJh6y19GgX0cpzJ9OoPafYoTzHy7G0XueO0371MbvDYFbTgRmcwfWyRnIt9vnuAzAAZ9gmyVYQsW1zFqlGH6uEO1fac416MXWS62pDt6X7rI1Ym7wL3kiHqBbjOahs9pt3yNvwm5pyWtuya1L/2n0vz03XeT/KQwr9cey7352nEM9syehfBsrWFBxqBMrOBDfcslGZme4jcVL/OyDH88UojEYc6Pr9BEI0qgxAdGk3TxzufzLjIMAdhYJAonpeQqETKOeBJOM4j6NGwNwYsQiJ/pej1m2PXgN8FKDsD+P4+QxPU4ThjTReB6WNCF8rwt7scgXAudIc01dtvwCeGWmZbjh77KJUZOZYUuqhKS9LB8KrI6rxzTRKByNOjxyJYd8y/ThXykLM9BjbTOm1AAAgAElEQVS937yGIbBGszRWCiYjXugvaGQqNhrDeOz+mFm5kBj64nSs71RmOi7BMa7JoIxjMiXE9NJUyMijY5HYGM+Ex71E1aLqMdohMCG/7f14AQDJ43ZBM/YrgzummlT6II3S91WZPJWMi1qgypWoA1TyjLyx6EG5p1YnNgUb/7JjhMdmBZTbY+VzinMoeXe5XzsDKiukZBGv2Q3wFQAKoz45ifJeJCsuE1kIxXMbfc9prCYf4SigEyoDVy4ppDtTxiCHvNe838mJZLxJQNnkLPjBvfFZ/7QXqDz/aRhwPmW+ZKDuclejt1T+3MvFcyig43rUFwHTo2GckO/0iBegHday9TNeu8XtDow2mTxEFMTkUO+hDPfWaBJSwakHsoxnecJxVLi+9pqrrH/MorHtKyHLdGZY3/PyHUqkm4Fn/W4bS0lJWmprQLesO3GL6XEUS7E13Q2WBmDPhmJZsJumWbGx2hYA229YQMGX1F8bWqNj9YfbxDG6wtPWxUEbk8uwr71ysa9Vs2uuqMszQI2DGyy5fj5AMe5Tz2ABO2GMdy2UmawwM7HimU3aNo3Xcq7D4m0Zuu3baGyxAVpQyQBzY8wEJsBwm5gRPcYldn9dL8ICS/e54Y5LLMKg/3m6tANhizCbPnNAjGO+X9n3uyEWiTReB8qW5B3PdD76ozO325yv23ZmIRIdh1sU7DhPWypEKbGC62jw3fSnd9PlAoDZAbE5hC0dG/vU4cjE3nUH0J6yzbUj5gYb8onsNO/K+3Z303WZ19bELGZJkZlZyFxbhsojSbks0CEfdk01pP3ZYZCbLMTeSuO/bxECWAZOwTuU/R3ZDpiRWeBA2QGAOS7NOd+M/mV9V21eBzG+PnjH3QeclIbtreuUFo7K7sukQVvpdwE8RY8m29ZGXbPfCjtNrtmffy+zJn+kXaxFeQ1urMd6bduR3QHwksL1ueRy2xQRwnAcrf2vIlUJQPpmCuY5WsAaL2jRugOYVdTWATjbYM/nZot31qGmnvBDfmH5f4zdbPVoopPVtfF8XWOsQTi7knOl3anUx7xGNtZLbyD0XAvsWtPRc9Ov7XleV+jST9Am0sq9ZZdzf2bwO/c9Hl+uizlbxaVQv7RDocl8+e7c88R8C5BM24OU51wE3b/1rW9Z+93AcU1dduVYBCUpwsZ9iehtkEiGNSOsoa31pBt3TWHK+taVuYNMTI1GQSkMJBS231OjfTn9Oo/BjXtfJJleS+OhvHy7c1aacDSAUQg6DVUfd6UnwXZZ5J3YrRkzK/rHomSyVl8Pkfd2kv5UMtlgxR5XgmQDn7pHi2nNZsAGmCt7M/R6Kq8MujKPm8/xeeBRJn8NjC++DjAZtcqAiLKWlQ77jFRxpJ3wJewkElKLS0VnkM+2etS0ZfYpV/5l+wQeiBpDcvIkNiDQivhzrHlO4LvTw/c51HtYUMf5SZq6sQWa+HGCA4tqa+fx8vMc9SM4YwEqyqnRhQ4hLNhFxut8LC9oh6Mj9svmMbSBMulhNEuODJs12n67YJkf92hpHmOmD84BGNu+NFOOPm6mbuYofpZP0jXv4cmOoyKLAWbzwsr2CTwJ6ux3WUyhF1J2haaa5T1Vee4k1eqGI2SDafZF2UfqXvCF9MjOGKNXyH9bBtlXyjXnWBlzpLpyPhp9wilIGub5k+WkLa98RnueZeeJpUOFEYe+zFBwa33ShSLLCdvw+cIK1e7wQIEv6rvsDMK1kydNcDkgP5Ljq77313tqOj3WGDMW0qLlfErANll/2aTI0RBv0//H5ZbxELuOJ42JQS073Ix22xnKfrksBtTeLMq2in73htmv+siwkOpjfXxpXcg2lecF+fx0A8Xfb1+ifMYXRv0qKDaQnLKaTLxibco6vaxGfH7iVxv4+CWd65cPtGl4x+CdvrO4JdO327oYJOr8gzbDQApr068pNoiFd+tv00vOIM5DB7x6BIBYzyMKaKCZv5GKrceReWtgGXuO9YdFk3kt9A2fm9f1IqOZk/U7v5XMQkRnDW3Xobp9nO73/PM6TughG2Ici9/F4RLy7Czza22uRgYBi6uaHCH9Wk8wHdtSsgGUY43EcRZ2KwELayyxJss9ZbWcDuOgbZjPksGtE80pM+u7Mg8aV7UayP2gHFFG4rc564O0AL9YOyyrAO/PRgq+RZO9mBucKnhVGN/I4CCAegJAAKnNbt+SZA7MnIb5OLtNcNgGv7NGS02yZNDqIpp0jE2HKlshHXENQUq1l0IdlwdkthfbIB3Mtjbr+7gYOi38fMxHE/tClQ5AWXR8ngrRd9djaIuTpwK3DpVTHxGqIvRzrDvsH2vC0N4g7Rr0C3rmY/ye11zSuKwraa2xTjDKGuMwfJNpU+xcyA/sD3fq+VBcpl29MpCW9EESh8KjKlx1Zua5kBht42mth3VsTmdcbsHtaK3qtabTpU1DjJP3hxg05NFOFn77GDH2MuzWb7c7i6RU/mY5N11N/SnyP9+du6wFZsPFfm20w8wiksOAcjdw4Mda+46SQqZQNYz61mTMi7Ff7xOljBbKO367YeZniv5ISs8AbzwfUR0SHn+h0C3KSr3DvV5uFRSByEY4n4cmCZRd9Lx4Uo54OnNqXxtGRkiKgfyiF0OM49mczLlQFvvf0Rapk55XwWmlTWZFuw38NsPaikF5nMWjKOk9nTakZJzie1QQRBdKlE0flFOt28qAiyfbYtQwG9eMQJH++RwrR9uw8564WFic9F5Qq10RsJ22nGWJ9C3RNOWzuVhszEUkirwVsBen2pFWp0FNl/XLOlONvb/+AABrAyaMTCcjjcdzFNlSrcMhBFlHnyjrud2siI1sEXGlAdgp596fbkqd16LPjFpm/thzY28mgC/stELTSNMte9BLpKq+YohpeTnlPPfP9YfvxbFgZoDM3C/bcxgLRqFtKLwMSi0qCjk3wyMvgng/ps8HekYpAdRfOE+HBWWZBiXpZu8JTxH6bAxYxgT3L3eRoTb/6pyujjduS6Ds2ZhNp/le5ca+Ykhf9IXznc/I+tykNDILGGHmMfKkyHosd3xfa5ar3KYbEFFgJt6lmOWLvJoy+bKGTm+DpWocmZCVxd6vCyOgGHcpKoN9e8nI86vrpK7GiZ8xvWyLfnziWda5ZHzZWX+sf5IcGT6FrOJLLL5lJbOFLd3Xeg5ljpc09E/cykfz1kwrcyI4gQwQVwAc1akZ8SvRZddx5To8OPQe2zEZL/3kwlWebqZYWY9JjkzAemljje1Gwy8Fyi48ucVmm9m45HXVIjPCG41LE7MGyQQyHsFwI8/+qUwztRrHAXwQMYZO8kgyo8rYN8f7kjFneow6p9oqzUHVMRbjkF+KACW62zk3OPG1tWw5qdNzyTBnd9gg/G7y4DJEO8zXoMg+KBFkL+5FoIzzdk1J4w+b0NoPgyvJe3QqjhQmNcnwf/mrCGk8q724NyYUrglKZnkzWwOnQm6M4F5wCMz2NHx3mlhmgS5X2JZle9d1nzIKugE4Q04MsFmGgdtcto5bcwGU9XvZ9hO98Z435b8JUEJPFSeJD6qsZUn3zAqY5eMdqCZzy4xvPxBqs4NbbTk0ipqubPUr+pgbMLm0C73T1Y6NdPPQr7UDpEyaa/Y818UFALZEkSTNtlKxFajDk42A6wmQa5t1zWnMs0KvAJJt3YWREZTFUIsTt3Ft7b/TxXlaF5M2+CXNqjbgekSy+t/aLmlf7PZ6oLClbU8W2oVMZpup6eCuPMRzDcem8WU65n6Y7FqhrpAzqsskP9DPVc5iDrV0P/tVaO2TItboKlukEdcJji9HlM2G+r8Cyhxs2xCb1XEanDbpTEE393VmxIJrO/bzpvTcbHExEubt1pQyn7AO+HyiVXCbDdP2s/J4mBLYNOJqqjeazVE6e05EZbA/mH0qxnZUJC5Smb6UxYyLWlLyuY+mu0Jq2gA5t+Fj9wtdiADuHLSYY6DxzgiSqC7wOXKYQS2VBAWf0Xg+m8dhyHemk+cIvPeFk81pVMEmU5XMowOgX/avMnJLQ6SmobdpmMGg0zD23mKBMzpi0W+mVHcAwyB2p8xUAObUa6Y2Z6DqNKvFIAyIa7osq/NlXlWQ5lkTdq+OPwPlPM48xjz3eLwNcNivbm20jzUAajTO+ZT3wGI/fo46GjWs+CkkkHxWuYvCU1n+s17wvjlQhkOk/fwCsMObaLyKLADKmnkDlV5zIPMABo4ZKc3l3ArWRWXEdtovF9z2e9ghOpR963MUTcvH0B88G9FVfnL1TPYjV7XOldW7pS+TX+Qnx9d2NGXng+mgLvvmix7CQkDvdegw3l/kH4sM+IFFzzIimvv6ccx1Sa2lAE1jcqD3cm85+3315MtDyZhCqt/L18Qjs+EzAA7rr9gEzYhyN6DcPmYy1WgzgY2uBrVrz4bhmu3XMELKnEtf+Jz8PNNtAeKycdxY99LT6tai6GeAEeoKkN2jyL5Wcs8xlh2mzHKvqa+L2k7IsFHa9K3TxBFTJ09iIjZPFATanFPFMdy2rLPVXBVUVgH+PS9sRvfQ77S8eUcYP/b0zA+LIpnQprbjtx1qfvdoMaLICSRberVnVmjpJS04E3uODSADPMdf7FdGNNEiOtGNhmxkANA51BhwGXa+wucfJS/TuBmVqeaxP588bdPRjzufjdPh0HQbLGQg7C3bu27FvNTpgu+ofo7064gwm2Mm5K0UXnMhCir490Z/fJRNnsyKJP9/j3Ow/2k7HaAGMsFXzPi7fI2exuRIs4ccBFDGX+xJRjQZ1dBZ8O0zFRS+e7tgPZsHzlfjMdZ16Mtio2WpoLzGQJpTzdtpZBekAfNaggRjf9Kl6TjvosOMrCoA7d8A5awuyN0ml+svtt+wrUJIDAS19G8BVSRea0y27mDrTqRg+PiynGWCRT9y5+rA20SPORm6B+sk0zy69Df3M4Pftk3WGE/ww3tL2XIt0tlFHwflxGyTvHiaSmtRnT9jWrrq62yZr86MARdQYe3l6wv5Otvw/rsss50Gfp0FSC/Sag4E3uo0sHmB4wyOdfSlO1Bmmw1+Be0aNOJ4WOwreDD3PPMW3tOO45hyETEb7v+biHJbuNNUta/ZAK4GuB/nqtwwzOOeem9tkSAqP4MGI44xSmL3xkUGiuxZzUh4uw1c0gF2cZdbFQbkcsp2Hlt7QnA8tpu5VEQmLXyPcwbsuS/ZiPUxeQn4vJi1QVwbvLG9ArxsIQwgaUDZvxcjuxVVLl42rWSVDfEcqcMz0AbTq/G7VrT2FAru725E+AL0kV/JTC3ywuvNCAdfuLcX+1mjQFKN3NYXyhNMkDfd+Fnpq09GVKAlo23a1nFWupG/TveqTP1ap3WWaRyve2V9sSqpx0VSsxS4rGCs8Fo3PCJmxORKu35tjnazpRylbX/nNe3xtuczx5JlzL7T8VQMrpAv664bXj733LDj9XZvckqYgRBt5D7Zy+LtRq27binuDshc5hys4eMGradtdYA8AwZ1IWX6dH0FjZ/jgtueh3keUQ4MbFjqe7zTtrfu4Q8HDvuXae3zokaWSUceI70Zuc/XZ95040s79Zpyb+PJcmXbV6hDYtENWmY5zXLN+Qnnh7MhFTBTGuQsEedJLlzWNHpy362YlwtE/PH50DbSaNQb3bmMhmwVr7HtCvU5Vz8OeMqanZna7XsYPoXXARYzyPU+2IPssmzKuMkbY0mGXHuM1aCt7tZiZEIf+0D8NsyfaDePjPa/g12vaA0di+0Aee9x3X/sCTkVKDtduPbW7/bQBl/qmLIpXPmWSdkoylUJmVgSDKGxY2AhMYlX5vP/Cd8STyzK6kwKOobBFaCkcS6u82JbLi+YwzWS7HtPDSgDGFnla89uwf5jRBEZTcbsMF9TMMd1Y/40f7XNTGd7F+OTY2nRoTgO4ngW3/I90bc8PWTK5ctlwIMQNRjhANgzEjz1GlXQsd3E9ye3HTLWhjem//IY8JuTohsjO8f7Zez+0vPtuceB/iey1aB/yI8dowwZkyz4YS4VkwffmzxDj/t+ZK1ybkAZKdj+HcEo3/Pe1hi1s90oUXhsfExAqi1WLd3loh8tNsXO72w9rAHJ2m2V60MTJfWQyeUS1GyejzE9HWPw5kK/BWBvOBKT7qssqxHGYmNHdwwqQoW0BSMd8CY7Bv2lomR3Gc9SqjzHGP2sWzGhO/wZjfG15jT7T/7UNcwYnD7pR8gNHQClDcql3RUy0pLhMvSYiv7b7adC3zjWjSB2HWUiZLDtYM5jpj63a7hOlvWyy7PZj8bcCDlK9zdlNNPGr82Ofi6aGQfUsbXBuIuGbbRJc2yeeR0ot6tu+xwOPhsdlfIZKGej3x/aigAnKrfBgbExFuD612/gYs3bi0Ee57JxRcWeASaZkcFQvod7bYpRgBTiWCAaQAYDphJIfW1UQTVgiWhZE6DMCnxwnfJxVhpYlCWiyd1oRbrkc7ladBuoNgFb1RAcH9/32+BhvIKiAXwCKGdD34RFFT0jhOQTAQsjyA40675uAgBcz/3BbTrRVLTxcI9BkqPGOCMiRjBYacNUe08db4Mkp6WnRrdlCedsLqLQ2pxzFgDWDTRmmqCdNuBgGlylcUSr07V4HlNwYXAYDUMJI6KJqHKZE7gvRc7LfrVk/GSZz4CRII79ZJsGnAzc+UTnPdZnKvnWvuw8L/OYCw3C4cJIbgfICgMM7580B1ZsfUBbOeprDoTgcfM5bnDCQGVklvcWXaFtNXnrDgqCZwLaGqH1UXH8GewRROcFMtNpVqCVRe+soFcsRJk/OMY93ugbi48VBxQMUh0pI9AE/eRZm5cuu87H4mwBH+Mfj2NvYZuH5FWey7nSdaZr2YsV8oEsAB7jOOjAKCnXEXGur2+rc4E0mTzx0roAY45iPNEh12DVIjPechGzgbsuTUte3FwN87zAd1vYC1HSlxIFaBtV6I1FgJtgpmH2dg6gY0Q2qmTAeVSv3shzxVZNoCbz0PkT6dPcLxr7kD39mu899v3JniILoOypnRQJayd3qiyA/jTjR1kLcSBZyW0C5oHlc8V6puEeB8zC6GbFd+MM5aFl7Fons4GJ77im/Tfa5LVxjSdRIFoRqbMxb3HcU60jxVqP215kA8cOiK1Yl4FoN5Bzz5x/bdjQHCvf/03j1zZBheGVWdIdPMcYyZvgVX5i4WvQmecqzwMk0xaK7W24Ds1aFDlAsle5RkE4gGbubffUbC/4lQTbH+wEtz/d+NyFj7Ni+//V8TK5WnLI9luApshQkaeI4JtDBTLDiLJXN0eGAf4i1Vrf/FTBcmQhGB8zbdr71MNOKN2hbAcds/7vop6KPdIV9NJJlASkKbGJyEX5hFC1ToEuVbaDv0nei7zmsZbpx3WaTszaIXts6Hmbk23g1HXq11G0NYm35w9uzqHQt9Fe29brvD5EGfYEgmQh2402k+6n3dBazOy+bsCtAZRJziIrhXBlTvnMd5so4FoMMtGy0MqZ2cHrlqx30DrJXh6n2WXJJVEAY5KJboCWr2zyNdsYUvji67TrCD7L2miModxSx5LHYE1Qo/o0YzHGOr2rAJV+NzAHZc6fzYhylocapKnZPBa8/E+BcgYONHJtfiejjb/9bx04hTmDTxI034/rCjiyxb4a/LyugqecMuzK3PsFMyEiglwguNgocfLrlEjgxr7DELp2ejeNcgco3Rd/9tEj0820XDyrHR0kndiP0p9E0wwocspmpoOZYq29k66QqgFdhCG9Ky/zb2a838/BcuUDjXi+249AgKmZbcDA/uZKt0Y7FfKvzN4dqJJufAb6kA313ojkGehC4SCP8nH8zvcKatsRvkJTCHtU+s2KM8typj+/N4BmFKsiTXLmQgEbcaOn8fp74HKkE9E4vouXwMuK1GF/q46T46P3rJu8FzlLkdY897o5lDjOLE/N+VrnE45nBwZS8u2T5N6M+JifpMfMKEQBB1HhaUSAyVMWi8rjQyQMbWSgzPmWn8F+tWWuyoqnZ+EDI9hoGb9ZxKuMP+Y5f/M60jvTJstFyXhIaczsF8dMepR3DYdx3nvOeP1aSlvncwzcxEJSl4OmZmj3zWiq1n3WzaSz0SjUFGnYdqDYb6vi64sC9RNTrznPKkhP2yTg4DH+e5Qe6ZsAGVl2puoe5fwxNZzXxzjphn1zsW9jLDMcYm9yhyEDfeVN10/DUHBClKhBUt9to+DfAe78DM8uSYscfpmRQEMxzmGepMUw89A6VfCGf+H6YkAG/yIt1oExMm4iAmiyHduODCj7muv/Qod7g04T/o1nllho3BMXNfhlNDPaNgiWaNwgeF3087M6WvwPDrQMpOYDgWIDRBawHFfY4TDK7DKPDFi6tf721FgHvlbBOICyv+4JUUEUk+RxjzL7nmY3/tyI7PbpPEpjt17dEn4boztDivHYBnJ2S0h1oinl0J5K2bI5RJzm7fq8gikSThSrfwG9HY4Wczp7qvVsAZodOLNSutd+QWMFKPtDK8HtAen3f8DejktqWeX/L3cnEnfnTrmgTd+SYgsa+35k++Av5ATvTobDBNFkFO/Sv0y3Zvo1osnmSAmxK88yvnQOp+p22mY5vZ6cTfKcmii6xXRoNG5/Yu1GoAC8Sc3MEizjti7980PdgHLlcVM3N2me7Sm+K9dJ6i0XXZ/ej0ugN8uU7JA5nw4+p/+jzywuy8Cw3U6z/80Gsg3lVHLd0rbRaPNlUNi5vmE90/Zj/oY2aI2swlQ/0eJt0KIhNXZdZ7/zOP2SFhUTsG2sUUXMEt3LMyrvaZP5Gujt+594TkqrLrrRhu+BSYwtpzvHzWUodBwUOQqZyo7vUuzLnhs1ATCXC4FiPbDJOmugbP2OAJfJbgbKmdkkKqJ09bsTJRtl+VwFD5UljETyPipYtmHCAWWuTZeIRbEc3HCEMVaL5LjiphFfQEwQnFV3S+pn8JFjmyOKHqE/dm8IKQyLdsVWrAwZUNGMa6zh+mNONX4J0N1rUkECx0SBwR7eNj35214ZhcrUYWjxFTrGqHqRF/TJXpK8UMaCRYM9A+WGMa1szYLdW18LRWCCv04Lpz/fLVwAcETTyDcMmVWqUc2ZH0ROZ9M90V9oA9amjs/2kFokCqlMfpyGIZUARJnAEuyDfw9A2T+RGhr34Qhfs0WwlAEe5Q7PQCQPqXXkRQY1lI/M7yqzYSCZLFa6OYjwKtbmpAgwxPbtr5cP83TyUIpG03iNUTZyvBKk9hIR2ZaDKI8jK3LOD55vKKvoT3YqQB44T9vz3RUc9wr7xDF6GK3znlTnBEQtA3LjjvLYtg+oGHBOs0+NMaS11XgTNgOyGvh6M5MZyAKMuTAE7P2/uW6BNtoslOZ7wvGxd0tHMZWytzbS2Kv+icUbPErOl65yEHOrXRU8R8yxDxnt8B9+NwrZ2dYKC1VZH/n+ZHuFZ6SV23gxx5LucuO+GlTkIYEy5YXyUK4NxwbPZ+eE9RGLU4CH7BAqkbAYczUsqlwY3yxNnq9kcwCS500bKAPY+bLpRmQ34OotlOlSrjO9gL3v2QigPdCxh9YXwvwpz7IONs/lA02DJrVT7gmTxmyWNE985Oi5G07pGdld2TBCUhuuj9z54KnV+OuRPWSmQMVgD6mBHhyHPgrgg0eZb9bmZfQqeOeIqTVeO0cBa9Mi6G9D8bW562dWxzsYOIv7Z3WYC2yDf7TWwA/OA6ZfG8ldlsIAos5xAMMiTK6fHDB7OrW/C5mRZYAhvgrKDfuypy/1JaS39t7W3/qTX5tmaOsa7rMs94bpmMds9PcD7cPVbgFvwy4L3psU2mGCZQfFsHE846DucbcUa/zT45C1Uuna9ifXDLMiLkUYKDvRs3K8Nem+jPUde26/TKi+rMEY/JfJFqla0C0EKOY6j0FudJ22KDIcK6x0jeJdiCbHq6EAoiFPBcgEvypXaD+EU7EMkXPQeW96x8iHNTcGUITJpYlAuaxP1TUS616L/rmdbqSdBbuqrmxKewbnVY8lGW2JQwXUNZBhbXC+Un9iZAlw2uhdlYYNUunhNknoXkyrbJDXKUOlUECsUTaB9Qx6G2tDS3bY33x/viTf27B1gB+YwRd9LvdlfWU6gJRtMykB5UKUqhDoNCiqImjW0BjRPm7n65hMlorsdwy40j40D2QTlV8aayNlNWhe8YUDywaNYny12jllJq5Lcu/diuPtaLAzofgOSftuPCqUawHlzMe558Hrobyn5F1xbjQyQXXs3/72t+3StuHsxzqBMglQwFiiSDYCtt++n2y77bYtLlRBGDHiBPnd739v54cNO05++IMfyK79d7PqruzPL7fZWrbaeisZecKJ8sfnn9fB9JIf/egHcvRRR9bJ0nrCwIF7afn+xCgzLHrJlltuIZtvukkBx9kCgACMGnWGPP/8C2aonH32WH3VDirkVp31t7/9TW699XZ57PHHS3XcJZdcQgYNOkhuvuVWuemmm/V4LegzaNCBstRSS8ohgw83hbvxxhvKhhtukGyWNCn063nnXiAvvfiSAeUDDthPllxicTniyGPsdRS2N0oX1431/g3WX1/OO0+vffllW/wy3xrA3ibIbHLooQfZNaNGnWmUMkBgANYNjr333lMWX2yxhkL58MMP5c4775FHHnnMgHI2or/5zW9In3V+ISuv+HNT3K+++rrcetsd8uZf/uLtR9GkgXsOkMUXXUyGHz/SDBKTFxXaRRZZSHbbbVe577779d8DJqA9PUc7F82Q9jgtt4K99tobctkVk6N/FSxwYiJCi88Pvr+0bLP15nLtdTfJH/74QpEKKkTUMcNY1lxjVVlh+Z/Kf3396/LhRx/rtc/L/Q88LB/pd36OOXKw854GgPbx9Tf+LPdqn//3f/9evJoLLbiQ7LjDL+Xhhx+XBx961F9tFRHjIw47SP705zdl0pRfWTtFMYdnbf1115af/ewncva5F8nHH30Ue7Nr+upqq64oq66yoky95gb589uYta0AACAASURBVJ+dtuQvAMovt9lcFlxg/pb0k4y9ZOxZF5Z5RCXAYm2rrvpz5d9y1QDT8X38ySfy2+d+L48+Nq3w2xQrDHKV6x36bWn8njz1+uiLP2uH7baU78z1bTnvwgnmxcNroiyyqLzeb58B8s4/35VJk6+zdrbYfEP53vfma/XZ5+q0p56Vp576nYXGlv/ZsrL8cj+R+x9+TH7/xxcNKBM4YyxLLbaorLv26jLt6efkSb0PH8jz3nvuXBbhoESAmZly0813yF///g/7vcduO8g/tV/XXHeLg43g8/fmn1c27Lu2PKXtPv2M66YNN1hb5tfj/qFGqJrh0sunmvOKqd05OssUa7x72O4O4JrTr/k+Zuo9gGdGhfNrmroCZR1LrrRNAF1kHg6XUDPlHdQhR/ZOVHPIVJkBkLCocjjJzKnTiJy7HDObxHiizjEHzHAS1G0FuG7qJI0odwOxDS0Yxn42JrAvHSKkerP6sT0tFGjG3DlFfWJfOxZPevb1PC6gMaLzEatYHr/f6+hAb/VzOKb99zITTQMR1Q2szQRZzMwNucmOBLdL8h7xZhSyG1AmqJkDkT7bHzqHypTOO2RocE+yEsR4pvPLon4JCDmfkG2TILlmgZh/zoxK0BKmTtJpRhePmBXRNieNO421aAIrE/i4aYThr553l1q3D/iB98mGt6x1SS/wtnGMtEXn9N4O8ATAomW20AUATL0f7mSsi6XfOkjLLPr8M9tTjO5CbD0ijPmNfaWflTTqApRh3+i1nyry8TRrL95lhYvtOXxEUx7gwnN5MIIWseieCVLPc9idr0ZzENRAxJADSlwLDKAWhDkVVVdADrxaq4MH2Gyza+pBLzgFQkZm0+vgZKlFuaIoHKa63lNeDwW5UrtnznDGmO4nSu4FGpnUx7ghK5w7nIzZQHY5qJ9EMw0I2DxrVXG2tpNs/VtZmZX4FdDe5YJCx2yIYwL4emUfRpOhq1XGPtV/yD5g8a7PVJ4++1TXy+khT5iTuC+y2uyrNYQ5onTXbwggmA2g7czU+es6BxGvuFhfXN3botcuKyw26vINydA+qE1LmzsXtCI/XOcQRLT1VzV7O0B4IRMe7HO+BDz0EGTH3pei/fVx6XOgJ1QGTeyUl6ymngwKH3+cd13pdLF+gsym211uwGc4ubAG2hhDR1Bn2xpg3dO3uOiXejw6r33Au79n6v2cllxO2HaWBuOFXov54bobr8X07VQmAha0cP1BYG7T00BaUxe6g6MeKzZ4AOUyr8t6lXoSz7N7ir6hUPjcKjTHc3CN9SNeFWpyQd5i2xeCdnD44bVmdS7Sfsfx2dOkrOOxRavwLNisz3Md1Au60fgWUV+OBfM4eAMHHOQbzwAgzgVlKY1GV9gcX3xm+svkwaTAAxXoTw62Ab9Yd23Nx5XKZ1fZPi+iYa4FLicx7jjpqfQkB6npuhZ7lAnqaddkO519w9oQQJnptmSiK8Tu4LnJ8TZgpp7abrvtZBsFuvgsuuiistBCC8nvfvc7NVD/aQM9QcHv7wMoX3Xl5bLmmmvKkkstUyYL7hs06GA5+KADZZdd+stDDz9sfVpllZVlwqXj5K9//Zu88cYbWf7t+z5771/Atk9CHweA8qabbGzXoC8LLPA9+aOCpPfefc9YMHbMWfL8iy/a+ccefVA+/vhj7d8fSvvLLLO0aJq6HHX0cXLXXXcbY5dffjk5R0H1uHGXysUXjzewwwjTmDNOl5VW+rmstc4G5sneaMO+0nf99ay9BRb8nsw/33zy4osvy3vvvWfHzj//Inn5FYDfXnLqqSfJz1dYXtbfYGNV1NVxsFv/XaT/rjvLYYcfJdOmPW33OZDxVGUIFiNjYPg888wtl156gUWu9txzf/nzm3+ya3DOim+pcJ90Qo8BtqcVHOADWiy++CLyrW9+Uy6/cpJMnDTVjkPwv6Hg8rTTTjTaoe8ffTJdlv3hMkars86+QJ0ITxYjsafnWPnpj38o/XYYUKJWMxQw/OSnP1ZgfIxcM/VaBZHXBFA+1r3dKhjLLvsD+fDDj+TV1163sb32+p9kwmUTvW+6mHACMpODIHSfvXeXtddaXX5z/0Ny0SWXFnDq4MGLDx11xCB1yHzfZAcA7ms6nsUUuL/+xp9k+PCRtiiCfuMuOkem6ztl39DjXIi+r0AcM/PkU88wcI3r4Nw5fMhBct31N8uNN91eJ6nedeH5Z6gz41U5TR0UvkiWcJu1M1LpPt+835Vxl14pDz/yRJEzzrnNN91I5XV9GX3G+fKiOkUIxHAhnr3N1psZUIaSWXDB+eVrX/uavPDiKy4T+m/MWRc0oqROP19sN95wPQWEfeTNN98ygIwJ+Z3vfFv/zWV9Pvf88TWaosskgPDQYw6xto8fOUre/+ADB666eG65+Uay1hqryPkXTVBHz2tFJpf90fdVVvupE+IRueGm20yp7bvXAFliiUXl5Zf9OluNor9PTHvGgC/keIP1fiHr9VlTXn71DTn/kss9Qou1RBUzFOlee+yszp2F5Z57H5Q77r6vzLnj1eEy49Pp8pbyl/qS2urW2+6Rt/72v/a8np7DbAG4SgH888+/XBbAxbTN3ftvJ/f+5mG56+4H7NpNNlpX5pvPX0w/v/796le/ojL5ZzuHuXL5pOvKvmPIZklfjgXd5mMsspYtopqeOpNbKWaq3FkUuZWSXYQieMcsl04AW2sEUH4oL/W1qx6dz3LE9rFYcP9yWShoFMRFuHdGvO6MOqfKlC9AvWKrB8G5A+XGKILb9ViJyoI2anTi+cde+mvZaJ7n5Mwtj5DJqjNs8dv2NLn5oJ/L+7euJ7uOnCEz0C4W6iMvlLs3WlR6wUJSGn701NmyxZCr5ZPp3qdjJ9wlG8/zWxm72WEyJXQpvc3bjb5ODl7pfbllnT1kpPLgmEvvkI2XUNO2DQRfv0PW2e0k7YftMm3M8wbw5bBg7NmVeXNGnCTOiGuserUeYyQZqbBzDj5fJq07tzx/yY4y8mY4IphmLbLnqdfJ6os0+9i791vy8J6HyqWfqkPGGK4GxsBRctYaC3kFQ6XL9OfHyVGn3CzTrRubyuAxu8nSH94rBww724wt+2zQI6duv5j8ddKe8vYaE2Sl+TFLKuChgfrRS5fLUafdYlWiOz67nS7nrP5deXnSHjL6jgSWoXtmP0CGnbO2zG3M8n71fkv7MPwcmaH7Pvv3TJJVF+oytn0Gy4RPPrVb+h9/taz6P3+QKQcNk7vhgEIX+g6XU3deXj76zWbSc57Khh5jqvUX+50n49eZR164ZFsZft2n8qkZc77N45Dz75D1Vc7O2fJQmfLZp5blZMaj/nfs+LukL2Shy/g/mHaObH7oVLseHxpnRg2sY0nou0U7mjTrQkO94LhL75YNl5zF8588WzYdPFmOmnC/bDLPMzJ2k8Em26ZXthstNxy0orx/Wx/Z8yQFMyqyR1xyp/RdvItc//lu2eXQUQbyIH+zq5IdeOoNHfJl/f3LfXLw8DNdVjDsPcfI2avPLa9M7O98bnyUr3uMkrGrL1TmZe+37tb7x+q6qjzsmSIrLdB9bB+9NF7l9Eb5vPfBMuy8Pi1ZuVvlNfrQKXku+4099jHZEmjw20whh8UdedM4HNY7DP7+J90sq333Oblyz8Pllk9maNo1QPMXcsDZ98h6c/9WztxskExSG+HYy+6XjcGnts547XYZ++6aMnjpF2X0hgfLJDh29JlDr7pfNp33WRndd5BMNGLOlGE4NvvtsuqOI3QtO06ufGATWSzPkddullV2GGEZDwWIFQ0TQheApU0Wd9yZUPqYqX8AvIwO9Y4dz75NDv3RK3L6ugfKRHtDhAYxJj4km833jIxa/wC5SjuA5/dMelg2n/02WVn7dOzlD8pmS3UZ/6u3ymo7H6/n9f7W+d69/yQ3rL6rHD/9E5unPZMeks31Gaf32V+u1Oei/S3we4MD5IpP3MmMT8+UR2TL+Z6WU/toXwDIzJ7RGdozUR7bfD6Zdvr6ss+V6sCwobqt0zPlUdmq8Xzos1flupV21OdP12sBkofJ5Ec3l8UzzV+9QZb/5XBzkDDaXee5063hKOU6l+hZQFvqT4mC2vrqRYNnYu4NmypPb7tEnS+vXCc/3Xq4TFeHjK050JXDrpZn0zUfPnqyrD5wgjr6nD7HX/9b2W7+aXLCarvLhE+xJcuPj7gBx5+UkavsKUtd/YRss0z3uff+IyfLyrtf6nNcxzHbiTfJH7efX54YsZLsMl7nANZoyg3W3hNulOe3X7L2+eWrZemNj9O1d7quW3+QHb/f/TnvPTRSlt/lYiuK5zTaQyY9O0zWemeqLLzu4XocXNHpuOdV8ruen8ofh/9Y+l0AA/BkufP1nWRp8gm6+ZVJstAvhsh0OD7Mw6k3mszHHPcJUOxBn/3OpHksouzfbftNZHoW+8rmi6eGzwIo18hW2xBoA2M8pKTpWvqEM8fuix+HHnqoHDr4ENlhhx3lwQcfKnOT1155xRUKlNeYNVDedYBG7R62wRIon3f+BRr5Pbd40e15kb5RBLh2wfqD1GZ89t13H9l7n4EGqp94wsGdfSLi8+gjD2hE6Rk58MBDCnAHUD5z7Gj537//XXbddXe7vADl8RPkkgBnTo/ZZPToU2Uljbqu06evecQRZJsjckwHKOAdMGBXGTLkKHnyyacKqEOkF305DUD55ytI376bFqAM5u7ef1d99k5y5JHHyuPab3wQzbKUT40gEKT7YNRpsM8esvXWW9j3K6+cLFdcMcl4ZZ72oM3JI4cbUN5ii37utdHn/9d/fV3OGHWyguVvyS4DBkb7s8nBB+4jffqsLWeeea5Ggx+0dIyFF1lYju8ZKtM/+Uj2O2Cw00vHDzD802UdKOOYpV3o8WV/9EOLIF999bUyWaOtjE6BuXj9zsQrLlLw8pIMP+FUDqP8terIBFdWvMvlDP09/5zRZux/qNHZIYcfY2CbIBoLxXI6xsGD9jMgfeHF461NOAvA1481mvzGn/5sUQikNV5y4dkKOl+Wk04ZVaKri+k4Dz9skGY2vChnn3OhtY17AZRvuPFWuf7G2xqK84JzRxWgzAGw7z9TZ8EB+w20w8+/8JKMOuNco3tO/91skw1lk43XM6D8wksv2bW8n943tjvooL1l6aWWkIMGawYC0uYLjTqdXXjORhuuq5HSPnLOeeOsj/Qs7rTDNiqzy8vp2p+/vPU3PNHm3Bab9VUnxKr2uNvvuEd+fed9RnucW0AjxIMP3kceePBRdRjcVni1xeZ9NXq/iowec4G29ZZdv89eu8kS6oQ5+tgRZmTmlGHz6Kn84di666wh66+7lrV10fiJlrWA80jnX2SRBWVPjQjjc7cC5bvvub8ovuE9R8mfXn9DnQ+T7XrIOKK3+GSa9QwbYlGAT9TRM0r7h7/4oG8DFNzf+5tHtN0HCu9xDu3h3GKLLqSyeQbyFItM813HWTdS2VIGreAW5h6VeLRpwFqtduoven8LIRPfYe/kxTfLBL6jrU911WRKtyl+5RF+I6qNaBEj2AQ9DuxdTtoLe/5t9GsVyyNdWA2+N95TjUUp1gADytbJGE0x1DAQP26gwow42mwKUibcqeD2OQO3kzUSaJ9tT5ebD1agfMu6sksA5X6jr1WgO4c8MXYrGTJVAdK2p8hNB68svZ88UzYZfLUt+MdedrdsooDntVs20Pumi2EbPKv3kXLF3RvJErN/INPGbimDpn4uR+hzN1FQPWbzw2VqQY8wDnKkJnMmhlcXvXKSQ872E777uujpsFhu6queWEhpK+m5fB/5ybdEPnzuAtlvuGZwAADhehWhPU5RoKxAcdL+PXJPLOy7njBVVlvoLXloDwWU2u8+R42Xfj+YQ164qr+ccYcqtfWHyak7/lR6/3GcHH7KTWocKlAeu7ss8+E9sv/QJlA+bYcfy0cPbi/Dx+lqYJ3fWA4ZvZtde8Dwc8OIatGD45dNZPAZeu03RT7SZx1mYJqf/aXn/HVk/n+wHW183aFyUr9vyh/2O1wmqHz2Hz5ZVvufP8rkQcfLPUH/XYdPkdXm+oNMPrhHgfGn0v+Ea/Ua/X3AcQUoz+w7Qk7fdXn58L5NZdi5MxQM+zz5/Ist5Ojx+8kPQctnz5Fdj7lagRoMIk+xHnzxXbIhQM/mCjTVyWBBRQPKxqhg7rYy9qaDZaX3b5E1dz3JIzhheDUM5U6xKEfcvKB51r6wO1CuV/WTM28dJCu/d7OsvvNIf37I43FXPSCbKlAes/EhMoVGXr/RcuPBCpRvXUf2OBlR5dnkiHEKlHU+ndfvCLlRnV29YZhjT7Ilj/geZRyDebLnqdfL6t9V+h44LHgQhkKJVoI2m8ngM/cMPl8shymwzVC5zxGXSr/vQ/4GyBl36pn1IH/LyTf+cpfK21iLnDp1N5VDxgxU2brLAbBhM8jWwdJz4boqKzh+lsvcej1y8nZzye/hNClz898Q3R4QPKR9VzkSQNkYXr+HoQ37aMDJt5jD4MPnzpa9h16tEeTP1Rj/Qg467z7ZYO5nleYKflUej73iQQe+CoYnF0ec8+i4K5U/S/5ZblxtFxmueqzXzONk4sObyJKzvyY3ropjQArHyMRHNpX5nhkt6++/tFx2/6ay9Js3y6oAxhj39qPl1kHzysMKLHF9LRDXHHvHEDtIAz62ZC3kknQywLrUn+WGFXX+W+rpcQogN5OltL83rKzHkN04c6hMeWwzme/p0bLu/pN0/AFy1z+oAH+TduOjgurJjxjoPW09BbeKjDBnhulztlhSwfLKO9qYhk52YHzaOvs5UNZ7tlRw+8Hjo2Tdfa9SuvtgeqYq6NXrTtHrroosE81pk/PvGaI6QuT9J06Xtfe5yugWGEfveUy2nvdpOaWP3mNAf3s5957DZI25XpHrVthOn3+sTJm2hSz1JwXG2x6v66Qqjx3PkruHzCu/+fn2crw2ZtHUtD4Wu5JIJtay7HQg+RtrKqM7FM1gxy4X3ydHrz6HPHLiWjLwcgX6u5wvDx29psz18q9k2S2Gm/286yW/sWseHrm6XqOR5F0ulIePWUN6P3KirLHHZQJ/wgk3PifbKQh+X4+tuvtlYhhbPyNv0uMKoEestJtMYLqV7CqXPnqMrPHPX8kymxxr4NR0lKV/4usAuezJY2XN7yhdHxkhy+08vjgG0eZulz0mQ9ecQx48fkUZMP4z+WzAeJk27BfynRenyhIbHl2j4drOldOGypr/nCqLrneEbzFDXRNE64NIimxk8rM9BpQXWvcwdZqGC3bPiQqU15J3pi4ovxh8ioHkH752lSywtoNpGXiVPDf0e3L7IuvK4fr7s5C56kNyGSxSn50YehRA2d8yRBVQL+CWNJflAMpM2SrrXSrG055v3YCyL+I1vbTe40p2yKGDZbAC5R133Enuv18jNbbwV8P/issRUV5Dllr6+41ocIkodwHK559/oZx11jmliJX1wQw+fzomile+bqYO49z+++2rKccDFTAfoKmmj8f1dVM+IsoAyvvvf3AByjAoAZRXXnklWXW1tYzRAMpnnz1GxilQHjcOqadMVVWgPEqBskaUAZRtb1RyIuy+W/8OoOyLrkcdTznlRAXKy8sGfTcpKWY4g4gygDJSshlRZqGlNtDC70suObeAgP/+7/+SgQM92m5KNV5ldeIJPQYit9xyu7KHF30YMRzHfyRbb7uTGdn4jNZoMlKLjzjiWPfA4HUa+m/gHgNkM42ADth9X4s24tMz7Gj5iQLlbbfvX4AyilX96IffN6B8zdXXWVoyPi4/ngJ71eUXGng8/oTTOvji9PGok8uh8xqRZESUAYLXWnM1Of/CcZoK/UgBRwDKW22xiWy91WYKfkfL7//wx3huTbcxIIbUHv3vogvGyIsvASiPruAUBsfhg+T7Co733k8dKPpeiKWWWlyO1GM3KEhGVDkXVANQRuT01FFn2bMsKmrpJZ9rpHUHWX3VlTVL4jFZbdWV5LieEfLWW283gOMWm21cgDIiyswaIK185P45+IC9rC8AyrYvNmhJJV2dC25wb9R3Xem7wTpyNoDyS68UegJs77fPbgaGb7/jXnNC4fqjjzhIPvn4E1M4X/vaV2XkyWMboOrYowZZP04+5axy/KgjD7JjJ540tizQjCgDKEPPEbzyLyvVZ6D8soLki8ddVUDrNlturGnZP7a271Iwe8+9HvnFp6fnSHlDU/UvuXSiAzD90IOb9RaBMs7/QVO7J025wa4FCLeI8n0PGwjn3nKTN6XpbgqUF1l4ARk+ckxJo0bf54B3NbJJMkBGm/xNAIy2sFeeMox7+UFhLl7HxTjze0bsBy5pSmGYtflbMky0YQB0nIdc5FTuplPRdXcuUtiWHaMlsUNyxPg4fEGig8bxhqZe63uUc3TNxpkN2Bh4m1fHTNDIrhr2YzYb4lFgNNivBZTllzLmpgMVwNwqa+1yku0bRLX1fmf8SgZplPjmX+wmJ+i9BMrywVMyZhONHEY693ajr5dBK6t1JQGUpyhQviyAsj23JPEVnI+OkNaFaRwD9FF8z+Yoj9nQkdIKipR9ourEgF4AYLaUa9VBW5wkF+6xvCi2A7qTq/Y8Vu5ANXlby1QGT77WgPLkAxQ4EjDsNVbOWXNuefnKATL61xsqiNlDlvnobtnv2LMitbqX9DlivGz3/Q/koYGHKtDoW4GyRZSjl+v3yGk7LOtA+RKkJqITAX4Bqns08hvRBh9qy/C2+38sipMVKf9OJh8yXPsYmTTrpbbHQRZdGMxIsWwoRIsDKB+s98WaI3uM0bFphPrKXWT07TMqUN7vWBu/GUIbniCjAJTv3ViOO1sBjaVcKxje5CS5YM8VnJb/elou2HaIXKtGmFUw1n9HjL9bMxc022DTwZq5gLBM5ZYDEvzeVs682YHyGrucqHrfD/OVbE3nklMl2yBNOekGimGYuqWWwY59N2CznZx1mwPl1TTiaEA5HtAGyhawUKBsEeVbNaJ8iq7P2vThiCjrfLqg3+FyA7bHABTr+j8HC8PZXnjfG797OGImHzBU6RtbEtpzViP4p+34s+Dzb92JUcCrguixCqIV/O4/FODXDTFEkVf+zh/kashEyVvHtQ6UAaDLlFtf299hOfnogW1cDrOsfDkiDCa4fLmYZroTHMdxOxdgOeQQRvKAU271yLrqh99dtLX0/Opj+VBTFQ6+4D7pq0D5jI0OMmB87BUKhi1CTKAY7UIfbH+m/HrwSvLuTWvKDser3G03Vn596EoCrfPajWvI9sP12A5nyh167L0bV5ftX1BQfOjK+h3nFDAZOAO/vX+NUTTG5OP0jWv+f5+bWft0/vQL63W9djhL7hyysrx7w6qy3XAFY/r7Lv2N/r56wyrSz46drSBSr7kR1+j4J2p0GdFfAGE6ChIyKUB5XY9I21iGIQI8rzyNCPBVM+Q4gmkFs1eqbBAog/aPn76hRomnGwgCUN5an3WqXneFgW7t/Y7nyL2HrSKK5/TyJwwQXwmg5RNIeq5+TLYJoMzjvVQWp209nzx1Sh/ZSxQUH7GKvHv9irI1xmcFKSk39ZVVLkZV/5foZYhZScF2iWs6nbFuRJttB7rIzjLuwSNltXevkx9vPkzXMVcwPddOk37zTZOT19xHLpuxvYx76ChZ/d1r5Ud6jYFEzKnx98sxq+kWsh9tIcfqmHtu1MixRYvfl0dGrikDJiBirkAZABqR5pV3l/HI0DKe95fLHgNQvkaW2kjtxpSubbbHgEvlyeNWd7q+/4gcv1J/GRceC3UjyZVPHqf3Xi1L9j3atrWgzyNv+YPsMN8TcsKKA+QS6uaZu8nEp4cZUF5EgXJ5TsiviwoiygDKUypQxvm9JjlQnqJA+bmJ8tueNeWdqxdW0KzjgsebcqbXmr62aRIHwUL7jS0OYQu29k4bUC51i4JxwbtZAmVXvnxyc+8rm8jGZtvDUkG2X23njXy95NAhHlHuBpRx/vIrLtPo0xry/R/8qJF6fcAB+3vqtQFlBz4rr7SSjB9/sZx/wUVy7rnnUyrNkIWnl4tILkjDfptDQK/Zbz+NKAMo73egPKZAGX0H8OPekIcful+eeeZZOeDAQWU/xFzfnksuuug827v8y222t9TUFRQon3XWGTL+0ss0xfnysp8P/Rw16pQSUQZQzp/dNJqMiPJhhx2pEeVnEr28+NMppypQ1tTrjTfewh0HASR32nF7TUPf0SLKSJWm144plXAJo9gRFsyf/GRZGTGiR2k1QT744F/qqDhQjjlmuO4DfdpphNRrHcNIvWa5n/1YfvnLHbVAhSuf//7vb8ipJ4+wCB6jxOjkNVOv0HT1FzRN+QQrcMHP9tttI9v100Vt+Ah55jnsJce+4xpRtr0Wxpvemq68TIooX+tyYka6ZzFMuvJiA8rDR5xaeJkVFOUsg4Njjx4ii2oK9X4HHiYnjRwm72p6/8iTTy9tw6xZfrmfWkQZ+5EB0D/68F91f15MDoL1iy8Yq0D5FTnlNAV5UcQA54Ydd6R8/etf04jocItKLL30koK9yDfefLsC5VvqgqydNKD8ymuaen22jYvjA9Ac0XOcnntJrr7mOhmu32+7/dcGtlkoCuNF6jUiymdoxBNbAkyGkTCse4Moz2zzwP01pWbJxeWQw4ZG9D8WzqAtns+iUviOtOu+668j55wPoPxqkT+kS+8+YEeZOPlaeWKa7/1dUlOl992rv0bMb5ePNMUee5XPvWCCjQ0f9HUr3Xts0eOxF+he9b/K9+afTw4dtLfS+lEd1+22Jx593mvP/ha1PXboSHW+VC8t6c5qy4gmI/X6n/98T+aa61ty6ujz5P33PpBvfusbcvjgfeWful1irm9/y8AswLKl5Cvg7Ok5Ql7XdO1xl04qvCdQzvOvp+dwjTwjrV4EEWKkYP/xjy/Jootr6vUu/eQeTb3Gvwxu0f/ddv6lAuUF5fgTVa77hwAAIABJREFUx0ZGRjh4QgHjmlzAj785T/E8WyhN3/gEYsTbZFwVZhsoZ9kBfRgJpvy3QTMLBsK5xcgyUINlbqjuwofPprGPtxGgnRkRve0G0nEfHGPtNcDpyvdTh4ERk3QKI8oNCFnTkjNPaOrh79EEypp6fQ3DA9ucIjcgUnZLH40Mq0EjR8rl920k8zx7lmx8yFQHMPqc7cZcp0B5dpk2Zgs5eIpedblGlOf5WD74xjfk7VvW17Rt9X73PkIu12iyZbYaUI5rEX0GQI/nOj5Qh6AZeLm3xkg/4JasjbB9Sb6D+/j8/bQOVFisi1Fl7FHeWNOPd/npB3L/vVpPYe2F5K37tpDhF2gKraUCKFA+8VceUT34eLnPgEwv2RmR2IXf1IjyEAXB+0rPJX3kWy9dIkM0euxvKAdQHqdAeXZ5/qrdZdSdfeXQMRFRBlCOFGJE7QwoP6CRFoLZXhp9RpQYQHmYAuVum5PDOOlzOJ7xL3noQZHVVl9A/mqR6QA6bPvBnWXEBDfWbJ8maajDK0D5IESPIxyyJ5wAi8o/7t9Khl/4qfL+eh3/7zXi2SP3Rlr+F+sdL6cPWF7+dc9GcsxZmiKL9Gptr2/PVNl9ufflzjs0ILn+wvLGbevKwJM/k+nxbtyjLrvX0vLHKFCewueBpYlxM/8DoBw2eYffoMuBlhDZ4BNQDoOugCDQR4Hy7YdUoIwimC7qMlQjlki9HrP5YfKr2Afba5vT5FoFyh8oUN7jFHXQq7wdfrED5Qt3OkZutToEUelan42EEkv/hxMHOu5kz1iYfICmtqM4Z4fgi2YsXOZOF/VRrrbGgvLXBqA9SHouWlflj5FmGq6RtJmJK7MCypBDTaV/oJ+MuNSjS40aA12o2HEo97sNlPHb+hFp1+GkwF5M6GEDyqfeJmt89y/yF1lYvjdzmly802C5+sMZMuiCe2XDeRwoT1KZOe5KjyiP0qj+1QAHIc+2r1Ejsoggz/P0GFn/wEmy7Rm3yqE/fFWefHt5WUE0nXr7EbLtWD228nty4yo7yXDdXnLHoaspUP6F7HiC7rfXMXjtCidaqJr43iCkCQQsbltfvBPdNRJVdLTXpNtQjSBrdDuixf3G3i5DNBX7iX+sID+XG2XF7Y6Xfmf+Wg5b5T2NBu9g0eBhSMMGUO6L9HJPmUU/WV+iAOUNlF52XqmimRBbLPW6XL/SzhZpHxZA+VRElAGUNcV6q/n+LK/KorKYPCGnWQq2AkE77hHlKwOc7XT+nXLEKu+q/SWy5RaLKaBfWbZRJwPSevHJQPkKbE3RT28Fyk9svZT86ToFx8+PUaC8uvzz+pVl2xEAylgfYa8GDQN8OV29oBXXXtqlXN8d80R6cpK5jirYxkiytUdu+O0vZb5pJ2kU+PLSb7f3aFLqNc9tK/NPO1lW0UgxRaL/+AcUKM8uj2qUecCEAMrzvyEvy+KyhDwqJ6y+h0xQcGuRZk29PmHlPQwou2z0lwkZKAfO8IH31ojxwzJ0jX/K5MmqgbZbQl6e+kPpe7QCVPNbj5TbX9xe5n9CI807jav1GsJJY3SJp8z8YkABygsrULbaFYk2LsUBlP+pQLlPRJRxzcAAylMXkrV/d7k827O2RpcXkT6H6dxQPWj7odmWTWmf15kHfNuJcTMBZVwz7zzz2rXOvzoT8LtZ0yVFlDNQnlW1azRVQWcDFxThqY9TUoHZ+g8gmRHlBx540KewnvbXKPWSKy6fIGsoUMY+ZBpMaGehhRbU/ZcLWpEvAGW0RaCM4loolmR9ioeecvJpCipe6OgLDT/f7B5Aea89Zb/9D5JHH33MADKrJoNgjzzsRZtQpIuftZAarsW7TjzpVLnlFk8xRUT5rDNHG1AeP/6yBPq0eNbpp8iKmnrdZx2PKFs/U+p1f40OAyg/8eQ0f4TtL/bo0imnjLCI8lNPPdMYy/wKQOaddx45+ugeS9nGWGCYs9puL1Q0iM+hWkxs/fX7WBT5A43yXnHFOLn33t9o2vR5DWN95PHYo7ysPPusFlIKviy22CJ2zdChw+WVV+o+8KktoExFUYHySAPK+PRoGuxPtPDadjvu0cgS8IjyUXL11Ou0MNS1JVJKsD9l4rgOoIz2sJjDsEK/cuRr7u/+j4w+faQV0zr/wvHSf5cdFAiuK0M06o29yC7X7hTAvuklF1vIvr+uqdZv/+MdfdaL8oDuowUI5HgAlP+igG/iZI9447PBemvLclpgytKsb1C50HaXUaB8+JAD5R9vvyNv679sYS2zzJI2jtNHn1NS4tEXFOkaoBHlSy+7SvcmPy4A+V/X/cVDdY/0zJn1/bWbbtzXgPLYMy+qqddWOoFOB6ZjziYEyoOGDHMQFAqhvlPYiyt4oR7dA6wFqlCk6robbjNgi35/RwHplltsZGM9QSPG03WfCdraXoHxSj//mYw4cYzuRf9E0+yP1MJbT6uzwQt04bOgyuUhCozvuOs3FonefNMNbN/yGWdeKH95U9tXcI8PU69ffuX1Qld8wZ7im2+9q9AfIBlR5SnX3Cj9ttnMimtdfe3NwmjyNdfeIttstbHcc99DtpcYNIEuAVD+TNOo3/qr70WmZfH0M7/TPv+2gNCeoYfKa6/9Sa69/lbZb+/+lnVx/kVX2J5xS73WiDL2KZs8pOj8gF22VYeMA2WgHGYJwONCZ0+O5mbgnJ1aOG6lTLLihrMoFuG8ELvsu/y2q1HnKtbUcdnp5CSoKf3UcWyTVa+pQcFOPpvX5pR1RLTbQNmv7wTKOD55YqRe6xW+cHYab53gspdYRBn7Q3VRLSmdKEikbbweQPkzBcpXGFA+U4GyplnHdtVex4yX+zeZR55VoHyQAuWjDCj/Vqa9s5ws/51pCooOFzn1ao0mv6cy8R11oGkhOaReA1RfpvuZ28+VN+TX6+8lJ9KJAOKFEdMQ4q4/PK3Lqg5HaitBskX1VKch/dUqWFtk+RAZOWk9Wfhvd8reWq9y6Pj1ZIH/vUv2PepM2xYCCvYfqUB54SZt4BD56wMKSi/WOSsHSs/FBMq31KJbumf0nDU06jxxd91TqhHlfweULaKsqcg2Jo0o52vBkC7gSWZqavWFmlr993tkv2G6x/Zc/16i0CoB/XuukJW/pzoMGRgf/V6mDBmhYB+FuZzL/Y/XNOtIvb7Pjm0kB5+hEcdez6hjQIGb8qA/gHJr/OoRMtn4y9195cgzP5dPLLV6iIy6fkNZ9K3bZNOBM+XMmzaSxf9yq/TpP1J1m5tSx1x+r6fab6Kpy4yAkI8xxl4KlMfmiLKlXtd5QiOrgyRheM0q4bqKS4AgYy+3P9Bqw98ElHdSB3VgVwMcV+oe5SVUgLrMkzewR9mA8mxy+EV3yAbYo5yvkz/JQzsfJJcEcKY9tttJkdqu6e/3MfKbHHQiCoQv0bRolcv9h+rWhvP0+98jemxsTEBZ9zvnuqpNxwFmfgsom2zZBPMI9AKUld/KlEMhKygQ1c1T02XyzRIoxz5Gs4wNBdV/lomg/1Sf73YagPJzcqlGPLcdqIVLnx4r2x0+RQ7Q1OuNFCiP7nugAb+hVylQhsetQdvX5Na1BsjxCkqGaprxZvM8LaM2uE/WvmWwrKCZAaPeXksOXfoF3fd7sCx9xb2yGYC2pS5/LsOuVOfNkjHuD6YZAIcTx4rxYT0q/rk2UHY9Yx8A1QZJqox1ZPi0SFf2C6+n/b1tsPz83Rvl9LfXliHLvKB7lw+QpVXmcgTZ9itjD3Br/DevBhCsQBoguHUe+urVG9aQbYd/YvJhEWSkXueIMiLH538u+xy2kmhYWVOwJ8oxEx+1PcoOlDEReuSaxze3tOnlfikyRfcZ4/sK22JvsY+5pF6v5/yaObOfnHvXYbJyr0ctCn45IrFI6V4Se4VVL72vUWm9diL0fRSOJBhrr8smqUFzru85qGOsMBDma3B2mFeyEyifbEC5JGaUCzCO4Q6UnzwpgHLw+YTr5PfbzidPGlD+TCPKETlWZ+FBx+hWuUjBHnptTb2+tDheCJR/JUttrBFlAGiMBfOh9wly2x+2l2Ven6LRZpGbft9Pv18ty2x4jO0FBlD+tQLl+RQoL7/zuJKR5GOvuNDptrtc9ZSnXjciyk6cMJm7AGWcZ+q1RZFnyEm3vyo7/wA2sPLpg4dk+E92lAvQH+Vh1grkl9GbjosAxLTRDSjPq4VlMd/Tq8pcHbizrLajuGOuueYy90Y3oEwh4F8KhhtLldV+3jc9Z+Exrafnaur1zgpKHrDUM1eHfp5A+cEH1RUdZ/BnkUUWUaC8gPQfsHtElHtrOvOKMu6SCwVA+XXdj5j7dtrpo3V/6/ONY03DzoHkfvvu3Ygot1NAH37oNxaNyfv4ADZPOOFkue8395f2V9Co75ljR1k0GWA5TwqkXq+44grSZ92+VqTHPjFu7FE2oKxFuZ5UoFzTMjziA6C8wgrLaXo1os1UiLPJ9xaYV435eeWoo4YZiCaty+SMdGqM58rLL5F3FLwNHnykAdVjjz1CfvzjH2lEek8V9s8KaBgxfJj87Kc/MqDMLRTzzPM/gurWF188wcA1eTJ16uVWURoR5ZkaHfZqm73EgPK2W+vxE+W5P7xoQtYz7Cj5sUYoCZTNI6fHl1XwTKA8RdOvSXvykanXJ5x4uldaLIa+R/3N+62gj8Bgo77ryc479ZMx6gB47PFpApA/XAHxxImT5PZf3xWGvadYQ+rW1NRsVFT+uhbyQqox2kJFa/Q9/IWWeg3+5w9k4a67f6P7qq8tDqDvL7OUDBm8vwHld95Gkbq6eAFEZ6BM0LTv3rspvZdVID/UHBjr9vmF9PvlljJi5Gm6l9cBHq7dZKMNDCiPUaD8YuxR5uu+EKHldbj2wP0HakR5MY0o9zSAsldydG98flXb+us7UG5/3nnnXRl32SRzEuCDewGM33/vXdsrjYjmbv23lyUXX1SGDT+5ZBUAcB191MEGpBFVHnzw3paifeIpXmmdy/a+sUeZQJk6BOO+6RYN++gHWQzrrL2aAeWLxl1pvFpBU63PPW+C7L7b9po2/4IV/cI+5XvufcjAsis0lTkCZaNj8EIf8syzvzewbRXcsTAHUL5E9z/jOXjeI489pfvPXxKAYYBk7FMGATJQ7q8R5QyUKZuexREF9dCTqPpIHpHOVLz8TZkv97ZrLISbk3MHEWHwkvwsADqUeq1k7dsi2C5lr72om9PJdD/fj8xqmjXqnO/JQJ06xyPgkUoessvFoUaUy4grX4rWMyql46JA2fcoI1I2NRDwTBTziojyztijPPMoufw3G8m8AZQZEGwC5c8UKN/jYOiSz2WPQT+Xd+D83Hgj+c7jZ8klsw+QQQTKusf5SBb+2gLPjSiyLZxM/oxxzAIo0xz14K/vQbaU6QDFjCbba3jiFTx1j7Jev9/ZctHai8nf79Po6QUzZBekWS/8V3lowMG6t8wjSwaULaI8XPeQOkf6jwiAiZTlGftpRG8djeiN04jyzVEhXDuxO4CypjC3gTLTqTG09Vrp0SZ/XYCyCzaZ6n/R/uqLyD8iiryLRsZXW+hv8tDeSPUOdwfohibXw97kH8o34Rzu/Wd5eCD2nSoI1kJdTRAM2fyTPDrwEC1Oo6nR2p9dT9JiUxpRnrj3MXKnMt0K7G84Us7afQX5110byJAxAMoq/4dcLL9af3F563aPIg+6WItjLfGm3LLWLjICaZsAylfcF0B5kKXRxnSr47IxRur1e7FHWTNh/tOPt9d5PeeO6QPIR1zlYsbr+bcNlGPbEYEyIsoaEb8GTiz8t+0oud6Keem4T42I8v/D2XsAbF4V56Pn2/12FxBzEwHFjl6jaO6NMQmCESmCghRFVASWvoCg9CZlgaUjRYqgIkrvxRJBiiBosCAQe7lqIkaJJsYobXv5z/PMPOfM+b3vt+B9cf3e91dOmTNnzjwzc+YYUH7bWj8qn97l6HKn1Qn+833JboDmvzCS7XG6AeWhIaL8pnx7vxhH8/B/fMN1yu/Di7zrybfaOBuP7mM8ynEeAOWOBENavLMPva5AGS9FvIvx5Bnvt3B+8cq+h3g9vcjoh2TIm3VgUb9QpL5jgsuz7NmooWcAKL/F9q9fvsuRZdncW8re/zC9fOeid5Xfbnt32ep52JPsHmUCZQBd26PckgWiSJcZO158Vzn8jX8qX9zwh+X/vX+bUu6wsOqfnWsh1q8r/37uV8sah29T1njkPNuffCM9c2gVu2Z7k+86ZP3yl+z3o+W2DQ142kZUz1Mxjq+aR5l30a2OKvo1aprMj+1s7T0CHuM3WXttv3T5koVc/8xCxo94Xfm3c+4vaxyxbVnz4XPLWz94A0HdPO0vTqHXLC9onvcoI3kZWgEvNADv2Qa8AXgFlHuPMkKsP2RZSe8oR715snz77C3Lb9/71fKuNRtQnph3Y3lkO/MMmzd4ewsDP/5GC83+61+XL6xnETHYYmF1EShXoA5nwYRFaJ9te5mvt3weIddDLy87I6zcwrhJcyT82qGcZB5ZGXu6eTsQAlX3qwPYHnCDe2Q9jznfBqcHyumE1apPrjCg/MUKlA1Mx17+csoXyo93EFBeWk667QcM1z7tTXuXFZ+4v8zdaJIh2I/t+Eh5z1ruUQZQxnpmK0kLvd5qrgPl+Ew/7fby051eU35142vLFnOXWLk/LbNf86ty87pblaONHsvK6eZRfr97lHe9fLAdJ4wDlQcaUEairpqxPAnbukfZwPRLNzWPMogA/t1He5QBlM1Y5AleuDf5+ydsVNaA3jX95+X6l25aDrd2xa4Y0o2ytc4TFxYOnF0E4Nvaa78wMJvMSr41Eq8KKDumC6DcjpVQ6HI7C7jjB1lZxwJl+SWwhoZnk89N0Jt82KGHWOj1LpbMy4ByeJKliF59FTzKby6vWfd1Xej1QRZ2fdCBB1SgjPewRxhAGaHXF1/8iRSq6C0VgNJ3B8rN04rf+++3L4EyPMoeeh3A3f6CMADKCL0+5JAj6N6/6cZrmCl7h/fvYkf1/CbkgIVeB1DOHmXcxMJzztnwKP8DM1eTOWCtjNmB0GsA5aOOOpZAuZkJXeE+88yTCZS32mr76i3G9R13fl/ZbZedylFHn1B+8L0f1Ha4R9zGLjzKb9t803LowQcY0L3Cjq1yr/imm25UDj74Q+W88y4qd1vWboVoIhEXgPL7Yi+yjB7zLCT4Va9ax9q5b/UI33LLtcz4PM9CrJeb99MTdE2a13F7C7025e6kM8qPbM8n+iugvOPsvWsfKlA+4cMFIPkm8yoPwQKTeZknFsBxCIzzUTUa53PPOsVCcv+iHHCQeYpi/E875QQekQE6IQSV5x3H/uDMz7i+95zdylvevIFlyr7KElIZOLLPZz514YhHGUc0zbdEYfQmxT+AYQBlZHW+3YCekqmBhz7+sbMYnnzuRw1ghlBYa601DHgeW374IwuDs7FBOWs+7/8qJ5w41zKtf9uOwfIM4xkoy6PM/saZ1NrWKtod8EGEXr+iHHaUJ35QSK3a2XkebaHYwoAy/smjjOcWGch99NeP8ZgEtQGe5B3e+06GXX/zmw+Sf9/w+tfzSKgbbvpC+fbDnogO9b1z27cz/PqTl15V9tvHjv/6F2S7trBrzi3f6/NBMxIwmdcJpzL0Ooc2o06AeVx7qx395ED5uvK///vH8uEjPkSvLzJOI6wa9MQRTwi9/tpXfcxwbd68I+gpviKSeflc9COSKPBiQZx3/OG2l/nX5fIr/dix/T+wmxmg1iI43mSjDdyjbO1no9H++Lvnbu9j6PXpZ13MspQlUeHTM3A0WAhklKv7ah/mnMYiW57ZxoiWyNfFNwLK6IdC6LPVlGNgZSwz5UB1gA8m7Yx30dhDqx2waO7oHredmIxE5It4Jted3xHP1fBttD2iHBTBoDly4/VX+nSbSkcbOafXQ9cAlBkCzb3Cynp9bvnSIR56DaC8xIDyNQGUtz70VvITqnn/+V8oh46EXiO89sjy15ffVbZ+Jfj7V+X2TfYqP4dnGc9a6PUhBMpf8QzZAOixWNdwJdBN/JCESFY7pSOhww6KI6SVoNg8yCaTHKAo1DWACvl0whMpvfx35et7HVKuRlI+S8L1kV3+rjz9NcvY/GkDhVbuHqcaMIHX1cKT7yWYtxZYtuqzd/5bD5n+zH7lhAyUo4EeFm2h1wDK99g+ZoVT133H1vq3+R5jT+aFLKLo0RRAWTSItRMZqwmMLTHXNeCzTY8vZ3K/s4VoXibvNCcqKBlk/WA58VPu/T7yzH8uswG6YASwjNZM5kUs44lfXNExowCA8po/Ltftc0y5y/gdeGTZVqeXT8wxoGwh5Yd8dGlZaBcP+riBw1c+Vu7cYu9yloHs5dudUz4HQ8vtxj+nIqlb71FmdnVn9DS6qNaA8pd8jzL2wnvkoBtdfV4H0u0YfSow4+8OKqgyxpW4wf2JHdseZXqUR4HyBdscavwa+9h3OK984UAHyvuebRxj8/PIT91tmZp/VC7b9RgLvcYRfs6H+Ac7F/c24z/7vvtp4VG2fcf3pTh7zi6jDY0ZAMaWVIvj/NYTypm2X3n+A++NKAQB5UvLkWdFki90iUdC9SGNpawEKCshAg15GJcDjVcspPvnEdI9nHiZqCsDyqQvNGX9cx7DbyY5RbIh+7vX2XeVt6z5g3LZ7MPL5xZtZ57hg8p60x+xyJR/YGTKCFC2PcrwWAZTtNbs+DHuS378l4+WdV5RLImXAd4l25eLv3xYed3jj5ayzjrlD9qvrHZhrVe/I3x77e+eVzY/4PrgPzLKgI9c/276r/YqD5+tnBvvDwgZe5D/aLrLK15Zyj9bduiTlr2nXHzP4eVv/mTtfYVtg/jiP9l+ZRyPlYDyZpaxOq0vmg4VSNt97GHm7Ld9xdznbPue3weAe0Mk/Bp4lOk5Xva+8vGvHFE2nHyoPPQ/65X11jSP76Yfsj3K5kHF/mMAYwsDR9Kt5TteVO61/cqPf2EDA86LCSj7PcrHlZseeVdZd77vZUYodg9w5QA8sdz6yHYWDn122egD11YvbwbKQ2AsiabwX5/KbYy0hpMuHckzUEZYtYM65ALCCDK8WEDZQq+RpEsyaPfLvl6OMyPCg6dtaKHSCL3+PoHyqRsYIF62U7nsm8eWjSYfLA/+fv2y/loPWjIvy4Y9JpnXq82j7Mm8rG7TMU+/80dlJwPGt7zO9j4bjZbtfln5lu1X/pOFX7/9GJOdyxwou0c5gLK1UhGxfdjyntWjzNBrRYRo/pEgc8r12KOM0GsAZfGJAeUfMpnXy8om5lGG7Ksfkunscv9ju5QXfWteWfd9n/As2poXNVpP4NjfHQJlXKPeQ2rHqQeUBe6jpt4InAOP8sqSeWWPAs54zB/dU4Et2+7UQPkb2MBUPRgu9K++6gqGXr/6Na9Nyty0csjBB1nm6Q+VPfacQ0UdHwHlSwwoX0Sg7AkP8FFIbga+XahJKJT7GUgWUH7oIT+aJ/flG1//KoHyQQcfxv1pf2+gFYm87rr7nnL66R8h8SBQ133NayyJ1yXl5ls+a3uVP84zLrVP+hMf/xhDx7d79/vIHDkjNfYn45inIVDG+Zn4nHHGSRUoZ3A4e1fbozx7x3L0cfPK9+ht9j7XzG2khR1BMNeSA1iyKI1L7h/ORj71jLOrQD0VodcGlN/znl2M9p5nHrTYaaf32d4EW/wMFH/3uzhTdoXtnT61zLDw9aOOPt4NGtxrN6PsZu3adustyh5zDiCYRJuRDRoZlPfa56DyxBNPVPri2pGHH2ihx9eXL93xZbYXCrvCgq+96pLys9ijjBVSGdW1ANS9nQaqXv6ylxrwPB6RdyNCCf3AkU+/sGRQsE7DUwmFfvh5rSXn+vBRhxpo/FL5AvYZ2wceZT/ayfYXh3LsQDUsTwkoH3n4AdyjfNvtd7PfOmbnogvOJFD+6HmX1LZtvvlGBJ55XKg02qRH6PfRx57EMz1Rl0KvL/zYp2votY720p5fgZoD9p/DZF4AysxuHIYheTYbMLI+QK+245e2tGReF3/yivLvkVF6ua1602c4UPU95Sa+9tjRIgDWjfY65aSD/PBHPy2XXel7gWEEwvnIhx+6H4/dwnFS55z/SRobHPz6+Hxg790MKK9TjjvR9yjn/bjZ+wmQjH+f+sw15u1/rOyy0/Z2TvZf25FhvyZQrsc4mUcZoFYNm3fCYXwGQFl8jHrhXSXNqRhaiLYBZexRvuIqN0wAJO+3766VNe63cr/2wLfZN1oW7R8Se+22q3uUAZS1zxjjDaCcDRSKHAEddS6yvMAZCAtM62iopuR4U3L4M9thpFakSwbheBb9QlZ/bcNwS6jRGOd2xvYMvKuzKvUO/sKLMnPmTAPaMCq5IWgIlHN7hvcFlNEG8kMwCT3KQ30ulAQuTFPc64Gy72laYcm8vpQ8yktWvNeSLJmMsWRem1g24oX09E0aUP6sAeVBMi/uQz2i3Pju08sXD/zHMvmvHy/vtCOktj/H9jOvJ6C8LDzKlm37nUc4UNYngFG33sW9AawKT3LsP0bOCAIRyB8bB5yFnIAylmb8dpofYtmuNy8vnbSIAVMIBNpwDuj0py1hEvbt2lq0+ykGVAiUkRQp4nABcCtQNrAYGa33t4zWDPqx/9561Gd8/zA9vBZ6HUD5AAPK2s9XcLQTw7PtaKd7PCGOxba00OvsfW7UsW8Wdn2JhVqPa7uSei0xmuAUGQFgvm/vXWpAGeDnzC+W2acEUD7QEkmxUUaFBJIRfrrHWbdZSOyPyjVzjil3QonDI1ufWT5lSbue/PLbygHn2B5kC8u/+PYtyyvHtcfCWc+345SYiMn2KG9t3sDzt/LfVcnKQCsB5bfscnqX+TXzNvW+eqEx9jjDV0e6AKDkcQKldJftaMm83rxLhF7HmjEXoddr2fFQ2x7GLO0I54dH+XMAyndtXvY720CfGWmO+ORdDpR3P7bufX+xAAAgAElEQVTcxWRezp/wLHv2dT8eFO7+CpTJb+G5rfQACH7rFOP8fUY5fGXpO1oyrxMtQReHcZplNL/Zj/U62Ma2hk9PBZQxV9zQyA8nWQDwcUC5zlNNyqGxQ0QNcNwBZb/mCjHCrj3x6p7n3F02MqD8mZ0PL7cusD2v7zqr3HTAm5jYqhgPfXTLA8yjvKx5lBmK7RkBeoPH+8tFdx9WmDcQxzztaJmVbX4jxHlbJkmwDNjYn0xCuYzAWeAuf01CTJ9bbvw6smLD63xDHKnTB1Z7jZ2mK3tUz2qNmHFddKmttus7lk/ce3hZ/y/t6y9v477kZTbJ4AVmCLW195/f6PuT0YoMhAWUc6U1rDoB6WkGlJEkTEB5rgFlhF67Rxl7kT27tZJ2TZt9YfnKkZFYCgm7Nt3fDIlzy+cesmzV4+b4Ew8ZEHbgrtDrMzfZn0dKWYPLv74bXugNbC+zJQlb7md6r8DJNGKfSQvp/rYB5e8YUN63AeXhXmOtgzW8VwtasF+3J5Z6pG83raG+ZL3Z5XJL1IVkXq+3RF2LqHtN2FFPnszr9DfvY/J6Jz6DZF6e8Auy2ebUZV8zoPyncvPfbFdOtGsn/vP3mbQLHuUrkJxwt0vLg3PfEgm5vs2s16Oh17fakU7mUQ6dr0ycXO78qYVdj6WrJfX6e0vqtWyXck0k81I4Nnj39DsMYL/wYXtmNybzwmeFJfPy0OtbLPT6qIrvOsZcsVe5xoDypgaUX/G2o+x4KXiPV5QZ536lPDr7heUb8/6fstOloeNbOyGpybHTzy1f/Y/Z5UUPnlTWfe/H7Qg3f4YzoZOnAZJ5zSeoPMr8GaG0OjdbXmRvfwXKz2NgeQv/9VGWwpRBp4Oadj93VmdgatJWpckegkf5UHiUZ3votfYmyxNy5RWXh0f5b0JJ944dfLB7lPfcc2/bg/oNa1PzKAMoX/KpS6tS5+10xdY/yMLqe6AbUPCQ3Q/Y/uQPfGDvcsABBzPrtcCa/n79gfsNKP+gHHzI4VWxvOB8nIu8XvUqiy433Xitna/8F0wM9tvf/s4AwFI71ultFop6VLnzzrssE/A59LjB2oLjlEDn3few7NW7zjagPLc/HioU1LMMkMKjvM027+VeUe5fs3+77LJjmT37/UzKpazX6KnAJNr/3Oeuzv3IOAP4wQc9o7dMWOuvv56dkbyOZc7e28Drk6T1qafOK6+3UGB4lJfb0RHer+m2P/k4Swj2uvIhO/LpP61fKPvAA/ZjqPDHLvokPYawxL7ila8oJxz/YTtiaX456JCjqxdtk403tAzKe9ne0y+Xa6+72d5fznDn45F4a52XlYMOPdrC538f4LJln77mSkteZUD5tDPOpQKfs6nDW4bjb8RbuxotsB/5zrvu9fOAnbOZcGuLt2/G0GvtM36phfBv9JY3cX/xk089xeRPzNi9127lzW9ev3zs4kvLI3Y2NcZHQBn7i3Ws1dATANCBBFrwKN/2pbsJlLPF8eILP0KgfP6FDSgfd/RhZY01/8rC2b9R+RT0frGdhwxjxScvucpChH0v7bbbvo3nHV/wsU8xsRhB+HQDM3ZYu485PHn+OfgAhF6/shx4xAl8DpmU1RbOMXsGtFTkwTu23LS83TzKF3/88vIzMwjgunvcPYQWXuWZM2dZCPuHy+8M7P7ox56gjZxk5eHsbADjeSd9pDw53+mO94856kCCZIDlU884P8p0ZRf397f9wDij+5jjTrby3HMNDyzGNZ/vu6l5lDc3oPzJy64pv/nVf/LMZFwD3eAxBlDeY3ffS5yzU887/jD3KF95U1DGy/ej0IwOaAq2Bdg5yvAoX33dZxlyhLbh+KtNNvYjsFAuQrqZ9Tr6jL+7zX4PgfKpZ3p2byXL0vpYeQTAOuYsPRQQ7CGH6thBoNs1ZMCWkQAh3ALHAtGYu6APnzVgkOdDM77JEmpjH8fFcSpwvVhBEIy/S8JjbKaLrj3EtkYbZNykYYOKeLOuMkEZlhZsIQljnAhMutrLlLtxjrsbCpaXm65ve5TrgHD5CMXM9Tv9X1h1s0cZ59sGYGXW6/XK41/a1JN52bs7nPvZctCbZpXvnr99OexWszhbwq/bDnljmXjowrLN4bcYKLM9lLFH+fxtDrfMxsgq7nXjvx2Q+bp6lAWUzaNsybw+K8s710aEu0sd8p5kVZxrJ3nM+ZxARBmFlTiJHjznQ4Jl0g02Y6O2Xd/8uKvLjq8zj+81dqTT3WHdxxjYebWe9XmPcs7dS8qeAMprGlA+7JRyvxm3UPcuJ15nXj5L5rWPHbNkY/zWIz9V3rvurPKL6/cuF3zFFK+3Hl8+Yp7iiZ9eXo4++3bf973XWeXCN7+y/PGBncspV8FrsWU5+Jw9y6ueuq8chHONq51gkPV6EHoMHtvsSHmr9y7n3ZuMkXuebWftItzbgPdLz7Dvk+Wh/T9snkhPKLPxEZ828D5R/r9rzct9l4Venxph5Tj6iYl3wCCewRpKJ+bKnLMsBNqA8tV7Hl1uB1A2tlu6zZnl8n3/sTx59+Zl/7OWlq1sn+0HzQDy8IXvLEfchHNVwyhz7BXlq9y/vq0negugfJ4dQ8ZETNBlORlMaWZ4IwjVPMoAyo0ulaPrl97wI7DTP5eNTP587OvjVzbAX6hKN4CyJ/MCUF6OZF7xzNxrvla2sgzMF2x7qIdewxD4XgPKBwAov63sf47NWuOtww0ob2ZA+Yq9jy/3Yh2pkQ4wAgYPskwDyhqDMUAZxz55Qjjj0Xt82xWJtKedqYywfruOM5WROM75b89ywb3yOr+hPOexe8uBJ57vtOVnAJR1fa8LglcOd6+1fTY+AjxmvMKtA9mIFUVlrDc6NEHTphs6a0XItTOYZ0rHvlSj0Zxzv0yg/OkdLYmXAeXFdmzQu2zP9cEbrGlA+ZFyLpJXIfT6ejtHmMm8Dik3Q1aBJhw7k1GeNt7OSX6AoPjJR3AE1I3OQydeW7617avKJMrS0UonXlO+uc1kuXPD3ZmxH6W8/4Lby+EbTJQHz926HHy9hxNTee/6KEGa/yYWyjLXR6z7SJaJ5U7EecW2T/pJhFgbOKe9BGcVR3s9ZNr1kAqEI1kXL5KNITP9Po9+SvcRrs5kXuuZtxo0tPBono9snuKWzAsh1uaFjmOgZltI+IdNljCz9SYfLOUi+/0mCy0+a7PyweusLi0pJ95gQBgZrTct+1xrhoxbH/LjoQCuaQieXT6B46Geh+OhLLR67nXloe0myxcN/J9s4BLHqe108ZfL0f80Ub555mZl/2uX1zwZWb/THMzXvOtEYc3YDHYI72ZeQSq4tod3u+S+8uG3zCoPn75x2fdaG+PZnyz/cuybzYB4a/nbd2O/tcnGS79WjrZnHjptY+uXyaddLikPHPtPZeIbZ5QN90ESsBVxXjI8ynuVqwJw725HT83daC3LXG0OMrt+Rayny1fsGqHX2KM818bKDaN7XfFgOf4tk+Xrp6xf9rwSPOxr5cQpt5efGWh9+OR/LLtcvqzsdsW3ynEbzyoPnrw+90cv3f3y8tAJbyl/+bMbbV+zAe/g35KA8ssMKCsfRdUnxY9n3ll+ucvflP+48f8umx9tnv7lc8rV3zmxbPj768vLcbbyWV8uv9l5Wrnl5W8vH7ayMQ/2vu575cSNJ8rX7ZzlHXEsoECy3euykpPjEzYMhkfotZLOcexsMZP+JbC8UqCcwXH+PpQ/2fDarO3utcHHgfAEQfIhhzhQxj7k5sF2oX/VlfAoI/TagbI3ekX1KGegvIGFXn8m9ij/Bsm8otPuOsfZwX4EUjuqBAuRAwE8DFCw7z5zyr4Glj9kQBkeZSqxfN+tEQ88cJ/tazSgfLADZbz7hjf8XQFY/oYdO3TcXE+a5NdfX0488QQmQ/rud79nGaNXN+/eq8pjj/2nhXYfyIzTsnD48SzTzZs828DqLnbM0vE1KZdohr4PQ6+1vxRAeeed31+OPx7Zq7/vApPGCwEdy5b8zq0tgdee5fzzbb/FV75axwHt3dxCshF+jZDsL37xS3wXmbFfbyDtBz+A19g/z3/+mkwa9pX7vmYA8hJKXLz/XOvbGaefbJ7yF5kn8lE7s3iBgaZ1rY/zyyWXXsbkVDMt3FMZxA89+IP0KiMx2u//5w/0AOOYqiuvvsFCle8mIBNjaswzUM7WeNFHXjqM2UUXfMTOxVxSPnzMvAixbkacM0+fZ+dAr26A/Bgufjvt+B4Dh5uyzzgLGe+v8by/KmuttSZDrj9joEx1XPKJj9KjLKCMxU+AOYeywot7xKEfYtg1wHKeZEOg/JKXvKjMPeYwo9HD5cqrbqpjh7Fd0xKSIRPzD22f+CWX2pE6Vh/2J2/1js3Kb4yPsPdXqxt49LHHfmuJqGz8YrwOij3KBx81j/yagbJAaga6W26xSQXK8Lg33czBNNr0Txu8kecnX29Jux56+Lvd1F/vH/6O4dcIyX7gG992UG6Neac9/5YN1zdv7LfMy+57jqkYxl7z/ffbg6HX2KNcgUYs4g9bhASSbsG4temmFnptwPgS26P86189VhVDKZnVo2yAFlmvlWkaxz4tthDt31kyr6EycIclGfuv2AOOPcq/+tVvCJQpuGN8FYINI9B9VrYbD5rne9edtydQPuWMC0O26agypxm9+fAAJpBJuRhew14P9hZy33R48eGZHnqRJeDYjpBfmvc8M5tz3w2ACp3GfYZBh1dGPNvmmryYMV8CtCvakc8lAmJvNPkHi2ZGiMEVFSjzbHM9YEDZPMq9n4MiOP7PFYoMlMVkx112V9ly8r6y6V4W6hpbp1bs8JHyRQMAj5unbI9TYVWGIcBKP/bScv+WryzTWdZEeYre4pttLLy0uVd82bLU/qB87F1H8WgoflSvvXvfFpPl3s33KacZHxz3mbvLFkjmNVREf3VP2XzOGUbf1HliY9fO3AhiZ9rT4NRCqwmI6xE8AMe+FmlvKErwZcmyDZ9yc1l/8oFyEI/U0aKGv5ac61MbW0Ib8+JY+PVuJ91Q1n9J38aJifnlFzftawAiErKgZXueWS5808tpHEL5C35+VTnGQHLdiQZlzkK7z9jhteW5HGt753dfKweffJF7mKtQ2Kocdu7u5VVPf60cdHJkvc6I0J7bfd61lhznG3G/qt1WiHmMP76RtX3n8rX/2KK8dKPdy/prNyV/YuLp8osbAJI9kmn3k24p69v+41ssozUSd2Ed4RwB31md8LTNMc/zmyfvL7sddrafiWz3lr3zjHL53gaU77HjZs5EZmILu568t2y252kGcLw9PuTHlivu26JM3rOZeU4NKF9u5yjDqzcy3neXTfaMo6AMKJ/3xQPKGx+/q2y65xmMhNEnz2fW0QmdBpTbnAj247qtVlGr1o1aNr/wuuXfsMiJ9R+/s2xsichgGKC2YveOu+IrZYvp4E14usF7NuVtL//N+4EW7ygHfRRA2fSvj91WNn7FmH7+5/3lQJxrXMG3AeWTjQ95jNPJzfMb7dvdvHHrT3+gHDjvwgR20VDz9n5yExtn2yJgIftQOCfmfLRcYPyneTnx2/uMty7s6Eeg/NG9jLfuN+NMOx7qrZtva7yy1yiv3BggOcsg0VxypR+Enp4ExqArZE/6RyOfGWLCowyj8hwLvd4Qodc7H+FA2XSIRUanYy+7v7zjBTi7+jAHyjBWjOOhRy0Z2K44zssadsKV5etbvaB87/yty0EAu6Tn8eXaB7YsL/jehWXLgxyM7rTTjuXV2x1Utnp5niNPlUfO38beg8HHmQxd8G6r81WQ9v2NXx2JQs9tPBweuCoU7el515VvmUHpu+e9o3zoOs++XSZOKNd/fSvLiI0M3te3rNIGereFp3k4h355R9lg9kkWtTF6f2LiqfLwR1H2Yj/2iZmzLeGZJdEiUL4eZzN/15Jt2W8ZsIy359lRVO/C9c0O9KRik3eW9Xaw7WbhSfQ5M6/c/O1tyuQdEdZ9vQF1A8pIRAajC3X82Qj9xpFQ65fPWgjxq95zWNlunUzzJ21PtBndrsERXX0UrQ/BULto8zqWBF7Iuu1wYGptKsoy9H/vvX/d5su/f85A8skOOFEfdIgTby3ff1975slvn+UgOTbnzvvsd+hRPoNe6MBRNnQnf+67fv2f9gmPMpbyXcvl3zya5yivu+2J1IPQJmTI3nHyC+W1W9u2Re0VBs2mnVJu//H7y+TnX1e2ngsAbdrIyZ8vP9nx1a3N/2YJv+w9OLMqf5U9y9UPHcdkXq+0o6S6PcpBR/Iz9KA5V5fvHL+he8Ah435hHua3H2MyfEnZZ+855bWzTyjvf1Uy9Ew8Ub5xyt8aSLaIjzQkhPYKvQ4Dis8Wn/N6VHuUeQ8RewlMCyjXcfyrv2oe5ez1wAMZvAn0ZkbpF4AAmgFKs2K+ww7vszNstyunnX5G+cmPf9KdN4sy5s491jIIv6bM2Xvf6pHE++/ZfnsDftuUs84+t/zEzr7Fs6973WstW/RhjVqd7mL7Dc2zq7BEech0/AmUFICzrbd+R9lyyy3KBRd8zI7H+TcXOVAuY/PnR887mx7ZCy64qFOI4SV+vgHIj5iXGBmVPRHGNNsU/gJr67vN07UOFzdk0r7rri8z5BiZtl0uO7Pj3GMAVvy79NLLLav0o93EQx/322+OJTJ7mQHik6kkyIu0+eZvNRCxqYV7X1Z+GSGzGieNxZw5u9u7r7A2nmVh0Auc5axM0AQg9Rjrw6OPPmpluLdnL/OorrOOtbvOcFf6kMTrK5HIqwJyU75XX211Oxt6I9t//fd8/1d2bu0d5tH9r//6b/NmTdKjjr+eFMPA+WYb82im5zxnNQPM/8OzjrHPmaEV9hxDSmPCoJ3HH3dkedSStF1z7U0dUMmWeIAAAM/ZFh7+r2YwuOee+2s4i4eRTZTNWO/flutvuNXCd/0ooNeu+2q25WUvfTHHiVmvf/4Ltkljj+eOtEzWv7b9ujfd8gUHgQQhnuhI+zDxHW3Y4T3vKt968OHyTRtzj+DwZwGg/8Mya9/6udtY95vW/8eywQZ2yILt2wUIlxfR59U068t7yxprPK8g1BrX3vjGN5QN3mg0zkpUTHqA589+/vZ6b/vttikvefHa5cKLL6vATnNZGVpRjBS79dZ7gx0/9vry+c/fwYzT5A8qbwgVdrCD0O8Xm9f48qtuJB9xrbT/Az1WmbWKHSO1IyMNbrvNATGuv8jasO3Wb+fe5N9FtADpFYrutpYNG55oya6Kmex9JOh6xI6kAi3+3o4re4Ml8LrtjnvKf//u9wFE2kR/4drPt0iCTWuSLrULGatFrg4p26t33Hkfs2Hj2T3trGSA6bvv/ZeakA6WRbQNSc6+94OfMPmXPgTMNne3sGzcL1x7rXLtDV+ogBBeLvjsGeUQvIKlNRux5IV1+ns/KqgNEI35CQMHPdA1Ksafr3IYeQhiLjP83iI/FF2h+lS+gHL2ULtxz+uQXFCGdPJHjDGfoxfOlxRk62cYfygNGVA7jRSejq0jLSzwFsvtUD/Cfhj9kUFKHCGlgItdex0tgfHTE5HERwAPbXcudN7KegwW4BgPr7c2JGjA1/yDZ9U20L1W48CmNpuPupyEkQBjAAMTPMY6j5Z7QBHaCvBiD+JZhlnjHwGy97muuXwG9YA+6qB/17GGpDvkW73d5oQSjjV6RzhtpVXyQlUCebuajPFcAiMftM1VzDE3/X3er1aUVgiNCVRCND4BUPgzZD9v4rr/9egEVzSZhRi3AIhxzf5hbcF5pwCN8P4B6OG5pbjOd5x32zTy35JheJa8zXbnvZw+rsjSL95z8vhYZdrk701Ej1eg2xD4eGte+d8p3mHbXLlTaDSeZB+C9xCNAP7DFc+s7kePTcLYCd7EfZyXbIw50/YlizfBevjOd50o3sQ4gkz1+jWNuejV06GxIiZhmpvRRr/v/XT+GPRX/fRutMcxTwZWuQpQ8vwYNxBqFKtO9QkoU0YFv+E+dRDnKYT3g6cQxrnY/m+RJXxaZN66JXYd18Bz7oiO+UT50vOQOtHmg88zya5qhKx85W2kxNH0TwKnAbPWF88fEHpl9DfLJ1E9CRN2eeSZuKbqWGxqg0Qw16Goh/On1plkghiUhYXMjEGVHlXXFOeINA+TGI5G5nlSDdYUHwBucF40Y1THh8G2/XxttGus5u/3OCZ4Bn2UfKid7endsZn4KbG4jpPysZBBIr9VOcWJrjENScss52lK+DxvU4SlkgYaV69c77HZvOcvZeAuR59AZXBTrLEDusa4ejG+LvP5mLsxkrVhkmvDtSTrNXym9rf1iWt89Av1wRDKT6JFR3fJHMr0Rs/OmCFCsJjgXbu29gtfGEWjT+OBctWrnve8NWJuuJVSRM3fnSZa3EcH2q9AUPtUkidG7+EvzyiOjiiTrO77JGhhjrUNqUzVKqVEhJCiqDaQ8WOmM1sZwbEDMvcsO9Oof1iEQLoWxuj7CNDGXAcVxThiR5Zu9CkvfGp3fR91yrtOZmshsRkooT2qPxsnnJY+JmiLMjFnYOk8FIRFewJYYzzEmBoPL2M6FQ313/vl3nYfIPGAn/eax9BVzqY4+PdGA3n2hmNEj4CjyKjX5wjqzX0Zjqk8bRrjYX8EIgBy8e4yCz8TUNZ+EvyttNXeXYKbJuAx/hUo1zZ6W4dWQQFl51lxpdMkA2WNWZ5HmnTj+sP3bSHORzqpf3WyRrbrOgbRVr/f+ETvse6kJ4je4tMhH0kK47oMNHkuDxcVla0+ai+wz3fwme/R1fnAGj8vPzIsh7EJ9CcNtJ8Y8iYJeS2UQ7mUF1PwK8KXpQ3kvrPt4LeOD0FzhRA2w6DGXXNLWdbFR3keMkFYhOzAoyiQmctodG1yR4uJxkKW1iG/6DfLMyux2iKZ4TLC5yCsz0qIRp5I81f8SLmDbMnkXx1ZEaHikciN74ahi+Wbks3PcGEj34HBYCTAH2c2tfnmG68eoxdLC2tzp37D2tkpFIl546FO+YlrTXL1ZXqrJdO8+aQDmzCqtFclMimFY1pJUQk5g/kPQDJpQATgxPcje1h1DW+Na6htAsA51ib+1v9Ri44Lnd4ZspjX0g0n8qBpri35+hf3mwZVx258f3p1bOwzPrJT36r3q7bitOdPaVZNOaphrxyi9lzbJ+ZrIoCJA1sLsUaYNa4ZcME0hnEPXkCExTMEG+HxkC2h0XhjgwvSfMjgaSrwr57mv+hK5r/MWyKM33eeE/N3SttIGcP9plESZXuAAq3J5Lu2huK+QLRnWfd/Nas6QbP/rvyJqAfwLt4NY00DyhIYav+zGPKOI0bnq9/W9dE5l8eoQwV8dAp+03zoB6O1JM+NTmAIIHMk3epC3nMdgbxGQGz/jNkWWbj1YuM1/MNvSx/ihn2wc60j9y0TY7TtFV52ZGrPjYPb/YTzFwWSKS192nOgGnzt38o0Hso9500KRAcjlCEuh73UJhuGUmJ0tHOf/S7bx79jng7+VmuhK7uO4HwifaPq2ByuaFfIOrZx8F26n9c/NU9293yyeVPqO25srD8H7VW7SSuOQ5/bI+smWte6MRpOixhMN3rmuSJ6NLFfxUzigSZ7Wjem6n/XHonfAOhedjBWlc2NJyRTGz8kYB181EjZ6F/pofLjoTxC6rX0Q+oidUxqQ4P07Z54Vvzq72k8gx4cp8aXL1j7RXbDdSFiRXM8VP0T60hK6DUBoKyO96BTgCimWQhuKXZt8olxG7hsyl1+t6GKrPxpb7PKzYoiLaehBIop8xm6elZgl8pfgKGJAE/ok3s4PRRB9ShksSl/HhanZ4be9Kaot4kjoFzbZntITQtVp13wRPvhSR4CpSwIKIBDUOV2eh8bHVVXBkN1wsLKFoygME7ck0KsvZqZTgKJ8hh1ggj11oXZvI62WGDfpmijkHBPJuZea9yTV1J9Ep8r8ZjGUP1VefqtzL64rnBWCSH1W30mrWKRGIJf8ALAM95BFkG2I9E595UGjRAO4qt8X2OSQab3P09zBywtoqEX0igvA+3cB9LANpTl+VXbkc5Ozu9gbBrtnEmyYKTBAoag4Ak/LqotNF1ZoCPPWe4Tnrmn1J/M/gLSIxYHjQ3uy1iSgRlAF5NQpf24dZ7H/mX+xkIZQNm9Jt6/Wj49ojFHNV6pE13fYtJkMM/2q/9RbjaQdZ7WVK7A6TjaSY44r7vSy2vWfiZFs2FpQLvxg49zW2CybNA4qj7RAB4gPmcT2Y1RblzENU/A1rZh8PpAV5PBQsnafJ61NmOPsnimLvpxBrbmZl7sGj1iv3nkOGhA2T3KXTOok41RgIdKE/vlg9ApK3m8qwJOUjqfSMFLspQ1hjKZdWjxs9YMMDRF3koAofrmnrtI2mUsibnVgLLORnYw4vIOf92IyzY0od565Dd8TPlIKLBTgeQxZEzkGf06ldI4ovRPVcqzqFAaXGV1zLkElDUHqwLmc1L8j7/MPsy/dPYREAPTAMA0b7LfJ1COfzAWVsVqyHmoQ/3sFDTvE3nMbbndZ2U9brI2lTEVjaNU9bNVkhTSXDPkYfotXiAYDmO/G9GdTzhvw0jDv8hsTcO+bQmI7QBKLOc6CQPcnN8qP0oVlMKxUm5KfNsrpGMYLy5JDR4+MaiPzI9JMAX11e5noHVfS8h+vpO+4zejEMyjTCBsYaVmcFkkoGwxnQLK4L943IsOGV4lHJXzIYzwuVzZsVcJXNaom8/YH385A+Xcx0HRfivYC5VkD2WqNORmKgnkqeDPeQS/GZnTPzYYyNqRJrvjCV8/hsB1dHx7Q2krfrj+sGvPSK+QofGcr/9BlEHLnVbDuTgIux5pv0js5WrNZFt7129ta9fmxC9V3ke/2kxxirMLujjCL03vr4MeY1axYqyHbf32tUjy0osew0EhmzO5XN8ODqJxgBlM8mDVNtf+pkV8VAb6WFbwLmeJxIrGpYUIiasqiK6s0FhwzD7lxr+ob+21LamgAtgAACAASURBVLLUPh7BBL236Z/eRoFoo1UFyhC2AYrU4w60kklkhRxlcBfkvpcTfwWiVJY8xvitcuWNHNZXl4hoT1WOJU+lBMd9ASWWHVJnGrIcxyA34OZhzE0B9wRG2sOcQwNy31V/zrCNuhR6raRhWLQBnHSeqT/jVjIpt82L04d8ZACm9yQctBhm2o0bIx1/U5X/5DkmLTR5E51YF71/2NsaexHFhh2t4OFjbCE9V/DE4T3RSWHX+J2/ewKpPrmR+ip6S+FvvKK9nw18Z88mgUjyZOu9brIBtJmxhEDZ/psOoIZ2c7zB621SSFFW8ibRfUhvtUECMfOIntXEGzfOWKigvIgvx3mPx46rFLsQdnjGhXEPrGuoV4QkyWghOSO+0vsjv228s9eehg+f1rGY+rjIayqwJqCW+RbX1L+l8PQb60A0CEhXz2gAZYI80AYLcoB78Uk19CSgXA1ZSRZQKEtihmAmnbCIwXvatIa2KAbB4UmYNIPaVDRSf4YGNx93X1ChZOV+UV5GKDvpFuOG78hQ64tIW2BkcMpRJOIV9sNKgMEtG/FItzAe5AVIodcdL8diLgNWnlOSibkMZLPOcxUOY6R9wjWFr/p97z9C96tst9+33HQtr6sM/+EEr5ZfAVst7PFIXfjaK3w3Xx9Z2NPNGkId46s2dG2Je7VNA3BSb9d1xz142ntMIGL3AEYwngDC7egnD7t2esRf0iJ1SD+ifAbxC6l1D6olejcp1+nWSr9mwg0fVJ26Pnx2eH9cRVJAO006e/DAIOE91TwN/nfHnnvqyFfVk+xA2AGzARZcJ1j2kDyFXjuwDn+clHwNahV+DcJ0ymqmcwUVrYNTQLXgd3K9OLYqypk8uS4BhUbesdCmq1wGQ84ZhvE7yBVPtbB+D/8Hz3nYf2wHQOh1nNmNMOxmdAutmwVFH2pn6yR9Zu7ivrLKOFM8n6k4rs+D+ipJp6A+Lw+EwTO2FO0cRDZgIDyun55k8BrD9+0fwPFChF4HUF5qwBkAmiNePcrS5KeqPPuIG/9N/fRUd6LeWP8bUBb/JSDVLoXRx2lInguxwSnhV7kmBSdUOe1rjX80WhRb8aCurZR7Bzc5D6LQNidyLV541eVrewMEsu1hCG1TrgHQWJc6Z4n0pZhwOVzdp/1wQUkCIBtpRto9Ok4yLFRiDh5Rn0c8ypB38WxdmySz4l4zWmRaZEOBg9Vm/NDYtbkpPSC3Q0C5NpVD0AaO3yir4wlGz/nvzBfqQaVB1mnwYJXB/t319L4uXOf4oIpwvNW2xjiyjx1ftXLE32JataVSt05VNB5tQOj1i12XIT7ztSl7lEeBcih6zwSUUVCvaDRBRkUL2VEjpDJ7fvGeEs7kMjJQzoqMW9m87Aaq9duvZWWxnpOcBkTA3BXcluW1A/9WD4AUwz4DdIhw3ubmYcZ1gT7/rlBxJQrz/StsMw6tjkkPgAaXvsrNACoruLldrvx6CIx0FDyrLNB5DLTwcZCNRNmLmkNXCYBAB/xnhdZ+Q5FD2QjbTN5HtjOFqbNjpqDUNgeIdn5vnkSBZO7Zi+NodKRNBpoCm5nOeX9jzycObHOYnMCtJpNoIuCg/okfVZ8EBoFTTA5951jFxJGBI4+L2p/7kUOzcxv0nowEvlA47d2ClfYnBp+Po08GKnk+gFY4w1ofPpeSDYku7kV2o07tuz2b6aYxHXqM4QnGjgjRlDbltC8oz8PsiRbtkIGZRwdF/xAi2bUXcyz4kXzEaQ8vXduiUPkj9qp08yier2CQJPbQWn5CKPucdI94Btg+RhF+HB5hPCc+UFvzuOcxQL3wkvvQNkDEqkE76weAMp8z7R5H/XCeWl0AVpk3qSQgAqKl263jVec45EodY5eBbujz8RTdUS7PSQ/Dh/oMj7TP/ToMvmjRmoqx8PYhdNjJ1xIrYi82olQElLGPT2OD88hVTl5DbrnZgbJ21XZr3BSKT2sZKOIJzPTpgbG8x1nZ6veBSWmSDK1yMxTGqiiFwtStbXoGvBNj6yDEt+9oDzJohYRdACY0nFIGu+mA+5HRvAiLrR3BeMX64N3zPixHPazPqTbyUVfVodEnRq8kxecZH/9zyu0HyvtTB9iVEVe64l9VuDAR/ZqMMh5u7fMIABi/+RfzBh5lhlYja7uHVzP/RX3W+URGQueRXgHOfJcVPHZBfQ6hUX8G3WoEwBTEa+TtuHvs03V/fd2r+wzvkI9cF2o82PQg7Ut2L7NHODhv+rYmhltH1nXyLfP7CWgHgwskg27kSwckTptn5JgYXz03VX9yQeOeqYzdV9hFa6GqZ9WgaHvPA67dJ6Aca7CvEQ6UPXw/PMrGbAtjf/JiA8sAz+DBytbPhjSUK9LtkzI3QgIvd2jc8yraw+K1dCVa4e+HGItrIXv0BNvR5GOWmtFMr63y/bCDKM87o/rHjnZ30X9UYJyGT2tmJ55CJxrWrDnt6/wI7qrrZAODbWud1kZU3RkYcIHNWznPZj2pN3r1XtwOzKrMVHR+twNv4D9NtaH8DeL47lmfkHqXza/tl24XHBP1NuDqY5B1bvFCv6Ymyke76pVoi8YtBtZlRpXzqj8aEDTOgLeCZGeMVHzm6vSdoDnKrbpnpVjMEDBlyK9YZzqg3NHJ9RY8JqDcn/us+1qTfJ0yj/KabAkFMYYiDVYGowofy0zcg1UX6BzONCG83Cbscd/f07P+t4LSbmFoz2RlxxV0avA++VNmurZPFiHC3i8dBeRti/bge4Cluo84Fpxxnk4Bf2V0ZiivhEp4h6jWsfwWIsr2cBtkWC7snZ6uvnBp37PoPxQI7Ec6rmYIevAbOrS8qFLuodw6Y0ASN1CPlPM4E7nuxbb7OIe1A5YBrqTQzLTQctWLujQBUFc2jGh/KwAyknvhHo6ogSe6jkEMqMr2fse+VY0TxiP2kJOqnAvBL+FRzvyofuKZpeYh177j7Cmus0Q0CT7wM4Q8tFz8mENxKWTsGbR3xswWwlxBWpo7OZw3h2HnPfwu6GISRp9yyDnakMcie+W9zzahMT7RJrYvDBmiEcr3zOL+V2XmNuMa6sVYIfS241OYeCyET3WDjwXacE19ywYlhvBbeRhrGkjsOCt6iq0tOHM7nyfsgLHlJpAexPkaBjeNBYAnACz7ANDZBEJbOaH8QLaEgYfAu67q7oEnz2IO1rDltJAH+BuGx2tcRKts7PKxcJ7EQVC6B2b1I+G8AQSoabEaAmWnj9NNXZMA9z3RbvX0BF7NkOD0dLmTjTKUO1a36I1yZ9o52Z1wDh5D+8gTFjEC4CfatuPiRKMIRYrxQc987EXX5lFGmbfecl0DybGQOb2cZJ2HAG2olIxnBooTgUbWlbvEV71er/VMtPcSe6VoyEPd71BOfK2JdcRS+Pp5yAGUGdLqSbq0DQOsB4Mjj4ryBTX6yx/eyNwHXfOGxk29U6k11IJHxnEM9drLSSFx2ncNaArL8HqqfqVfQdZOWQo6cz6FEiPyB1hx70AAYhMsWMeRVdxBsoMSB8sAL+5JxpmnCr2uSb6kI4EHNdkHCip/UhaE4s41Wh8fE+Z4iEu+9sa8BZfGsHk3Vbh0k6ywpjLDECD+kzLpOlvPhz4mIca6ZjWdzNcOVxrJk/gLvgudBd8bUPaw67o/OTzMnr5BUQshHBM/+vwbw3tTDf6z8iZH52oZY/reKN/X9P8XKGc+rrQGo4wHypCb/GdGGO1PXmwe5IWLlpWF2KNsQFm86MtH5oGQWlLYBrQaSByfD90n+Ih32r2W8Ks9rGqDiys4FkvVZIAyd0jGxosCXK1GL1vzowOCeX7EU5ofdUkdxxdJiON5zplYV3mrEz0yBkaJQVs3CrX8MPxe5YtKbZW3hLdePo/CrBFb/hzekseyW2h8Qo70xJerBkzrBI1xUtQby05tHYJTGnsDn1TAmOvrxUlrCrFNtBtlEFUk/lCrkyzpQOigW3ls/VYuy/tJHcA7RGGU9cQGdr2/+dNkW3BmdWq0soRvWLfkMH4k3tC9Sk/qtxHGHu1x/S0IU9mGjOM9SkOpPrGtelb7a+z5tV/4Eral6rfhLFE7tEeZuqhCr4egV8wqujlxtDgMFlq7Q2Uy6CIiehlQGuweCBIeDfyW8iFGU+NyUi8pj2pD84zEfujkEcQzfXi3LzwCCHUfGtoY3uMMNn3MGsBVH+SlkTJKUCjG58LlewVJ8FAG5ZFhu8NLUxfeYDISP8Iy1b+sS6re6sENpZGT177nvaAEL/Yf2Nz75FyhdsK7OhlHtyjUvCnlbUwFclSHkhaJFosNfALwCiB5v9u6n5NFZeGhtsqzrPLVD4KI2N/ctyEUb/bNGXr6NHgp3TKaeTaD2uG4CiDVcdLkFP8ANMXkddCvJEfN61sBUBADbc7l5TrV9zz+Plfb/l/Nl87jbG3QuINWQ56B56qCwPAsAty0udPaPc3cCjVpm31HfQJeyglWgXnlG3k5e5A+LD/P2fx9+QpPJqVszByT5NXsFuIkbMkH9Ow6lWTg0CLTZI8LbwBm/OXRTvDWxfjh94wZM3nuIMFuJIvD88tx5g0NBpMWYgfPrFsOtTed+6NjOwHK5nhjwQ3wir/00oacEE3wV8AaJYrOkp9tgbG2h6LKuWl9lTHAjW8wDvg+Y80XjDfGLM+JIe3peQxPRwvzbmcztyOkPMut5p4WO3mG2Wf4jBlf3QxWeV4tW2bnG9ZIkrb3XUkKNQc8E28pnzWg3GQaNXyO7wApSrxEduqmTGkBVp9VPpUvH714V4unywWvps3dWmNED4QdpbUkeLGuapxmXo68x/LUEYAQGDtIJjCG/I3vvg0nKYRRTtfcjJY1D1xDif5Qwx39DBSUMU+MvyRlalyZWUccp+yvrE5pJrUMhVY7COYo8U8sEnWx8HkMTzFC3ZjNOrwFMMYtCa8eruMZJPGiR9nuOahpxTpdXbFrH/eMTuktqVQOgsSaqhHg3MjFPStCZ7+PK4NNoZQS1/4+Y5HkoQSUg4/QNGpijFLAnHZDTo1yMJ0CvIlw6+xNZiK54GsvIPFYYjtv1xhG0dTl/WdDnGfzTKqL5Y9j0AGl0pTvmjpUPjt+GIRco/0Rcg2+UQQDjpFE+DXOpIU3eeFihF57GHbzJkv65Ii/vt3DdXvcWDfqtHddr3FWrt7lEKAoU0kI+T1GqdXltfDxOj65Xa1Gyc42bfw5D8Qe/9G64TplzOd4VCWzLeLZdM/biznfMZF6EMPovF7XS7Kn2iXQpuRa0fsYY8017sEOUdD6VinFZuf1z9sbREvMVNcZlU89f1QmdPIlsXvWc0TNNGKNwHon+lrfS+OLh5tk8fniYBw0iXVG8ovljQLG2obUH3W9GgOiTs86HeOQxpNtS+0dYTHe9v90L+s+1UISbegzc/v4eu/UXw8nD8ztw9QKZsfdcRA04T7ptgzkZ9vy53Wofy94AZJ5+SfTni4P1B2VB1A2j7J9slco/2YzKLRHQ8G0EOAvsyknN7m/l4CytZaKPhvVwkJo4axAz4Fntli4B6tZMfy3tSUmH8CxFEtOrVhQBALqBNd7tV2joagZIMlzhrrlRc5trRS2B1QXlE4+wzZgYvV9EU3qwNAT5OWr3RrUYUZoASjRJgPlOg6m6LqwdYbNodfwgGPApYhjTzKu6W8uT+1Dnd2ezDhjV+Cu0bYlFWrjHiyc6IN7Q2OE2l7BCfgkvIwAXj4NnJ4uwFpmupa4rfEmQao8jkOpGb+zEkOgFGVT4Y2xo3DX5E3XhvMkPydQhWsyMtToBAP46k9W+NG/yqvBm/S0jgHKNIBA2wlwTNokHutAEPcE+7YDflKGdgFlPp/2sQvg6++QX7OxQHXlZwCysIdWH9IvohL0bpYZ1aNI72vb/wx6dIYtFwCeodo+2huv/eaVr8AnALwRjjyyaqI5uB8Ln8Y6e/1zO5WETEBVPKr5obGXrKA32z7jEgfi+tIIZSbNqtXVvWjoM8ZKHmCfq30CwuECPDlpyQPt42MYRg6TsZJT8vqDl9whldQz0NN+C6yz7IiqoIxIc05jvNTmo+ZgHWPybJv/vB+RIZ+95frKCxjCqoDn72lhDVWJ7zT+ShoIuiCloq7UtQp/T0BZtcWc11jHQy3SwBtWFU98E/Dw/cYwMrnXGFEAfgxU8yQTfITxAEVRwa36aXzP+mptwBT0oEaQyyAx+k4+0680zt2jw2J60o6WurJ6VUcoZ07EBEiU6VrPBRCm8sPv/hdrJqYCvsNzjL9LGF4dGa0RDgvPcvylvsb/i86MaaMCFZuy1FjPO5k8yvX9UDyD9xp7Ze2wkShX20jRlL1MzE5pI50S4VNB3fCEzuNGHa2lzgr1KCgAZYJkD6ueQf5sGa65Tzk8zTTkUD6irMSXudLMtyvlsWdiHM2oZ2LUNAc0L57NK/kZtRlNSmPZiwdZVgQEwXBkOgwGPcngQ4VdEygj9No8ygTKwY8EKXXsOFGHjPVntT5JY5blpWF9T0aWADCkaOqras5AuQITlGMPTDV9A453JDIu4kvjQN44ck8lStiu1Ga9m0FMTyTNGe937eeYaUd1IvQJlwPI2SFHAcbS+bpNryn4dKphi8dHgXLQkjRtPJBB4biBb+PhBtyVGe54P8sF0YLiwhvma4s/J7CsmTZ23FL3h/d7kN9gfDdzUS9039qGMQyYBtj397ZK43WPBNWd6EsNg1c/a3+tLdWL7K3hWPOrCgo+CWeH9DzWE+M/BMqcC6yjGRqeb0BZ49lAPfqgNSrqwXxk6DUGIUACvkup0ERz5bZNjaGSjN8EdkE0ESgDZS9XAiCAZKqL98noArteX1NC8juh/EdFDl6iDWKqUFqlmI9LJqYxzsq7lF8PpWsTI3tX1U7RqgLsIFj1KBuIyQyaFW3WHfvaHCgHH2AhTF7NcW0kXQcTD2XPmIbQaFewNdlb35xm8ng1r5WHe8orlutDO3APfwnmwhVDRZreOp/Evg9Wi3n/V+WpPT1/tX5k66H2qAJYCiR7Od4H9SmvBBkkCigr5FfvELRCyIDxw7tHJT+Ez1QJgNSHYdv9uodteZt0vEGbT8Px79oZvCqgDEyr+8OIgTaerb1sTwLNeobZxe2exknjjrKHoJDRc4M5kw0kTqss/LSatIRrWXaIRnWxiTmE65kn83jX7NmAWAFyISv8HEIHzVmgCexqPpH2+KfNtyBkkg0aH+13RYQFnpfRQ0CYHuq4LiOCxiaPfeblzI9VDeP8aKHuzQA3arH3ez4vl5on3OeTEhG2CATVqfb42JrxBYDaFDmXT02w18iDlGBryMccEy024GSMdYzTuHlLW6+OIYsHxPf5ec8gWcrnbr0hV1mXEJefcYuLoCsSan/lDbQnnos1zl9K13wBbNd8z3ttnH9hOW39qEUMNEmxkYOLSNpl4zMrzkN2oOzbEaZZGLaHqVtzaOh1FhyRTXUPaNRal9Hg2Uoh/NbcSvSZStvtKdv/ivncXayE6rigB226tbI6XWMJmlcNxt+svJRdvhQw5FEAEihB9ApbGdhvvCQ8xA5U2jFPAMs8E9mK0r8W/eDj3a8NWUVzIo9XTHs9RutuMEqwV2a6xkvSa4akHyqhrYaQrT6pEvaOcQ465+ebItCiGqRmVqcBvcnNo6zoBpyXDL4Fv3Kf8ozgVxrPsDp5tENl1joRxJuS812LBt1N2nd3J03CKYxYU7PssL6V1T9FKXlejfD/SoAyIhrgMWayLv+HcOuFFm4toEzDDQ2bAjNJeGVBlnTklU3PIdlcdUryj1X1NAhoFGzans1c3yf5cnFC/o4K8whxfkzF0KmBIwbxRNuuFaAPjfiNP/pW5l+Nfpo7I0By2Fi1t9LJ6/L5O8q3KwOlIRwayWN+amEZDyq9/cnEFmC1G7p+aAd82OCotzfrQLVNuYR4P1b1usxJBAczJNylcnWHTe4B+BjGzLRi38UXI/Mo8/0YsRBj4fQLw2NiCWGrqss5E0Zj1cumJ+p5PhbPZgN6Lk+GBs4T9iHGBe9y7vY8gufgUUZ51KGwyNTFwD3KrWljgHJWKDRXxwFlDrQEfSghPAQ8SheYc+DrSiMULYHnDphLwKTymufO6+nb1fbaen1+vx2b4Pc1+ahQQ9lOxoAx/NJ51XPyI7yP/bzdJyleooOOnwjY3jFoVaCCbmx3eJQ5Aa08WNE9c6UDwqHn1vsYYDGAspQF8IJBCgLlTGcxQm1jKOIaP40XPVkzZ9UuTgvAojYQuCWhpGRjAmPOtC2rptqahY7GsGNw61MFUKlPmV98jrg3mWOZ9mrzHoBq8gbLc54jBFieOJ98FqG3KDPGhGEnoVSLPv1C0RaBFnHg+2nxngCXvP95juQ2aSw8VEhJmbD/MRS8uC6A16IjPCmcFlGnrfF1NAu3llr4mOg83fakIlwYxg4fp7Z3uNLc3m0hwE4TGVOwZ7vjk16rNHo2wwXbhYUyoiNEC3lvVa4WB9HV9Tafv1V2GDAnvew/P1/Z8wF49ux+ftRxgqcY++Fh4EKm9eR91pFg1fpMEnqdMp4MZYPuaQ/1OHmha3VuJ/k3lfc9l0NeDqDsxgnsT07tSqFwGjvNf+93JNEaAOXKdzRs+RiqrmGb68KIZzgWbWEVT9c2J/msa5rLmvvMfB03s8wLRurIOCITFQ6feSHtU8yRmeRfKoJNJjIfg/Fs5f+6Dz3mGWYL6B0NrGOL3AR2HechA2ysOmtaec6sybKqbTNZ1cAGfs+aYXkW7N5MM0jMnFxuW1DcswxxPM2S6k3D1hYsc6B50ElyJUJ7rF6sSbFPnIyPZ4MkmEvZIBX5LlbGd1PdGyp6VfanrR9ox/C5EX4eUwHpTtM9ECwUkjDKxncm5IBcwvyDwYTgY5lvIbD5ucSeW2jyiOfUWnjrgsVLbA+oee0WLS1PmQdvwaIV5enFpcxftLzMt4NrAZ6XL0eySZv/OLWAa2WfnLOdadsbUitvBo3zHMh800VVYFiq7haKZwUtwwixZvjKtMQwSr66HGtJ8TQXNSbDOeLiHf49kwOI0KG8a8ZzGWpmWDTYTDNQ498qxouzLG/Gc1ebXlZdZbI8ZxX7a3w7y2T/LFsDZhrvwriD6AjnuZDV2oMw5Ne8oCR54OZXfYZGvxbV9UyRMEO2avphu+NRuqMReVPOhzpGbHAqKPOnGyK5Vx38uXRRWWHr5SLjPWS4XrBwcZm/cFl5fP6y8r9PLC7//fiS8qenl5SnFhh/Iu4/DOE6hswrGaxduR25sbiuRIyxrkJja6DE1j+dQx+usbomxjghcST5pyZ0hM7VeAs0Ix8qXpUiRgJGcr05ZVhWABnt85XsVNM7vuZa5XLXjabef3y0zYtX7AEYEVU2m8RhSZ7y+N3Ka+vOMKko25lwBUqjjmVjN2yn6tDRjK6LBR0SXfJ7orNObch95hoY+nne5lZ1uMGaJZkzLD8o5pcjuibr+U43DycWYFM0or9jBh1rx1CnpVyN9sEYmT+5LUPaSx912uoI1abLZrzgz4Qnm2M4Wg+fYXSQJ1Kj/hTfkS8Iv/3EAh+zCk5jbPFsc5A5n9OgSt3aeyX1kw4N+7hdRsAYxqw0F0IGq591LuF5SGSuSS2njMbc/6LOFnpN2g09ynmiSGhHM9ElNLcDlE3goyNxBAufagrDOKCsenS0UlWcY2LLY6l5LvAxaQuEkiKRWAGQ0OmZM23/ahKSXHAiNCO/M26RytfU78xc9BBRcPfgID8DQQeGUtiimDYrt7rGAYy9RaIFypInyvcmKgzQ62TyrRHBlxL5BIOKkfNEyfSVx4rMjDUzBKA8tmoj92VbO7U/G9b/XI6awnIIkNrZripD49GAZZ/ULPdHRzY1MOWCtQnJSGKUogV0fwgkNC6iwRC4qH2c4JyEbqXP45nHxa+39kA51v1hqO3wPZ/kfdlsV1z36IXwqeVFPt1nO2OhSXC9Llw+Bj4+yDyOD3ksFC/sLceZ1CgD418FZQhtXFMbCdosCVeeSxxfKVYUUmhvr2zXZFyxF1T1ALiq7dkiS7qErOj4KhQGGWmgUAD4onzyUYx/3WfshKzjURWGEKIsW/tuOblj9AdKTe6/6I290/kzHNvaLymftejeaJgNJeKHpqBrDrrgznMC+4JldOC2gzinHc/Bo8x2xgKZj6ciP9C62hKf9XMpKXhBJxhutG2ECkIYgMSnikYQDdRO8YkWdseADaRTroxRIIdymAaveK7RtXF7HVeUHyC5tcXP+dTH6aMrzZuc6QtjH/cZ2z8AjxkzJwxYOEhebdYMA8rTyio2L1ad5SAZ32cCcBjZJ82jjPd8f7LNN6YUbnOa7VAEToRmq4Xs44APsxGA91OkCMuCcj281nFm+9ErlekhK6Mp2e36cBzFn85c8VzVVgSQHSRXYExtmJuI4x+8yEs8pNWAMEAu+AcyCGGtiwz4zjeAMt/2gS5G0iQDzE8vtmsLltl1A8sGTJBEyeU3tl3I5OPtqfMw+IXyGxFcNQy+KXYsAyRHX2JM9D7KopyBkZYs2yuBQxJnns3ykaQK+ZyBMteGdBb5FEMWfaLZM2ScK8UEHdiWAeMAWAxHkRkfzrBrq5hMBwhejUB5WvnL1WaWWQaS8XtVWwNm2b8Zxs8INsF7UwFlsZXCb2tj6tCHwaAC5dHIGPVrSJPKuxgzjE8FiSBYlnW9nCU9KarlZOn5O8vIrr2D9bMacmi0MQVbawLkqEXwYOP7QjPILFi0xIDysvL0gsUGjpeXPzy5pPz+8UXlT0/ZNeNPpLjQGIPFtX6TF+uC0tZ58WjmC81fgAJfwlLfIG+xvmFahTEoKqyRfAKQUwPlGBeu6d6y3A5fb5ooxjPjgPJwDPOah/I8fsaji/RpyWhz+ZpLDTSP5X9ty8jAJz3Y9Ni2JY1rUwAdtAjzbIYZhbSmCiijGOkRSnaq3zkvjlfXG760XtZdHhEhmnXEDGb1fL7W3Y/1CO0WIOY7oNXvvAAAIABJREFUAba55kY4ufQ5cgn1KSQzTElMgz4ZKC9HMof4aAzbWOJey2GT+VI6QgfMa0nZABbRmEOgHO0XrTU3AVxRP5w34kOOS8zRTkcf0KDxlZxQAYjtRl3fmK3eE0Gq7twvbu2J+uj8gcMoPSvjjnQdFiKgHJ5pLmuYN2ussRZraR7cplQIMA4nXF4s5MX1a23iSHH1DjuxQ78loFIZGSjXsQFzRGiv2iCgI8+wCO9lef9ylusYmar8cz9DyrDb3m/CRJOMi24suKpXyku2Zqu9VdEIj1Le36eyfCBjwQnQ5CC10Wwo/FU3F8rIdKt2i65iNk0wvx8CKrx7WSnQkU3UEEnn6WXx4sX8C/Cn8lFu9tDjOhhrklmQvXwpok2QtcRmWZjICzgUTHkvan6+KfRt4rMPcc5z7k9W2hUmjrapTZ3SCEE3SKhFgcTJAfHfPKiZP3JZmieVH2mxbAAnT0wfcy+z46PGOFXhQzuQKEifLLRynSyT7YUi2JQz4jT0IML4UZ7Ct1X/dFOcOAZ8rhk9BMQymON42Kot+nIvYRVmbhTLIJJ0DMumQpzVbi00HahEDwR2IpKgGkrsRu85db5UWE03T7JeGwox+wPt0H4zUoJeaZ9nKsP52wGcjHAacxkuKk9G2B3fDmU480c1OoTMqIOIPmquJ8tzpWnspef5uQB21sQKNu09N8C0M8gJGDhuaHs6TzkUN8nKrNg06zz2c/V5GdD3vEgIqCqCQW3JIX1tbrZeDhdl38LQPNkAJ1J4RxTcKCbP02bHaOWIvxSxABnrRpNYJDmDG4Bqa5fLOO3hlizifAFANjZZxbxyk6ZkrWZeOXjmVjFgvJqBkFk2HeGRA3impxmhrEiMF+CaIpRHCwZ/Tg8PR0RQLY8QWXYxrrH/SeZzDKLDPV8PgEMGGJnB0vchCM7lZb4dpwhzboQCU98DaTvgAS8xPAcOOCbkPa5/XQGEx9nPQnYPwmIDIgDI+L6IwMTAsIHipw2YACwvAFBetNg8zRMGVpbQm2yvcG9ylYeoGmtAzOM8/3R9whZUX28dMGe+9C0DoWwlsEy6uAZEnh3SRvVLXgxpmp+vOk0o1Nw+IpmZ1p0phq/nX+NrrNXM30ivsvGg8SY9ytgnb/fAt/Amr2bgeBW79xerwqjjhh0adfg8TjRAGZDnzlPcQkVZFd9j3nTtklI1NsFTmtvp3aloxyiPgf2h7bcd5zWOdmJe/Dle5XGEVcQDgbIBY66Z1n54uaA4GwIGUF5kfAdA/MSCReVxA8r/+8Qy8ygvKk88vZTXly7zSUpZj5Ei4G4VEtxm/XcMXWpiV51P7wPA+e/GGv9kJ1MFx0m1xjx3fZS+MR9TgCz4HIOfW9vai1UGVEN0A7KNz6MNBNRtvnXyOfQO14sCbBtJ+wAFARvvn6bt0I7hRPV2ZD1Bfcr1AtBJj+J8jua3OdnPX6dJW7OXm3EuH1kKvbfqw6K99IS0zmsMhpEmTe/1l4froNZWtQ8OAz4HoOzKWyVM3gLF57EuhKGaRjyAwhhKjSP+Cih3dBzOtZrrxA0Jw7bmqAS11Z9riW0bf6DwQRnScRF1Gh5jPC8Pr3RN/AVoVvvzNkBNJtFQ5xlLt3JaescUzQqj7NKlFn6UPlUXi2vALK0+i0hKxngHyo5rMv3VP4Vf830AZS0uKNsnR6vZCecXMpjWEzl79bMFyjxaiaWmGVTrVl0NwDYw5AJKyq23QYtjAwatnX0oVla+s+KgfouB5I0gXcJLjrbaPDMwE8mKBot2ZqTJtKfSrcK9vqHfOpNU7yIZR27XcJ+qJor2bGbgiIHmOda0oLSQlOpJp2nEGhKh3Xhu1iqzyHy5zjz+Uoqzl9u/D0JyowOezby3WgmwOW2bUEf2apWfle+s5KOe/ExWNrPCwjpxtAj2NKdx0aSpgkoe0AjPlHcJW1t94WlhyxKC6k/mDdxr+4p9n6ieq0AnQOZQ+Wy8PMr78uYRFADs1RBzb19ElowkB600S4m5xNNqm/qK32qjspDn8ZdCWAVKhO/6MzovNwRWzD3JBopWKGABgLuFY7gtA3MLYCfNFWanFqBkdAa8UtZ3KXi26AkE13EJ/mXGavAB51o6/skEs7Jkc+EB2VNEguaeMl5n/vPvfWh7BrLZACS6iW9quNYYZUNjUw1HomNYjNUGv+8t9HKb1zzzOaZjNUrwOQ+vy3ME7THnk5clTycVrbCYhlDSWpCVAO4NDW9knquinZYLJjOkHE8AJyy4ee3I7cpyU3Sp81ULkRTDkDvQ80j77JCxZ3W0Ve67+kN60R7mGav96JwVBn4tTNUQ8UxDzKuapxh/n7OKeegMhMyy+QdPMjwV8CIDLGM8XL67l5LaoQyMjKQMT/0YL7KiO9TnHiT7+NZP2tbAa6D/AMjqt+g2zlvcCmxGm+G1/DuPRx1GabcBOignM0imuxfrSwDkyNS+zDzHSwyQABwDLC+yubgQ/xZaWDW9d8vKkwDJCHs1j/ICC8VeaovsEgPRyxHqF2ew57C/cblGqkwNDx35JwwLgB9OJ+R0N+8GQJLGhsqqZ44GuLdgPHY/H6nop8D7B7yQvfpDRVnrs3FLNWgN5dk4Wusa9sCr7QTGkTxTvD4Ta7fxIuQ2twHQuGP8alsDVjGeXd34eBX7tyqMPTbZESVBYG3fWxIv8Gvwrf2RLBidk6NeY6fj1N7kcX3rw7UTeydWz1t42hMNLI/zKk9JxyEiY9QD2i2gLD41XQHGG1O0F5lhpgLl+Qi3XlZ+b6HXf3h8qYVhG5C2CAdPKKc5GG0L1pDxVfOQfxNodhAdxyDSKGzzB2sVqFkN1pBfod96QVQaxX9ZNDQehMzogTLpEkPk45WAcrcmtGgNyUvM96GMQXHO57D1pSikAC2VG7jwJkfDaIBAxYWOEdu8qnImrUsa3zzHvK86mQP78NtJHg54G2hy/SC2VqEwKxuh2tKtpD/ISJ51xeEzVadItMx6lNpaDcsDfbDOrdCBHPi6rJQukgEmI+fCmQHewZZKWHggu/L4VNqgb9DrxniUvW0Cts1QPqRrXtd1D/qeaCHelgzI4ycDuxuR3GCE91rIdfMoZ+/y0LG11OYjh8rGLoNs0Rdl4rhZfbDeaxwQeZfnH67nUG+NN7a3qe1oS8YrtU8xp/I+5Yk113w+Obbtg5waKGvApXSrU97wflJiojfh6wuAlD4sdgLJGqCsHPmzPqhSsCpg7UCoHzOlzgLEgsBsH5RwHrnS9qxVCseXDJzzQsGQPCSvismMv/BKDYGy6DBcMHug3IRLVnTxzvLYG6cB7jPhepiJlHU8w90IoAlpAE8GAKJPNvxtQGPgiTV6StGmdzoAmJ/Z6u1rYYpN6eYUi0mvcWoKrwvaDBwQCjoEjBmgIdGILEXKbI3xYrB6LHCu5IeRhA6/5hmg+IjfebxoUKCzw61VGTSof+RQHamEMmTVNUVJoAYKoMCPBKdoxfejbRXE4txZhHSEFS23tXrlInO3QvdVDsc8LIxVmQ/voYSToiqcP2ws0EfX+Tp6iX88qVPLQKxFQInosmDyMZ9OTw++Z9Cs9zhN0uKVrXFqs6zB+I1zgp32Ou6pHXeFvursQYW/YIEUUM57W8DP2UBBPgSNY0EAn7ON3AcZk1kAsYbbxniF0EbYDccHixC3UYQ1N4PqaH/PY+HFjcfFT/1CozDJvI/H5A+T3LVz+tDfbOGmXIGcifDuZUsWc095tor6WLhwV7i/6q6Z1W2BzLKozQ0njto8kbJoYypwkQm6cdziu3hX/O6ZieFF7L0/8lDrOdY2UKarNX7MvM1zM7czf9c54Wjf9KSIuVHJwSp5BTwcQMOPwGtGBfESgAZCPz3M2sCEgY3VDGAgzBqe49VmrOBeZHjnAEJmxjoAuQVQPjHd6VxDWDU/xHPwGqP/+bfkRuJLTmaxbRjtnHRTAOVnEbpLJTd8UooAGCYnrJXGlyxDh/c4phjQ4AmOCc87BkhGZRF2DSNKAIjlOD6M+9BMqTOFZqkBYJxLC4/dYlNKHjcwDBCMENcFtu/zqYW+LxnJk+abdwfJk2jwrHLajauowtUvyZdxRnQY3ZAFPtY+eeAh3/m4eWHtL8IXBZS5dkGGg2+sT0tsu4nWbsqc6JfA5PTYekO6DRJ14hoUWcrFMR5lRD50ymVe54IfdCYyo/jBZ7Brx3o9iRBq+43Ih+mIfLBtWODRVY1fVzdP8mq2bWD1VbGf3q4bGWbB62wFMeQaAJ+DiYScYSgcGM0o8zDGZITeY5QN1h2fJBoP+Ue/O6AscKS1Xuw+NArx5YS0Ulb9EZ4NQMlX0ryqfAujDgVTD5QZdr1sMcMxF5nBZqGFXoMfH7cN8gTKBpL/YGD5Cd4zrofsJr9g9dIWwzSPs5zP7eAUSkAZMguUlsyHvhrfkWzNn60T1Pf2ZqMCboUcVuJW8So8yg7C/H2dG85do7H2ZR5UNVoKFQnGKjjvnaSSpdKTqAdQDwndTONX+cbbPCBDLc/b2xw0GShnfZJjHQYKzsWQ9YragxzX+upOmsa30EVxL+s8Klv0yjo+nnMWclpJ7yUdaLOA0b6tKxko6x21SwZw6kTysGpdwDoe452xCfiQyWdpb4BMDUNGBcpOUwFI9cGniske6Dcx7qKtj2/bzoQ5lXXYRo92nGS75mu9aKF55/cHxrJgFOhjObJVQLnqB/YcwKvoLN1TfMgxDkdJfgfzRTQFUK76WZpz5ANsrUDrTA7Lcy066VhcAGXhQ7QPH3mU25Y+D9HOdHSgHATRwpoZ3AkUMzVuVMW+s1CFFS3KUkezYBvu781HwKANHiLXdNgGypqk8H00DYTjGYADtbla8tLeQrU3E7+BfecuFyANMIpJcNxNZWgo2FgIoVQyDLnt9VRbecIK25dAnklZ0oHZU51Z8TcDLB98AD0PaabSR7rr+bBI4rnsSkHbQ3D5hI59DPac2tcmvdNxplmh0X4yvbz7qc0Ch1moioZuqfE6/FzZFtrQEvqAyZwhZQHk2FLVaRYnL98njnvDe8Veg9r4rZ23LBpKmRG4Ix3DAyVAMQRdqC8bhupzRmLSysZc5WucOKZJ2RFf5/HERIOSWPktaJz5WOWKtjk8GsoQBRN0ueT1YHIq7vfwY9iywKeCFpZShZ7mtssYksOJSW9ZrcD1wdMS/lXwM6FBE7RVQMUCpufYlzBYKYP6OCEL4a95J8FXZQCUrvBY07IuORKWVPKkhGwAIo45QnlCofUximRNA6VMilOWSxoDCcjpoZD5Hn7fV9kZQph8z+eQeCbTzkOinedFK4Z+W39gHNRYgKbYM84s10mGZoCKOnIZmNcaQ7/nxiVfo1x2ZmspaaF7VW6HcSvEqYDysD95XLPMlBwhASgtradanMGDAQZdBrawN/HbhAF6hX1C2VNEDSUDIjCywSy8e5SC6EtsI2G9rLTNM6wrzldN0al1krfNG2yyavoEaNj2Ic+ynBarGPqAV3mW5TE0vEGvMRMgAWTYbw919QRxOoeaxiPQHnocaCC+syiZShstSBGR4QTL+y2HnjkPdWufMS6ZdHf8V7mSkmatdpAgA4173J5ngGDuhwYY1t9Qag1I4hoMJ+wJlDkoj3jHlI4lxcCxOXWgeCxFsi4zwgEgP20AeRFAsYW3LgRQXjxhe5BXlCfnL2LY9RLsYeYxPH2vpKy3ueZcl9cDXglZkXUNgRNdy7IL37OnmKHi2SCQ5rhaJFkhual5ofp97Ea9rVnxB121XnkffDxoMIRxkOqF+ofoNdcXwLtINIc9xw6cbc+8AWRP2oVtAmbkWWWGeZTNs2w87Ynn8L6HoNsLxbcBePnDvfOJaV0PGhMq7c9MHZre7aHH+3mvt3iQhq5el0SpAoK957gPvx6ZV+2Cf5O8zywEY47+0bgTijh0JHivjGchkxfCcGNAGSHWjz+1qPzxqRUMvf6vP873RF4m0LCuUxlnWFe/b1rGf/Ut86E3rek1uXnyvJH3AAbsL09MARDGe6SNck2EHMQdRZck/Ymjg7VwDO+qDYq4IfgGOZI4YFF2gXxIeetOB8ryiEJcFkZ1kRvtdX5tvdK+z7ylsA4NFzuno+5X4JSdIDb0WRdh3wiUqf37++GVzfM6h25LL9P9qiuE7q0Ep5rPBNRh2M5z28d81PGE5ILa/y4dru715cg1/Z7txx7qSAgsY7naCBnqPOyRBvoIeKINcAIiI7vaxjLqHm0zAIanlewjo86A91BfMxzkrXQyWkinGJWHWQ9oPB2Goxhg6PAA/ADz6KvrF4128iZLp8yykEaG0DWJMcLhibqEN9wD7EnBkIdHYFj6n84Bh4Goea6DNq4ouX4dvC2+kmc5j7PfQ54eH40/GygPFyUpJyyMkziB2rSA+eRoAkaovnJFKHsa6Kz05PBnWOLUBrwr768Up6mAcl4w27QWSGjAe/jctAkoP2ENhjIW3i4sBBlsaQA9mUgQF8oU+k3wa947xc7a7RZWmz2mzlQ1BKt6cJp3hAOY6RwTGcwxYYtpDuegkAiPs09KDzuk8k6jhNc9Y8bMei0DI45pErxqs55pSoOSDLRQ95ZEqFmxamK1KFP1Z/DYLTLBP2qHntNEzQA4Kzo5BDGPp+pzvlFIXgM9yAza3Qv6q7/wQuV91ggf74RoAKm6MCaB1fOshw/l/pCWijBgvcnQQk8qklXMrMA1e4NFj2XmwUFCOyqCYczIil2XxCtNAimeaI/eo0AJMKLyM6gf7g/CYipaowwIdghJF/BhBQzBrvmsfAM1W2KMSQeUjQ7I9knei9DOyiPBR8peLMNTpwAM6JwXQZeAsdcVZVHuK6LBJaQ87aQBFyEt9G1Bc+GLNvo8hVKVPw72FK6nhH1uqcY+KYK4FP2ixTnTU/OpKQAeGeLPaO+y15r5D/ddQWoGQQEFPac+yRMpvsxzMS9q6htrBv0Sn7N+RSGEQqd6JiMs2YF0WwuYsMj6sKwmXowxSDkWUkLoui/Z54iilTx5l3iZYf30zHkyFMxd7DUGwIDHmCGq2OeJawYqZiJLsHmMkdUaiZKQiwG09qN3rBACjjSq6qMUPKKQFhnjggQUSuBpHFCOBTwgd66g46Fn92PlQLkL/R6A5Mwz9L5RcfYQFs4JAg1DwfgtjxL3fZqUgKLHY3Us1NoUNvA/931ahMQiA8RPGwhZhP3I+L4Ae5Atq7V9X2D7knFOLTJbA1gj3FqfJs/9mpRrJ9foek1yJyUTv7PhJSvMuJeBMvsQGtFQIdQcqMZyMl0a0+rda/kcVBbqyXJehtZKa8cNzirw/MZ8xnyATMN6BPlDkGyKJzzDTORl/LqqyflVVzWADEPPKr6nfnXzKmNfMg09tq0A+oBvDcA/MK8qg7Hd6ZrneJVafy5QjucZ0aCTEsYC5SQXk544BMo+Bmmyoa10hYu/n6URaSqgjPUI3qQElOdbxmt6lBNQ/v3jC20f/QoCZQ+cQPIgxUNVatKo6p8W2io+Ft9pjci8m+c0ZT5KEPgMo2FLVUQuoY5dDfaVZwPUaq9vRabRKq4B7sX1dT3t389gGQ4GZFqH7ExD5cZNALO8rkX0VNJTUK3mj4Cwz2Nvx3COiSaVDjHGFUCmOZl1RM92HQ6WyFvjk8g7o7ma9SvWnxwXQ/Dr9G9r5IieEHOl6higlb2Rj1bVsawgUzawa55Vjy/qkdwn0USB2GqYvKpOuPDCGk8oakX9rG+CN+t7Ef0QN0WH3Gfvn1csA7jsAZK9WT/PuKKNVwv7p07B6FBsgfTzrfE3y033uDc+yDqFdB6tN4owRF1KCpZlMa4TDAcd3Qiw2PmPeqzvP67PJVoIKIsftfe5rTn+MIByjXxYa60X+IY2+0zlUZaSJ0Tuk72SyxeuMZZCCQURvO5N1vO5ECvOraVtj6veH4ZduwehCfqcVErEzJ7nuoAGANHqpMkgBUs9ImOZV9GVrhbKqrIzyK2TIOihrJtdWcYctGiFoi3GVEKaurDG2kDbNMN83FOCNmRgJ6CcBQosgBPwNgIghceNAw8FvoZwN6WD401FsHnA2jh5Q4YWFvUpL66t/01IOb0FBI2OA09yXTzwXAB90gfe3KzsBIhRvU4Lt4plQJ8BYFV0jNhZuMpGowk5HEvU0YR840G2J4WGqe0CUBKIeA6ALo9T3WdifcRz+UzqyqdhrCCvQbGv+4Dd5sQ5wIhOLDgaP9Tj3sQOcFufxctZ4cvzMPdTY1fH1RZDWkolVFR/AMFspVWYVlX66PV2QIuw+sWmJAssK5nWEvOgsp8BbqgYxnjXYxHAl7GQS4ESXRlemjzcdbwglJPVl6IIxAveEq/rmcy/MnzxGUZv+KKksrt93APZ5M+1/Tfao58XAPY3ZKOv++51lgW78TEEewNa2dCB6Ax/rpcD48a1Dh5IAFARe+Wh+Ih36/hiQQkjINsc/Ra9slInA5FoE0TiH8gxzbW6pw60B88mz/CMLhJGhhVPMsYP+Cx4LreRNAwZquOfxLsuo70s7DoAOKKcsO84vgkgeAb2G3Mvsu3tNIC8GjxvBMp2fJoBDQ+xXsGjdgCKEdnBsNcAyORR8hSJ6N99JMNTF2tR7FVuntsMkvGMFPwMtDTfPKKifZ4lGMgDXjcndotzfYIq8GDNrTcFbKh4ABW4N47zOzKt4wSEltnarsNzrP3IprTgmCcAXiTiWrh4EcEywDMyWSN8FWHWT823I3jsL7JeA0TjyLfly+B9gccoyZ6q7Lc1y9f81rfMn5kf1Ces4fqI97W+iE+H3uSqPEU1eb9yB5BjrgiMVzk4oC+vCzzGPX/W+6o5inZpKwWBMvbQB0ieacZGJvbCfnmTQTONj58D/rWjoFY1cPwcZGe3kOvV7S+AMjKzw9DDfcn654tJ490pgHKs4h1Xtbk4cPnX0QiZ6Tsr27sZsE3Fd6CEhnRgvKlgObW7kwtjMmLX+9giQDKHV5l76M2LDL3A+JlA2dajJcmj/KQZcf705GLzKNvxUE9Z5mtL5gWjjnuUfQsAfR2hx4lbxwHlzA9aS6S8iweHc5GUi/XNtyl5OL8MXOQ1OklacjT6oqkb2A57/g2+gt4QoETnvWs4MlAmvXKkScgB8b2YlCDel9T4JBkTV3DuOYtL0XCZBbQu+lohw1bKyxORHU4GP2s9z3EHQQJainRLa3/Uy3mV9KpKk3hX93A9R3WO6J8xxysAtS5nHQJt0TqNOqVbEiiG4TsDOSWizNuvqgyw9mK/fNWHAvChrbVO5thxvRredYUkN/7y+SlwV3HFGHp4X33g1G9FQ2bduvYrHC+qK97smAKAFhhPmahFjzweiiDI9zLPeo4lz/6d2+E87uHQ2paLcnMiruXYpgPaJzDuY+y84kA9eeWzBzu8+jWpF5nd5lQ4WiZWBpR9Ijfr7TMCZUzOJBAzk+ey/HofxihiZkWfCk8Ow8RETO96OS37ssrg3wjRlhLFAa9JYRIIibMKOfB1b1Hrhws10ME9r3UhDSJD2ZdgoCBIC1AViLLkUca1PYuZ6dCXpbYPEN5ktjkSTw3HgBOHe1zyvl5jUIyTKXo1pDVmQd4vQcEj0B7tRygvhNk0HLvl3F+93dpzIYA0tNhnZV5j3RTqBpS1NxVlqwz2PYGkKthC6e3GMviqWcx6ASqekyCWdw6Lmpcb+z9QZ5QlAaS/aE+z6DeLa+YfAWaBJwEeRRbUkDaVFYJU/c4AqvJ7eLGl8KOOLIx5rnY8I37RfRkXPBu5cUB6tyqEUAqsz9MjrMjrbWH8MeTka9hMZKCp+49izCTYRL8MlLWQ8wiTEEjqM0CyLIJcPLCPL2TKcCwyEM9CvoboIiS6erMctMh4QtqGx1oLkfqmxYpGpCyjsvIG3kjtEq1FY/LRQDeQgtLa0Hu1xJfKDq75IiUA7YM3efHihXXeKfN8nluyVOOeFgyVnZUOLXTe71BaUh8FaDNtVR7+YmeO+DLPdc3NzCu1DM0pKDngKyVRioXN2xf7QLHHs+5Ng/yCQbLJWulgmnMO4hG63kfUqO+aMywfxlMe2eR5Azw8tYWmKswaQHlV28O5igEMZA0GeAfAxvwQuFZ7/fxjou9YHlx+oJ2YQ0iEOx1gjEYrCNHoS6V5Ag2VGdOXrEU64QdP/blgeeUe5R6Ip6qy949tAiKA99jD4aC8w+jBPeK4z/2dHsYKoLwkzji2CGuCX5w5+7RFSvDoJwPPTy3AvmTbA2pgeb557RbZdeSdUYIk5gIj/zgH9DyeaQL6t8gMjX9dOxIvcZ6HV26oMHJ2AEOGQpWNbJRznZ3B4QmVNnshy2bJCDwxNMKRRweZyqX4CVhRLsMGU+WYyw/8dqBswBcgGfuSEeVg/MW99Qi1xhFmOAqKGdqR6XoGj4XCcVCeBMzKDZBcjfcCRCHLNI96phvl2Ua//h7JxGyLo6DJB7J5WkOwjJsFvVxNYHl4vnI7WirmRZczwXW0KqMyUI69iATKkEtQnBNQXrDAj4dCmPWfnlpoIHlF+eOTy8r/PGXh2BYJgYzXvocVeTFQS4DTrjctK2+WzeLn/Gime10Djce4ziWgu8wWHM4F2jgAfN0B4bwdBqTkBUXiPH0wJJIe+oui5ZvM7ar6U+iHuCfDqk4VwLsoE3+9Tf085Lqfk3nFPM79bns++7xBymCd572+q52a474utQzhBEIRqYT6u/XdnsxjUUOcUcLA4E6ZMOZabr/Kr21KwJu6sqaB9P1svCc9PBkZ369jqhpahCHlCkFhGKBoxIaZ09Z/GbbDWMNj97jGIllZM/KPnWgxJqKl9zeiDMIQj3vZoJHX+TwWXr7jMelXWc/is9kIH3ydk3llLMXSQj9TPZ5MK9YEoB6sGWaQha7rZyD7tkOvtyXbq47G6K88xkP84Nso3NihM5XVdx8kB94sfgiUJfPaZJ4aKFeFZeBNHisIWHBTeNwyNgqsBTqzAJFC3AataL+QAAAgAElEQVS/vYdi5VGWAMEADT3KVNgSuBy2UUBJit24/kt5zEqkkolVYRMMXBdRLIIUMgqP9NkkUJCZD8pdE2/qbQMDVdEm6fr9blSCk2VQyrssZviN71DMO/BsEwTx/tpfPG7BHweUqexXC2KEPEa4RZ1E6E2y6pNuMbFInwyUw7s85AmUJUVi2DbdU380qYZAGSEUee+H3pMlbVi+7ue6yR8Wai06ykOcPcpSlMVDWTBnfpASNVxQZ0wiGY0rjVX3YPIP/8AzJqu0hJ14CQJjepztTJ7ScSRQikLYVECf9kLWecYKtf+8z16uZ4YAS0YXGQi0J1aAUyHXbCMs5DE3yJspoRb7EkYwCVt5jnXMC9sQ/KLjZ7gfWWCD4xNZGkNAa25VM3gGZRmkBKijap22JEhp1djpby03xqXSZzD3NYNlVKAMiLYJgOMZhAzNsk2yOZlTDxZ8wUCCEs27FnYdFmbMpzEKK9VHjX94fvV7+PziQdbt3N/c50wPzpGooybLc4HH7jcwASaIMN6QhzlxkntJQhFMWxg6OTrwgoHf3FDp4NjDV90T5+fLIsmRAWMLUV0FWa25zxOh1wY4DN/OEgghyIZM9qgqilZqmqH5RJQH2k9e5XWXZToaip2VohRzSeNfQ0sxkYfgWA/x/SHg+DOAcigLTnS1e1Bet2bE2DRsEW0DGEZINZK3RcIueuUgHtyltgz74SD/kawL4dYmrxbbtQU4H5kh1jj+CVms7Zrh7afnLydQxr7kJTgqyoAHzGXiZU/YhmYLKDeiZBmZlWApNNmQmb+7LtCiwZy8rjcM5VhVxmJshsewyMCUgXI3bJ1RO90ZAOUcrYKntAdZazXkLwExQqzFx4hysO9IXAQeRTb2VW0/MqIicN73qvZ3NTP+4FgznPutdz0aAmwKAx94OngJ/Q8lnawSdHG+GfUYaw4LYvX9jnfGyB2WXHl9DJBO7wwNkH3SwDYHujOYFR0xbp997kvwsoOPOEc5AeXF4FMz3iywY8qetAzXAsp/IFjGOd/G38bjrkc1oIzJThlNXRPGM1eo65yXgs+1pcnB4XTPPJ3lMsAPY6tAJ/FtAl5D3YFtCTLXtYPtUYq/HiQP26n5Qd0l+lH1+7iQ++e7hdvaAt4ETqt6cDZaVFqo1oDr6BsNp/281BxVP4a6E9KvShekHFB25mQ00DuSCWxXGGmz7qq6sn6Od4fGM63dep7AOAzz/q7xlhHB+czpIH29yRvwSMgfwqHm9ff9yZGcLPKagFrSE1rUgtNcETGMyAmAL2+7+C3LuTzedYz0XrQ/j4Non/mC5XGdCXDcbSty5tO+ajlIxCOip7y7ui5a53HAPmftbda+Y+iPnsXanULakw3dSboh3iPNgi8b/4RxR/KdXuKmN+XEct3Yw1CMmQ19XEDZFxanQVOgMiD1CSvC6TkB3l4A9ABYA+5/0940iJiwoLrAaIuZt8fDC/gteRoFuL0tK/coDwWRJg7DuMIiOVSIc9Kx3HYky5nEXqFQ5BQGUMMF4b5PSp7oSG9vLNBiXoHtvHC3tsa+ODBeDG6nJNQxcsUSH3hGFlv7FBaudnu4L5KAgNHQfp+MorfT0Cf40IukOrW3uC0KCvdpynlmdJ8EOr/Wre1edgb3yRKN9ggExaKQFwJ8x/vKTCiwyn4b8Nc+ESlPfDdZm7nIpfA3lZeFYaZvHvP8bN6TjHeVoVjtwULeaOiJpjQe3BcenuEsJFC+K/k2BklP8Xox0B7CivZPpnOk83nJKE8WNtXvi3gzyDjQ6kM7RePWd99z43W3sEXNbZ4uFgoC+QbNinkp/kF4Nc/8tv+YhZ5HHHm6fwFo0XQI2LivJRa7bB0GrWUIqvIirLY5dEoh2zlkS6E8naGEykvwbpJpCo3S+GR61cUonld/fZEMIBvnVIt/6tyOBXo6M1oHPYIu4l0ouO68y1kqnfJZURjyznCf0bjFUWqqPGj5GbY/5InCjIZyQAsOQ6RDjoknalkhP0gLypS2BvgCiwx1fq0m6ALvAzDFXmZE07g86uUlquU7oexXw4N1iMAYXmF40oy+PNYJ+zfpObYswPiHkGvzypkDjnuRFY7NfaD0PmOiuHbIOcF6bDA4/9qckWeugQsia5EiAHQLi6w3GrFGLo29EDzm954lWOY6ER68ASCudeS+aF3J4D3CVLkfnm5eAeUoG8mCoKyYjPCs1gizthBqu4akXU/hTGQDxAtwRjK+230k78JRUAAjyIC9zM5KVuhn57kAWO767a3O64DmlZSZPAcz39TvCShnmZPljngbo5jXWs2zrg1xqkKVHXwoAbm0VivhktbZPOf0voCyt837CjkwA2HWiIjA+d4AzbFfGVnbZ+A4KAPKCL2GNxlGH3iXcW8VY3A/EgpsiwLBPqG3BZ/miLcOJLMvUwHllYdctwnQDGQ9UCYVe1ZPYy0DyQRARDw2LrEX+NvvNznBQseBZfYlIiBwJAy4Lo6NkEd5hW0PykD58adxNNQS8yibN9k8ygDK4F/soXees6rApy7hOqCszsmsDd72UOgEJhMFskPI5SPGy+cv/l9G0+pcSBQc8pL4SQaQBhActPGDPiRRQp7LRrJ+dMb+Wk7vo1O/M0JF5v50OpG/Dy8n18bh0IesDdq002BkKGvhxhzeqq+C5sjs7eukHDgyKuQouDxHq04Ue5TZtGRklxwZhlFnOvJ7MkRwnLhXWh/wZkQDRv4i1y+bp5jvkCUbQZp8g14QEWPhNFACSz0P3QHPa7uUDyuUhrZ2uRGg6ed4puoh0e/scOp05uhK1otFf+kleb0fZzyTcwQ6IHRBPV95NM0JzpEU5ac6pLNNMxnIZyL5lgJU3EkFnR5bBVsUBY0X9t8wcs7HselW7HN46X1MXOcS+Pb52NZTRkE+//lr8xIFOv9qcRr19g4VID3rb7rSrIFx8JmMijEIFBAuwVmZlCItKFnBUti1yuyfVfsawMvKrDzKrCPaBS7NFibtc5bXs9YNLx7DOFpyGLbBhiCHhoNw+E0AgbBSpC5nBu7eai2GH5c1Wc86/eM4qBgP1Mn2yvMaCr4s3rkeeGewn2Wo5GLOSeF3prWENQBlMVfRfmxLVd/z/uuqRMQ45TNvaza7Tvrm0Czf0E+PC4GeW/jlOaxtTwA2C8Shot3RKYETgdQMEIfH2KgfUKYlBGSpUz3NcueEySAJAJnCNHTmmjnQ+i4vLRdSHM9gY0VgBxonYS7lTt4DCUgoZ/VaWFYJXsJ6zDrxG8or63MvKj3I+J7iBJ2/2hyW4ic+otcuwhFzGG9MTaumAchsPJHBCmJIYIt8GYaszCcyqqD/As1K6tUMJqrR/wr8okSFb40DyoyRjQ7mEGwYGUjP2NaABU3zPEdUyMOfFeUsr4YKtMaWixMFetM0pHiz2hirvPco86MsvRPJUIGM11qscyi/y7BcT9AoZIrmgWiusdXczn0Qj7GEpMTnd9vYe0jx0CCQ61OYdOYrvc+xJZ86D4n+3X46t/s4IFDiLi4iUDLko/Cx80/MxZTkq8pEex4BOA6QAShwpqwBZDNWzDLw8FwDD/irxEd4BqHWk/C6cf+yGacs2mUaDJvTAOKxOCKM2idQVTrz/r1Q7knXFJLtTIx3ngEkj1sQ+6mgwU5Xk3YroZ1ARn3wzwTKzhJQpEPZY6I8KB1QvNxj7GDZvcjgH84f+w1wgf3H8LQhGRf+LbRw6icDKM9HiLV54ubbb8PNvIdjofBBohsd+VWjXrhlpFdE81qvtmYjkiszGLvw8if+ru8mw6yuZVmlcjU3hrghK9uS35wPEa3D70z01OemcP7QXrimqOb56PuQXW7R+YsoG/vLfcmRab0C5fiNZHTIfL06gDLDrmEEsizu5k2eYc8gaoL76z00wnkyADh+Y6uA5rB0ucoHHJ3RsGvnrxYCWeEu5fCAYh1/xr2MkpJcawzexh1Ame3Bn5QXZJyxKHvF2xwIL2eEXdPgw6gI+oUSUPb9yYaAK1B+2hj1cTtD+XELtyZQfsI8yk+5pxlsz/2oyyN3SQDlyj9ptnpNLkeloAtktc1tGO9kYNNxaIFcEUpc6QDREnkXtD7zXkQmdWsWGpr26bY53jxq0g+6PcioA7pD3nOAPgxsG9CJvd1OZ5ZR+dyAhk53CXqgGwJtub/eLpeV1cPKUlvoNOdV1J+N4QLK6Dej+WK9ydFYWVfMMkN6Ff4q6pDcHUCpAdLG7xpa6gApfwn1PBgOo3434njU5kTo4blc1e1yqxHWdZ8wxIB+ySGoUGQZhuE9ruNObBWe73AaqC+ack2fbjgMoikf0SQ+rbwybm0JGmV+936MGtDkEKFjywxUffmum8qr7KC+YRbpUQC/bnByGaI+g27e59i+GkCazwToxrMyAA31HJ0Ow3pQToTqO2Bvsq8bU3uG7QVQZus5IVcOlAVs+WyMtQM8F8reK1c0tHdXlzRobkljTFAFZ16ee5SlYLXnI5yB98MjUctwMg5BlJcHr5Z/xHzyWOAa935mZd9mJSwY+mAiY2N6t2DzmV5ZJiAIS08Of5ayiPLqwCmxTaoXtGtnj3niriyffNF1RV3eYAHivPBC8awJSoJOoDHaoZh+9RtJWXxvsltJJ2fhqJo4X8ze1QSXZ1A0yVmKh+cfu1Ej7SmISVQ9k1AIcNTWMNkYlLVQLAQ+VJ9or8mmpF15r6d4R2CDZcUim5UbPCeg7DRx691UdVUAbGNek6zUEKTkkSQvxXndoeCDlvBucb23OuhN1jOJj1F3B2Zt6fGjzmLvhdGT2wrsfxx/MzrUKIYQFugrjTUQOA1H0siYBaVbpiEgZPxxj3F7Jqy1iTex55UKHMKm8R9oGwoAeEOe4rzA6HnwtM7K1riy7QT3KfTKB9DBE/YzR0iMvMKkEfoGKYPQ8+BTvpMtqfDQhmErh/JlxXio16n/WSHOPCi5QqHPepss4rxOBqz/w967AFuaXeVh+z77dvfMaDyakUaW5Th2FIvACGFCgWOnLIM0gAvJLjsBynYlcVkIEUgGkAjEphLjUMREjwK/JENcIi475mEoB2HAEohJASVhEZA1YE0iY2MLIdDoMZpHd9++9/bN+r61vr3X/59zX31bfXum15V67rnn/Of/9/722muvb6211+Y1oQdUbKLPI9VjSPLhXlEvbjaeM859zwaQFgweuSQHChfUcda7vz+Uve7b+4jPu17gwHfZ1xzi0hQkN8tGXzjis/xN6SAtesJvQijiC8BI2s3XGtdtIjvjuBGQ5iDcNu6up4ObQo/gPvYGMjRw1B3IA4jwXVubFkH2fcl3GonAebIbsa8T0XyQZpAIfJf3gBOP+zgRbUHGg50RxTZR6hgh7jqW61vofkXphKD+DkI5AVZ/iFh03I8ZKV4WUT7AmOmGywER5YViXowg2+CoiM6+yWMQix5NZrobiiCBKKPwFkgxInFeqGvbCDGPfLI9nk8imozUayuA9DSIsr2PSDP2eKJgF9eHIJZTvQP9Bv0yJWp5LkqPaq5QZkEgeqFDF7K8Xs+rXkumNSQyXvNcoKynAfT1xGURGRf5+XKK+jz3Pfd93llf/H2/We4v/u7V1KlHVMjU7SYnyiDFdiYyUq+jAjv2JpMo2zlmF5lybf9iz/Kayfw5FPFSgcQcSWYIMEVrY94N0UTWnsv8HCPHdEZ6OyE+iCgnAA8lylykSOCJSZL1kTAsPRFe6rhf1vF9jmrdP5AoY4+y4RD7k0WUL1kRLxDlJ2yvMojyp56+RqL8ySdNnoMoQ/4zUV6JxVZ6mutjOI6JpIhykEX2L8HVq0JnRzfGCDYZ1SL0kjtixjyI8UkSmtcJOWSVlZXHUtlWei9nhnGMQTBifUMz8/YD/47LqV7j7/XQ3Rpt7RXucpVImWc0pvmd6iKoDyLKwo81g4BBjLkIJf8GvoHXWEP92swHMhHL9jKum1asnrvJvBcaRz4jghQ9pTqq5fv66BlTfH7YXv3ZJITYwyydP9X93QGCQEkQZcoBbJoIuLh9N+q9UHeRxHnRurmtnMfe4XJbMpPkbBvNSau+n/Gc3jOIcuhH6Be0l9dwJnj78DPsdaeaOo5J+he/cQ2/3+/ndrPuRQdUOGJYwCucd719Md/IS8Jx4Pa/1oVY6uI6H9sIfkAWSOqDmHed5ePG7M3nP/8FY+nmBMUgokMwVfxHkY+xCMX72UOYABsRTCe/+B5I5y7ScQEhDEdOPDfa1Vl0P1egdgUR+w6tg0grkgEtwk0DMWYwJq6ApiLTj32OZ+DYD/y4LSRvbhJae0lDEaTGBkXVoiXwG/EcKS4JGo2uIMzCCkbVxJBmn30/gbdB1VpVYRmeFT8LVccAgaBhMuPMVX9WJvI+OiRgVMaWVo0xi0XdiSMMwHAwgGqk9EI9P9PyeRETKRa6QiDMqGrXlWkIYNqfdc2OD/HPh/FP+dF+VHj4aTB6hec8UYSVsNZnirZSsGnX4fsjnYXeICoBj+By76Y9B8fu4B4gx5hwPLcWe5VReCXSXjlW3B/nfclRMKYMB7ldj73DmvAqWkXZtUVZUWGNjgiSyDjuz3bZ9Tl93CeyG19MAbXINcZfbUEqyJoRgE6UKDgOoRMa4JxSQ+N+LoOqjD11BqiPJLkgISLBaGOYSyKcmj4TYyAWIo5HJ20ibL5IaX+Kfut+1B/wxGI8bE/uLs6yDPlw3RIRgeS5xed6PuZ+TtvVZ/o8V5XMKe9OrFwOssNCfSAWUMppnETYKUMxD/eRUtW3Lgz51T39eCjHomOWFjHti9H46vmaZ70fAj5+d72LcU9eNL8+e7+HPvWvKqrl81HjRTEi3kP26Z1PaVDSyb0p0SeX+TEmuamMZOGzFGWQjU19E4a4dK/LQ9q+ERFAP6/Y7+xy7jJOeWe69b5F0ZwggyggnRpVrO+0f/h90T7zPcjuROI5tDiDVpG70D19/2asG1yU0T9mPdk4Rhv4noxXdVgNjP4S02W2Vl9dfTzGTzaW4n0vbz8b/YGD5KRfwDbMCHfoVx8Hd8T1KGI2yjmIUKjxj561IM6YfyzW5UfooPDRrhFjOIJQ0Xobe4+xD9mOd7pihHjbIshXEJEzMnzJNiWjABII9LZds0f96u0EptJ/GlvJIHVaGnMf76lTGlV13RCV8eNfkCxno1inVuhzf56ux0iHUZfwRiq57pUHQXoa3xlr4nT/s9al/nnMLx1Fkm0GyKGvByObSDoK6xUqVsNWgfMHNs/6qmWBIVPCCnads4wIRJPvtIrXSL3GGeA4+3uTMj4qtcMbBJTYHpJm03F4HmVmOvfH+jKPpM0cFxNQplunJkI7kUs4Z3WfpLzS/NF385Fd/QSWyXat6dQYxCP6mdPgUzEvyjGMXdujzKMIsUUNUSuc823ZEZdQyMvk90kU87J060891donrOr1p56CfEOG3ZHTa2VxDZ7OU+Cs4z/zeqWI6bC9/XskmdQ7eX32jAtlMoqkyQbK+pprjOBM28wkh9Q2sC3i9nPC4/PBbeFhqyoKPrUZhDqeR30MWk29jHMi5FyBVEXGHhVtOqIyit3BtpFzyW0ezyTxdQfrps/J+XrY7TObF6iPoLVK67XaAqy7gyLwyTpT63QeO9cn3kPdR4EO2pZddoezq8sryF12nik1WvaL9jCHzbQTdie4BfsZ/MfXZpfNkT06dBv1T5BGjlaqBaQ1PbcDRFLBE5E/OWb0d5ePsAHcZhz9ER5TrKaOiC4X0T+0kecfh1yKyA8eFNsVaKfGiQqBe7dNYqL0OSRnQMwX2Sjcr2xzeD1qLkG2mB2L9WrmhHF8h0zj3sxSgIyAcscY4p6Sn9E3J8sToszlLHpJozWBqC/6QuJ/8bXin0nxKZoso1EgwKsvoZTB29OfsSjGngYuKvF8PdcnpRsskzZScnyCksiiHRi4MK4IeCy4qp4qMp6rYvreHa/I68TOPjWjOAvUnChLmIQFK2km8p+NGBYaMkHMxqhP4rF45HRfDPzm5rm+x9OVw/BYS/Hx7GQaseCPI/VXhP0ao1mA1qLjeR9ejJ/IEe/Rxz4taGmcFSXMxorK1AM3Nz7cuBG5dmPY37tmOd7979jXkg12LQSdsHJo3eGAZ3ZDJqqP9j7GRKWi4/j7d7qXzIaTr+M6GPRSiqp0LjLEeyryzxR1LAiI5A6jQVWMJZtKGYA3P8uLFPOcHM8dRH1uMQPA/+K53PYHjKbs6cpHL8SVfS52g44LoDudvD1OPBQlx3soDEUFFjhBYfSiNWkuZ88gxkfyOxxCMM7GdgPh6h7MaQS2yywNBCegO+bQkNcUldcph16uPHBI512H0yc7hCYGC5ThATKc9/Hk70jmsgPLdcYglzJqd01+PbtgkDvdC4uMO0bGYuL6wUfJnzMiNtkYyAZQNtR17/5eSk/1e0+N/SlJX9zrnJ/TZTdezElYNvj9WR514vjobxl7lDFkEMTnifCw7SGPyuih/IejMhNl4YRogRuRjpevJ5EBZDdDoS7sO0Yq9QUrYX3eyAUKHLGatREKnY0MsoFIG8YF32e6t6LEUPExLpIZpqZGu/pqz8nYF7w5bGGshvNzznEnxvQ8rfVkRHnhwfmNTkxASnxuccwOMqTR70SUeVyOIsna8xYkGdHkfYsK7xihgB5DVesrFmV72ggE9iHjNfYkX7Fo3BPGRxCdw1FQiDZ7AAn99PGWfhrzwecZYJrPvzwPhFy/JnCdz5u8buQ9rrpO+scn5GL0FEfjzY10OWV9jR2fO8BJN/kCPIh0zA3NeRmL7gRSgU5f3yTfvhfZ9TZkF85dVLAGUcbeZGZLmNzfYUQZUWVElLEnH0dCcZ++fTfvTZ4S5WnqNVboXCCIkEwiynN5HZ8npTakMMt6Wj/8Wk2MqV3h4zB9Lzt3hPFcN/lD5ZTzv3iNiLIyE+T8wR5ljF0nyqarcOYqibLJMiqym4PnSXPwfNrSrkWUP/nkNrcVIJJM0sRaYLHGpP52o549dTnRP+b5YFpKfqgLvTbDvG4K+oHrfXmUgynsbM3peK5ksTvwcjQ9rhVR9nnnYzCX4TCXIyA1HLxjYNMQSw12G2XmpotTNxgFDlKtZ/p28Wm0l5WalRnHtg37sX8vNWTPxo/YpYDQcPx7PRThzO/PxC2PS9Yv2TbA+9BzGlPakcpuSjblXCZJvCKSKSd7v2+8j1oc+B6JctcPyVE8G+MJBsAODv3Ykys5Uw0Y3jdsVL3n9q84g9si2fbpkfEYF5iDc6KoNjiZVKBxEN4sU8oU5FFl4TTocyO+3+dFFCHT3MX7Iq9dJ8Sc6XuUQ/aVzp8j0Lwm9Je2B7q96lk9VM/dLvEot6peD+fKkv5j7kDuFFHm5OQkDaKDiRpCmo0mF7ChnDJRznn/vhi4gZN/SKCC9Ope7L9dhkJZarwiyZpcmhBSIg6w35sV0RjtBFGmtTbJ9dfeQGVW9wUVyiXaJ49KrmKaDf3cVrRBhpv6JgFQ5NBx8ZRVtRHGyMSwZx+cLOdFvy+qQbpFSnTOqp7F66JT/H6kpebPoXq0MMtzIiWh99m+UOB4DcKfFU5WKnRgyJBlz1BcwPcj50mjCdDHHvIQFbDZ1rTPS9cIg0wkhTOVF1LfITs2X6UM2N60aPHYFpsE8MRr8sFLv2OLYo8QB6FFBBfPVPS54xQKeSzi4YhhMSYU1RrRBLaHzgrPCOCCGp6prEx5bxQfiKjm3LvJvrN/bjhCLLBooqlZ2Uk2fHympEyKkms5jXsnyPi+Urolf4qSZ+x1jBeV7gGeVD0jE+We8hyKGsSZZfXZAi/qtexH3sCBU0Q48exQMnIeUekFQc17UPJ9c9tyvyiXkfaF/ue2uzJNx0bZzfW3nCdcnMNR1ee3lOAkoot548oxz2foKbRtNe2nzMSAMhwLSZ5rGqv+3gFEeRkGC/1PRsp8LIT/gq5OiznbEoKpvk3axz7jqI5BFlx3jywAOCozmRFO/nxIi2pIGGGAg48D7e+xaBfIgzmOGDU2VgxCjH3JFlyL4l1e/Aj7NT0i5/s+V3H0E/qCVGuNG6NsmGiwr2PMEL0aC6HD5IviovjGd+Ss4KWZKHedtEg4/GY3kCgvm1xh1CiFVWPmBNlJnc5Kxp5kZuVE5I2RZVTmMZKM459QuAv685KdjbxjRPlpO+4J+4+fYLVgT7HmHuUrnoqNAl+DJON56KuPcTfUk0M+G7CTrsTaLDnra1JyWmYZyuvapNgQn4yjrsbclNMY389rXf57/txMMjRnfF7EWC6kjo/eSP+rjZJprW+qcs0l3cjxpjl3kAkBoryBM74tmnwRDiJzCN11wUnyFv5xf74X/KJ4EzNrUzhJJ5kQ2jaWLUY2cVFGs1yrFyLSE6szD5jWjJxpmNaRZWI6eS99Lzt5NMYD/zF3lqZgs0uuO9jWGVFeAVHZtf0B5gDatqyIQZRxPNSe/dv3Yl4WUYYTiESXWwaCAHcH1CCflJuQ73yeMR4PdKUO3GnolmH+kTxloqz3RFDmRM/ViDeG2MAZlffP4714zLANRrBFz5/bpMvHCUZFIhzWUG0xgl5nGyI7T+nSkwwRLunTrEjZJj0IkauLpUy/3s4oliocHJ+RRamU5z5vk9qezFf7Vl5nRWgzDmqTtvTlvmQyOSGCYUOLWOf7wjFi9NFtthQ55hBG4Kb3EwLXMZ3OzbFN069GBHU+jpkod7kzLHLadV8Pwv7RHMsBoSwH+f2MZdadzBjgHEZQyjkBbfAgxZ5p6gI5MgkG98G1/TnxPbUh20vItKSNigwjYcXr/X1kHNHOC16Yx1V40KkS6wjzi8IGnDpu3OY5MVGWIUVbAg2aR5PDkBpeniiyA8EMgtwnfwiVy7qD1e+JN2f30kBSyXTy7TNB6aO9CA5AilRXghSEE+cQSjA5WPzu2IcM4RykdAyg9yeLzSJRHkpNRpe+4GSZkepQji6kSosc6ZJ6trzMblz7oqL2PPAAACAASURBVEDyh4g8v+vKOxNlvy5SkqGckSZqC+MO7+HefBn5uSeDpERxhviwK5ueuh3YhcEjw6f/jslOAVWqdYyp9loA6y60yfuOR8opkdvJ/qPgjt2b58VF6oqO6eiOmcDEjQ73LIqQIpYBQcdnquqrFFEVyVD0U/ffsxRtEqNwCIj8KJU6R5QHUfaoflYcet2dKmaAai+42i7nBcfeFoceBTZMWDk8bReYkmT3LmlxAIZITVS2hRM79NuJ9zjGbHgFNacmvyGnaSwlb3ive/DQtmT0KuqsohPz9HzKA3SAKw5PkY9sDbSzF0djlMPpNX6yLGDxHZ6/kSYuWda1y/baz42FTGL1HCreVIwNoDHS3QkPmq4UYE9TUp/07Lkhlx1TPpe9tVlGuoHEz5fvm1cfp+2epcmFvtQz8R3pj/wMtTGPa9Z5B+mGaDjHb06UlSap1C0QU+8nzkB2/YYfkNcsw8KvrycRbYNcQ5bgj/LzkI34IvXUiAD2aZ43ZnyH7UfeAmlGlWuLpCFNFWmoKNaFZ3IPKJ6HYl0hdyZ03j0uIik1FW2NNW1CpANTfSZZ8P4sRiQ7UT6IJGerZRlRXrYfOQ8IjH8tREu4e6xoo4+6n4hcPJ/GNPexeLEj7j2GvGOPMp4R5yTvRSQZ+4yxL/my6WDs2bx0aZ9nzj5h0eMnt62iNfcoo3AX9v3BsHADtv8EUV6J4it9rU+yMdebThgWO8kxgIEUxtC4VyLBWMfDKcvr4MoNoyjfU9/1e+GeY27m9mQdMf++ruO6NwkKLBIhaJjhaPP1mGsDs3+C8KKYF873DvlFWjWixlvnN9qdVpzuov1mNBn7lS2DAtXccQ3WNI8mk4UNQ1tyjU5korxERl03jHZn3cdps4RQZ/EcKdbx/KQ7+7ybvzdRONOgCotH0hacbtGbxTEnWyT6WLEbcAa5Q4h9i4iyE2UU80L2g8mzyfFTV662T19GRHmnfeLJxnOUUQEbldvjFmypk97ASPOJMjaiyGoDC9eFnIok6LtyGubu67Ms+9KNHD6uUSOLoethmsvTaK3flxbucNoq/TSRa14Vc0PrN8c6zb2eeZCIshN+dx50lRT7qT3QMvQjt0wxXDkwmq8h7LuyfQLjSYEu+Dts/HIwTvVv8F2udZBQRlHDWUvbx8dq2bqjcZoT5Wz/6N5K9+7fiYHLuHeyJSdI2isrTEXQOr7JRqY+EmlO8wTPgAM62535jOE8hnidI8XeXpcPvZ/HN4/DdH2T8971qmyvg3QyvxvjQKdkyGMOXjjBHXKTyTejyTHuuI/IddbRLm84mQWZs27XZv0bxjDXM+rjSFHPa0U+UzlHpHcUqe/z1fvj8zqlXrMDfYKEMRR/q7EhG2FnJKUWgy2BHGDGPgwKaiLNuD4RZR37ARAQfaKwhKdAadwacK4DiSjrO3Mmm9OYWVHVgPX1ww0opgrHDPdB9fZJULWgZbKq/iv9VQInx8DCwsIFW4aa3R/GSUzaPHj6nhZbETfdl32MvZETJ4G8xiGUJIPY4xyTDf0BUcb+8Gy0D4fHMC7Yl2ifFiJOojS28NTkiryuDN1o5LNhw0QRJ00U7UldW9uces6S911jkkkjJzzKcQdeIkDEKFKppbzG0T++H1FEeRT/cuLbFUQodE3MPBmdUPv1pKIgiHTwjWiYL7qxmFC5u2Ro4ko+5DXTc3nWXp9jY3GT8udtAm8pBcl/Lkow2mvfSIuPpzt5W1S4Aanb+PGosm1iYzuHVzk7KHRfEV2/k4+pO3qG4UqvaTiA5EFcQ7G2cO7QiZbSoCnDNjZ6vjy1ej7eV0TeK85HUbkoOqe2dcUbSlK6Bn3SUWHZucTv9UU93TfNfS2MIsqO19iv6DIwTauUYtfzp8XhhnGS5/Q8VTrLgl5nvZD1rnRUjv5kg42vhRnmbSj8fI9MFrRAau5prDOeeq9/lorZ6b68T8qgwHNdd47oofBF6nXWaT7mmldjLy23TrAyNY6/QeTMSLKlmxo/sMgaCLGfIbuFCDPORUZEDdWvQRiCfJAzdOLgcrsfGSR01tjf7KvSqtmYkO9sJPa3htE1j8Apo2UU6zkgipyMH7gl+TOJQk6Jgjc60Of4xn3zSQO5/WEY93HLRb3wndiDTDnsFYFBJCI1FfqfhY78GCjs39w24wYVrq9gH6cdp3PZ0qqfsmrATxipePKSHQnF1FUj0nE2DIp2IYpN+YPjidlSXmHc06yH7tFeTM43QBEyS2NX4xOdyQadUJKM53lEuYwqwQ6fr7nZKMsVlXUSRTa48n3zHJjPjWw0ZiPT358TZ+hQX09ERjVPWGCuE2UU7PJjyxAl3sT+Y9uLfOH8uXb3FojyOe5RRhbFphFn7NXnlh+sQ7CLBI70G+w62AOZMOdOdfKbKluH/phchvGYE+WJPGdhnX+zD+JYoJZewkb2T3oa9qx6uV+wPKqsL7sDGY4gGCWelgn7htE8Zkt45WsR5adNvkGUP/UEiPI1Vr5+4mkUrAPBwB5Rd6Z12ehc2dfBBRmzNxBZnh/Vo/YtI8r6TNpDUFBHJ1x8vqS0/25/5GixxjPhFOM1l+NlTiTNKZfrudMHc3UQHrV7lRFDr1atzFB8RpLH1LgUMVwy/rkIGaVpljuNImy07yLIpD3JWu+ha5R+nXX73C5X33oT0v5V2R0a57zua4zz2urtdHzyc3pfZs6Bfp3W5wji5SK3k3uFzJETpKzNTCTnbVhss+OuIIwiy7JNutwlZyI+k1ws04fS43r2SLt2Z5twRDv7NeyzPy1jiOfIgaDghCp+577BDgXZls2gfrBKNtYV1GWgVysXFfa25D6rbcIJ31VtIG9Xmuds64woKzIAlciFyS7KBpEazYYqTSYZ9jKS+hFQUZxEaZwgbPjBgPe9lrRVPOrKgWPK3ZjcHo1bTE32ye7GNPdIyhMTbe5RPHQ0FgntUebzQvFkgxFHfujv7B3ORrraI+GSodmj2oHdfOJwgeQA+PEvIm7LjFcJsNpCzCK61ZUC0luTEYdrXCA88swkHKTN0XAdkSrhku+tvoBTUWhAgIBFECMtBDBAfLLKW+hEmQs/qxlPlYYbBfZsLE6hENR+pjME+dSkG/Lj409sYr+xlBCFm8cguSHCc39DXqA4lS6L37g/0qrxsctLOC0YbXdvvvCXc6IbeGivlFisXF58Jc6hhgM09uIIv3w/H3/37g2lMibwXL50D10rcuEY6pxkx2UQcYDkWPgH7uEdVZeVcu3X9H3Jepj9Vlp0VvJaSNVGT+/xfVWSBfbPd+94tgj1wGKF+nFf7Pn3QmpyhGnOQl693z6eIsqYt4g8Y2x6ik3IObsQ6dTZ8ZPnqrBU1F3ebyhWbv8InQFSRkeMyUR2jEmZL6uQPl98JW++98UdWz4ffWx8vk33UM3HXNfpdzbE+3xI/e+fx6KLJ4nAZ5nU64MMIpFXYeeyG+2OL3OxCMecnsvrQ/TYZxNPGIe6n/CH3lWEQScJ9L8jxdr10sjUAell9Bj7j40sgyjfYb9BjHFMDgj0JokECneZPmVlYItao/BeJw2ZEEOvWXZKrFc9SryMQCSSIew0fv3vTGCPirQ5oGnWCVR0OL+fo7CzyzNRXrwT9eSE9PeGpgJhEUV2AgHd6vvq+JsVi/w9FMy5ZoW4EEm+bBHjS4gms6q17Uu2vchPGoEAiXjSUq8vWco19nGisrUv95AJN+LhGJReoPYI+XH5cF2c1yG9ls7Ma7Q+o95P8pkNLgiAXxd7QKmjpoYaZTfa1+U9is/pXvO5Peav69HsRMtrWHcShkyN+eQLCGRPpo2vX1GFHXvpgyh7tWv/m2d/I6IMYmyOoeech4MIZyjj6DMrVofIs82RNbuG/eJ2gpD5OOaMohdbheb6xEVEa7njdNBPuFvHx12el8g15w+YZXb8oG0HzIN+1ylRxts5qqxxGI1YTpal70nsQ8adKFsUGd2Ew9q2EkDOdky+sdceRehAlD9hRPmTTxhhtsrXcAQhoiyiLPIjUoAOSVZkv2b8vPjciMbldQo75mSQc4yoS8d+1UyW1ctsM3h6dxiAso+5HzMiy53UD8eD8Jvbfr0Py3TUjCT7PUSUF09p0P5Q9i10mwrw5uw39llrTOjbRaKMgMQYY+gTBRW07axHqzGsiSBxXsb4dCdZcipm3dNJvwkH7FsRt2wHwT7I95/rCFwbPNPX/VyPhL4aCl7Yqh4I7PYJ7JCwo3hfyEG8N1mzk63H54XDIDsBs37SeLNKNPWNy8KcNOZxkA7MckzHZQoUzK9He9kXtJkgYN75M+XwVKBL2xLntgj+xikg5Cp43ix1W+PFArexjsCRS1kO4HGEKu3csFPVF8wbrimYJ+EUyUEs2CI5Cp/nLPuGwoDYo6xAkcivBGROlCHPMsQ7UcbESSQoZJ5KAIthv2dcw8ELkiHlPr9mPpEF0qTwF0fSFZWqok4MuFiEuxKytiP1jwopRca68qChFsWEwtiTIOMaEZa5MamFsivBThpcKPM9PMXDCUFWevmanjKcSJwIWD+mKAhm3n8swdZivWGLI9OVQ9HJeBVRzhNi4Da8SDJwdF/HLMaTCo5JSOxL3r/RnRwxcZRurT7o+UqHzpHeXSuw4X+7cuxGkArshDLMqdciyk50PWIp0utKAUWW/H467kieOSk+9HUSWVXRs+588e/rPpA7j5Qg4i4SNAirt9uRk5JxGRp/i6jnyGSWLVyfFTUVQBxP4O8b7qEANUaKKKtIBm1C+DAQcKA8qdrqMFAZ1WBbacXwVnquH+/k1c4xR3dR2CcWc++7L+eQDY/ee0vyIqRIuI8rlUK/vzs1vAiW0t45noEpF8FwEPkCEh3SPUJ5j7nkDhv8sJ2hFNE/v7+3IRu6KsDDcTBL34n8dEzzXM39yxXHnXS7otYc1qI+njdSufP8y5hqLA8zavMYaZHi/ULepD+pmyL7gvdLx6bNZY36QQ+f/B4pdDDEcV3OAhBR5v1nGRPeTr8Z50ukQU/aR+eT68N1C8ni3kibBhnWWbEXLGp2wUJo5xFBQxo2Uq43NpluimiaCDbur+iaMmFyJG0/HKEiFL3DftistTJV8oWkTAAZFWQ7PF0PLgXO31xqfM6uF0h62xfP6UXHuk9EqfM3Qw/RWRnEgcXyOlnG5HCSrHOSYYxgTzKqViPSBiJBomzEAUT5CSMRn750dZBki9B5unWMNHQDdaC2J4BBe2qwr5fupMx6Ijc562UdEePzYVS9lkE4WV8TUea9Yz5K3vq1JMreXjp5jyDK8zU/G8mLOtt7IuM7OGr0e2TDeVtM3iHDpv+4B5+/sT/ZsyNAhM9D9s9blNkyKe5ANoX9u2BEGQ4kRJSRpq3tBXsMYES/sihQJy7JVmBLRcnmFa+jH31g6AVPw7SEIOtTzaVOcoIAp9oTB86Nyf7meEass9OzlbPEhM4PEVxGlN2LD6LsEadMlFHx+mkjzI+bTH/q04Mogzhjzz1PD8Ee5VgfKdvoUg4MzAgliKwISiYWaLUHbLz9NMophz5CktWo9+RyEziyBUkthPvF70PyGuux8OL9U3YRU9gzGR+vvS1jTMfrxXF2uyLW8Vl6MdMK40dLjnATcV3+HIhodC5FeMe13nbGToKYcZ7ZQ7QneI6z5EDvZyKedU8mytRL3V4YtsQ8g0w6KpMxtU1t6utc3G9gHwGakCMSaIxzkPQgTyBWE1sl11nB9fOCWWqL7A31O48lvxf7cTVOg7S64yOPj+Rimb0ykZnJmNA7RKFW9B92Xq7Ene+ndsgGhA2mPsxr5eh7+I3aGdmeBH8gjljYQ5YnZyXnOYoskTBYRcz738m55ZPrCKKcG+GC5UTZF7tQyDCAEglWRWm/LjydmAOpsFdPO5G24MLqe2knAhzPyYaVJof/jggb01BM2FJ6re7jUT9FvPy3znedLHhBlDVAI4I7onRzg1ltoaEXfXWDNUXZkkFwzYwPkWQNioiiFn4ZEIpKaXFX9Mux92NPIjO5R0Z59BEE3Qw+7meGByr2dmZCKjwzYfD2Y3+ZvN++uAojES2QIvTPvfqIMo3CVog8blh67yDLPj7EPK7T3/TSxPjjGU6WdoJwoQ0uO2xjEGVNYhXzUmo1oo5+Jp4X21JKNp6l1yC5WjRU6EvYjj2yPmV13jLTxnk/GDDAdux1W9MxQDYN9Az1071jI5I8FJb3WUpX8pSVRj5SSvh4tEFVY30h4lyh81FRDk89yYe5n7Owg/aFoP9zYkd8WHDB+61IrmRNc4wY2PN6sQSNW7hhJPurcFREe9R2pZ75nmQfZyg4pGEL/zwP3dET6VsRfdbCsZrODWbbgrQLx2sp5YdzBNQA8tMVn/eTFcVjT0wmkgxQh4PH59kwHuaLO5xqc33AI9qC9ON6T60chsq80Ffuf9Z7eV4KR2+5jNrhzBDedMgkPHgPefRjTqiY0Vyn9Lb6Q/qc9zaNKJqIstrEz8npYMxhQEb7cM/uXLTPKFPhANEzmFnEfchOjtdQ3df2Ip+3qBkKFd1hBOEiUq+NGKPaL8kBzpW165ByijGQw4mRYp6746m/bCPGmeMdURa9j8/4D5DGawpU9/Q4Du56CFSc/PSf45Bk72h8xXXa0h+tg/owE5L82VFkecUdhb3NejTXJNM9LGrkUTZus6GV7kQZ9RhW7TeKd6HC9batVVeMPGDvpp+PfNUIshFlK9j1hBXzesoIM46IgiGE0wxAYtxgdYeMjHpfG5FdwRXDbYJOmJNTK3S9ZIMyOku5RYSKchUyqjWz69dYG7V29NRbXu/RPc7ZOVFmy0aK9txQ1NzUvKSopHHR5zAO83yn/Fubh1NgvNY4wbED2ae+wnng9jciyijuha0FW1s2D+AkumBzAdsNrHgdiPKWOYyQXbEOmYctxn/D3orqnP6YHklbJn+DKAv7LKNu5WWSfAhBdmD86ywWp9fx3MOI8mQODEN33G9kM2W5mMwnKvPUvthi4FkTaM9Vz8DCuhI1TxBRdqJsBNmKdz1updsVUc5EGTKjQoVcc0lMKTiOUETQ1B5Fk7ssIZoV67UIsbqsEdDoQE51pjztZvkLpItiPH258jmHuaditRzHrmtH1hzgcFn0G7JtaTtEHn+/7yDeeWgxv1RNmO/riNCQlVFs00WgO9RjrRAmsu+0HmV7cL7eUoxzVe1kZ/A+mMGxpvc5mM5t5nvJydDnLNof+GIPdLdFo2AUx5Y2iWe7OQ5+I63/eX+t1j1F0dWPa2YP6sdt/ziZhUUGY1uX8IENzyngDev8B3rVjRJ+pgAGtHsmx+IWWV+5/e5t8GDECJYIf9n7vc1BmtXf+R5n2Z5TG8V5gaImO1FID8/3TCFHARAquqw+TvZW24XOZZxL4XeOSuP786OuYH9xTBh5V3HdkcWXj5+DQ2fYztPtOSroNTJHbHzuv98iyjEYfuaie9ezMHTdZ9eho25n4JpBhDSYHpkAkdPRSk6muBCkwXFD1J+lgcZxSJk0ZGH2cHuQ87iPAET7tQ9XBHcyEfgsX0hI/+Zp44nE5SiQKxUV8BlpNjmigmeDHHLiuAhMCKBIh35r0vVZEwalhJP3Js7h7VMBjnhCP9oqDAv1M+OPZ7HKM8dCRxwN0su2xiKudlC47Z690q/HgHoz9R1V2csFm+h4gFDMDDx4hs6du8B7oN/aPyyCm4/ooEEVxHS0aSj0uQHSSUp4WzOuwJD9h7c9jAcpOppwUkxoFxaYRPZ1X13nhnyQ9uifO8tS4bc++d2DJqUgp9J8YRDhh4HkBqH/5AVjHDwPJu7Oms1IDXZ5d6cIvxcLAgxQKlCmYLnM69nKRqCE2mfqM0kun807+fdInt3ho7nCvSaMKnvE1+U59tx3h9ioQ+AGKewTL8/Pu8dRZqPA01RZ7ycmwgUnoskBjlb/vkDJ4SYFO9+iwT4EFngN40UOB+GCZioCTLIZmEpuJvMylLdjOEI2moPQLn49nBauDbQvXQZN1m/yJI9Fa+g3v8+I5kqm8nz3cUMRpjCY4tg0nyuIJnuEHD+cW7HAKurEMWQb7TlKq0bqPuQjsiZk5NDmVWo9zjKOLRg605b3UlXh2TF0kjnqYBqvIEtMc+A+5HMbOOPeUkmNFJ83InDeSDJTTI0kgCAjigz5Pb/uTrANRt5iTcEARqq1zoz3iLHrUX7mC5aWDxdGb5SL1lTNjY/DUPTJgUmfwnQh+xwnFCbEJflz3niezurrXf/JVgOFJdqpC2b61FeYQdyHYyJMbDxfBJj3iGs57iDHIIuWQgiZiZRrFjbCHmUz5PZYjAtHQNn5sfb3k5e32xOXrKq1/XvaUlM/eWWFKapPWeRNxz9BdNwA8i1FDuvYgjFIItb5aSS563BAhb5GSrT61fdhYgzhBMZ2HbtMDjCRW5AKjnMYmiLSHIKMIcRhyRqTDXTNf32X1gx13SAVYwD9lfcRcIdDJp6po89o+3CNGcU5+TrWEBWeG9WuPe0amRQXMRdw9BkL2GGu2DywFOxz5jzC9SxM2VOvw/EQ9lmfD73B02hRNnB97YmFzDuf5CfJXO58V+xudOYtcxNbYA7YEluhG5b92tmklOEZn3dnmI9AvDsop/Qnjz0jSca+e6t0jXZij7KN1Z6lem4bQb5kzp9Ll68YUba9yU+anNs5yp80wvxpK/K1y8hTyLht3XA5TTjBiMe6kFJts9wtTOGExUw05yh1xTSxZcNZRGOec23Y4POtF132w3mQ50K2NTLJ0pzMRM3748WyoES7baqxoH4x3ZwcgTgJRXNGc8RLJEwj2sJqYvtg/YpsOdl9uA7H+2USKMC4Ax1kVkUkE0Hm9WEHZRtR0W3dI6/3wkm4ODd1Io46G1rD0Tbfhz7Is/qj5+JvbUEBWc5zbqJr4MzWNjPYD1xPvZAcHf2Gb94mN8Gxpzn7PNSPXuOZPAtYdoLsgEh3UebDsrGgbMsmMnw7mU0Y85xySAaAQn+Tw0JHO41xG6TesYkU7fhOJscae/R9OCs8Mq3vcgysb7tm71POoGfDKaE5OSf63icfT64HWL9ChrpMRd0Vx8TWnUyUudZjMoQCHIucf12qyx88FJlIDo22IMoCjYnOQTR0jmYWNP9seDpFQGToa/B8Ag9D0tuTlGksOgIlK5exH9oLeuVUbZ/M7qWRoI7veuRWwOaKwnw+DdKIHKE17P+IsOIaEZos2IsLlPeDBqyMN7Qred5d2P2ZIir8jhbxGGF8DuIO4ZEgOGlx7zZ/wiBRVNfJ0Si6wO/NvflJwanv+C1loj2fek/XKMpNAzeOV5KxAqjyRNRe1ehKn/RZieozPic8pJJTyQonD7zGKQ1XWCntWmMgz58mbCfKAAR4RzSK/QlP7rzIBF0KHB/3BEouhsIN75jmh9rn1pUPCfANmeIYRwZGVnwaa8lclkF6za198hbqe3LqoG2KcPJcWZBhN11jP4inJWfZlBKSckSbPJXFnU0wXLPTYexrdzx8MUrG4WyPq7d/REEQ1Qprl5hkhxR1S94DLWM0cFdqd+4viW8sTsQ30r+7AiYmQ4dIGUs/ZXnqBkR6Lgy0rG/cDedGxdiOkI+E0+c+DxWt1TjGehTyMyVZ83GhjMRk6PtuIoWUcwNODiwCcTYsiXY8wOd7OClwbXIcsS32j2cOR0oY+9TJpxdo8h8QRPVlmrWzTJb0HVboDccYImfnUajLSPJFq9aFSDFTrS2tFOfGci+yLdDrRhxQ9Rr9QEaI38PuSAeoO+r2JUtZj8Z8nBiRMvDRrwNIsvctutkJ79wg52ATBx/QTKTT+3GbYdD3N8YLtElEuRftSgY5ycVYJ/15S+4joxgRZBpGqmiN/X4eRaanHO+bMbCKtGkcA2URFBQCvmqOsCt2DBSOe3rC9iSzYBdTrq3Ykf19KaLLfgRUGI09iufrl2QVrfd56fNEcz2T534t24XvD1KGvxUFIDEKnHXeO+cpDl2JtUnrtmQy6848TydGppyNYTzO5z5tmwA6p94K+b4eB6Hu78e6IXvG++xz0p/vDiny3DjnG0ef4TX3JmN/vv27iHRrI8jnz52zOQFnEhxIuMajyVzToVche5JrrVNyEnUxGWsNxSfbGjGfh1gNJwvm8rF+9PzDGCDl2J1L/JnLdH9QFu54frITOW+VkpzmM2/ZJzXm8Iwoo5AntxqYvJtTCPscnShb2rVlTHziiW0SZVS9FlHmHmV8JfsLoo8ug8MhI5mbEpZjobf0InYtY5ROC+GzU10d2TK55g/boS1I0JGp3d0GSnVNciOGLRN7XIMoZ9kf19tztGRZG+m80g+2BMRahLdUsVgp09lW59xAk4NA+Xj6vXxNSk9UXyJrUoQ4V7GmfQlLJ+Z3bxLmYzjW9KyuP7Q29rXNHYiy8fAbTno43lUEmNkGQUTVZolhJ8RRfT3LBq6VPcLfsFnCDvN2jXOjHTt3tmqPM95TejHlMPV16LlwWvQpLbLq61XGOuM75GM4PWQrKELubfYUaDqhxEeAu7U/H1+1rKAWo/ExNnxe3EcEO7dBNiz6hYxNyRKvDXnh8yPyr77QDgwZ9/6OLDmNKdqgwmO4htFukfc5UfYbDzLqBHgoLOo3GR4L1/kC4KTULBouBlEwJ27ByBzseaQkwoiGiuFiMaKdedJkkGSoauGRgImY6m/9zoalIoJIwfYolAuIBFRFQ3qULTwjpOILk2YYAvo+cUJfZ4slnpGJcm6jhDj/zh52DmhgnRdbtCkXbMop1fiOj8HwMqr9uWq0G9lYWH3muOFsjhhbVAZx8oyA3H/eG4aPBDu8XrlffbG2a1jlOJR8LoikPqMAz8SYiei3C/Nom/q/ffVypGn6nrchA/5aBFw4KMKqe8HA7p/JSICd3QmwE0UVfSIBTtExOpL4PTf8qIThyRRRTgZFl63AKisJtVuVqdmo+BkyNaKt6ptIoM4TxizKWKlvqv7sJY8YeQAAIABJREFU+39HdEeysWn7OzWGwAyy4eMzjCdIiPAkocae93yoO/Wie9JdngYuvS+xVkq59+hex9FtJpI4LpDZIHMH1NTwGLpJ81u/Nc+UreDK0SMHY567/pKh7kp/PDMTRi2sev4wcLMBN124mcYeuKhdjOR1g3Qq7xMnCeUpe+t9ccr9nP89aYl1Y9cUumRLi607vcKREwswxyvGWu3lvcM5xuNqkn4nfvDKQx/JZmWfIPtDZg4mx34N9BnivCDHJAiWSn3OdARTrBlBxpE3UdEaJNn0A/YqI4KMa70YnRdAoiMW+gtt05pkqce9Sj8XqpBErWExDpwnCbwxPkH6FUmWIC9EhnEDyU22nrM8LIvCzYhunvjHeT2PWPfvxH2ZVu3kUSTZK0l7Wv4aPo+CXTQmI5KM7RnQAShchH3JOFsWRbpwBNSnrWgXUlAv2T+kp26jArZ9tmME2+U1iA8gkSzEmslq12ktkn7R/MsOTukuzTfN2T2klXIt8GJv+BFR9uiDE2XJPdcKSOZs/eB9URiSfNIHX/pbc70bgXQkuG2i9Y9Ov5CZ3EbqZvyLxvX+JqLs69fQO9AJzNqIlGvtTcZ5yZD1TZJky6aw+XCnRZTP4W9We7ctCRZR3rL3sYfZ066hQMPAhHwcSJLR0mMSZeIp+c06eQl5PY7c5mvCED4eUc7PTjcJPeuDuGxODYdWJspIvWbiXCLK2yjkhaJ0RpQfv7TbPv5pjyiDKOOccESUF4hyyBvlhsTEZcn/jXZK3ehzfZJt06SSln7X5TS+GQpYNrh0Nu4Hm0Cp4XOnrrKqRqEtyHbclHPY10Vlyut5Yer0vmkdGYpVJDbWKUUH2dwxLmg2bSxOq7GmqeCVzw9EkUdEVHjmuYr3NPezfcXtNrBFYn1Thl2f40Ee85yX3az3tCbObXB/PrbSgSgji88J8/heFIWF9gsC5jYknAXJ6Qd7GIEG+76IqeukAD/kh/emkRJkmImebhcow0/RZr0nvZVtJeHn/XGiqB985unio6Bplk19N1/PZ0DfhD3lWUR+z36aB67B8+J9YpCqXs9tYN6DwZGwYyPCK7tybo8pkKGUbeECWeYcUGFfkGhi5jaU2kkNGGOU5UsR5Wzz9fOUtZ6imJcmngMzjQz4QjEmP6/gGxE1oqd0kEeveG1GNyIaptBIBgK4TJQJcAArL0T2NPtzxqLmRrt3mpGxsIJ0Rivel2GP3x4J9nZnokzDDt9Nbc57mBV1w/hlAiUDPCsh9ZsTHdEMGZ/RFmElYoPIj76/G5G2PIjsVbSLwhL9z++5UvHU9jywGqFsmIg8LDO2s7J2oyL2ScSN3CvpBEgCqXbICOkEaKJZY88u9gyj8i8qZQfhkZJUu9m+OOOYzwhNPVdWGaOpkvIUYim9bBzxWaFAOzbd+M/GPfRFVny+z1dZCNz9YuNKeeqyPxYBRltj3HWf+QRHm+kBiz3EaBu8o75XdjHd1z1nUfAtFBOOdkJqMr67o3Mh7b4o2oYfks0oguDKS4WRvKhblgWmrWr+WDu414UK1XFQurWOhdL4+6Et7rV022yksfu4jAgrxyza3mVNsg3JCucYj46wvabsc3KYeZ+mimeSZhZjoXuLyHZyHwtyXjxc0Q6y6vLsSkIypwVAZ21jz6bmcf4tjGUQSP905S2hYzulrEfa1jBEgXcQWbMosE8/t2VCJpJjS23x5rs84rtdFwd2chbEwPa57N8a+IoEyH6aE2Xi2vWxy4G20gxdMl2MJ/oR8mnjvmntMlvfosS2x9Iix1soUmSRZBDlCxvX7O9Ni5yBEHjRrg2bB+v2BeyxX7Uj5tyQCHKANMSQAyu6bLhtjbHKi5YMG9vbnMfQZWMYMznztA9fJsndYtWny8hwGvilL09BlidEecl9UKwIP1wno7J1rJlMD8d+MWxFiHRrkGboJVS3xp7kp+3fVSPCl7ev2Z5kFOyywl12ZjLOSkYk+ZJF33aNTF+NSsA9Mz1WiliwQwZ9G0bW5a7/xxFh88/HnBrAIUs2rxcy9tnNFA32s1tdj3WiPCNR0okqsCVnmu4zMTjDgM0yHK6A3rj+Wega/j2LJGtdHc4B17KKLkPPw7bA3mTMC8g50qu37Ego7E1GuvVFOI24P9mjzfjHtGuofsg21iZMC9OjIeCTegADzWVEeZaOzUHI2Sw3mChzAs7mzYFR5Wj5suhzJsvqYHKee1TZI8ooXsdCV3AMUf5HRHkQZaRe73rVaxJlPy5Kqde4HzNyaHiHvTCLVPrH2WnjDXM+tEj6l9nWc5Whr8GGxqrN6t1hkzNgEhFlyO5uWssmNp9C4UxnHvh3W4rHZcLnMHfkigj5+jXmgtf/6H2K5+JvRFn9x/UT5y51s9vHmmt+yXQtzkQzExnNda2x0Fta79kunKYBkq71CWnpQdr53RinyXeS7UKRDDKa1285BtzOMacJ8GagCjjCAR4RWdhDqX96jhwXwo19SgVYme3T8bI2BBEFdrw2OftcnIdsCR+0XdHX3A+NjbcFz5k6IVzXgeTPyB0ek67NePTMwsBOsgpsJB8ac58nHqUllyFmQ5d32UhciXvA41p+viQ6ThnjOcouX7TpYgtjJ8p0BnsQJ8ut6/uRXSCMtHdb7cz992eYXTUnyjkVshtdEv0JqL4IThcSOUN8z64+075NRLcw2OOIECcz3RAPw1o56Pn5Wdi0j1rP0IBJQJ08jYpxPeqKczRDX+V7Y5H1vvhCLuU0CpONiTkvtpQrhQ+Pm9+PwhzKgAMb+yWZER9OguxREVEm6QkhWRYxRtvdETB1akgoJAAkRLApY5xAzjOJ64qyK8GkEE0h7AWx78UkEHXkBBuOhsm4RJ+1z5kE2cAVeVE7MtFWevhEmcQky7KF1/Nqfe4wyOU9k1MEE4UyKOkYTtRsvFEJRiRYhlRXyFT0UXJeUSy+NxQ8J2pEX+VBnBQliHkgoqxnc7IHwUYbuU/EZGWd/fS9tEMpe3oeiGpvezgB4HzJHsq8F1kTX84E9Yv9RDEwtA0LXhi6ig7nwnRCjzIVsiyD1BcQGVqaP6OA1Zwo5z0sOS1+BU4AyFVMvK7cZqmD0hsycGVoS47RVsmaHF7Z8ymirD653hl7eLOjgdWTuQj5wo/75iIYQ6r8VS7UJb00jCMRNI+Q+/thUCQDBM+S17QvlEE2iEnaBtD1azIyh+ESjstUzVep+Xnh4/xK9lvWB5SOlOZHfRaE3r+XDSel2E+Ll3F8ODdiT7zdDymj583QR4SMxr/9RnrpBUTMzM5H6jUIAUiyE4K0Fxm1ICKK7KTMjTv2iYCYfteETxO/R4/nBnoiyfy6sMjjMyZAvDqYHAv/LI9zORl/LyPMHjk96Gfpvsw+fkEEeqo1/o50awoo9mh6RFmEGTpox/7GOcmIFF9G2nXs2UQ0+YmndtrjFlF+CkdAWfXfq4gQmOMI59vjXwpSBEeOtkckeW4bdJmlHPm6nx1Bwm/MGzjTPVpGnZWM83yNzz84ll0/ohU+f6Z6Wu2hDk1zo+tPrclu0fUipcMIFNjZ9nG58TXRnz/6PaJnsi+gV/xzz77D+wvnJuNINNuff6cV8LrTyLJvQ4DzyEi1RZpR8M6zKvhgT72m5zK2fc305pCnqexK9+lzpbaHQou3FwnewTJ9vE9yIU9/1iBVS+fOUqKMCP/MkZq2i0km5kSZQguntVKvLXviKdtWgIiyiPKnnt5nRBkRZmVOYF5CPzPFMzsYQ5/LZpwjoPfntlnHPPqgruT74D2MmAhGJsq9f+GchgzbEea8dqjAWAdEsEgSoOimDkOWH4EOnX3fHUNT8o+/dV5yXy9CjzLckuwBfVcEFo5VRRX5PDq3ks0ZRCqvQ8LJydgI2igNGzZtztrUfbNNJL2eiStt7HCC9zHDlsTIH89OZHxOu1lb+Uh2QdY8WEV7FnOO9vUIwiADj/oodEIu+qX7Z3tceMhhICLS169EYLP8jDOVoW9U9DUHvkZEOTsQXA/53MvzLkefu5zN7O9M8HuUPPVdmOWq1Tj+Sc+XHTLIqpxQTq7nekA4z8eNZqmpPS9aGw4szG/IVSLaep76JrnrdhbkHKPPYNN8H7UR5bxH2QGbHl2UQXTvw4ge54WQJlE35CLKFYOAgVaETEZ6L6iVyHevYr3g2XKxEEmdFxxTGwWGG1cOmhZj/8P2ZsZimwkoz+qjQI+0ZoE+HzARESm+XtTKBgYipyJm+J4iyV2oUxqoojPZMM54SqDykVDZEMNimVMncD36lCvz4X4bNFIRsbPWUJBGukUuQKE9pyJTIFAsIIBzkMMojt0TXjUc9wqtLPKm9imCzBRgiz7gpzsOkoGdCWs2fDLm+bXGbJCN4QQg3ibkjos3TQRYcgGvfW6LxiXvCVGbRnsHkRqRa30zPFqaEykynSei2rYDUh12h8bdx9yJssuqp0KBKOc9NL09sbioT3M5xd9zZwi+i+JmnuLnijQXY+N8ihVahbzYLkQRoTgY9fVzUJ2keoovcVY0yeM4VNS9TV3DD2NLi8HEWQHDNbzNk/4ENpK/vP9fcprvw5g4FmDMxUg5z15Q39filbdFqFUpUQ6bPlfRG/Q1kXfpkzH645XL76Lu7DiF3Pt1gyRPSAHldqSKa371OZCIa956IHOxLz5pvum9uXGkvvQMPGDWI/qeUt2x4DhM//Xvhxff2z10y3BI+kKGreAgBH7kUyLKLOAVFX25RzMiZrFfU8c9EQPuxXQD6xpIBsnJkLe+RziuWRinRJR1lIoLcRqT5YMb7y6S5Inekpgv8dIvu+1hpNjb5f3tMhSGKyMZmSBTD4MYaw8yqo5qT7K/pszBwINM2zzAOckgycaPeU4yiLJXt/Y9m0+DKIMk8xxlizRbaBfTx+c/HoW5kYXEnW4uFzYmyUCcOybHHB9GZMZngQTbYkmDONbubKTl+QWijHv7ud2wulNUK81jPj/NJTeOgB0bP5H7PAcG6E5wRco1F2BkD6I83TaRK7xnkoyTC6GPmDFhPdzA0WhGjDFP7rpg2xGscNedzLzYMMeRrceojG3rao8mY73w9B43kpPdsyhzJyDKlL9xPec39fTpiLOIyNyuYt0UnYRxWIS5j08YxdkRfkKivGdkeduquYMoP31pm3uUUfn6k0966vWnnvZiXu4EjYwtRqncTnbV4YWBhjNlEfU5ZJkcSnayHPfXsf71O3o9zZhj/lsF73jPwKLrfLZ62MF53uQ2zeebt2msQxor2SYkJyEGPpciShe2h9bCeZ+0vuh+ivRmG5jPluOpd9yd8TymS3YKyKfhLhu7ZxAAs15XKCKKyebK3++p2sAO4xjFxqAbkCa9tL0RnfejqoYD3F8rghlOdm1LE4Gb2AC4fEbIoIBwTYyZ2tojo/i421uSA7fTh9MrZ60JwDGP82ks/qmI8nIbXVFY2alUq5T5kYkioiySLh3BayZk1b8nZwnlN+4jLGmXRWZk7iv6qKKr2cFBmy5klZtuIDwxRrlIl+bEnCjzuVoboq3q87DhJ8W86IelApBRNJ/EmSh3wyk8Wm5Yy1D1VOS+QMLhyehfRCQlCDbHJIz+O4YuyAIN+og4c0gxORjpGJM/G9YCY+E7aBu+hyNdElFWH5woO0Hx50QqZERPMx7qU39WKt51GFGm8Z6UiyIhcyWhfmqQMqEfimqcqauzg3U97qeiWfCaor1YiNFeFGqBFwzV8yTEw7hBBNnPyaUBwFRyyAOIspda37XP+ZntFdTzMh4iH2qzC/0w/tE37Yedyxb+1mIjsicsZHzk4mQa97mSh6Hdq033hUMqwcc175fGJ3mvjJ4tL6VIzVROx+pMUirFngxkV+xOsvkaBM0whedL/fKsh1G+HkrL3/Px9eyLsU8Xr3nPiETkyLXGLcuqCLP6AkPSYnQ+F3nck3nu7H96xlwW+/esj8KMShELQESiOUftXu7tdbLoYwM24wIPhceftJBPCHFgxAU4yFo3ynAvGml+z/w9ykUobilyfxCa4Q4DOZBE5IC3os0uw/43Xu8iz9N70OWb7e/tHgt1f0603ds1Us/1uWRaY+HyGgts73fg5KvQKIiBHndd54YQ/15iSDJ9OwxFT3ULJ47wBHkIQz7PM42RjnfiIpg6J8I8CIA7drr+DwLN4Y3X3TjD0TiQewsEA+O7LEp2wQx+pFqfR2Eie30eqaYgy2b8Y98lz5O1yBn1FqJvOVqGB8+IQSfHyPKYJpeEzI3eTFOrh7OiOy7GoOXhTa+PSZQnMpMs+YW7HhA91vh2UhBGOYgEJ1F8T7LErIhY8JliCjmC4kXkbBBoMF1sJdjDb1a33mf1ahwDhXOSjSN4VWtLOUVEmZE2iyZfMaJMMmkYu2GDbTLuscec9P9OCSbWCK0Nkh3JyIBhGlFeIE8hU1hDZEjJSMvX9rUvHCFEZ8kcmXx3QpQtWkVD1+e92zKLUU5XRcqkcBkFKafOwPyKiLL3M0WT7b75GDTcH2s5SLGvz0G67f1Nk3ccCYUsi7surrfnYK6guBeOTLN5RGenkWUGj0WMlVUxI8k+LvnnEKIMPLrn43AyTB2WnXYHzJaFt1PEbr5+83SO5lsH3BG0ZG7MijlxmHMHUbA0OTo4VpPUaxwPZV9A1TqTZxbzQkTZyPLTOEMZVa9tEnzqqRVWvUZEeZJ6HdVx2X3KgsvLiMDlOTDt/fiOy5B+ltkxfc0I+dcoYnwEAaWVjxuVoGm70IYfmRQ5fTgTDDUB95hHEN3hPdba3FbNNdoqaENXRb5ujHk6bHTvr2ec+fjG+hrzqa+NyD5E0qmyuCi9g5DxiOYINuU+KtIcU9bXCK7t8S+Ik+xT4c/nBqkmCbOMU6y/ua6IbHa0+xpSfBnQiLkN+yLAEeHT2HFcIgAn/KQHde08FZ1nDsueDBGhU1hjCkfnAlEOkh+k3Ps8x95b6TbpeK1x0ZikqdPHf+A45Db3VTaU9xsZpNOtHMQtMlnRE5FQvj8h2148iyedMEAx7pP5gOabAqFuTyP9Gid8jHGh1ZnuI3lR/yVzkjWOeyL1+Qz0XvW6G7YhxNkYlQHqRqwUgU8ipnTGvhgpTxAqrNUg3Ey15lweA+d/BuFNhNSFyGdd3hssz60GekSV/DiKOVHzQU9GW8weUuX1TZJVGc8SEJCYvic0BhCfyaDO12uSdeIUjgVeH691ve+bGsohFyLg4ENnx/5RTNR+LnDa06t+C28tsi48TvClLDVufh/blxrEAm2gkghccK6lBFEVEomFi0ovTNaFP4gyzpnz83CRueQb9/Pe183Nzd4ftIXElmdoxmu7XkRZJCYb3CLCmRx245vy4XKXF5qMr2PjzyBZp3wNsiFSML+/Zzyk45ZA/voYjD2qun/fo8RFcqRe570wTFFMRJmyICImmex7V4PURPu9mrfPGZ6HLWMs+kZZMGNJk11KR0Rayk1zwyPtVgnd/oc1iHKN0cbiEK8pT9gvnqOCCW+OVxBk4aD3nHS73IyFwp4QHlC1E2RXspjb2KOa0X92PPVZ8zQvftQLYdhqruocaLYvIsp6nmdauDzox2Xlao8CYVyZXh2OD1fKNqpdnwyivGDohVwO3TkKBkpmfWFI8mQNybKsKotq5JD3OMaAi+SUDWqO9lSx0KnoW97v7JiORbIbQnDGSE/0sqWDOk7PqnZdNiXNw6Bat2JEcMS5fHgAGCRg04z+czYeIMo47umiRcwQNQNp3kRBL7sQe5Y3cEYy1xTYyR4ZABb7KIIC/Yq1BgPICFoULmK+YAyq3WPhB31Gs5Nx6teIKMd+TFmy+GjhWt11kShP7k2BH23ojo3FVqV3EiFYqGo9Y/6UnYgyq422L5l70GAsgOgokiyy7CzT94oZIYYuuIpjcSyijL3Jl6/us5jRZRQ12lmzKPK2Fe0yorxt79vvHUuxxpzQFgYZYjQwgol1wyzPW2Z1TQtCah5nOOZruOZPvhZdyM+XQ6/LMEYT+inSqVnATJWJIPac9L5Xr+sf6kLNB8mCG3W0T8LBpLYOO0hzwLPWdIoCsxv6/uQpSVZKNmU7quzD3gBR1tFQnnUx3Z/8nDs2bM7AqYSzxFHEC5WubbbCrgr553YIpYTG3KcIJ5CHRGb5TQatUnEDjwPFNfDNmBx8LY2f/rHWhbxe+1TL5AlEGfMhCO9kPlAJLzwun43KMUhkmfdG9lMcK8ZzlPGeyf6cKF8yp9AnbV8y0q8RUfbjocYeZQ88ad+jNwO3yoRTjpY5Pj5nRtPnGAiHbNt4JfdFZwH0KrsFu4N2xCg+ivtMnJwhn3oeSD/ngo2jggmELLYoUO/O9nUeOL5w/nD+jzURbdaz8rbAQdzy59aWeeSX9WxwmobPU8cjsmPw2vCgbR12hs/fvMUybMMZUc7OYI5hrOey00FQaXtiJYxncg2bjdkIbpmdFHpFNoKcBKPdnvmU+QmwnJN1pVkP2YraTmHbwKb0FG5A7SeUZKekHOLTdGVFib3miYrTurx6p9Ru6Ua8N3Scj7ps5/me3WyHZZumF3akUI39yZIhtCXPl14wK9oj+cdeYz4jiGuumZMzBKW/MU2YkRmywKrXSVUgc2S0wWeIuEbGA9dprsp2p12sPcqZAA/A3AAaRjqeHIR3RlrWI1ffg6vjjFYcJ6POO+mUlzYGGwa/5xD1gXFC7spAA9WFDdexTVMFojb6M3zA6SWLCYPjkvwelLbuBSbhQCGh9B0A5RFpVQue7sWT0U9DHRM3LazDSPb++L2SwRx7fvE+CjLhs8m+Ryx0aHZMUBBeevIz2bP7KmIO4WBRj5k3H4alhNknfETKgAEMgOSVglExlK6Lk86kdk+W34sVrKNPEjpNejzDjxzy9jKiHUW6kHqt8dP3ZfToe0gLzmnVkjs39mOfB+7fxX1EgaU08R2kXdMTxHnq4wg5gLHOZ9Ml6R5UZQ3wfbt+3Yxs6F2uxbHauBKK6By/6K+9XfBGhpxBsmzskBrE78SRPChsITnmo7XW98POXQayp9cJ+tjbifvC4bQHY9jm+5oRC5pBkFH8T+MHxWr3R1QUV7hsOQmAMebGlBtHrGBNkhyGbJ9/4YG1+28oayBMrixPeRHEHPCzlcOLi+uJ43BooO19HkCdJSPU90Njwo9SYWgz+oZCJSRK1K6IToIwjSIavujjH8bW39+HUsPxQTbmNJ5ZIMLmuTlxPPqMwZLDxfHg/VkONbQrME3KtS9MSR/6dxRVc8E016C1Eg6ksTUh1yAgMBIIziXoQf/hnIx571xrRO31nRXbg+uvQ1BpTHiWjrc9DEz1Qzfk564Pie3kWBUXdo5PSql3sqvTCFwHwkkp/SenhJyJTp5R0dqOckK0zNKpMacQOeaeZJubXtW6cc8ljoDCfmVUorftl5RxHh+ItjOKHLpKjkjIQTgFWbQoF7aK/mZiqhRP9ld4ML3F8GJRL5NZrBG6D4xopW51gy+MeLxP3DHmaQUOI5H358Nnn8fY6hdlA/eKdamPF8YfBXVYqSppufDQc7nLFoZe4zerijoZ7kWYMI7oGxZ+ZI3Ya6wzOxZBhq5FGjXOSb5i5NiyS40oo6q1RdbsmFkU8bps+5GvmA5Dga8dRNHAK7AnOdEvN2J8Zsg4pBxTJn1OeircIPvS67om2xf+ehh4HTPOM2350Hx1A5k6gTITBRE5H3026cdHa5yqMT7DJ35+pn/FyQzVg+ZJHj/2y/QLhpq6yO0hrj94ZTKLavEjeu7zSkW7RIQ9uwtHH3sVb68A7w5nbJNCNPkORJRtrtxhk+cOnKFsOn/T3juHjDibO+4ERltcZvh8RMNCdNT7Lve9ONegUTIQ2cbo/x4zjrh4Rs8Hjv6G66/JPNN4e2fTdzN4i6+XygzVPOaZu+z9ltLJeV548TJ+nprI93JUmXMCc8G3JJAoc/uBzQk4slGYDnvyLar8pJ2j/DgI8qUdK+i13z7xlB+Nhjnj588HAnztD88EWM0MKLt9sUgyBhZ5DPx7GJ+hdxeOS4u1UASZ35cucaNnGmGP6Cv3wkMd0J7LNVliFrFvIKCxPvTn4Jxg9TPNqbS2+5GokZYe648ioOrpII8xO9FO2q6xpx7rbcxlpdfqO6oy7QTJt6PJ7uyRY9hiva9jrk9tFhBQz36hvWXzVbZlt12iHfreOgU90r4h57C1e6blCnUj+8qb2i1xios9Q/asj6+CB5ivcszFOCB6rLULmMD5Ec6AMQfj+dTzca8ItPT1OdYrRp8jcJP75JHcyEbgeDoGOTjEe1OEnB8pyyBn2krmKS0RDcb1Iq+SA9Ux4jVBdp1j+HNzBoP4T5YVPz/aAzPAQ5WzYc8rdVxt571sABhoDK6i4wLhZIFtqlpA+C7gztHibo9h7CPyTVUR/SOOGCfMz8NVWn1aCDxTEDhInAcdmfYkGb2fkS6edmp9ptt3SKfnj17WlYNgPQrLPEyHdHF+e33tZqCSu3vY84573TJIaODGB/PXeHsuzTej30cNXX1eCHSjRjLq3IY/wXOeMSD1+btkIk/mW5qgea4+YzpaDT0VAt134G6JpLUPum2WntPaAcuekVdDtemg58xXmc9Ee04Fb325ELilESiifEsPTzWuECgECoFCoBAoBAqBQqAQKAQKgULgZiNQRPlmI17PKwQKgUKgECgECoFCoBAoBAqBQqAQuKURKKJ8Sw9PNa4QKAQKgUKgECgECoFCoBAoBAqBQuBmI1BE+WYjXs8rBAqBQqAQKAQKgUKgECgECoFCoBC4pREoonxLD081rhAoBAqBQqAQKAQKgUKgECgECoFC4GYjUET5ZiNezysECoFCoBAoBAqBQqAQKAQKgUKgELilESiifEsPTzWuECgECoFCoBAoBAqBQqAQKAQKgULgZiNQRPlmI17PKwQKgUKgECgECoFC4FmOwNra2rO8h9W9QuD6Edjb2zv0yzV/rh/bo755FPYvV6SFAAAgAElEQVT5+0WUj0KzPi8ECoFCoBAoBAqBQqAQOBECV69ebevr6yf6Tl1cCNwuCGxubrbd3d0Du/tD7/tIzZ/PkDB81Re88FDsiyh/hoCv2xYChUAhUAgUAoVAIVAItLazs1OGfglCIXAAAhsbG4eStW/4oQ81m0CF32cAgb/9VS9uBv6x7lwR5WPBVBcVAoVAIVAIFAKFQCFQCBwXgSLKx0WqrrsdESiifHajXkT57LCvJxcChUAhUAgUAoVAIXDbI1BE+bYXgQLgEASKKJ+deBRRPjvs68mFQCFQCBQChUAhUAjc9ggUUb7tRaAAKKJ8S8pAEeVbcliqUYVAIVAIFAKFQCFQCNweCBRRvj3GuXp5fQhURPn6cLsR3yqifCNQrHsUAoVAIVAIFAKFQCFQCFwXAkWUrwu2+tJtgkAR5bMb6CLKZ4d9PbkQKAQKgUKgECgECoHbHoEiyre9CBQAhyBQRPnsxKOI8tlhfxs8ee2UfZwdsL52yvvNDmw/5d3a4ce/n7Lr9fVCoBAoBAqBQuA2QaCI8m0y0NXN60KgiPJ1wXZDvlRE+YbAWDdZhsDLvvpN9vb1n+v2/h98g31/nF32wD/8lVOdE/fIX/wjk7PQnvy6V52ida3d+dZ3pNaVDBQChUAhUAgUAoXA9SBQRPl6UKvv3C4InDVRzoGlZUGiwwJPuv6o4NRBwSd977T3uV5ZKaJ8vcjV945E4GVf/eZTEuXXT4nyP/rV0xHlv/B5E6L81CmJ8h1FlI+UgbqgECgECoFCoBA4CoGTEeUPtp/54UfaJ/tN72kPfOUr2mcd9ZAb8fnH3tN+/OGn24uPfN7H2nt+/OH24Sutbb3o5e3Vf/R5N+Lpy+/BNn242aMmP9PnArMPtYsvf3VbaMoHf6b98CMDTWtwe/mr/2h7Xht9WHhwv+Z43frgz/xw+8gLv7K94kYN0pHjcEh/j9fkcdWRzzrghvl713uPuPVZEeW1dm/7H//sHSYLCY5/95vtf/1/Ws+q/Auv/APtC+88AIOrV9qP/cTvtPaf//72Z+9bPRj5J59q3/yujy8En3TvS499sn37zz/R/vh13uekQ56vL6J8GvTqu4cicFyifPed51qDy8jcRY8/ud3v+f4fPCOifO3atF+ryyd3EeWaAIVAIVAIFAKFwOkROD5RdpJszLiTro+958fbw4/dF+Tu9G059A7HJTzHve5GNPc4zzIy/DMfae3SxZdOSDux+/CFiaMBpPaRSyLL0cDjPOOQvtx0onxAf68L7uvt+zOdKP+h+9t3fu5We06AliO6TwdxRc4nyOwXBVFeiAobUf6nQZT/TBDlpdFpI8pvOIAo494gyn81iPL13Oe6xj2+VET5NOjVd09FlO80gvyVX/6F7dVf8Ly2vnVv273y8fadP/S+9r5f/ne870mJMibfV/yhF/C7/+bRD7d/tbE+2Uf8yHEiykaSd3/fH2jtc17mffu197f13/rN1paQ5SLKNQEKgUKgECgECoHTI3BsoryUtMyjhzniPIs2z6Kv94hw4/33Pt0uWJz6k1f0nXyfrfYiRGObR5Qv3GPXRRC236PDsOR7zzugTUufm/A8qL0Z8iOJHCLD723ti17cnn7v4+2ljBbj56Coq0eSn35xigAf+Qy73SFtJVFu9xhmDtoUs0OwydH73oYXto/0jIJl2QQH9RddztHz/F204SPt4osutQ8jDaDFeAOoeO6BY36YTLH9R7X36Plz8yPKd7X//ivuaS/etLYZ2f1RI7v/N5r5+S9sb/kPNmzb4rX2oX/579vf/I1BlBX1HRsmvV/70b2V+P0nLCr850CaZ1FkXZfREAkXUca9r+c+RyN88BVnTJTX2mJ9pr2mmktr+tDe6F4Ke8+9EeO63r1DPuv3mmOR7n3gNXhaLgTVn7MMWG/Xcdu+eN3hmCw8caEtU1yWtsMQHNB+5kpSHRVR/ot/6sXtm/78K9rq2ga7dW1vp33D9/xke88xiPJrX/Yftvf87nZ75KO/3SF540uf317x4rt5vw99bNuWu5X2t971r9ojRpjxcxKifP71/0trm3e0K//gf21rv/QviiifRsvUdwuBQqAQKAQKgUMQODZRVjpwm0U8071Byj500dOdGTF9+sXtK5nzOyOGCxG/D7cLPVI9I4sgWB+62F7+Ra2919KcjTV7ZFbvd/IZDZkRy9ymyXeCZI3nZpAOaW++7CgSSzJuPNna+ImcAn1Q25eN01HPOAxbIJ+j1CfCJqW5HzdCe1B/2caPtBdG2vyibFg6v1LKSaiRuGAp/TFGy8f8KJmK9h+J3+Hq4eYT5Xvbt1vK9fOtWb9rqdbfaanW/uME+g8agf54vJ/J7P9kUd9MlJcxjJcnovxNS6LIGYllRFmfn+Q+p1G+Z0iUQdbe2n718mva56R6T4/+wPn2eV+33ba3H2rv/Ngb2yvufao9/C3Paw++eZfgP/TOj7U3vuLe9tTD39Ke9+Cb224aEX32r+0eL33tdvpM95oXlnq0/cDWy9rXXb3atttB19hDH/2BtvnS19r9/GF6zrIyVY+zXbvtJ3/78Lbf98o3G6Ge93G/7R+KyWyoje1+8099tP0Nw0Ntefzhb2sv+PL/zfBjSxOGLzAMDRPvQPvYG1/R7n3q4fYtz3uwvTmDeBppmn33MKKMaPJfe93L2xf/kT/cPnFpp/30w7/cPrV9vr3zfY+0D//bT/FOh0WUf/DlL253r620t/7mk+0nfuOj7bNe8Hvb277wrnbX5hiVdz/6WHv9B363O1kOJcop3RoR5QWirL6lyHJFlG+gsNStCoFCoBAoBG5bBI5PlAOiSWQwRf8WoqRTcjQFOH02JzIHEZvrum7ehkSuIkJ99J5ntPyAvswimuzjPQ+EcwAB0R9v721fNIj9R17onwFDvT5K8k5M9KZtnadej79PgM0xifKB/T0wgi5sc0q/otIji6CP0aFYHCBTJ8ZvOiBnR5RH5BgtUto0orp//A/d1R7+jScmqdfTqPBO+6Uf+0j7RzPZOgnBvb2J8tr3tQ9c/pr2gAUTJ9FaC9J/8O0gy1/ffuqjb3Ki/Ib72itFlN/1WHsTifIbGsjm4HgPtXc9huuNKD3+c+0N92UCmD6bR5D3P9jefv6l7bXb9jx9P0ewMcBGlLde9rpBlH/6d9p3k5ym6G985/GHv7Xd/2W7R7b93lc4UfY2Rx+/5++2XzkUE3MWdMfAmvHdj7Y3vvK+ttHbi/bst0/93Le0F5gTYXt3hsn9hsm23eChd7XH3uRE+Q33vfLMiPLf+7avap/1B+9u7/6V/7d96xv/efv0yn67uK+kisOJ8ltf/h+3P/a8TcNwp/3u4/vtyb399oefZ3ud4+fS1d32nY98miRaPwcS5Ui3XnmhJyPt/57f285/6VdZRHmrXfrFH26rv2G5JXj/Ix9r67/97/v9iigftbLW54VAIVAIFAKFwNEInJgo51uShDzW7mOhqnmhL1yYiXREN3vtqki/XUaAIwo7KcN1PUR5gSQdQsKWQMVo7Ly9C/0/qMDYsoJcqc/L+rhsuI5J9A5q6wd/5sfb4y8dhcQ6UX7uvDjaMQnqge05pL/o18SpcJiDxeWEBcjmbVzy7KX9PiaxP3p2tHb2RNkjyf8RUrHj53LsG/6qA/co77T3FVE+zvAecM33PdJ2vuZz2vokWvtQe+ih723f+70WWd2fkcijiLLIHwOKj0/INSKrnZD26PSIID/69o32wGsTMU8RbLV+fz/5SVZWIkf++9sHrv5li4hbZHrTyLax2F0j+sdp+1Ki/Nm/2i7/pcMwyVh+X3tk52vs2dZXtVeRYmvP2zcesPYk8g9Ufu4N7fnmXLj6DWdHlBFJ/tOWdnH/c+9uX/yFn99e8NzN9uHf+u32f73vY+zccSPKIsoHSSCI8mt/6Yn2gZSafShR/rI/086/6r/ut8vp4Hpz+1d+sq2+/e/3a4oon2L+11cLgUKgECgECoFA4NhE+YAo6MERygzxrBDYYUTmlogoH9Le4xLllIYswj/Falkl7OvZo3x4W6cR5Xz/GxxRPrS/s+k2ST2f79c+JmFnlDpFog+SqWM6Gg5SCLcKUUbKtaLK2jcsorxsj/KyfccVUT6u2n+bEeWvdVKYo7Vj73Eit996f/syEeWI5k4jyhZdfdfvMNL8r3/90faSz35Je3wScV52r4faT//OdzMC/ejfN6L8ukSU0/PYnXmEuffxfzeyGkTZiOnXkCjj5+i2LyXKn2VE+S8fhkkCd2lUeO5cmBJlOBB+7vXPbw/u/bP20TOKKIMoK5I8F5WT7FFG0a7Xf9Zd7bkXfH/z/OeXPna1fd3D/99kr8SRRPlL/4u4zVpbPe8l/K5dfhICwNeX3vfP2sYP/lB/VBHl4072uq4QKAQKgUKgEDgYgWMT5Tkx4S2nJOfw/cDzPa8RiV5IgZ6RRRGdl19sH1paYGp2PNX17sPNEC2NXityni48hIQhDfkDd796eixTcjbcsKrXR7SVEdcW6eDHxWY2rpO2HtDnQ/v7wo/4PnPtJ18gyrZHWSnr+bPDsggO63eWqWcsUZ7uUV6xPcr/XRT50t7lw9Kjl834IsrHXQlW3tbef/lr2+datmyO1o49tilt2KK53SsR0dwJEV77/vbIFdvrjFTi5/3T9hW//ab28vVfSGnFy++1Yvfa2/v19gPnX9Zet5NIZX5ey9HieeeOIsoW3j6g7UuJ8lv+dvvlQzFJzz8RUX6qPfpoay95yd2elv4dK+3b3/jydvcZpF5zb/I3/9n2Ob//7navjT0it4j+fvJJqzZ9+ePtu05Q9fqgqPKytGsgd1TqtWrprbzwvrb11d/E1OvL7/g/rPL1vwzg9yv1+rjzu64rBAqBQqAQKASOicDxibKIcT5HeZpa7cRZn08/c7IVJw5v3YM6zM3KEi+m13YCPrvPnFAfN/I8aVOqtnwEgTqwvfk84kPTkD/Q7n71/IzpWfT0wHOUj0fGddVhbZ1WvT5svKZVrPM9t170onbhw09HMS6lWOfr8d7h/b37AwelsTsmJhBWmXt51euD9igfT6aWtfeYk8Muu/kR5cWq1z+P5lrV6zcdUvV6XswLX5kX9CqifOxxt/TllVkxL1Zw9j3KL33t62Kfr5HNJVWvM1Fe+/5fa1de89m2bxn7g9/cvt7KmH/3K9bbL7zhftvbjAJW8z3Ksbf4cd+j+xaLBO8vXKOOeMGv1/Voce7gMYjyAW1fSpTfbBWrD8UkFSg7IVF++A3f0fa+/Y3tS+5eb487a253R/9vdjGvu4ws333vhfY3XvOqvkf5e//Jv2iPf/xSe+IE5yj/J1bA66/94YvtJWlv8o7tWf57v3G1fd/7/+2CJFYxr2NPzrqwECgECoFCoBC4aQicjCjftGbVg24bBA46KuvWAODmE2Xrt52j/NftHOXfExDkY5720rnH+RzlhVRrO1rqx4yTPZxgLKJ8AplaW7OTuK4NX0OvJv3o29vGA/9yFMRaWvVaxbzW2vf/2nZ7zWcjax77g+2X9hDbfbYeeK0Vtfr66R7l3Z9svx1Vn1///Fe0t1xFG5btY5Z0pIj2pH9HEeWDKna/oS0nykbYD8VkVN5eXpDroNRrLxb24N5PWMr1l7bnaoPBGRFlQJhTsFXMa3722mFVr5F6/adfdGd74O7Vds4qXSOK/FuP77V/+OGn2jtSAa88XHU81AkmZ11aCBQChUAhUAjcJASKKN8koOsxByBQRHkZMCvt3vZX7Zioe9OH2Iv8P9sxUDvxHojyF/huxcUfI8r/dAlR/jNxjvIbjnE8FO6NZ86j1SDcx73PacT+zI6Hwvm+b/2pn2qPvupV7Xt17NJk//HRlaNZ9Xr/+9qvbX9N++y1ZecHW1GrLStq1Staq4L217efsGrTX2r7kx//ude3+x98S6oQbdfM9ygbwtPK3IL8GET5gIrdy4jyl33Pfvtbh2KSq3y/zfZHf60X81J7H/rp9jvfbdWsrZjX37c906/rxbzU77329f/cqoY/+Fw/TuoWIsrf8baHJ9FkNO8woozPEVH+gxf2WVjt31xaaf/KCnctKxyg0ToJUW6f8zL/2q+9v63/1m/WOcqn0TL13UKgECgECoFC4BAEiiiXeBQCByNwJhHl1JxxHo2/Obe155/nniyzy3X9YTa77nHYtSe5z/XK15kR5bf+6uX2updtTfYnMxK894n2syR+2jN82PFQ39P2/+7727ZVz35ydq7yWz9wtX2tHdD86Nu3rKK10rjHvfasmNhVFBOzPchvt9Tq127bNToearJH2aCdnaM8wL6xRPlf/zdPttd8zmGYqFgYWrDSHvrpj7bv/tLnt3O9vUhn32uf+NlvbS+wFPSdfjxUwnDFiph9zJ0Ez3SifFKhPxZRxk3Tmcp8Rjo7OT+zinmddATq+kKgECgECoFCYBGBIsolFYXArUuUb+exOTOijEJaIMuvMTI7fiw6+m0vaF/+ph0L6asq9TTC+1CPOmM/8kva+576S+2BHFWNm6287f3t8muMCFvxqm+9/yfal//Wd7eX47xiRV9BGD/qVa9tU3Tb+rxfaz9h1/Dv+c9CZW5d8Pfa+69E1evJPuaj2/78L/VzlL3ytrfry9+y1/7WoZjMGmYYfuNPfbT9DZ7p7D9eDO1NbYc5EcvbMbB52LD5slviHOXriSifdOIemygf88ZFlI8JVF1WCBQChUAhUAgcgkAR5RKPQqCI8q0oA2dGlAEGyPLCT4rm9s+XVI72/ciIoMYd5lHgftaxV9Vedq/8/Mk1S0Zqco5y//zg5x/ddr/J/LqjMFloWuqnfxb7tOPCw9sxrTh+owX087/6zXbLJY4Hexd7lP/ut31VL+b1nctSr3/kf7Arx87lB/7BL9vtlt9v3vZlqfKP/Ff/qd1u3O/TX/eqA1p3PCSe89Z3TI6fOt636qpCoBAoBAqBQqAQyAgUUS55KAQORuCsU69v57E5U6J8OwP/bO879qC/813vMl57MLHNbpKl+xRYmS39LHOsHADkgw8+2La3t6efzu532J6K44zPcfZWHOc+dU0hUAgUAoVAIXA7I1BE+XYe/er7UQgUUT4Koc/c50WUP3PY3tZ3/tmf/dn2wAMPtPvuu++m4/DYY4+1D37wg+1LvuRLLIA8r6V905tTDywECoFCoBAoBAqBQxAoolziUQgcjEAR5bOTjiLKZ4f9s/rJ7373u9uf/JN/8sz6+PM///Pti7/4i4son9kI1IMLgUKgECgECoHjIVBE+Xg41VW3JwJFlM9u3Isonx32z+on3wii3PcZWxq3jn4+LmhFlI+LVF1XCBQChUAhUAicLQJFlM8W/3r6rY1AEeWzG58iymeH/bP2ydif/C7bn3yaiPLe+9/c/vg3/Ejb37Xzsf/Lt7X3vP7zT1R4q4jys1a8qmOFQCFQCBQCzzIEiig/ywa0unNDESiifEPhPNHNiiifCK66+CgEWMTrne883f7kj7+jffOrvqO98O+8p33z+t9sf+x1P9L+3N/5hfb6zztexWu0sYjyUSNVnxcChUAhUAgUArcGAkWUb41xqFbcmggUUT67cSmifHbYP+uefENIsqHy8Xd8U/uK7/h97a2/+I3tpcaN91dX2/oJKl4XUX7WiVZ1qBAoBAqBQuBZjEAR5Wfx4FbXTo1AEeVTQ3jdNyiifN3Q1RfnCNyoStckyu/cbV/wvve19zVPvf4FS70+dwLIK6J8ArDq0kKgECgECoFC4AwRuHLlyqHHSZ5h0+rRhcCZI7C1tXVocdpv+D8fbTaBzrydz8YG/O0//5Jm4B+razh2to6OPRZUt+dF2Jf8uZ/7uac+EuqRN39R+5p//AXtr77jLe0r1n+6fdNX/PV27dvf0d7yqvuPvU+5iPLtKYPV60KgECgECoFnHgIrJ8wae+b1sFpcCFw/Avv7R9Cvmj/XD+5R3zwK+/T9IspHgXmbf46FDvuTT0uWe+r1e1/fPm/9kfbmL3xN+8df+bb23td/XhHl21zGqvuFQCFQCBQChUAhUAgUAoXArYZAEeVbbURuwfbcELJsxbze8Kff2f7ED7+p/an1d7bXv/o724ve9otVzOsWHO9qUiFQCBQChUAhUAgUAoVAIXC7I1BE+XaXgGP2H2QZ+5VPczzU/gfseKj/9kfa3u5+27c9yr94gmgymlmp18ccrLqsECgECoFCoBAoBAqBQqAQKAROhUAR5VPBd3t9+d3vfvepiDLQ6nsyjHhD+E7yU0T5JGjVtYVAIVAIFAKFQCFQCBQChUAhcL0IFFG+XuRuw+/dCKJ8GtiKKJ8GvfpuIVAIFAKFQCFQCBQChUAhUAgcF4EiysdFqq5rN6oC9vVA+dhjj7Vf//Vfb6985SsPLad/Pfeu7xQChUAhUAgUAoVAIVAIFAKFQCGQESiiXPJwbARU1Gv9jM51e/DBB9vOzs6x21sXFgKFQCFQCBQChUAhUAgUAoVAIXA9CBRRvh7UbuPvnOW5iEeeOXcbj0t1vRAoBAqBQqAQKAQKgUKgECgEbhwCRZRvHJZ1p0KgECgECoFCoBAoBAqBQqAQKAQKgWcBAjeUKP+Vv/JXngWQVBcKgUKgECgECoFCoBAoBAqBQqAQKASebQh813d917G7dEOJ8rGfWhcWAoVAIVAIFAKFQCFQCBQChUAhUAgUArcoAkWUb9GBqWYVAoVAIVAIFAKFQCFQCBQChUAhUAicDQJFlM8G93pqIVAIFAKFQCFQCBQChUAhUAgUAoXALYpAEeVbdGCqWYVAIVAIFAKFQCFQCBQChUAhUAgUAmeDQBHls8G9nloIFAKFQCFQCBQChUAhUAgUAoVAIXCLIlBE+RYdmGpWIVAIFAKFQCFQCBQChUAhUAgUAoXA2SBQRPlscK+nFgKFQCFQCBQChUAhUAgUAoVAIVAI3KIIFFG+RQemmlUIFAKFQCFQCBQChUAhUAgUAoVAIXA2CBRRPhvc66mFQCFQCBQChUAhUAgUAoVAIVAIFAK3KAJFlG/RgalmFQKFQCFQCBQChUAhUAgUAoVAIVAInA0CRZTPBvd6aiFQCBQChUAhUAgUAoVAIVAIFAKFwC2KQBHlW3RgqlmFQCFQCBQChUAhUAgUAoVAIVAIFAJng0AR5bPBvZ5aCBQChUAhUAgUAoVAIVAIFAKFQCFwiyJQRPkWHZhqViFQCBQChUAhUAgUAjcPgbWjH7Vql8ByrJ9C4FZGYG/vVm5dte0ZhEAR5WfQYD0bmnr+3B1tZWWl7e/vt2vXrvHfnik0e2Xd27f1d9X+qx+8wr9V+5+vzPv8HxTgfKXGdRLncYflmGml13eOQtbbsJKeud92o21qR37+9H5q1fz3UU/F58Jq4VrcbMWMmmv2XLxeW7P/+7+NzY124cL5tr4Bo2e/bW5ups/W2tbWlnVnte3tA8e1dmV7p125fLld3bna9q5ctddX2vaVK23n6k5bW12xK1bb7u4uxwnj9pn5cXRW1gxnaxskYW1tpZ2/sNXW19fR3Hbx4kUMQ9u3Pq/adZSf/V2Oy87+DrFaW93w61dMZuz7aD3utb9v//ZM1uy7Ozu7/HfV+rezs9N27d+qdWvDrr12bc/l0e4tGcVv7zdk9JnwYxjGHJvKD9oP2c9jKPn1z1YBNObm/rSvQHI6L7M0+8z0n4PnwUmRW1ndZD9sUJsNn/2z/3Dq4rfJ+rmNtrG+0bbOnXOZ2TPNsGtyYBetray3tXWMu+sYjSHk+OrVq3wPcwVzAc9Av/ksjLJ9pte71h32zDDB9ZAt/mkysrezxzmDe+ozPAf3gvxt25y68tQTbK4JFb+n+7I99hz/WZQrXKd/av+h+Nk8dZDsXtGPPhT2YtWke9U+91Gz8Y3/AasuK/FZW/GxXJzrrk+ocDgGGAz7QX/x2tqAuYb/4xnAjP/QF8OuXd1t+4Y9xo7fx2fQX7ynMNAaALygc20souO68lAcjvHhQZILXYi2rG9s2Xhaf1ZMl2xsts1zW+2c/Tu/db6tmS5d3TR52zhHuYR+ZN+pY6wP13YpPzs729QtV+03dafJCeSO/7a32wrHPmRg1/oKXQzcCT3moP1tumisc3l++RisrmxyjIARRhRo4TeXBtzdZPAaZILvW99MN6Ivd919T7vnuc9rW3fd01bO32XvXWhbF+/kZ2vWr5V19G3dxuxc27xwoe3ZfVYwZraeQL9yrmGsMX42rvsYW1xjz1ix+bFPHWLzBGOM9+0113d7vW7vrdtv4AvsIDtXOZ1d72BOEPp9/Mfn4Sp1GUTb+mjfdV2Aj+160/FE4Bq/ZP93PSWZMQT4XZdD/J/CGRfE9ZR3XGnfjXvoBsQ3dCnWBc3fLmZ2PdaWFfu9oSGKuQs5gGzkeaT7HUNMF+Ygno176ifr9mxTuTzqJ+tjfDfNJoIIXAAucAOS+HysEWp7XgulK6VT1Uf2F1jFuGvu5yVBT0frXHbtqTamtjCbfrLX0MPWHEj+GIux8szXNWEivStdifd/7Jv/s2aT77hQ13WFwIEIaM0oiAqBm4LA1ubFBaJMJWxGBo0rqvKhTl15a21zZe5G1UTlRtvx3szAX0oYcF32nM/vNQzKxQVH77ihMzVkFp/v/ZnShxs26UCU8QNjLRHl9Y31tnXBjJwNM47tMxj3TjbNXN5cI3Fu626Y7F0DUd6m8baUKMdoiCh/ZoTEyTFWyHVrF4wy2M8gyue2NoOcXDPyf2GRKMNhAUOFBNsIgREkGlf296rhg3thNPdIokCAB1EmWSZRvtrWrhlONLicWGVy9UwkyouyOUZuFUYvZsqEpGgODEMKuElWx9zEnQ+ae7ir5sSNcCqEsQ3LOeScjzYjHkb4xta5tnFu02TaHEFw/MDBAdJhj17DNaZT9vaMnCXnjhxzIscguCS2iSg7Nm7kXjUDTsYt54/NKRpreJZ9htssn8oAACAASURBVHmBfyK1uhYE/ur2lXbpqSfbGp5v7diDkdsdECenf6Q81oZuLMseFuQ0kEFacKHPCWpUa+fKVTeC8Y5rLjP6QyTcCYL3MxlbnOlwXJDcg+B0okuwSYTJydBXfc7+4m9rF8bQ5iCIjBMfGOcgRkEWSQqzbg8ymIiyNO5pdVDWx5JYv6eThJVV1yFELBxvIJFbWxeMOK+b3F1oq+cvEIJ1kETrH2bUNSO3rjfMgWKEGER5+6o5HO03iDJlxV7TaUKHBr4EKPEcPB74uHuAsrxn14rkkegBz4CJDg57apcnXz9Nc3Kc0bY9w3rQZrTQ+mVyeeeddxlZvpdEee3iXdafi+3C+TvapvVrDWR5/bw5AsxJZTjYhyTCKzameG913cd6FZ/BiYpxJzkGDngu9K39bb+9JZhbcC6hvd5XJ8og3U6Sdnn/4Gy4hlAYFpAj6xPIMf6mdJLTifS6LjJqTRIOeSJRhtcTz4bTagXOXYyNf4fOIsBIpw7+9vvBlUSsDiHK2YE2ZFD00tau0DN8upxVnBLuPMskbv65CGAm5nOdIrKKZ4uczsnz4tw4AVE2MFZsHZTjR3pmrH/eF86U6F9uNz8IxwJ1dDjJALTd1rA2hM2h4UGRIMqcZ4YPxgVj7EPA60G48V53/OXvpHbk9uX+/+g3flER5UWBqHeuA4EbZrNfx7PrK7chAlspoiwFl0mJR7KywSZrUORYlsLc3Jl5S4/E1iPE3Ysat9PfvkhnMpEXHC4Vw1jkouGGKKIKvngsiRJFz04y6bLXeNIlPh5mrxsoG2bAwfjAe4gknzMCgX/rFl0GiQBhxgKIKBuMfUZkuTCtG1H2KAcMumsWZb18ySJhFlXeNWOPNof9KMp6JKzXcQHaTOPUhtqJshv4JPnWl3UzzvCakfCIusBg86icLbK2JvdInxZqRjg8sofvwjbd7UTZIskW3bpqRHnXIpDXdm3ptgtWYbTDaRNe+0VD4UaQv+sA6MRfwZzxCPGYSyGztMxhYHeLm0Zmj3RGpGs80iOb+HGZzvNO8zQ/x410kIXT/8gRBCsallZY0ZBzG/9zRlYw7mv2DzLDKF2MIVq0Y8QE/3IUR6+VfaHIcibKnRjbM/cimtUjvEIUToaQlXkGAvoNonzNnn3l8tMmV06o940su6Uv3Cjk/nfHVqjN9c0cTWFumJhDCeOyajpgfc2cYHAaKRLHyWsRzivbbd/kH1fudR3rjhDnW5D9ZRHMJAkWYSRJQdPkZMG9zCjesKi+R5IgTpF9gPmJfyRQRqosSkhZwhy170P/ADv8gyPBJh5aF3Kr5zrVS4idWqzmK8f03ugAiB3aGXMIxHDd9KlFktdsXDfPX2wb541AgvQFUeZoMHvBs27QJ+iWy+YscaJspJeOA9zaxxs4rRvBhAwTFxIDEG2TF2TvABdlXFG2w/HA+Wj/QgZ9TqKtir47RfUZHteSysPBZM4eiyBfMIJ83iLLW8+5p63b3+ctW2fT1mZE09etn6v2e2Vtw76yYUQZpNiIrb1ewzrD9cM+MzlDxB0y7NkeIKwgzXA5eiaPewA8CkyXJeQyHFNYl/jd0PnCgN+INRW6W2PB9Y744C2sE+5w2Te5YmzSWa/33L02Lo/4pUGO6KkT4jzHbD20Z8LdANJG1ckxHRHlpdFgrqFO6NZizafUJKKcBTbfT+8f9ox5BBXfmZPq3M7FyXECogwUOT+HPpdzYE5GlxL0wAF4wAHixBfYxAQO9T3pN4YK+iFk2aeH/ZdZRIcTZbVNeLhzU/K+3/7JQ0WUT60s6wZE4EavQQVrIXAoAnfd8XuoGLHIw2BjOmz8BkmFwcbIBgy34T6Pe0pcMynGR/pbnx9lVuG68eMLMBaJMSVky/pbEQGJRUoLU7+DvKuThXUQhWyYHWX+Hlt8sIjAwgVLZCTW065JlEEiNs14RaTNDBsnyYMok1zYtfDaImKC1OvtK5eNPFrUA6nXZtzhN6MfYRTvMeLzmfpBQ9B+2FphXCHqYAbUOo2xVYuCW5otjDL+mFFi/RKpZd8R6WAanHMqLvZh00PNXUNE2WQNUVQQZhCXnat7RqR2GCWDHO6akwA3mBOrZ3ZEWRLnuPm/4XyCDIFoQh7wQ+JCcimHVSJkgf1UCua0w6Md1ywF9fQ/QZRp+8CohgFrBhiIizlQzhthAWGGfTxJB4xUa5ANjHNOgVR0B86iHE2W8a42CzWkkvoy6VHm7jDqJGW8j3vjefghBvYaEUUY3vuQM3wmXEn6wwGQ0wNFgjROVETZeZjwBg4kcREVNzKnzBG0QYR13xxBu+YIQ7Tdtx8EOaWadILlP9KLWc/ibfzNkGdchmi1O1vwfOiZLegai/B7dNRJWs/OgCa3ubmKOckIsv1DpD4yN6Bn6LACEbTfw8nj7Zvrz9PK1Vxix2qh/nl6/XAmeUR8DRFVc0SskUjaaxBdpigj1Z9JvvE16BrPNLhq/UHf4Kzg/WLM1kCyTXCh39ZMhzPKbt/m9hbcycYIGQuYh8qUAG7YLoOIKMbEZi4zsRBFRao2cwXwmzoMqdhBIF0i+z8Q4LXNrXbxOc9t540oI5UcqdfnziG1/Lzp2nMkzIggr21eaNc45+CQsj7be+s2d+iYtPdW7TXXR2ZkgCgjFRtEGfrZU7SxJlG6Ekn2+RYZI7ZWwdEFTPAbWPi1HomlFCTCSjIczj06JUiNfVRBrqAPxIep7QwWOXzxgbu0kUYNO8PWBkS2gRUJski2ROAIokwrBc+EyxrfhWMootthN+QobCa+kmPpJwUM1Of8Pa1B+fty5Obo9OLcOAFRVjR95mDNz54/c4HkB/EVUYbzIY8HnWSyl4iPx5fXGOkHdj52exDpGKl5n8b6LKesr9lDf/k3fvQbv7AiyqdVlvV9113ULvVTCNwkBO655/mmBD2isAuCDNICL3wQZiySsEHpmY8I0TDwDyLKbuCMyFcidQdaWdkojM4nL3BekPokgZLXws09h4vKebwnUjIl5dPPrw90+sxt9VlDKiQ8+GY5wTvvUS/YYogoW+QD++lIID06iwVYJBnkk15bM2iQeo39lNsWWd61yBPSBveCNNJYC+Jxfa097rdAhDCIbsaAvGGv9apFwGGM+h7QYXCBHNMQtx6A9CDyzL4zmuERaTfUzXwMkoz0a8gVDNddkAcSZqRBwr6019ZvjnUs5tlz7wvxMyWiPJdtqXiXZESB5GRYQ2q6YadUPifJ7m0A0XOycNgqMV8+3Mi9MRFlEJaYYxRikEu7P5w/cAZZmigNY7tqssc4CMZuELF5miCuxdyg3EQ0T6SZXe1eMhBCj/Z1kgw5gdOIacTuyhvp3J61oL2MIKbbVy/7Tlt+x+WHo4D5iD5B1zHSPHSQZ6bggwBe5BpfNCKCuYzU8nXrA7JGVtUHi/jhh0m4M4MUsr1ve6o9Vdz35cOR4Hv4fLx9nDWe8VvEHbgjxdY2bUMHEj9mrVj6O3BE5kps79A+co9S+xyUsxFzkVFSRK/hnOJe72gPHAtWG2EfDrpwfo7snBtnphxMlPsgaJQgWf6av2JvteGMiCu2MFCfguRxn65H6IH9FUu1BpZMtyfCjluvI6E9upDfiL4xw4f/sPbhnw8HqCAyXrAnfhc1GfY8jXnNCC/WTcghHFNI/ca+Zuo9EDcQjj6ecnQEYUYWgEWVz91xB4n/Fvcqb9mY2j/bHrVhhHmNGUlGlEGITa8ioozUbTgpN5Gajeiy7We+xihe7GNmGnUQZeDF7/p2AKRne3YT6kfYa5BqOFXoPHCirHnM3/yur2ueqeUObU+jjkwX/I3PsWqQaHkEU0SZxCwi2SHgTmzxX2Lr85GpvrwyzYUYy2UR3D5f45l4zjrWyZhG2Tnn08oJ4jKiPCZ/0j1oV+id436+vJ2DKCvbrbchh9vhzAuiLMfGnJyrD3PHo/QrxgWiAIcDnfA0gfAiOS561Bcd9KhzCLljE6NgG1X8fWCWp77dC/oEOnAabR8qLCZc+yff+EeLKGfhqdfXjUDnANd9h/piIXACBJ573/2+sMFYwsKCtER40cOopcFu9xspeaEwQ2m6ITdNAdUCNFJwhuG5LHXJl8ZY0ZJ3U9cyRRkR1yCINFppwLjB4z8HTJ1YEN3Y1iKlb3iU3JdpfX4C8PTkWHDXLLoBLBFLQEQDXREp3jDyg0gPDBJPLx17lb3gF/aaudf/ytXtdvnpS+2KGal7SEc2kozolxvrIxU5t1RYnbz1y74BLGFMjegWohZOlN2wEpGBEcn22+eM2tjfeI1UVxpbINV0ZgS5MUKMvcko4tWJMqM9TpRhgMKNDVK4u325G2OKfshYeGYRZfR/nnURMmsCwkJFtFxNFo1wkuTAKEWcJVJCYd8wFd/koe+JJfHBMEXsrMt4lnO8RiT4RmQgKAqW5hxExdqMyNw6iCEtM2QipPRxzFU4RJge7Gn58+gxiB7+KWVfEXVcL6IMIotCRnovp1iD7DkR9DRbj1R7MbhdphGDszhRpiEZKbk0DjUFSHDceYOJy80gkTJK8g2SRfkM493mMBwbIKTnbBvCOUv/3TJig7nCbJIocKcoOkec+/Rjf761C6noV80htoOaBDbPUfzMGiyrlvPddazGNFqL7R2Wortr8sAiaFYsEDUD6IyLbR/UMyBBiHDDQRc9Zf+p862vRrS5lzf282Lbw46RymtR6Oqpp56KfbxGNHEH668XPbtxTqqjibL0e1e4Q98zhxjRVKQcu06VbJHYkdysuAywboITYeomOBJQOwEYMQocdTmgzyOtmqgHMYQMa086HFhYJyErkBFmghghZWQe48U98DZfbV8zMmfEspnWzvF0Mtt/o5YDnCwmR4gub52z1GtEk02mztme5Q0jyKv4fM0cAmi3EWKkW0NfILKM7B70ZR3OKqRhI35NwosIO/4ZicczIr0a7fXP7DcK7UEHRco2IrAdF0aU4cR1550w7euNiHGssyRhTO32UCTJLvQB5h/fGhHMmMgkcR7BpOrnb1zr+2id240pekhEmbD6F7Cic5czyLz0Y+iSwyO+/qRMpPW39FCO2s73SWcyrdfZSTbmsTut8rrG+Zm9Cj0ML9tIGVpKcZ9i2R2KuZ/QvZgDQYJXGbEfOUxUZaFdQMwxDrStTDd4JgocGPg+nA7+eijMgdNwZvrNRpAk2mhf+9GHqpjXkOR6dRoEiiifBr367okRuPf+F9IDzYgyFn37vQPXeVQkpk2JKAT+ZkET36dFbZgjLIzGhMeRXvlgiTCpzOtO5Rl7mBbIMr2nUsDumeTSwHtG9NUWakVS5cWmwaa9T1wUsZDAK+oLDtO/RJTV5r4s4AlagUX2Twxf90o7v/c9Z2i3p10jguAExSOwHn2iB9gis04w3cPP32Zgw/sLorxte5JJjBBlNUMaxBH97dGtkzf1ZN8Ih4UbddZ+FM1B4SR2D3uVPU0PmKuokgqMcc+1ojUpBd0jyVHFGvYMDCI4ZiL1GrLlAR8jRCLKHlOYGBQiyzfSWD8ZOCe9WgZxdur8/+y928ul2bff1V1dVX3cmyAoqCEeEpNt1GxiIlEkRoNHDBGPEBOJRhERFII5mKBh7wRRyIWCIoIE1AvxwpjEnW1UUMSAV154IeJf4cXevz5VdXU5Pp/vdzzP8771VndX1+5fNHut6rfXWs96DnOOOeaY4ztOM/MjYdEFZg2bxStoPjveIjz1MwZfonhbrTdFqAwFLd0gWrxf064NKT0MP7uk/FIAm50z24+A1lqDAqII12+evvyBpKBtvk8b5J2pjD2AYEEN/LSe0FUcr8rsjjcK+5gJBLPJjQzgsPDgALwAuIBdfsfYAPfoqeU1pwMCDy8Y55fPj7DkAiQa/mg6E59WjFPwqd7F5g4Dkp/giRvDxtPpzwcAZQqaDYhh7AAbKJyE+8bIh4xivicUeD3fFu4bYPpl3zGKCfYvACvV9CvvVKYnt/XxB9LjyfTzwwHJ0NSUB9oEX2ksGPBkmsTd0PZ4i5hnCf2GB6XBADsAOzKH9nw+QJkIl0HypVXl/JFz//Z8tRx6lcavzrATLMhUoqg9iw8pZgUPJu2jHtXKY0Aja4xh1fO7xjwLwXEeuDbjo+l12Vu+rQfapS2/JQomYwR/HIZDDHx46LnLeJRfDC1fzh8RCholpO8aA7kh4fKRd3iIBbhjMH08QBkPsnyE8Wi+m69M0cdJzXnkrgnkZwP0A5YdX73LHwqALSh5eJ0xniC7Z30BKDdFSAOBNQUirzXiskZLk6ZUCJShdUA1PM81tPkAgLv0I9MpQGUBxxifjzDv2gbugkYIFTlYKR+QxnfmSqbsTtHQddfzyrtdpq78whg9Yl3q9VeAu5+/DSxf23m9ftsQsbccW/FyMQLs9Wu0O88tIeSztwfK246r9/qkxeGTP0Llj5TwnhTbQgLlo2/F2BjQHgJqdLT0+asDch0P+rp632FoOC55dzzKN6D8qly7Hfk+FFhW/D7X3q65UeCNKfBX/spfFSE6VxpChYX48q73r0pdii8VKHuOy4beGaToLgbrUT62kcCb5Xp4Lq53rbIBysHWr94nj1FTqdcoCq6KcZXxr7/C4+FKPYIfi3Y9eL3uyEW8A5TxtB1aERR4I/pd24tC8GKUN3OS9VagmLz7zrOvRzEf5QkA/Hg8UOT8QlPi8K7Kq4rbKLQoJABlvch4JwgXJQR7ciut+9TF+Wo9jtLbsdjuvFFPHjhZbDcDUi+guY+jIOF5QgF6PGDOtXX+ADxPR8FTwR4FkvOuVb8TrreVnQNwVNALjPEmh8cClA0VA4wQ8tnxvd/v//94lFE5Rgl2hOCv1e5R6vmLQgm9oCNRB0+Hth9M+KXgcXhiVO0UIAIYr9I9tLPgG97I+c35q8czntWTrw3CnDvs9mnfnzHqY82zfMIF2qiAo1DjocNrmn4eYcc1knEOfcT7uRWrFyjjDY0neMM7T2ZO7ifTm3kWY8shQ2jL0Iac/uUTaLH3V4Fr3qo8h4xb0FJUlAga7kvEAwo+XQkwWLC/YNrxap0BvZcYkfAqz3g9BeSQc0pkAKHRc7EGr3r/t29fzfZpACj7MjUJ2PqNKvdWujdff47N2Eph84iRsS3updc+c4p+8VxBMhEfpV0MdQDDCcue3+Cjq2FCOYthY2ga0Ef/Zw4WKD/7fIx1I4c++8VffOfzSQP5eqI7jBaAf7ci9gCvCXH4/gzVK78LUF6DxcFyFXcnC6baNQWsjnmlETU8CS+wNZNjOuOCUUN6EW4swNnGBCxsuLRjNH9ct0ZOc50ZJ7bQGZowX58OqCUU2/x3c21ZR4eejn0KxxFFxBrKuMrnRBe4jLIujGxljmBgJPcYYCrgTzj1E/KwZ00hDBvZy/PYGgvw63GAMsZLwPB6zL0H+c3UxgBkk9bRz+tRtuAcRh36F6AMvQTKGBX0NCd8mzYSrm16BHJrDeUdBGkISHVXh4kwqnFBUL3L0wUcatQaPt5CYY5VgbIVmRc0Xzjs8HTW8LBFPs9TmCvwNvRd+RHj9OofrwtVfoiR73tpnY6x5nq/b8tf3ii4h4DyRhkdepFKEkSDKfqZd4xCvMjdlqbQSZNOeTfRa4cRQHqfsjPA1wbf7SJ8znBXBm7o+5506mjxzG/xtvtGzIfoanPhkYvx4L/+/X/3LfT6raXl7QayckTN7XWjwI+HAn/1r/41Wg9hOhS0Few8Hc+VCmk9VlYOZeGvkqrURhDiiS7AvWsxPtkZa7wCtsBnvUwrwCur74Btl4JaNCOctX8WUG9+FMgK+ZvCT5lC6HRR2DmGorOW67tFyaLMJ1CLxa+KqM857/XwSGxb6gEXKNPHeI7dpmP+aWho2GvyeHrfaaZ5zIRvLkgaBYPQUkP6Coz0IOJN1pv1YxYNV2nEgtptgQQRRyieAarST0/d0IAwvlUgomBWqZ8LDyOMKZEnONn8ZbsoWu5fR2iVkvUu/niB8n1V/lAlDn67yy8X3gBY4GkqtEx3wnd4tmDm9eawfRhKN8AHr+tTvJNEGaArUUSo81EQxXY35K7DHwBBdfPhOLdIwmAx/IJB5qhaDH/XePQ9RUvjPI5F6uTGeBvc+suxT+X3TKPhCxSmjaQYvvnwww8FdoYJb+RBgZ206N+OtYopPMcco49AixrdLALXyAvkknmnBel7n0Ox49r5c37BsSvf5DnkHJ1ADmIMyst78K8AdM0Ddq0e8k09IMqCXFFAAqHYhqwydjVcAKx2DpOiYNQLZBqAxVhStA/jhzIW8CqYbxQBFbKrdKoEG6NqA41GgZ7MyS2+ZF0EwKD1BJIqAS9lD/ds1aX6PPLqNISS5hFPcooJTlHBzz+Lp3vSQBLukbGITZEPbx/SvyB41fjvL+VKE/slQ2ZNQMnHW7uVovXAEsK8tQCmKvrQkNNd/5RLIhGykY81iOggw/sPgFLgDdhEzhneyrqUuZe1NPnN8NeXM767V/duw7W8pexkjcRba9QBMoItneD7FIkk7Pl9tsJqqDWAGgCb0GvqQowxgLVMmZtUCAy2GKYewx8DmslpPkKuAeScI1DmPqRQzHPxUjOPCV0nZNt5nbzoAGUqbM/55W+BcFCz0VyypoazGGtc9zomx3rvnMiIn1wUCWOfBXcJhb+rW+wVF8//VZ4dGDMe5WJvz7jvGb5edt+IfzXk73kPrb973fVe9z/f1Ym23wodG5jfA/BfAcrqO1kvrnnhkUOHH/6QV+eSfQHKNdI91Madcxm7wGvlZdNYismPcbqvFfmUoPdDJu8YX1dNzvvT/8ZvvQHlb2KU22/fmQJX1fQ7X3Q78UaB70uBX/lrf+oANfF8nMrcNQdwFczNzdpcK0K1yefCgnsIbpWUyPxo1fH8Wj2TBRSlYEF2Fd7d6mYBUaymPa/C+344T4BZ2mte9bwnJ228SSgQWMDnM3vzpiHxSMfemoUkpYcy7QKWFyTn19e/tnNRBHbLo1SLTsXoFK4iLHbaZqlJPDy8VfHmmQ1dVsnVGDBggJagaGG4QGlH0WqzvhEs/9DSQ6BP2+kDgDheD0FcCzbFQBEjxgECXUQbxhokPL8TGor+SL6ybmQ9PirjC5Ql/oK7AMoFT3fH6fty/3e5LnzzsOHkqjZcvcUXoCx/u99PeS7nOQ9Q1K9AmWJQA47f/+BDQ68BzXrCMLhYhCmGK0DVl1PkjfkKMNZDwuzDKDSfOQ7YMlTbAmA0H0Bz0jI9f0jt+TaeX5o1PM+7EC0QD/lWfQ5ADJ+gVLuH8LQPb9RHs/XNhl6vl9PWMH8LSK9jvTyP8v98vHOrONNvQpaZ3xR/w5sH+HGLIFq0tF2+gX6CoHlXMT3lh15DQ61h7vM49yFc93G9a1GMNwIi4MA+tBAZgEtAOhWL15PTqXBU/NajTbVk87iTQ/n8+RfWJAAok4e+KQoW+ar3kvusWcpUlXlhOMAwgHFlvcj0nzZ98PEUgGpBL84hj3WLpmW+qQ8ffKXRwSr7n7vnNED5i88+Lc9RjR451HoTzekND73da2tEXOJijhn32ju/FlXvDztvsxa5GwEF14j0UT5vfu5ZS8JpwjxjrurF6x9Gns5eownKVxo4MTrAc3AO/OO5KfSV/GUAXVIlPvvsM43K8LZzc3jWwmPIfCIL5rysAxtRkfog5vvCl3qbC2wBucjUAlhqQvAb+yUnnzg8YG0J5Mjksz8ZuYKxgHsRvk1I9+Mnwzfuxwxt8EjXk13Z7rZT9Vobug3tAOiloREXGkATyeL8YO5DdtZCjRTh8wXNnGBF667EWY9Z95y1SDv3On+XvNhA7BOE3feK3meQC1DefNr7AHnXkCsAX3lxri8FjJVLC4jvgt48/AqqH/r9bhNPoPytxbxqJHhoDsQrDh3z6wn09+yMCesx44Lh9I4nuNdAZythbz945xaMpbRs+HzXr9XxzqdcVpHqbBqpHnj96T/w99yA8oOUuR18Uwr80Krum7bndv5f5hT4VT/16w+gfAXGCNUtQuNCUzC6ecoWKEElIFRxFKp33+u2GCO8WfjZS/TxCGkXTLw1FFphwQdsze2+YiHUakztmngWtcgDJlt4JnL3tBwHfBW22KQU3hF6XTyuLiJWo51FYu4NcAgmqIfhjhoWoX4GK32bh2SnKDdMe4XbKAd+v3rEmv9nAZehV0NtUabw8sRwG9qqnM+dqDwqXG91awGW3o0aInZlfIgvf2DpsSGNENNxQiErKDnDUiEzA0d319t+tYpDikYXTB8M+bSPIYNjbGinq3Xfz/vcVXr29x9ykn4TcLyvLuz3VYYaXv2SkPWLR7eKNlYTgeH87f7DFGUi3/TD8QayLQwhvdQOeKYhaPhpeNn9iA1zTw67YYXwnmAasHzmL8v7HCPH9BXeOQH9uf3Ut/f3ZLOrjzkKvWCtBgC9v8x7vVoBJnwm7Pqao7yg+BrSqPKtB/NURFXSmMJwxvxmxWiApIYC/G8t0nQBytdIBPrvtmpzMtEfG8XAMwDQ2rJ8Xp69SrNAeYtE6eUjBJ7IGkISA5Q3dH7PezIAZK9fnl35auVjFVBExxa5IzeYLeCSgqCxA+9y+5iQ8chY29jwa73otiE5yESzAIgF7GNsEUBx3BBbgBNh4kkLsZ/03QgEaElhsfEm69mev2nPp7/wixkD5CzjaY2Kzk8F9LfJyx9ybn6DEJRILBatjM1nPK2GEqfIF8DTfNz08JDFqZdRw64LztC84DOOfNaogFbmp9u5Ee0w2T/vTe2JNbRoAKxxywgBi8plvho1MPTmlRassZfxzJFkvVSWbD8EpjE8AYYBmKR2GMVjwa7pE2uvhmLGnbDtMZCMJ5o/xv2rAfRPJqqD7aeIWqF42GNCuc1jnnuzYwFeZqtoA6InzWbe+fwSfjLPOwXC7gBg18EA5TFnRf7TE1KO6l1eIEnhy07uhKobeUPRqE3oqHG44OsKRr+Row6g7DBk4C5BpwAAIABJREFUQjunN0w5HtzD6F5Q9zoD9H0QzL0WcF5B8TcB7LvtPYHyGi4PkCuvRTZoTHgAKN8H4ml3ouwe+m3vHVm1nNYWaYzwwoNGjhf0kbMaCUWTXMuhW973pShjzC80fd34/Dd/8LfdgPKPWxz+Zfq8H1jV/cuUardufW8K/I1/6284BP+CnV1YVlnc42eoYjylQDsUOpSqCE+U/lEiEKoNgYwYn/+zeBdAkz783K0zWBBWI4jwveNR7gJ3VVrXCqxw5l9lNmB9hXXOD0gZLVpAkbzNhDDt+wmOz8VLK/ZVQbnjddsF4jpNC+LoRoHy7p26e24m9Lve6ipo5CpngWFdgpZzjouW2nO3ril9HJBziF8rJH5o6VHFfsdIzzkeijl+8AoLJkrmYQA4Qa7dQHcEq7A/87ySawrAo/v1RDsAARJXheZ+mFuKKr0mBO97z4iHLlzCVusKpzriJ0+lzYdmpvLSsUS7xifl5Yk+QElPHmBAslVmzZ2kenHA8oYmA5Ce1xP6NXmsFvEaj7Fh+VG8t0XGSwBqDMFOWLL5uxNKe3o4r229tvnan1fpcKWCSlxmtpSI0af5yQOKA34ZVCrxPjHcOrmSA5Qben1/C6hrNMtV8bRvNbrgMeaZ2fYpe+NyLkBlt7rZlt+RFfAl4YQIH6fXAuWGPzKSa7ijErS/n9Wz8UBSNAt+R7H/anJzybOn33pta/xYoOxWQRryTmPOet00Co1hcZV45WsNenqS+c74El6PfAVAb4EvQyKdLHMTquQHqG4I+1YPNxS34bQprocXNbwGkOazoIo5OM96PjUenrN/O2HWV6D8iz8KqFRGzWs8pTGqbBveHig/NLt41BVSvPF0Pm4KAKvcFwAngmg9n4m3Zj7Sxz7F+Zmwao2D8l7z7hlnQWmq0+uxraGEzWbjYQV0J3IBQyhGFcLrNZYJkslx/tLc9BRorDTBGEIKkXLChaFU6NplqHPDo9uP2BJjJgLMB3QW2BNyP15g5h1RKuTP4xF+Ocf4/JRjzMsWDzNnm/x6wLMe6uET93KekO35e2+Kx707ANdiXsquMydeWg1t3J1inv982p6Qa6v7JXz8GJOpUzB0UzPY0tYFymdlZZJV4hG9ziHX/DW0PsQ4K8JgTyeak8O5uK/r5yvovf5+HwzfB4J7j+t5HLsb9XTKrRPEXrk6sicvxhv+nPcjRzm/3H/G1TP8TfPiCvJZcx2fzNx6kCOfndvVpxCPwGn7W6COLJT1CojveKb9LZF66yF/XZv+zB/6e29A+Y0F2e2ChyjwQ6u6N6rfKHCHAn/TT//GO4L4CoqvHpHDY1jLYbwjKapDgSGD05DxKBgIf4DyCFbXcfPxkpOrtR5lATBb5V8ltyGIV6C8iibvW7wHBXGV0hXYvFv86k7bIthRQN2bdyvfGlopXLkA4igksYZncb0uMncX09eBZa5JiNwZTrpFYeIxd3GtZ/kSlx6ld620eupFiHfA8Xdi2x9YeqxxwjFqjvJu43MFBQJCHAJ4wBolsKB3ixrFkp39bE+reMGV2k0UrbVYr8KwCkqqRSen/j6A/k60+taTTgv6RcO7XPUQH9jKI3xY/gMsmfou00UpNoeX+ZACRHj/9LySg/jRBwOUPx6gTNXb5Cdv//Ak61HG21jgtF7KpUPoCpsFKO8e3F9f8yPXaBN16VspcZ5w/9z1UMT74K9EVIzCrRGA7/Tvw/ff+WT2h6UgEcDiQ7ZSaqjw3nv5Z+f5VTm+yoQUOEKELNBNcS6Dps3rTN+XXxYse3/mlkElqfB/GgYbGqqKn0rQMQrmHQ+aQLleZfr59RTjsiifom7z8FM8a0FD+raKcJ7r2EiX5L/yXwxFDedWnnIwFZKfUQGfom0Npd80h4DXFCMMSA54I0f6WiTQ8FuAjSyY7ZN2v2oIiUERgwPFqVJALB5lcpUBz198ioEF4I5BosBDIkuF/r0BC33HU++LsruYKN/WVPMQB0feMHk2ikgCzMHyfOdjrFesCQWj5ySVh1OXIcATg0gANOHEeGuT8403XzobxQRQ7Hg2KmHXyVQynzFlDg+dmctWNi/YGAQ9xyhKyWsNEAuslnBZWwt1Aq4cjxYzc263r/6EF519tfEIU/hr2jtbSKUw2MiY8TI/wbM8gBnw/Ig5yjZUGrX4DFDmb7zO83mQs9fqnT/+zvU+Bpgp5KWDmEJdMTCsYQI5wTikhgezbccjBjCGhQ++b9cc4BpEC+Ack5x6mWH3mGvBcQHe/noFufcB9INgEAPaBSSuQe9IMXrlsafH+lV2P4Hyt1e9PvUQKVD95rsC5Sv2XkKtxId22Wc5a5R7XndEoGjokrbSzkSH3W3Ptmlps2vQq33OkT/zh3/7DSi/jji3429EgR9Y1X2jttxO/mVAgZ/623/zHQG8IY1X7w5kuONtbnhnwgGjLG6IsBFuCFdBQXOXJq8NuStQ5l6C7FggVUSxfBtT2ZBerdMR09dCYuYUCr5i5U+1zIrzaksqwUdRMp6frT8EykHyufdhibd33uU9gNm7nLcLRRjgBMpXb/N95sjKbuB5FQHzMgtEpGcQTMI/UYTWoCz9VqE+F9Kjc33Ua4XDVWN4E9zzPflbetTTsuDEcZCoVWLHu7IYbEOxt+BLjBDx9JxFrhqm50hkkT4KwB0L99ngKClngbOrwvM9u3WM9QL3tCGK8n2V7DSkhHcKgcOXVQxVIOZngI8KobdKtIUh+oTfE4FhFdl5Z9ukCbn+mBxePD0cT6vke4FMC3Wd2wvFCGPl686LVVzIgwRkEeb5coDPo0Nx3zZfKfU6tfPKj3eZK0ruvhLB4dhZBOjcs5WiUh//BHnJE+7Zat4A5Tsgtkaznbsrf/SC1CijIYswTukXuhi1AdC4hGlfFWF5NRqegMRZONc8I3TaZ6KuL1BO/YJsY5b7InM2R5mUEP404Myd8BSq6iuvUh2bvxhxolxa0MimYhRi/keG8drCZByDlzdiZ40F5psPUGZLq+tezAu4KRxlm8yVDZC75nwvMF5+4LrUT0ioLiQxktqtjLLl0VfzPI0rNcbwXcPMvEdoBhRFsX77SurfNFevHJnPAUeHjPFTxuIVsVeZekSpHMI2RoMOiWDaKS4A27nepwiIXchSQGsA5pE2Qxg7AHSiJTBomZfu/sVk2KaSeLYlS0qNBlvC6qkqznjymT8MEENLc0nHMPGC3Q2ySl5m1spEDl29kMtxS5OH1hA5Mh5zQrTJSZ45aL72FDR77F7NGOY+GZlDRe0JiYbHAcmzd/OT8S4/nj2dBcszf62iPZ8Nzd7ifcxPQTEGVIg1dRVIIcLQUDmnAa3rddKTKFq248f0wBu+BouGbV8A7iHfnUJ4QrNenOAu5Pom88nV+L3EfejYlSevRvLTKxzAGB4Kzff7uQ5l7bjKsW3hwb/VZSIvAlrvh17ff8a1Ddd2PvgZWvWWux/1ckgbfUc27rqcSL3TOLBzJZn6a6Joby7nfRtQ/rP/5t9/A8rfOmi3E74LBXZt+C7n3s65UeCtKQBQXhDnYl2geWf7lTlm8a7Dwhhvjl4tQLCtyAK+nqATGK6l0p9VdPQG1Tsh5qIIT63GLC7J3y3IRL/Vc735vmclzAh7VynDIgNqApTZciiLVkO3qqTa0tVBfGan3HiSBfh4lbpA31+U/O4TTmvrOQCrtGQBT/5uvdfHgp/r8MC7H/Va/6+jeNV1XjO6rxUSP07pcay4Vxv1Sc54nB7qmBzguORvQVtA1+Fh4POj8NSphJxKosoWOVPlvq1G+xqSfafDO+4L/gU7Fr+ZNi9e7OfljYCeVR823LoKVJX1VD0GM8WboqdKJTyelt3WB6X7g1HGqZicytfdl7tz7epJDh+Hx5mbX47yLecxx8pvzJkFyo/G+/lIA1WMU6HpaalZvl4osgQ7YfJD4HrHDIUs3lSNQIwN+Y7kCuNR/uDpOx9/8vE7n6CMGwIaL9y1rdsfPaduyXN6hdcrqlJaoHxWoQ4dmNQpnBcl2pDWi+HA/omV6f94UAewZF/kBcpwXiIanj9r9X8LOhUo44nt3sjmWw/wIGQ5hpHs0ZuaC6GJlcg15nRSIlcJq66X2nHQcBdKG67bcO8jl5nCbQIuomVCjxTLS8j7e+SattpxKs1n/2TatHJ46UQ/z6iD0OyFBoEYDvyd9g1YA8SZ+w2Im7FwTLr/dNqaAmRkolaif6f59SYn3Yd8kRqM0MqMRCtF+pxVyl99xsqnnaP1XO6c9UExcBL2Gy905pFGVby38Da53YQg471nz3vTTgZsUnSvXnwKSPIUIgUClKeFjDurCvQmXcCokAHEjP+EY1uobY6xBr7L/ByDRPqTO52vO4tWD6+hagH+Ca7TAZDSlSKEP+8fXmMKd43xilSIj35ygDLe5fff+ZrICfLbn3z0zuM5BpB+8sGA5SkIBoB+8uEnGg7kt8lnfkR4N7SaLQ8BwMP55ijrdXbOBhirX2COgIaPBpArv8OvqRCPN7qGdkF2ZP/VY3n14n6b9/dYgwpmlxLXe94FhJWCFxD8OqB8n8+4j9P5DhKtbMqkuegOhfgFyvwcOQTvcZMg3A19PtrgeZHZ9x7z8NR6E6CsAeKk9YLm1XZG2rVZd599/5o05OHW/bk/cgPKbyIDb+e+ngI/TlX3Ng43Crzz637jbzqUKsOhRmCqJLVIjOp0KxpvqA5kiweCfDqK6czCbnGaeL5YnLkGpTnhRVHe71tfXTBZJNUnohocym0XjwXVhKhtJdhdQBJ+GLGMkuJCPO247lu6QNlA0HnOtun0KK8mcSoia6k+0VGBTpXgh4Hyqm0BexYmQyep9zCsFu+fSvIaHlwUL2vLVbG5Jw1eKxz+UkiN45n7Qc2yM2qPnTArKu0uotfjZ+fj2Qug4VaPpzDO4u0FeMtDevDG+x8vfcLIXgXnbzbBc+/rYNCOadMAEtWYS3WYAygLGM7+nF6O652iAB7eZgpeqSySL/hOtvGhci75jgfwGSWT7VpQ1AdACV7IIyXFQAAfBX4B0DP2Vy7wirc+FbAFyrNv6+MBRO9dQVojHAKuu21Xenkh2umvSUrC/XzU89wtYmc+PvQATIxSLVCeUOwPP/7onZ/4+CfNv97CU3JDNcsomjFyrWwRpLYQFXsTw0LkhdL3q9d+ecMq8YxHZcne33P5gvI5/SA/9PmAT0AoQyr80sgmqafq81SeHnrFeJd8SvrwlC2F5l4YMJjbPC/9Du+non5ArEDd1IF4pym6lmJdA36bspKQxhgFMQAE4Cf3mrGzGjaA68iVjrd6Q7vfF6BRsCvAXcnD76WjXipASvuWCJ5UwCW8+vnwlDyzujmzacYYXtuqzHqSJUzG3lBh+qQAXd6/g8bebNJ969npV/jyvgJeYCOgvNuGqxwRe3jGeY/l7MBu+OOcT/kYL2xya4n+wFuaIlaEJWef+Nmjeow+H4zn9emmG5CjO7TBGEpEAmPP+Ln/+fIC0R/ILPdUzn7VeOgf0wUK9HEtwKRe5QXN6X2jNvr5pEuMvEsH11wH7OqbXkDNeypcE0r93vA13vKneMzpG3s2Wyl7QPTHPzHy6RPB8uMBy4/m3PcI155Q7EQwpNq2UWHS7b0ByY8mRxmDYGh07MlcmQU9KTAWeV3P8hGFE3M14dsC4cqkeDkLRN9wvduU32W1E9zFQORzjJBYoHsC9IeBcs+Fd2oEdWS6fhwgUwNUbno2edcKoozSu7yYhwxamFVutm3lRW6zY6lOFQPQCc4fWLuQg2vA83Nm0vG6twzvvtVpbNtB//jO/L9jCTjbvQaL3PcyOPfG6c/9kX/g5lE+qX/79BYUeEMR8BZPul16o8BQ4Nf99N8xCzvKLR5QhDX7ao6V2+IPWMIBl+f+yi4GcxqAE6XvxdfP3Pro8OypeM0CMYpmQCHCvlbQXbkre489T8U4qpeVxVmoUBRZwLDQv+v9GrbsghkFP4vpLLddaBHUp9eM+24F2/kFxxPKIs+a+51CfUHc6TXPUrXndCG7LmoPcs9O31jJDR2uonp6+VaZLzCXJq5EueO1WW/KoT9O6XFdl1dH3b7sgv/KosxAx8seTeD0EOcAIIDfAIhslbJhkncLL6nyCpTrGcWQswaHN6XZK+evQSfPSEpjc+wWtRfUHQrCKhB6Mzm/44mS7Wu+V0lM3mNSC/BIDeNOqPV4bgaMucUQfCwRqthTOKqeRffT1oB1AWfbJosRBWyqHNdLmHDaKRA0ERZ4lOPRZN5mntIQvTSdayc5yojXvh2AJLmxJ3AJA2zIsV8E+QFwKMUfTAjnx5/8hPnXeOaesK3YQpfO4fWOW6TLfqY40uOnhBYDkNf73lDPeuRpu5WkNabFG71AwS1qSk/G5cXLMTaMzOI8jA5uocL44k02sf49Q2M5N2GjeG2pJp38aguvGVIZ2SYwle/ZAqyCDc4GUDok4d3nIyvZ0uvL2QKK8Pl49QdSCCYoopR5EUNBZITnNPqG4aKFhAI/noJKvOP9Y+/tc2s5MV3kXD2Yh1FBfAuAe2k7Pp/9kTEoQhrp2qrEFp/aPbpbXEowr2wO4I+3OkYBKoCf83gFQXn+AK/3jWTLZReQ8Jp56xwM2uhMqheyK05ECe15qKgYv+aMePpPeZNrNM15p1SPzloSz17TIg5wxxwmUohq0Cl6hfHEitITiozxRA+tBaymZgbpEOXH5xady1ZQzjPWHuYh8/pziqeNF5kIBAAQq53FJ1MsM63n3xom7gv5+yBs+7mg6ArGlh68x4PLns2ESlvBm0rthF3D6+M9Jpf5qfUSBijP3/tj6MKrbIEvCn2xZ7jAOnssu9UVWzLOHAIsm8Nco6DVtFf2yfNznvnLrUpuWyB+eCVFIjEwdjeNqB159cOC2DBG5d9+zoTJvdAdHJelJXM78zKsFbl5em5VSLznAss15K3Mj7c79/ORl7UuKxkPYwwDaKlWb0XvpljZr3bleLePe27mu9+ZA/QDWcKTep84F9YTnZuFd0umNQKo87CrSNeULenV6IkQQTI0AyzzJbEQub/tvsi3cykMmM+6szTrOmRbdu6+eOe//aP/6A0oLw/f3t+KAvel4Fvd7HbxjQLfRoFf+9O/5RDXW0F1FRME4FaXPcM1Y0VNeDMhgaMAPKlIxyqrsp6iJWsFxhqZ0CIyUlN457q5PcoZv7v4VDAf165E5pcqnSqhro0LalhT8RYRxk0Idj1telBYr1CgV7XvAsd9tQafCwvL0bZlF4XrM7D03wUI1+m6C8JFWbR9aeeG81pYzD5dlcostVmp7h//lhF8jcS4LsLfxgOv+/2BHr166use9NDFnrv93Ft1VT+0H8Yy3gQjX/G0Sa77tIkS496uC/p2LCXhtQH7jD1+ffbS++zIjpV81HBpryj/xbouA57j6Oe2s8NJHqDnoRhTCGgLA5Vv8ULhlWG7JPc6BYSNMnlNX8AT9SWVjwe8bR6bRYWqpEW3fDQh2+MFor2bC3kJ6zeNgugPvdIo6OvtyrZp3A8PKmG2B62Pvix9TnAUdYwnZx6Gm5fekEX0pRzghRL+dAp6fYjSPR6qj8YjxT7RGtgK6PM4PHBJS2DsUz0ecEIRKooRTTuZ43rzqOq8e4+vokY9ggHAeoqjcFIgLQaXNbSNh52K1fy5R3FyRFMRO9DJfzyj1aG3P7sFlOUFAOOAKHVDR6HyKIox3trNPQRUY1T87LPP3/l89tL98tnncK6KKM972m2cGF/zgwFQbB8017GNDs8ROCEjMTwIUEZaGfY6bTV3GrmH0gpNU2GYSsvwrCBxxjfF3YafAOt4zdmv1nDZ8ZIbkTNG0nkOEUX8jnwHQHMPwJ0mS4w164PFYNAw4ZW5a/A8I0gCGwRE9LmeaYGoBZ3md+X5dX6vXE7/En3Daw1EAYOehXwnsuSIdjj5MNOQtWkB8kZMrPxdmCOXenauOY2wGdquM3wB/GHUGn7EA8vYwZsYhgjJZk9aDQg1cCHvU5ODWhwJRTboiirYMxaEXn811a+/po7A8OR8sFDcscYdc4s215j6ytoR6kQarawLH+ZvPcmhTQwC5xrkfhTmugc0v3xvPMsU/bKw1wfWS8Cz/PFP/BXzTh7zbDPF78OH746hgM9U1zYkHVpQyQuKcpzq702lkleZU3P8hYs1oHzOV8bHSLHbeT2aaKIY5adHIjzWd3gEGZf13j2st99zimUxDtBHJfzyiJfFKMIr8zzyQPbjvJFFePU35Qsj7NcuQDaheg0PS8TG5vwe0RpS/rIeaJTHthIdYGXkBWuGZzUGtiq3ygIXRpdBH8g+3OVLh/Sylh1AeAEz8ug0lFBcNHtRd2s5L42s2n5dvcFbfDOt9Qz/wkFqbfMpcmjpfBgQbC4yVO4/luszCuvrd37u3/6dN6Bcyt7e3o4Cl5n2dje6XX2jwHehwK/5237TLjUVngjBFZKpSnzdXzkCtsVu8IyweHfLFcUqWkALxOzemxQtYVFIiCeBbl2QBMfBEQsos5BngVHZa1uy/UCUquQ/7yKUhd8sNS7BSp2VMEK+CzDbULhg6VnhNgCGKguGP2L7XaC/C0GszPuHonkC2V1MduFaBe0MfzsWpQLl02u+SuFec33f+36X0fv/6Dl3pNh+WTp1bOzmfY9yz0U519U136/56vX/4AGM5xn+BFBg/GBsen0YMYMddfobCFXlsUD36q1dsO5e4PJII9BgcI+FQZcXBX2Cdh7Js+tR5jv5ugV2ekqnX3ijyHslH1mwhHcGpanqrnsij5INSP6ie93yPD01cP1RUG3AkyGQo+yiAqrIRMXZ/XFpMjmSu50Sc+jZeFQTKh0KHap1+7TKkDcztIRQ44YlXlRyehrPHM9MJingrvqygPf98Sh/MCGc5EFa0Xv6yvif2+g0TxZPbZXj5Cbvlkb15FFVGNpRkGrGZLcn04iGYQwvnuA3kuS6ZVS8tGN0eDkePKJkCH19lloBjlvnOnniyJFH82xoLH8tf0Bz+Gy08isIW4/UnTBEyIYXu0XVPv30RwOWByhTgRx5iAdxiI7BhP1uaQMA2xSThpEDXvTKOd4JOfePEF9wgoBhPN7yTwp7MVQW/xr5RpGzd6f9eqqfk38924uNF/OLCcd/972vhj6p7h2GgQtaSbtiKNsXwfiRuxSjsqDijLSe9UZRbNhpQlHvykRA2CM8l8r/yOl44gHa8WB7CUUXfVUu733qdQTIM+ZZF2o4taDfGh/bD1t8FlLMPU+wfBcIXEXD1fOdNUkuWhEGfTB2UQGd7ZLm7ykGrhk795Onev0h5mbcMTowCy3mt2va3I/mQnMMV4TjD1A2WkSgPAYK6n6wNh3y69rGV8HyHXHrqXeB8Xl1ZZ2jd6VxoieQSV+PofkFa6jVrQHLKWL2AUauT37F5CpPPvNEhjyiCjYGGypoz7kYAt+FV9kyagw17i1NNfChjbUY9C4nbJ1IEw0KbnXV3+EFvb6R+4L5ylh5C4Dq0pGCoGeNggsQrTxWfsDJBc3LL67j3jc8mB0XiEbKMYBeWC6DKLU0PMW47v+KegXK6jE5N8aHFm1UyQhvB5yf82Hb5m30tva1oJd71iiw3vTz6rTfNYe+zHnrBd5YiDwr9909jy14ODy1W3jmiSnmdxcox9AW/lnjVFYj95hX9lfH8/6Zg4dBQxESvr0azpZGf/6P3YDyOeC3T29DgVdl3tvc7XbtjQLfQoG/4df/9CHsTkvhaTE8QjWbp7xCP0oTMDnK3lpiXXi2aBDW9BHQ2eM44ZAboqPIr9LtwngBpC7ahl2xgOcavWIobSqfrVZ7XUi75qCQnXtfcm1yADe/2UqUgIb1XFXQew0eruYcxXuzIbdZH9erfoQZHSDMFTwL1LGYnor3gqzrQiOtG8J4Lm50YhWhc+D+UguFu2rvqWZ+M2vtVQu/9nvUirxihb+rtHEMBarjX1CgWtKxqbpQxZuw/DWeqL3kfqsk9TlRZcJnUSJihU9rTv675r7CfF8ZPodi1mrH8kvD6cqzqyyokMj7gDZyDKvU8wy8doIePGkopSnEtFv1EEKLV1lw1vak4NKLdz4fD+AX5rcCbGNw2igFwDEg+UMKZG1ocD0UtCv7nI/n9IvsOXzdfunYcqgeuzu0WfpVQdwoEQCTc7xjtzygAif3Ms9btV7PMjo0xgAUbgoHfTRK93jiBMqbJlE5Yci1CDf5n9dCSfQNcAIQlJbnvsmnskcud6oLGyY8bWekKDTEBM6xedYjXcKCEYApgDnzPWHagKDdQ3fBnYY1FdQ5D5A8ciWkCeA4yLXypLItYdfP3vl8tln60Y9+9M6nn376zhczntARb48eYsDI9C/jBUgGuIfGentJ32B/W6oMr0widHS8wcwWIhGesvf2gBiMC4aVu/VQCoRxP/fbJk96ADKh+HiuVYYHtb0Y8LvRNRoImHMDdgIs6nlrOPjcJGBXkHCdywsuunb4IxXd42kldD5RBlGs9RTTAsDkVHoWrOi1lqjn/J3fDXV2LcBA1OilKunhZ8ykzLfTAEt/IqfvA+QLOLkja2nv6YU9ZIxcnRDgePZkzmwPRQoBRfcMQx7wByxifjsPsibgqdQTjjTQCDbvXUtfYhTBq/wlRgyAMiH/Mz4acaSOdI683FXgaojN7Ntf8n5fWu8Mvb4/tKK4mM4NMFKmKjb5w2zHRs6yBQYn/JriXh9+8BMC5MfNYyZvGZAMTd5l/cWgwVZ3C6T1Vs/4UwyvYeuA5ZdWzSaNADkx81q+yPodcBoQvPyS3Pysyc5nwK2ysqCQOcm84D7wWY02Gu84RzJmXPhIugbyak2Txx7UAr6a/xYcKpZCXf9/Xc4gLfw2Y/0Iq6rsiyc80RyuA5WZWnirI/BLtnsb3rWBjPflxg599SQ+HgCUw/B30wWugPUY5lNCZ7YyPwp+tUAUKCvHFljnvkdkW8I1YrDwcHTrMKGCAAAgAElEQVSa1RNtHnITncxolp7fOb6/Y6iDLD//Mzeg/NBsvB17cwo8JMHe/C63K24U+I4U+Ov/5t9wANYFgnfDrANCjn2Mld0R5npvDB86LasBgPFCs/hbaVWLf4S1Qjm68AmUs7YcwDRKUaz7+6z15iKYV1HjLqusHSFX5FoLvOMZWaU91V0DpNZTd/aJBSDPv4YS7SK1pIzlNED9Plj2eS6uafMd4K9y6y+h23pn+n4X1KFiJXszEPKuGnRXLeJuq0hd37/j4H/Daden7lO++125+pu9Gh1xeynQ6GLNd0Of9UKgqNVoctCt1TdnLFN8zgE9jBi2dRWHgyRnZMCO8Z7HWCw4voJkKT/tIKeT0ECedWdMmx+7APHcC/esLB2FTsY+gHG2F4rH9bGf852iQHhdE0J78skCZcCyoNcQzVjsaRPXAbI+GkV2gfdBl3k01zwfcPTFhP0+G4VcYKiBJsYiPZcF9yfgD1A5ACifoUerSsu/9SqeMCBtTphrlFm9sYROTz9pJ0WDnk478Sh/MO87Fwgvp1BZigOmWjReVrbK2v5ZBXzugefuJfQUQJ5jsvPfYlndU13ZAz913lrV2Or2TMV6n+tppRK2gIfwWL22lSFELYwmGKCcVA69yYgMFfrNdTyNi9KxyrQVySeMGfr/4i/+4jufjkf52eQHh/+ngBP9wKM8wIL2JtUFpRb64eEjhBQajiEFsEFRKbzUA3ABBHzHyPLhhO9/OCGy8I87BJirnfz2rzEemN8OaD4LdT1/Pvslf/VFsUNlVkMs9WhCJqSRlsUUo8ITL4C/bywaumhIgE+YL+SsWqAO7ytex0RXfFWLAtxify10FePPvtx6qnOYc/TYSovm9zZv+zTssqAk2sHq1XAhhgaCTMy5Ca1jhEy/8roaJTdHefPbGWO8jSxvAWWx09XrDJ8Qgj1Aj33QAYE8B6BnxO7whnvUYvRtSgXGHygKiHtJCkTrB3w1YBlDxssXU9QLwzLGHI031/zvjMbV03fQq706lcf70vvSZT9GMK7hdnkxZwGUZ25utX9uNaHY5ivP33vKqakzMEYv9lV+YnTIHCfEGrnNn7nHA5Rnzr4/Ydp630kXgQ5Uyzb6ZSIoeIY83cgbwJuVsmesB3B3FrkWsHWjUQmkRHTdz3ZSu9bSLeMcYswyuGD7GfmVYgJBfRrPBX7IuvnVHRbyOcs0PLgGMT4nKmBB7n2KhqRzX64/gGvG7FjDK1NXrl4Nk9FVyptFpg+t6MqVPitAeb52vlzn0DnKu7pucbi9vkBZz/I53yK3qqBJnxqKNVpE3oUMXSMOmjgUh461zUxBxLz+/M/8Y7fQ61cY53bg+1DglHXf5+rbNTcKvCEFAMpXpeQoIlPhuULxQaAsgKYqa/LxzI6p4higjCcZZfBs1Fr5XZ9cHCiw8zDAVFnsea5hWb6Sf8gSdFGuUCy6/vuw7J+51uYoMHip4+2Lh5q2n+Bgl5aL1ThL47FALFDahTBq4S7nGyrGur4FmwL69o97rRFin79bwtzR3x7MqXsIMKfNd8H0elDekBHunb4wd6lyveu3Q3LO3pw/VWKo2CfcF3Gn7+bqKcWT8bgK9pMqUldQsmBP3m2BoeuCD2C75r/euffFKn5VWq5A+OALWt69ancc7xtC9rkbtbBtiydk+kf48ITFCvYEwg5bwucAzfNVoLy/G2MYb2uA8hRfmj+8gPwtD9EePMlcmxDQyQUGTAIka2hKLYGv9GjiyeTv6lXWmKVXbsFEFMUjrK9z1CbjCbsYeTYWQOX/8MYx2jEyZF9ldO7xepOPTYXmAcgAYLzg8lbrHXw5oeUUDaTIF2AVWgD8ElLc8HTyId1q5vzbVAvbP42MlxxjAvSL8nYovQBlW5fQefe2BUCSLzqg5IlFjfJ8c0nrdfGK9hvaaeirQn2H5y4KJ3SlnYbOz5h9/vnnepO//IxiXtmTGIMiow+YxFtsgUR5+UWiD6Y92RoKfEBBsUQk6ImyFwOipz7E+wNU3q/xAc+mYZ/TvwXKRPQsUAbtWZGZdn05xhP27S2N6JNVnumHXk+2xkofFijHC62P7ADztA85FmNXDDhPyN01pQAwOWNdfkTWcx4gJdXNx5sN/xTwMFoxbIS7BMqCUApkkdObnN+D7vNccth9hDp+t3miPUaaAO7xqIua6zlfgLzA+ZRNUDbTM+HlATrn/7tSpT8AQuSUxhv2PAcgZu7uNmZ4WQWGO37QijVSDz/9iTdZYDz9e++dhLbvNmJnpfmVm9v2E4HcXxm+l+Q/xDIfjOmPzJao893cYjzNM7bMyzFeUMTsKfUVzOVnbmabNEC2BfsGSH8AmJ7t4d57PGDagoVTm8Bt1shNTrg24Ji5piyGhoZ+p9iXdMbY5pwnh5oQbNb1FAvj98Mg2ePyIWu/6VbM4wC/GFLoFscuoE8wiK4Ro1hwKEa1rE3yGkeHl0j7SSGuPZ7pE10FGbQe18idq9PB9UDZmvNWfznXoLtr965BV0B96jyA2/Q9hvv071xrU9cA8imzCb22SdBMqRz9yN/L4ehVxpTzfb3JTbO4B5Ttg/9lnc2aGM+5hiV/jKzY18//7D9xA8rfa3LeLrpPgfta5I1CNwr8oBT4a371T90Byvc9JHr35sXCfRXcOa+eY6tmR8E5gXat4oT8qLDuAtICM8ZBZTHK0tSF7LKYxXqK8E712yjDWewMkquF1kVQnSfWzxg7YyXNYlUvpQsFbWwodxeyq2U9FSVTDOdqQT3b13Wkz18lXMVK4BPPNIqR+YUN2Q0daQtKJSG0rBlfqszizUpc2Ju9TgVp4foqq292n4fOzuKf10KoN7tr8ioztqdS9/Cz6oHE+1Ijg/uW6mEdkDRKGVtFAb4Ns5RWX0++54A+PFzjMaM4U+p6oUgz9t2yrApNQOs+51SS9FTVQ7vbn0WhyeYsVLIF7BI+HC/jeY+rArMgeUHowQOEUj9JDrFeVXNIo+wuP/N5gXKqxHIERSae8mejSH8x4dPPZhsZQFcKPaGQvAxILsgGUOKpVSk3THGMUBqEBmwPUCY/FrDG9bwE4hb4SlGvbHPEwE+b+V4lZ/tpIScMTU2tiEKV0XVOCixT3im5w42JYC6Qs9jwabd46r2jUA3AbaG8jyYsm3lDPyhyxh7T5jgDuvQox4vkWPKvlcVP4ATNkDGMccY5CnhjNJBbLf709VfkcE+4a2sqPAYoO2/j4TI0ExlHn/T2BmAuUHa2XcBx0lHwioeu8tZ8h95sOYWRAu/+S/J8W/n6anxZwwh0he/pmznklXvbto2KoB9sV8S2VWwxBs30TrOXLWMxbAa4JPReo2Dz5wGNguUJCX8+W2VlzqRfFgOC39ezJg2mX3NeXpnP8oQ8k5Dx637itOEp0QCE5xounzQKdzAw/J1IpGnbrCkYDZDdjOtGCERWxtPFs+FlPu+WVSeIhP5sGUbEQiOQWn3ccdGwA6Pj1cd40ginFpc8Q5udDeXih4Go0+LsfWkRsBykFCCHJ9Vz6TNe0MPwQqrF5OPOuUdEUfPRA5ITSfQIeYb3Wl6Cl+8XkDxzR9uIo13fT3m8fxULXyu4Hw+gj3hzA6DfRRZazGvGtsXMKNCV6usUlxt5Pbz4FKDMPsycw3ZS8AKh14Dmmc9aN8hpZnwJxVbuYuRh/UwUAl5q5FL2YQZAxyCtBnB4lPGC17PsVn7xGF/n/Rb7RGbE01+Z0GgB12YGRyBbY586C3/lCfgdcZXTIv7qBY5hMfrJysVEvhUr9jkG3/s5/BZvMOcUnB6r7qnfpB8nwI685f8PRW2tNF7Zx32uQBm6hX4LrqMn7WujYVBUoEnz621j+mhUn/0PSE4fa/CuPCQMe/Wq1SN+/mf/SQ1ut9eNAm9Lge8n6972qbfrf9lS4K/6637t6mGnqFwF+CJAr14yTtzK1+RVYYVVGBLuVuVx9wteQB2A08VAj0yKaOQ6Fp8uMiyWXcwWqC7oWIG+QMbFr3mr8TpyI/LeUOYD7CPI60lWGckCsYCG9q43Q6WdsC2t2qeSvQuVzy+gcGlZBREPDsr5dAaskS1f6pkylDOLSLABHvTkIRpuWpCXeL0ooSdEfVO23GuvC9+b3uOX5nyt/fSGQkh6Z4w3gNoqhNvC9QxEGcJrBlgmly1AOfmtgKQAAC3Y8M/c7tMffSZQfk6e34CPDVsVrGzel8MUxX6BcoYuLVhvQfbRPPNU91z3+7RgNV4QFIIUi4syFhVAJR7vGJ6ugm7AHcBV76R1vMh/zR6r7pF7KBT1wOENJkd5gaD6FgWB8LoNWKZi8YAtgXL/eDbPAUDyDlBaQEl+oN6GeZZArSD500+zLdDytxWOu+2UsaU1EiRnP96bAOABlYCNApDDIMbvToup6ss8k4NDG5+RGGVzOPFGmZdYQM7vm6uNgQSPFNWxMSrQFzzKS8M1CNzZCqnPOMaRcajime1bCpKldej5qLGAABDoSn4uPApoMqizMklP9xoCAb4XoBxQuUa5gBoNEkeF4xmzGaM1whgyP98JwTYUGBqhMLYC9BojlbHIlw1FPXiXfgQoxNPN2ERevBj6kv/7/tDq46lM/MF4lvHgovTDj4B7vey7ZZY8cVbVph1GHdgeJE8ARswQc8hQcCqE4wWHiCLPyijkfsDTzmdldXkZj7JeREAjFGZ89D4BhpI7zX7WzBkLkjVEOUaQGLDWiNWJ1mOJBqA9hidTFV1XHf/BhQEzrg0WxZrcb7ZI63gCmDV4rIfZ3MpwLn+Z1Q05bU89VMmVvm6Y1MptvqdqvUdcCGasGv0Ab6eAXYCyXr6uUcw7nzlteERtAxxz8xDXUDzoR2ElznoVaGwLfqmUx6QUtH/SNIDRhqXs/PxlPuMtF8QSsYWHmP7jYR7ZjUf5wwHKT9hqCg/zgGU8ze8OwH5/9mUGJFMx+9xKLvfBu2xF7eFjioAlR59InBjJ8Cq7hjskRK7Ek511POuOssX1oqC2suIKmLkXxfZY849ifbDLHDLnllkwwFsj0IJe9RYGiEfH2+ozAMoMYcTdoZe0koFcxWeel/ziGksrO3YtCQ8WRFd+nUBZJon3ve2+oyukIY7dWRCs4LbRNMf2jI0AWrC8NMv3POf6997wYnYqcWHq+tl+9KIF0iHCq3rMf/ez/8xcewPKkSW319tQ4JdK1r1NG27X/jKiwF/7a/4We/u6MJ+rh3mFKYIUxcvKqnjyVDSikCwgVhngH94KFYN4khdsJlcwUllFHSVhC3EJKrvwsRTNwjNLqMJXwOU7CjehUG7qVDCKdnF6Fc+wp3hyd1F5sE8uT1kwrRysshiFx5w51uf5504/LNQsvIAHbkxkomFGWaBPj3LzUbtIL/haLx8K7FFgaS2tRztfXWjORXHV0mXUQx34S8O5V02tayzhxlIcD76Dcl+di+HAUNJVhkaxIUT58SPy2FC4BjyiVI3SRfEnwmIZO6E2SsTcH94xD7d/G2qc6s40oLllWjH0h4SMNMntbnj3i1b+9wAk473m/d0ploSyz3e8jfH0whS5h22xcNXkMh8VpZPzrHeXolB4kIe3CQ/9enJbB7oMQIDvAcvwON7DCS+evUhT9TrKXpQpgAVe4fRxQ68XKJu/2ugFmoUHFnApYG4F7YS3siXQhG8PWMarrBGhIF8eBCxR5Gk8XAuOjz3OOw/1TrLvLjwvUKzXq+PA87eKcfL5CuagE7O2WzsdXnQGBzoNfT+eLWdosyCYitbk3LIlDR7Jbn0EeCYXlDDlgPB6jBQ7UdgyrzMX3Pu3gDy/c16UVFq0dLH2QcE1ucCQJUWw2HOYcPCA5Gvo9eZ1rxw57mXYd7yzz8f7v0BZsErxLJ91ArJTEYUhL0s/IOQApRtmzu8pkmZYqYaM2U5q7gm/fDh7cX/yk7/inU8+mYJLY1RiiAhnZ34kxQRyJ9Ll2MnAAl2NEoBuhqoGKThFoMHwBfeg4JaTxb2mt7l8YFI0zSJWwoBethaywFzAE2d+pdxOX18yH6CroebjfR8gxHVEHuhBdupmHPaVOhCRu9bHILKBz5vL6xQPoLO/cF696K4FvQbjQGQw4Fmr7XSL4mYxql7zgF/12WWHhYxWooTy2jPpYWSCOfHm1gYwU2yPvm90VtbCGGpZcyispseOa7kv9MHrfGfrq6XHuQbcl6wHwd7ig1hJVhMmByh37M7xbmi0czGG4XfdBg8APKCYatl4lmc7OD4/Jpe5UQZuMQX4NSSbStiA7lZHx9A8/IMHe0PWMQZZ9MvWxCOcXOjIAvguchMmoK0xuC6Hargo/6yxiXEX6j4IluuVNucdA0b1A+Vd5ISFwDQorGGQ8WTscArAVuHfVLiPrnMa76MraAyZORB5nLkXkNnP8+D3iHBDO3EsYmbembRD7BHDwk9uyK2Gv6hr4BxsVM0aeSjY590K8o/fy2NdO+n/Yyro15ikCUnWjTHpvfXKOzdzreuz0ykjwBZu//3P/u75fAPKbzEtb5eWApfV8kaTGwV+eAr8TT/9d1bxzNJ4WjajgB6CuJ/XE6XHBQVscqrenSqy60FWeeni4EJ7gOMtchRQ7LqhcjACtWFTLBIChS5+ehkVsiPiEdSc7qJ8vr/XnCEXLEIqldOnYryLWNqV/qyCe4TArTJW8FNCmOdphWKVnknTIq9qF0mVtXoR1R2zfPG6AuWzOFBQ1uHJBnDgJaynafdPfQmIqgJ16GAOjDfOcKj8qQkGgKrc/oC8UqkkUIRGdoT29Jked1Bsps31O0OCB30Wx+v6qGMg5xty6TZA4xklfG9yLkfN1qNMhWS6x1ZAKNycg1cWQEOBF9ZgqlIvUFkgucaHGCIG3KlcOfDy3KEwoITMP7Zj0UI/7SJP1aLbPU6RJHe2MSS1PKvSmHBTPGoLLg0dteptebjKZSoRh/+saGt1X5E5A5gcP3MdUTBjOACw6GAkbA6vsLnGA3yab7p91DM2Lz2z85yPAcqCzBRAWl5/9sUU9Jo82c/mT++a5A9Y4Rx+oyLyzv9VUB1v8kCZr3M/thaSpr02XtDQ1ecBbupX1tvTcbareEr1CoWXiRZAgRbc431kfOtZfGo0Qb5fq4OzBRJyYfPzVr6kHwE6ygjChzVonUatU1EtUAbYEoZOm1EoGVXyEOfaeOJroID2jlsrXxvGnAgZgagF1iIPvpxCXV/OnN527Q4Ah/dSGbR/C5oZwZ1MO4/jzVdO6qUs11Z/Pir0OofwKA8dx6McoDwgY674zJDrVBS/GkK3OvvKaoYjf2t8iJILfwP42Xf5xRefQ5xMfOSQnmEiemh3BUO9p1Z23+3K6mUEGAtmGl1jcWBkKLJdQ0WK822EhFsVITYwLpS/19Ao4NUA0K2tSO+BJ+Yfhc7itcPR3K3Fmu7wfLblMkefsHe8uQABx3RA8xcUWGMuZU5mjOIF3CMLi+Pvuy9ylw4BBpEBWT9OYBYDrEupAD9CWwMNz1Jk5tgaCCJas70XhpuTd06Bv215tU3LS2/2vjKcq0KFa1+dyPduyJxOtIPze8DvoyeTNkExL9JNDLkmX31ymi0IRiGvmfvjYaYwGF5pi3AZfj8RCKRmEMljKDvF0LK1FJEShrZDw2mVW0yZ2sR5rYjdGga02n0HWsUd4rKyWFwQOaRsjLGSeyHeY/8saPQzIehZxyzAJiGyyq9uZCV67lB+lleMnusYu+VX1msh6XxEPiZvPpXvTVPRQMI1jcLhu23LOhHDKWRvpAxzsFE/2T0DslDwLs/NetwttRDeDiT3uY7f3IMLpA3PbZtrDDNfn34RtbJAubLSB7I2lX9dPulHo2RiROCgJgvTXX7+Z39XjW1vxo+3s28UuE+BXypZd6PsjQLfiQK/4bf89gnfS9jkAoGACqGAC80ViLFwRUZGgf9qQq/HJ3x45QQdI0yxurO4EDi2+ygLD6qY73ZREfBRbM78z3ym0mWW6S5gXcFRiiwexH8FygDmbFCZxSUVK6teXgCBbS94fxUos/hmUVnPcEBvPDxRWFuVUwCDcoxXhp9bPVltJ4sxyl4W8niFVFDZ+gWaQCM8hRM2/OV4a9gWhvZQHRcl8DlVUVGMGAyrzmZhkh4LjLv4lUTVZmLdPhf2rJmLvUPv/IUW99gEWu3B1Zg43/C39OUoVtaxSwGXLMJ1SMkDHDZv2NzA0ChjPAsvOZili54klOSGaUbxIYRzlKXS8nVeelpPfitGGwCg4LhemBcW/gEUruEktFnQcOUFvcP1uK1Cznh8NPuHEl0q11ehFaRQLAo+8XDAbca7ijFKmjzJ47OnqsEH5Keq14RHR0UXnDPNqLpsVCOeEI1DBWbyS/bWpW/xmqcY3VY4pg14X/HCfjQg830LoaH9RelObvOE/45n2a2DVMxCi50HhoQDrAhrnVfoAJNwXj2rVJSe8zQe1Vi0xZUM0Rb4nEBDULXMpnI3fyjEjLX7tM7+ys0/3tBbw9bNfQxQduushpcb3llv/GG0ax8CtqpQy+MBK6eCGF5Xbl0iEZwE8KteVeNgBJibD/4MA4Wh1clx/WroyLxn6kBT+CzyMCHXnEd743mHplWWD7pk/E/4wZ22+J1cKUSLzNh5WuW343bMUYFB6AVQJvyasFV01GfsE02kAwaBmYMrY3n2Glg2zJqxi9cpQsF5PO9sJfXFFP16TqVuy0iX6fXEci7tLlDWQFHjIkXrBDh4/Wow6fywmreyJX1azzvvR8rCXEt18Y1+uJM2cQHKGp0Y4qb/uB4IXCKDN+/8/THAfTmGoM8n9YACZoaj403vPDIHm6ge+7Re24xRk0gcCMUxc/4yehkhjgGa6g0GcLmute+sWaQezHm71VhY4BTA9PHpGMq2ICb3BERzXH4cXgvvL//sc09O2ra8zft3U0Ivi4PUqHEAsPYunvMJnaaK/ETKIM+y53KjRNiD2bD8bBcXoBxaZX/qkYfwMEZq5rPFv1JFnfXUuQJAlbeQuynyR/GvLfbn9lOOCfdtJALGFOhp7ZAY0MSVV4Oe80uGOkZVoLyLbHWHRMa47AmUA5x3nYkRTeObYdvIByfUAbA3moKJxhjvvMvgsnbQrny+77BQznVObcFEe8p9Luv36jAaRHFITFvfW1qYh870q363z7HdTZOrB9nlHaBcmbXG0eDx8O/xrKWPuuPOgfTh5/74Pzdn3jzKbzM3b9f+MDLvRtcbBb6RAr/5t/0Ot0bA6ncNbY74Tz5oluEsjFvwR0Vt/nvxcorBELZW8BYLqP+PpwbIrNcrwHrDIFU3XGjivWE/hwQ7o9y6VMS7nFWqoWmx9iq4XSzP0GuVkgXIa32tZ+EKCnbRWYBwvFfYb0GnVeCwYh9AV0U3HivB13hT4q2JarHh2mf4apScVZhCAxYNQHFAE3mS2RqHRfRrvTdsAfSMvNs5bhrdnPf8GUrvKOh4Axf1FtAUzQhozrDBN2P8BYkQmC1AVF5VOGMpRnkBsJxeP8Kg0Sc6RigMKCIMKx458nVFaQlFM/JeC3Ws3Cg/Akv+uZ0MQBxaQ9oUbXFLkQKGHQPerwuziiehroLHhFT6bkgpheQSHnYfHF9Blr9V0dAbJi+NcjqLOoDHMZT509fwUD1DNoY+kYNcL1Ia6PzIqUOD3dMWoKzjCpfdKjCiaRXK4Dqeze8o1XyC1xK9YEEtvUuEBmdbGUNPicYYmj2ZQjoffkCY8gDlzqPD89nr3YqmCnrmY8bF8/BY89dUgNCCqZw9mTF6MV8ZL+9RT6oexqiM7XRlRg1HJ1iesbUa8ukxdv/nUajxJmFAWa8inmRCtrea9+MBO3IMbe58PTy3PBZvsHmTKah0nXt6UrhORbJRCPXOD5Ejg6A1PC0PBZgIlgcoC6w1yIyhwLnK7fA61/DQfNMt0mWYtfTZ4ku0KMp0ZKmWr36WYS4TluNn5fJED1+z+3udBgjA6dDufSIwPglQBnjM+LAVL95/+kD7EVvZoiht3xBgcjnD46ERzdphg2+/+HK85J99OsfbJ2U8f9xpgXLAheGz5uUTlhHQvHKCNqlQezxhss5nzhn6a4bEMFKjCH1jXIgo2eJvh1Gn21+FjRMFUElUeVujXo1wPAuA/OUYIr989nmNTczFhH5/PfLWyt7yb1KF3HdW2RDjyY5WoEFGbD/ne2VTr4iXrkYEgHJlFzxLLv0hx3sn83GbXhKZlPVxDQkauEYmxXjFlK9B4zXtuTDUG3289ms/L3fep0GoUN2Ad8DaS0AqRk68v3QCHgU0U50/HuWnGPJGVuFlli4ANseePOYBylMpOxXFMaZNakoLiBGuDV8IigXOpMpM3jPjfxhykz8NmI6nE/5JVJjjtLzn1lTwZ9tt+2Hj8Cwz7tgGze+R0xgriFrQIz38WZ90hxPZkLUPHjL4G+ObUROQRzOcUUXwsuTxlFA2aStJb9g16+5ahQ51Gv+WN2IAqFFGHSV9iojQdJT1qx720xBXY2hl0kbm2P4C5hSZi4c7DTv1uPSHR1XX2YgZ154AZWk+7z/3J37vfLoB5TeajLeTH6TAfdl7I9ONAj8oBf6uf/CfGizTXJsKt6wXCQGKV2uV4C4081tyUFDhASUUB4qyrUpH+BtABcBMZVY8Z/zeBSGYGsWIcCv0LxSUglCE6io9bYegSSWERSphqftO/g4hdFmEGipUELACOqAl1tzoVfkcsJ93hT0Ldn8LMIsCuX9UqA5waC7UXCNtuhh4P9ej5hJ2oejjCzq3SE08yvEs492wYQF5eoKinH9NwSFCtKcQECCF/XRR4K0gW2DYVTWuDr1ihBJLEAfsXHAzfgv0tDCrnMVaDxBGqXn/kym+Mh4qPIt6xjdPdBSYLUiz4IpCOoFSUeaP562H7Err+XHBixZxIwayiN7xvvQ8AJIKwCrYh9EhT1yPgNZ5cw7jYQUc0HYUGBVsvYRtn2Q51b+0uEaahqDZLn5Q700pHb1KC5s72tgAACAASURBVJSjpfaUAoRDUUE9Jpcd5SLKVSqnzmc8YS0ghM6RAmLoXswT8qKjzHAsgKBK1XzWcwmf1BCQiriAuxPorrJCCDbg09QFw/ESFvyKcWiOx3NReliFeL3WbFOT+bFghGdueDt98XnVnPEwr6c6LvP5Iaj/4EM/U/2bHGoqmqOw0n88R26RRHVr8pJToOwVoGzoPfRNGHvYu4aLNDWRkoZDylgnX5Vfluf0DE9oMvPMCBjp0/s2l/XqdcaT/wyDllsUzbx8jtyYYwDlAdzZfqigiobMfM2EvL5KLOTky1Qej3FhoUaVZWVjPGcal8q7e94B2QADIoHkdH4wYaxEQOClZ2yej7xiPKmWDr0eT/X1BcqMDx5W+kj+v1vv0O4aM4XNzIP5TsTLswnN1zOO8D5CgGkZ3kMmylxBfQHzVOtFxmBG/xBu8nUMFcrTghrBNEa55s3v1mCpEJ+K2qZkdEpuxfWMF0OcSB2U93jF5aiuDxvZQ/XwFDB77pZYqfb9HCNGowQcP+5J/wmr19BWOepIJRIoYxbxcF9ZM8TUHtegdpwV42pEETTgBi6CeZWP18DKoTVkrUd5oyDGtVfj9Xr0X23HPaZ746/3+xUpndfJq6/SINctT8AX8HDXIfOJSalJgUaMgoBeomjMPWbOUpCQ39lOagxpFP16LJhOxXtkGl7qFO8C+AKSWZ/mXO9BXQm80IlWSmQF/Jbjp0yq53naBOAWRiaUp2CS+Vmj/fJXhyy7YkB7+pl156BXgfMa7zgPjzLvRJvIr5yjAwLwXKBcfcoxV94uEM33vf/qLOH7yjbmVfloU380InAV5zg15xwjLkqL0sR5QuGvrsOMb3Sh3X6t79NeU2/u909dKBIshrXMxehI0R95PvOCHOU//+/8y/OEG1B+4wl5u+AVCtyXUTcS3Sjwg1Lgt/6O361HOdUsU5woy129pmtFVBzWw4zizTnqDXi8auVGOCvoAcpYvw0yTujp/APscnb2KNReW6u4UljBroK2iwC3V+iqhh2e5nicWXhpAwpIrj8WqLnm6kE0R8yFLkB3z3PhXyCngp2wORaxBW5XYIe+FzDCnpksMFEdki9pY7Potv1p/j6Pz9Hkd9/DDUnO9lB5NqGx3mPaoKKuootnOeDjWffTtcgLYcYqdbFOZ8WEzrV2dwENVjmtu9vv9SIT3paqwimYQhgnCoiFzQhfrFcG5Tbb/qA/swieY7X3dLFFAdDLetJ9Fb8YHc7r7lvNN3QxRZ0m1xK25BqV4AKv0nUVTLec2QrFmyOvBbyQooA0IxTuNvqA/kGrAmRY3fImTgWIFqXB7Y5sCHeoh8hZGYNNvA5VhgumBZmC2PwFhMyYokgwXvJFFCK9HYLaAmrmjYAlBiBzk59/ES8nob0FvUKCMN7xjMOwU68J7ab9Foy5nG9NAYFyAJHtbKi3IcTdssYw6vmNe+AdJYyXrY7wOjsXOl8fz2ePEz2CfLBf3Dtj5kgA6AijZm9kchDTcJVUcxMBWM1TxSBjxeu5Hg8T3/G2kXe8c+3a9xR1YjyW7yJPdh77rM4D+FiDlPvXppiX+boarmJ8yDZPGK0yB/XMArSgPcarbqsFCN1Ccus9RoIewNnxv68cRsm+C6SvcCSNPXk18yjnw2t9RztVQ812PR9+/Mnke39s+CpQez3JboE1L/K7E/VB+PjIDpXa0r5eNI0z00ejI+jHgGKA8leTm/7Oy7mPMqYeZWUBoCLAODnGkR2O+cyf7I5QD1vBoaHYeJ5rLNslhnnAPSwAxb7g3ZLNkPy5n0OjASlAg5chtLDRHIM3/O5yUA8ihYzmvsi3GHkG9A+f4lX+0jSN7EuOpVKDCZ8xtLEXN0WY8Cy7rDVCpiMR5v3m18IIjboYA46dH2hwQaVzxJlZ2rK+0NfIDAt9DU1M80HWH0AjciVX1gixn7mnsu8+T9HeK8S/fv6lVD2ZASlclldWcP8gZvdDRh6kSGI8ykSCvE+4Nt5kttJCVsz39z9gL+YpCEbuMtWw9SKzpzieZIxsHzQ1KFWzrZZNesfIGeYHoNxaIfCkPJf9yNFALLWBEaOh3LYPGWKYfIycWeMrT6A5PCLuLlCeU0w165gFFEd+P4IvFyhf1gOnwhY4NeQ/83L3L5fHoRzP6zpmJMKuJxHm1UeQm+lTtlg7DZQajuiroenpq+soc1Z5mOgbR8koOfq58zWpP6gtj9A/yr+n/pQ1K/6FdV4kz19Q3mE/cpT/vX91frsB5W+TG7ffv50Cv5TS6tufdjvjlz0F/r5//PcJkDWSCkADAOMdrsjzeJRp8xhXiLuEINxRduN5ihBFoUnIqLHDKtPr9fUiQUjAbZT96vsHoDvBchb9CPILiK6CEXWOJwB8fHBVgSgPCX8L0LbuVU7OqwuQinGVzhNwKuqzAKthc36+k+cTb8t6gySQfxoQ+LeeDRfZ9CFbTsRqewVNKKwWoZlzCQ1czyDKO1vKLFBmgcMD9mIUvq9nWylDbwtMohyyWMWKG2t1DQYFb0cYlMpyAD0eJu67BbVY9QiDxbq/YX+vVEBmcVThyYIYWm7fa5XuOEStL1D0unroDROrlf9yjx0XPNV4Brixxa3mWcnLCq2zHUiUzSgQs6gDflRKokhbrVzFRlUnimi03rS7lnTvPaOcsZtX+5W8c5Sr0LY/dlaUh2Tc8IqA2e/NU6wyH604c0zIKSPSRsY83gm5dcP5nEOZL5lzRBckx1jvZcPaFxSX9QoUV3lq+F15fNMe9Fof87RgAyVNlkxe2f4e8BgDjXsJTxvcw9aoh+z9LT973ubpBvwnuuKMBlBtNyw64dQqqrYDGuNZClCmRYTcC4wL9q9bbT05wgsDkmKIStu5duWPPVMRDD0WEqygEXAZhRDga/s7n8hbNUrB3PruFT+/U2Ga+ceQvZj5B+gCaG1RvhcaD+TId17oUYaWKIYrcKDlLvH3vc3HKC5j9VSO1zO3E+24B6yGy2aAAR7lAckfUsxrAARjQ5i4wNe5GBlNRAPpG8qU4W2qyru1TwGmY6KhKwZN6KLXnP4Y4g9apaAXdg8MhhA9e41baA/vdEPfjX5gHaiXOu+QgDDRAGVTnGkdIJl/M74fDDD6gDx78ljLA4a8kupyNT5BGcAxd6hMWqCsrFZO5HkYXRIhMPJ0xvBLPMvTJ9JZDEGfMSdW3fzhAuXmvcSDWI9yRjIGuG97nUbfRCAZRSKBVx4FvByGtDDsHaDs6BM5QAsAaNThaAv03rUhZ3t2TpTXuOWuA86V01hsQ17hqYXd+WW59dv6evf35dm9w/I239fQ2HcM8yKt6ffM/xQ2HP7Fe2xhrzGYmdv8YfdiDlAmdYcwbipjA57JU4bvks/c8H9qXLBeI280uhQkFwgnjo11JPtfu850PbRNUK4GbMONGRvkqdWgY+g09YW7RBAmoMsq8wDMF4Jk3pExC4Ijo2rghvc0lHN9UtXC44koCh5Xsh1yVe5T/9kdAPictiMzmZf8nlSgoe/s2jACNluk+z9Wu46JA7yfu0Y6bGnLEbHkNmvrGe+6qmylZkk5iWbhvNBYmfm3xlR0n7/wJ/+1ufENKL/ZXLqd/RAFvp9cutHyRoHvSYF/6HeNlU8kUW+oQBlwgqUxi/oqnAp4LforKAMMAMoCgcvfC7e6QFJyA4RmFGhlsFy+ykZCyA7reJXfO6CYxWeee+YcFjCzXAG2EdgocXqYY90NuK5aM+dYwdoHR3hHVck7ix6qpBVYu2Al33h+Z6E1H5qFbL5jwfY7z0xooc/CC8BCMp+3iEU71valnSxe6y3AOgywP7yMKNhs0eMCswVcCoznPJRCPWGj6Oqpce/TeAVp3ypchDl1bU3/XFTP/i8NhDl2Kb+tt1hvDooKv2ltD+Ch7wnV7SDWEyvgxBtzeEvRqQdklLZQOpbqVKI1LA7l78542Cr5RaOGX+Ev6B2vr+H3ACUU+H12R5KnqeiyvAPuBMoppnQopgdg4eZRNhzj3ltDS/unHSe2ooStFYjRCjkaL7BjzyWlUe8FXRlbi0PNi31A9cyquTM23BiFKPwbjxvzA+UrhqUzegMVHXA8gIwc2eYI2/YCwOx1fBo/omzX0OXcSn9X8bKP2x/bFMMWp6lozTFTAjDK0G7Ggzx5Ch453/G2Jm+NLrPXK8CLXFLHukD56lH2ISi1gKi2L/IgihVGEfib3ELabti1hXvCnwJpFEHmnQpa+rwGKefy/LeFzmxn5cxpdGs0xLFlXYtaIc8o6gRAQr4NjU1tmPDo9WAKGKkpQGj/1Av48vMpCDXeZAwYGBMwYECDd9kub7r1Yiosy8KlczgpkoZmJaD/oVeVVs4+5gdkos+EWkeOmBbDqc5LwERCrz/45OOh43iUVdT5jTY0QmENLlTaH4APgxPaGo9+wzXLK9kKKpwYoIznFZkOCEh+dQqrMR8wfiW/NjUMhg+Qa82h/wr6yn+nfFwjjznj8ADzGe92C9J9MFW8DcMvGN9Ukhgyl6dDIzm9kQTKMlvdaKXOecKs0wZ4F36dCtgzfqSxmPc/OcoUWtR4gjdZgwiGgeaS+/66MXvNUIaAidro+rNAVefjypuuixmsnBtZHmNKIlaqGk70l0ZAelMP4BXaJiInPNTVrvOlo9k5l+31suZnked1/fxQn3ZN3fO/od8ZFVp/tGPX2/RljaSck3nO8ccYbvDmPv5wgB+guWCZwn/Nb36XWg4c1yiTegyprE2kyoRrs7YQnTIgW/BoykaAMltXUcshfMs8IpqnALoREsqdlTPbzspJqOu+ysrVRJZEx4GSMYIaKcZaOHLhsSCYVI0YGDVZMYetnJ/PrFHes3U8NPZf9SkLaaF+nDpWoqvKLzXKY3zMLhsJNTcCzFSI6SdpDHMe8vNr5hn9xouPfKL/u67TpjocrC8jo7qHYnQ/zndNqHxSb4heIM8tUOaYBueMM1GL/+O//wfm8w0of9Osuf323ShQafjdTr6ddaPA21LgH/49/zoiWCVdpRVro0ANK3jBrKBBJBYlWEEZMO1ia4Eqfotg9Z+FtoItrVsUSOlvu0esuoALdhaeQ6FVabqAD56Gl0Ml6HIeSkXvqXKvtZ2FjLe0dX8XBDZPx2fxT6CBQjneF0JsU2WpgDg5o3jB3FN32pSK1akcmerfsSrrMaYXC9rvt7EKL23aarW7EMazFYVd70Jzu5fOWqFZOFssKHoO32N59lXlh8YZoqdRYg0TARPrHe4K59tDub8cVzlF0RD0ZxygHwsv4Y2MqUCp3naLd2lAiRJnfm7H8wjTElCmsnSU2ahljrmNKWgtCDJ8v3y3YNbFXAXGC+22HDofMDYI1vVgNfQX4wJ8sMoJ91Ph4QOfE6a7HnPpb3x9aLqh+OTXC96lR7yTqbYepXxz6g1zgzcYB/rKu4D56gU6lc3wfxT/9AeeXU9yACpzRY/yAGW3FNE7eM6lBQ56z8O9Kijr7YNNMRwwV7lut6bSELAguXPFfEgB06gz9bZmrvNK1WdeVgyez+GpaeMQjmPr/YhBbR6gQiqh07BV3AoGuFdyZnMfZytF0XoeiuDOd8BXUgVyz+S4x8ATHkr4Oh4e28lYlD9iKKrSJp0TGrle5d1fl/B08nDDx4xNFVvobt2A8eij4I7i+mzym9lqiHnoVnn1UhKSzjgBojWCYeDAuKHx5gq2vg1sBOb48uOCix7nbUDCTEi9aVQU/giP8vxRFA9PrrEwzDdDTAibH4CMFxyAj/yQdpsr2hSLRnngFWMOvDeMwnZX9IeIAmi0200xdk9nKyDGVRkx7+THM07Q0DoLY0ShcNVV8Q8YzBhChURVnJEteJKfTtisXsS551PBcnjISCUKIWlUqhGQuQYH6E3LnLyTHwtvwZN4yWZg4dXPpkDZ55N3/cUYNFIgETyQCAq3YWLbMGlQL7qmO4Vv/87h+S6fDnnn1btudVhlBaWK7U60BXMo61kkI6Bo5r3BBeGdFJNa+OlK1qbE6JF5cc7BY2926wtwg0a0eN0aAZYvTzlVgXht7N1Dy57XS4+zA5TaEkfKdTOm0Pb5vBDv7qPh55cTFWEOMsDW7QMHNA+IBgwDoE+gDDhmz+bMgccWA2MP5uHNiUxYoGzdkBp7WdNTaAxiTt/hD2UE59SAK4ECNq+7ccSrGs9qE7XsXwyPCnyBsoZaVgENMaROzfHmwyuDBZ9Z+71XQguOayOjMsbuby/vKg3VE9KfyMxsn5U0CNe0fndLRY7P3wvSLuY6dBdomh1FMHStDKVNWU810grqk4piKhXrhZ9jbHIJ7RxO3Yiu5ZW1bpvlPGeM0d3efed/+A//8Hy+AeUy/u3tLSiw8vQtbnG79EaB706Bf+Sf/4MuwEpfwwYjiLMwFyixAOhBK/g8AEoEZPI5F7T0neNzTM/anO+7C6oaaBamLqD5Lixw0dGaqxd6dcTTe+YtqmjxWeCk7jLKLO0/ZlCAw1ZLDaDxavuVT7Woo3Rx7SrXLgJ9jtelaE5A/uoIq5DRnS42KH5aagO+fVTByAK6+0B5vfSx0gI4k+OpV5QnApD5V1Ccz1ifAwYXXNkbuxZDRlSmgqesVscr3saeX9CSPTCrYrKoToVhh720XsAc/epyP4FoXwWluY7/ZTj9vZ/30iz08ZDtc+WhVX4drBhnYpS4+zrUuA6n23qpkO9iDy5B2a0ndxvCM1BiLkAqYWJRKPP80xsFgHuRqWA/5IIZb9U/QfGOM4o+XQlfwO8p5pXw1eSFZbz0HnCnAt+7oxMaRPmaOw2J9Oy+mNx1t6Saa6kQr9IU4OBIu/1PlVJ/yvw5R8cvKl78kCJcx4xzfLLdZmgQz0E9kQ4gYBFvKWAS0Bej0Xo9E65britQljQ8q7R1S6Bj7sZIYVtKdz6rEAPu6uF0TPC8M88FY9NHP2ebslMWZBwMhQS8KkPSF40wZUeJoiElSuCGNe6ewoOSpl8oggEq9rLKIeBTOUNIMSHwBdDZEzU1AzTUzD1ImUCx3KrZX1PJ3tD5FGXj+fFWAorMcLzQEoMSYx/vvl4iPUX1EEnH+T571cYbPx4zKocTsm5ho8yr8HO9U7TRSIAYA/wMfVRy4/3ZYlhSThphkEvBM7a9Iq9ZoFqPZoxeASC7H7oGNYFpeI29qKHFGtAS3s8YjqePAeO5NcKt0Yp84o8+mj138RLOeZuTL58XJEYahH8FCPLC1j/YPMzISPgOIxCh9BoIGJcZCwwdn302Fb2n7kMm0/w+nmW9ye6vvYaNGKYyu+KZrjg7ZV/u8Aavc9Yf65BPiXc183al3HnbRLJUfhxh/YcElhaHrN11rTJJoC1P5Al6CSsX6ddx4Rv04s6p26WjOfclm4zbS65AeanZMaWNbDElkMU7Co8Mfw94BiATRvxooibYQoqw7A8/mkrvA4ofT247206xNzue6ZeNckgax+ZC04SEKb8o8DSnvqCTFsSADI8C0gP4IrfKf/A2xlNts0lRMK/XStYpwonRxcgbquRbKT98J4huIUaPNU9eB0PrIpw7Naz3NoYFIpA0HjNqygLaGKOI4eVsu2XkTQs5OjfHIDAe5XefVoZifHC+5LrstBDujgoYo9VGjuw2oOtZrjk7cjdXOaRdxmMIb7RY5H+Gm/Xzf/5Tf2w+3YDy951et+tOClwlxo0uNwr84BT4nf/Kv6UQPqqHdpUNUM7jr4rshvfmtAKLkd4BDlVc+Hwoalk1493NOrlAJYp14UfP35NWeVCvVaBX6UU8d9FCCm/ecSy6693lOWl8lPTTe7oqTnT20yvBtfEWBqAIGbxHFW6/B7CtshEQQN8ahqt3LKG5AVSsOSj6Udiy0BasqH/Hm2jbaafKeRRbi3kVrBxAWdBQDzP3L5DxgSicfXJylUvsCwd5rUpjxtbRKlC5vmOhRl/b3w+v797Te6Qibxy5J+0ybruYB9CtEWQXU7fxCaos0Fw6xxObx+DRb0XS454HtxwLs3SjDRp58vuCBMEL4aK7Wt/jtUPp9trQRAi8kQceWAXiVFoFsIdy0LbXc7dVdzO2q5TKwaUK4IOPAGh4ZD3gqQIfqLoGnEzBF4S7GqrXkHrHrnMJRU2fHB5sQGH4LkSPkSVgU2x7zJ14EtT4DvpoYHF+0opNsYiHO57r3fJIH2AAJMY0b5Meat5pVMmOYxSyzMfMg6pYIXXlRn5/jPFk5tETwi+hBF4vnuH4zH3GiJMwfKI8OBSDQIZ9QS0dTV8zwcKTCQ90Ns1bAD/RD54sbROpYWVy597pJeI8izvNv4R3s6fttI19irmGcG0AusaQAGS8smz/9oKK5RTlI5/ZgmB4nef3xFq2Pcu8aQ79ImTfKI7uIbv7SscTm71q8YwZjo4XXgMC76cBgWgEPd6ZqKHTgmY+46GvcagsZZuknEYBwkZR/inwRjV57hF+JoQ120414mS82/yT52pYNH/biu3NB8eAxN0BP91nXANA28xPT0fZ/+DDAcrjEWP+YZTY3QWg7271o/ylre4/nrB6DHCKFmhUebpyFlrgwaN9Wxjv8wHKRgbMfb4C5JC7PWHmbu8lz8cQFW7sGhMpE37OcIWux9HS7/Lb5ace5SpnbWc7VwNeFggfo9E7y8GnbOgNI6NXVkcORgAs7ztt2kb4g5+yjuRUwmnbE85rJ6592n491M87/ToE8B6NPDspdJ9K1z7uZ4WXfc0fN4Wfsz863mZSOMwpHpD8ZNINPvxwgPLwC2D5ybwDlPE8U4Lx2FqOHGWMDLvuDM9FTEKTGN92iiTXF282sih5wCEiwpHmhO+QB/K/84c8ZIoDJnSfehJ8t87BRJVkh4rIFwwypKuw/7pe5kltUI7MO/MtkQSRucrdGnVlR+XVNMX94uH5gGFC1Ok3XnSMZbutpUB5QLKZdDUwpmArNEy0SdLswiTqS86xeLo1iNY4yFw4vMhdN87INa6NwYx2QeevTVnyps6Tv/if/yy9usMyty83CnwfCrwiar7PTW7X3CjwXSnwT//+nx3BfAUkUdRPRfPuWre5pqfHAktoQlOvS+IrQNkGqRXmPJXlvI6FuEBVRapeiVhP4+1QEeY6r53jFyU53lXChbYlaEso/ma41vOBksj1qwlelAyNBQEI0MNr+XeArCivhD9xvz0e0F6lTM0dRYc27IKQkN0AEo7VgySIQrHed5SBKOeG+BrCXOAMhRpaq1pdJXRBdVbOLHD8Hjj/wKv6h059dAN6AiDlHWW3yoB7nwq8I46w6JvvuAoZ+gMgtmDQsPr1uDt2rIdQMsDiVJa2ZbVap+HSZqMZMggZ5+gHjkKU7+M9ymSs4KLkg7euIf4Bwqcqu/c421OOPYAytEuIvm0qh6p8FsTm2KtiOp7k9ablvgFNXDq/CVIpGDbeZfdPLmCuN1HwASgUZJzgiT5/PbmyeiXqHVQtdvIExG7Yn/zlo7e9wtYyQlIpKLwkn6l8eifPCcDtHJAnUZT6DBU0PAH6mwO0UA7nT+pWedyq2eHR0+CxXl/HL1PunD+yAL9EBvGfiqpe/fAd+W1bF4AwQvLTH5saEpqq/HeYs+0Kit45Bt52n9vP9Mfq1dKdRiTsNp5mzQRT6XXmoEUPAn5Db7xGCT+E+PSZcGwBWMO244FOMTCAMqGXfDcXnYJSGDcEyg5eaZj3A1owL1vwzlD0epCsCg5AH0VXOUUYJde1IjhGBmgnUKQNeHC+alpK+WvbB00EDtBA4IDRg4MMOO/JRScE+Tm0GoWfblMPAuCCTSMpIzs+nYZDUPClIEEGJZSfWgt4sRsNQWoOYy49qbIdD5eGPLiBSudzzKkNDTfaqdL1KOY3F7DPLkYEAB8pB8iNiJHwYVIxkK3JHeUY7X42gJhK7V8Sfk3uMoYNtswiv5xwbIFCZMiC5DPH/JQC99exTrjXvF3l4fWUnbP3weXO3z13r9/zMULFMIIx6iv67KmV3UjJXe8qN2Lsplsx1Dmrm5OeK/ce95/5quRbcf3Nff4+v9L+BcpcHyMCXl7D08dj/JQ0g3kHLOtRBiRjYAEoj/GEPZkBjBSsMzyZxpKCAoNYvItnsLsD/BEjnkXlmEsWAMNQg5xpxWzXpDW6haeoTWAdAuQGofoCZfZeBxyTokKxv6RfGJEx4JiIhXxOdXX2bbe6vkAZWR+QaoizTM28ylri0qhhLJW8I//SVnaJYF9qws+JxnjSHO+XeJMp6AWfeE32oiZvO8b+VL42Eo7vh5zP9pTIA+o1YLzfCKHYW2IIRs4cKVVE+vCMeumV7dB95NJf/C/++PdhhNs1Nwq8QoFXNbAbkW4U+AEp8M/+oX9X5XlBhN5Blae8EjJ6rLs5TwFZQM2R7i98beYVKO+yexSv4Ha1kh5b07AAFDy70Ctg5x3hPEKePVYXKC8oRIlCKVSF1TKO9bUWeoEJz0lfgiGjTatYq1AEhAkA5uTH4xHR34Ay6GX5PaAkebjb6/0t7cz1gGjy/gJBA3Z87qGpL7hTB52jFMZhWWIbkgB7vcSCKfTzfF8AoSLbhTreZIh2elLTLS68+jkuo1KN7gg9lsztI4tv6X8uciegSUXnfhd0hB4BcmdIn4+YU833LJi9w0D1OBlu2b5cKB18urygsrtg7spdKCuJgjgEZggd5binRgl8DS3K1Cp6jm54zjs6hj1aIBNtZV9HI8OTKi/xplVD7/vyQLgsYZM5P61EQcWYEO9uboXGxntAsFeStw4Ik5882EiGfN9QYYHwQZFTodYL1xC7GGyKK89u+Kxjv/QCjIOe0YYEjPBbQrOrtZXmKxPWS39666NchrylreObsVoQnSiO8mMV0tyTzsL3yZ1+OXM0HuUCZeVT5zL3rFc3zHCdg+Wr1k4wBPmYWwHC+5ccPEB6vczwWqNC0ubMs43oECwa0ss9tSqEnm4vRR5ick0TDQLtki+89D7ywCtnIlszloZEG0KZCAs9sRqIa0gbnwAAIABJREFU4AHCUxlPlNOEi+47nh3C0I/Qa+eHE7cAab7XwyQIjVAM25envbb9sh/uLRzetKQh8xyunHvatt6e0Vhw6i3xaNeYsBEeK30dJ3dNOE1q6fp+J/KCcbisO1W+V34Yej7AQQOj3sFI4MjyRFsYFou8xaAB/1vNe8LhBxgDUL4kBxvPt0XZxsNMhAAFz/QAMn5rdFp5qxUp9Dym2kVu5NfLa+fm6865/r437uWdP+HpzP9D7iEhkD2upwxEc1XL+5lyO7dyv2MthE8bwaRBJIPb18rNQ5peOioT3etfx4vnVRa/QoJvOXCVXneJu0SGR+P9fPe9yUUegAyQNeR6to8COD8hZH+AMiHa7z/9UMPJ+08+DFButIr1SloZ2vDuejxdTgF63YfeCtpGbwAw481XdnYumT88/OM+yfJ3vMfWABAMzzvpFgDnL+ZvDDDwF7tWeM7wn3uTI2eaMkLUQ/bzTh4wY5Lhi7zVmIYHGM9t0x7UKtRfppCZedzsOz1/eJYnJePlROEMak56AnVl/EvRL3PApSlGAuQs5EX2IavqJddiaqJGvMbSQQGUgpVlRnlwnqGRAWM7gNmw+aTZ/G//1Z98U5a4nX+jwIMUOOXfjUA3CvwYKPB7/uifHDlHYYvK4ipLAbDIY4QrCn2UmeNEnQ4JrbnjTWybHwTKFwX8jkc2MKWKdNqx4Ub8FKWwCnGVJMOUCU00/DOKd2GwYMM7FvhYJVZP7YYIB4CoiK9yqLIXf8Fa1IXcLgZZFFQaXTYDzgOqUAzye5YTvDIFTAuGBD/zJBU4PMppKQpzwkJRxL2R7eE43/UGdQuh0HhDeAuqspLmXvOPqtAupdgLoFtH6z4brR6TBbgAWbr2GsON6zWvwhpAw+mMQ/Kl9LA5QKtUnT6x4p6Ma8d3W+TwCg4DB8J7AezeTh0+PNEb3O/CpXNV0Nqp9SJpuGg47TUqYG90F6RFGTxB2/ndoXOrnPVuXKkaw4XViC90ulIebtn8XSMPwtzSjj7ruaQYHoXoajRRXxW4LS14fqINtt2hU74HVMMbKC0Zl8OFWgWLok1l1rwv8Gi/VcIwfCzwvAeWPZ/n8ZQLSIZuhyp9gMgcVafvfA19o1TRv01jWLrb/linOnfj8d57xHiHQMKjjB8ImtOa0wOXGXIq6mEJaFNebTQJAQMWRTv62B5YSO+k8eZph77t/96zhowtxqdSWU+yfYf3upXWGg2ULNIwxcFiLeuc7fym9/DUFqUTKAf5aSxIpMsYDfF064VlSiZfmy8JYc7Wbtet/K7z3LGm74zNKLIB25lv8cAij0ofiwim6FDolfDyKMv29BjjI7dTGRbm3fu57ZKGghjVYljMmJMKcgXOSkE98jEs3H8dEQo0wOafxtBNnYiMBiBTtExbiyH1G7FjpXJCZAe4EHL96Y9+ZMEywA655nj+ADYAoYTUUkxvQIzczt+1+JUCrPP6tVK38y/ys5bYS9eYs7tuOFnOcWl0j7OPdQT6QV5TEuKFj7wENA8wsjXca4KPPS8yckFQJqzUieGAaAfapIcZQzk57nxnRtXIs90qSEz/r33emcux+yD6lSF88MBS8XqnnJi1IbFSxk/E8DcAmPDq9z6Y6IMPP5pw/Z985+knhOzPvsrswYxHla3nqIQteMu2h+QrW1mb9Qdv8QDiFPhKzr0RHG5jx1ixFgKUI4zC1huhQLRIQqWT948HOXtzP5+8dz3JY3R5zt7dE97/xRefy08A5YBmcvcndLvzAprr2U/YRtaVrQmxMfGlxhq55H+87OppyU/GcIR32X3Ix7P+kmiL6Yvh2t1n2siLAuVsP7Z6wA5NokleWpcgYJ3IhJU1cyeHYg3LygSGvlXGbZ9AOfUCmLP/+5/9j74bI9zOulHgWyhwlRU3Yt0o8INT4Pf+sf/AxcY1r4CFLweQvVj6T+jST8utdzYo7o2i4UbTVZqj/HDngj11nBxfz2CU/C6+PiKK8ILZwMgoaGlf7q18xrPsYrbXVYmKJlWNO88MWNl75Jh+B/PXel8WBpUQlJL1Jua6PCLeC+71aDzyPANAtWD9AGdVSrkrvwHG9y5UgxXw0xbpFcVTr5T/VXnZfvPe/qXfbS2Lt+pD6RnKHkP6ChPxHBe/ApMqrlF864lZoFw6HUCZ56YRPmHHNAttx0MdPhbsDYXO+RkHK3gO2om+SJ/S2ocA7aWXuX57FU0xABGatk0n+KlCup0vENiv3w0oy54xGmRwzjnigIYHUqU2c+Lah/BVRj6cXAPEMR9q/LAfKaZzAuQLUMaa3+dtf0PKAInD+2xof9TkNHSHCd5qHtoxPTOGh1f/wlfe+wAoCUuU3wW6ocPmyu2YbLRIjGl53aUxl6Z9oeZdD/3VsJar42VfBS55qXOlfCWl24YacC48v7nIOjukUwDAPnPbGhAXfnRI3Mol/U1dhhRuyjTcmXEC7L2vHuGC5OW/o3p2ASa3iWGIUGUATAx/MZRlAi8PW0BOz7gMFUppDzhlGoYVi+p17lqQB4We8w1Ln/vWY26xQednAXFpIlQ65n7Gbfu029fI/wsMbC9GvLmy1x20RV5uJJLdCUhO1wK+jwrt2w67lz5luTiNXmvI4JqtcH7lpztgeefmytLSzP7JvJF1h+FjzoO+z80bzbZXFPUyzxyjAO+AaMKyB+DgBfxyqmTznfFLwTgAEjvx0s+C5qannBNPimbcFHaXX66fD7kSvs44Q1BOuoy5vBhe9eV481YvH+ufRpRcl7Up58lCAp1NY7rw8WGUSG4+IOpuDnMNFpUDp4yJDMn3tD3xXKHLtYt3afLN3+6QIxTovegHay6gFuCbgl2P2GuZvbc/+uSd9+tRxquKwRpgSBh/gPIA4gGPAmU8rQBjUhncWorw7OQlm+cvkGaO8vAahZwLOHybaoFch6+tRUCe8QBlQqwHID/r9nHPvvxUUPx8+OjzLz4boDwAmuiFAc+DoOdmhPhXbnPzLSAn8co3h1FmKboG6dKevG2NaMk3pp9PrBKeLfa+nvF8IWil2jU0iEc5Od/8bSg2YFuJq+HWAocaAmLc01QxvMY2gNkFg+36YkCOaJrxX2Bs8UHAcvOg5/v/8Rf+1Juwwe3cGwVeSwFmwkqdG5luFPjBKfAv/sx/PHl4I9D0atUTVWGZNXpZMmAkek0WbxYtPQcC4LX65tOqw76jDI5p+90XW5iH6zkeT8lZ/CcLkl7drglR8FDoqigLWtciz1RJ+O2hTRoaGj3DpUbFMXnC6UtetkvF7ATOCw6yUF8U8N4sWLYKyHoxvA8W2a5rnhvwfwX4AcRdcHlHIavi4bK3QHk9Wigv3PIA2qo98eodHb6oFNWf6pj+Rr65YyioguqQQo+QNLmBq0SHkIciW8JWES69dWFHdGksEBSEJlsZWqob+hteOugZFyPL7N5aAJPw6qvaFNrmHijB3Dw8uyHWAZpRreLtBcQ+BMI7ymezyzPhzXSEe9A2eLU8Y15ln+9pDuL8FyXu8HKu0o9RgL5K2wLjI8w13xNW3HbXk5xcyuIjFPEWeDGyo2NlkRWVrPCSbY1md2f8eb5KkfM1OYthvfTzOgeOz+WLeKw9OSApmpTfr+GwkoBx3BeNbFMyJXasLpPT3+MRXqDkXHViVGlbvoNnMExQjf2YjwVj2+NGO2ho8vl9VnktvBjMcgDC7ZvjFfDACbl8v5dWjqMX9/q+C5RTW0CvHP/MMSQSoPzBw/mZLN25L0A543ECloDzdGZrQawhQ0Bp22KQy173laelkYV9yvOheWRjahrAHzt2mR9ErmjCqYxcnpAGhn5Wlh90oL/tP3dYNts+HvM6fU4fctJWz5XfrmN60JI+rYyZXNvuM7tyKcNUmU1766XiuEr7AKcjGqD8H4BPW2JMS3RB7mPlcjzFk1vq9lXklxrymvxQck3dBq3hsl8+G28g3rXpP6HaVPMm79rCbpNvzrg8wvhXb+oxv9o/6EHO9nrUMznsVadJ1gunkHMlc0I+vfDzVZZJRw112XucMSU3N/su91rHvYaeebeKemXzrrtrxCC03i3tOnYxJE2DKHrHu4nnTk3Xq8iG5e+umfYIoHyRBe3p93lLrw5RMvcd4Oc6gZFgtooC3Lp/8oRiA5IHML//Ad7U8SozwwDCFnvDoxpQKI3mGubLYzzPs2f30wnTBijjdU2IMu7SpAetUT71RGATvMcMTlIRNLbAEwLlhFxnn/XZfuzTT8eb/PmE+E919c8/TfX4AdKDnlMwbrcgS5iLPNoV9PicuJHQF9NdeGYldWRlqNQ1CC/6hF2Tt+xaO3Pj6zEQ8O7e5/unB5rviTbaEP7DoDedYx4yL7KHeoCyRQXZMx3PO8Yanj1GGgugmQYwf1QLxyhjUbSEif+f/9N/+X1Y4HbNjQKvUGBlwo00Nwr8WCjw+37mPxmLIwAsXtUUbSqoVCGv1xSAyPcK7HjZ7gPly4KmjlRPH2sKFRDrmVHoq7NFcbvjtfPHPGiVZ3UcFyx+jDJiiB0WdKOXC5RUMhfQd3E5Frooa1kEtn89F1HvM8/vudUukm2TeW5pd3XyntN+k7R3zOAoZraXDt4PIYQmvVvCb0N3lRYACcppibBbSmWxzP+yTPZAlZYUizpB4V0FY+nsOnv07aRF7tkfDwvxEVlwocUaGHiW/9WrGy2f8YgneZ9zKoV8inHC8/o/McDBWW0FyiwFRLbDVScPDisIOvBDUwNi/V4+TbGTh4Hyw9Nrr3V0huHZRzZB9avYRgnNi4bX4HFSL59Q5uEAjA7QmzscnmPGul4BPDjOgwX4BRgqoRkPP1VRcZR4rPODKIgAr7y29WcvVukyL40wwoL8clLHjn1v48E8x7t3PLBOQFKmYqSAgNHHVmGWHUKnnTtrXEvrtkf5Fh7GUlawIADCmxrjx3pI917uN0q+XbB1KFPadjQOYHH17N8nTcYBeicVY/fH1qAhuAVo26y2TegQUvrgXJuuBzC4bRZAznkeIEf49HscX7BYgAZI687ABUMBcMvrd2jYubL98Tf+syDbCL/uKx0gXaBpyObcD2WfNsZydRm7RHNYcR3QA93xOLU/hkjv9nQR2of8OsBn+7wFhex78z3WA71TZo0SMerkeYchrd4yvHTn3thgiHjtaJftqWxZXjiA8jT6CV7DUcg3PPygVYFewsAB4hkvXhZbs2gS3+kvIa/dMoy8ZH5r6DyewuyNm3xz9sZ+hseZMG290oRkUy8jntjQfPmCtoc3wj0Y3RicrCS+XB/msxE4GITifd/tvGiHOfXy58Eox3hq6GDt0YPaMa9wzWMzPxPsEZl1FKCUfwOEpF/l55l/37xuIiYEhpHrMOzm7a/c5weNcK5dvzTbAFXSXCQb6/8epWhU8nAJn348uclsF/X+B1PIazzE5Otm7/VsiUQBr60Q7T7MeF3J5SW/2bxmcn+7F7dbSOE5TZRGB8p5Q6g+Ra5SFXpm4XiTNy/Z4l0DgqmmTij/Z7/wCwOU8Sp/PtEJn5sH/xKg7NaFl326aR7j7nwIDyEdIyFrQO5KBJ2zymUo6iU4+Qn9hL2mu2uE/db7nvDzbI9FoTKANJ7opg7RVz+ybobnrMJtocLs5cz17M2cLeuaJ428m8/kRUNmwTcV8A1rZ291DBTvvvN//S9/unS8vd0o8HYUONTst7vN7eobBb4bBf6Fn/lPzfWNIlVVlkUwZuN4wRY4CwAKMleUy7ELfgIOk0vEkk8l1RTGiTV/tc945NabZLGaoOWoDs2PDo7ulGg79hpbi+B+SWXUKI8BmixsASGub7XOB7SvAt9FpqAhVSDT91VkQgEKB0WnyX7Nc39IMJ7xpEhmwT7XUUCx/vBjEVuoE6/naQcOtXPuAZRjy48CPM84vKQF3NV4j/scoP8AKB0rK9gm1PTO+3Tm6wmpYmudM7/tYhRpG9WDqli7YC8wsm/Jk6SYT8Dw2Y81DGSJD++sLrjcGOAEYEPHSP+j/C7wWV46lcvcY0VjKTrXHwr3Aq0qDguA1pPmeFRhTNvOu6Vd55GdBXtGIgGiZEqpghRB58md3iVO9bR/6QsQkZ78Xz6a8xIqkHPnu9uGzI/kmMsB0Ijn+GeWc5zVepOPWRp1CoVaw0rm5tGVJbjzjrlQb0NYv73uc/Zb0dp6vnfwQn7AIwa15kVKtmkrj0WJvvN4jpdWB8/P9Rv2WQNRCpgBDDLJFuwZ/upzWiCqwApF/b3ZMgijW3Aq8z1qo36N7X712ozXOecIxdRoxZUFMhUScoQ1DDx+Gh4CNBYoVx7q1wnQWaC8hfgW8ZqWgQe8VYXlgAO4Tc1q94YGmHAP7he+Dv8pjvv5nJ/XeYWMGF+mfUkhLO6zSv0aGaJgpzshykFjnrLRGuvJXfHMbxpgOL/A5yBJ+rHe291+LzcvX8m4/XzpdyJ2vOmFjwOC11ixOfKH0aLGy8PY1WsPI+Z8x6vFtmJbFK3NcM7tMQ0gjIkWAqZNcjCzJzSgdIsozTV60WIMSYh1AaRF2VrN3N/xJgcIc08KmplDLH0WKEeec4/H9bKlLaHPlU6ul7XA4rGMp3f33y2dCsS9VFm661qZRobt8/uABcvwlEB/vOERuMuT9DHXnd7lPC/7g2MMIAw3+aop8LY0qSFF2cG41xiCrSYPdkpcOnrwwM6VpcFxTiVmKXSR/DWsHYvKPGSAMvm4ADOiZh6PN/np7KUMaPtgwG+qsyMd4iUGLKZIF+ey3/JUTMcbbaVswpIpUpdr1EvUg3ZFR1aR616jydCAqIOviSxgf3S2fzMveYDy54RZP3vn01/4f9754rNfnFDsz81VToE4wq2Zu/wl5QZfcd5NArOHyyI79a70uHuslsPrVYBU78ZtAbXjfXcvaTzpWQsotkUoNu9O2RpcksaRfcctpLdFCqlur1GqUQysB12bOfZkQuDJ5X48z3oykT/vkSM+70/nney0//t//bntwu39RoG3osBqg291k9vFNwp8Vwr8S3/iP3vn6xFm1R8V1vkv71tA6FDSBFAn6KPKs4uJq2EWFGGqAjSA2eMPgB3Wwyyl0bIbKFgPzEWxq/ZvddYNS+ui8nKAsgpmhXuUxQU+AczbhlUs7EHzv1KxepSsKncBiAUx20+87XOe+w+j0wsO89onVQXsEbq04Kwnhpx3zj8mu2BjFWUWrOSWbWirgHJpVeC2S/cF9/igI138gSdpqNDQERpd1PIqNf8ve2/zc1uz3Aed93y9NhEDxIwJE2YwYYSEGGUAEhJCIuAERJwQXScREpmA82FLEAtZBHBMACkTSGL7RgkQKTiIEBKJGSQERUIKYWD+hojEvvf6frznnJf+fVVX91p7P/t5jn0Bae33nrv3s/davbqrqqvqV1Xd7d+XKHofZcaCp2o12jqq0Fvls3ODpn5dJFMgQ4576CInGr4g2KMN5VI2+ahErw6ksN90nSnH5WCijwIDNY4EZCAjBKwAvVqfVUggnxMI8E8KzEDephoHL7WCUdTmmcDktV5ar03OaR7py3E5nGv3FRma8RXLHYsFyiqwqkOefwVpOrUBsj+OPuE4pQR7OsCPmKpHkgk60CUd6i9BBwMbap09wbFJjKeNvxNQAi2JRcRUAlMGlMY7gDJ4ys3RJGtKjXszJ4AeOm1e/+/BdklVBlV8W9Zzg4aWlYAHq5U571rQj068AVpVvliquT4Y/PBzSBkCKg1DgRjrLg4TcuyiyPTZgEbZ6Uld3E95RIbGwcM6omf8SMDvYIj0qXnS5xqFYTjU1Ieei7wHd8hp1nKQyI+DJOxzZBp8AAtWlzvcTeAyUiHQo38iHXg0/vS5ygKloinpnmdzDguQpT+zAsU0TD1vSXdINjVm6QpOD9GIdMQlCDrooeY1nuVAoed6aJrsbmVscTTPAAIDQnAmCSiO/jKLq/WjIBHAEAE0uwQBh4SMazgv8bgxz75CwAbjN1BNGT5pPr6j7tWsjUTk2hw9iE0Sc4qClYH5qcoYbaw09YfVgfkCu4bWpSe40SaCMRJa/o2xAtypLQD88SujTei3Agk8A9xZfGa1sTkVSopZNjyCAz8QcOZxWwgemL9sEzQar3fctwHl5gk4KPiV0v3FbkS2PCel/3xmO1vLeLtuRepygN2xcRfWGKtceoCzL8du1wMAY8drrJ9V5ZnLqJlZxVFKAMpvuUs2Sq+RWQZY1meXI7v8OrSmmEmswHWJHWjJDbm0lhcAmTtcj3XIBMaDbt/5tb/36nvf+vsqwR6l2ATJBNoByQqEKvCmrcrkMek1Q3bTpkyen30KjfIb7sN3CDpqrFjXPdCxNt4agQKUoUMEVNQAOko3q9IAgRHJCnoJ/YRgJcqvw19yaNyj3effjCDF+1dffonjuUZW/z3OeUf2+tWrX/nrf+V+169fLwo8SIFHZ8ODzV2XXRS4T4Fv/Ow3B1AeYof1VXFgk8mNw2PTHoeVThCdNO3+3DdjKtcuxtyO481ewCbSUEKVyzxok+kJRtWmfOrCNLxSThvdQ2eltXGNnLKzV2VunIURcFRWOmXn87600x1de2N6fNFB7ZIaBjrnXTib4MQWfAT6UDDEI9AdR3C39ZJ9MY14fZyxeV0yRALKclJDpXxmPQCPjkCGLQEP0XjesTI198YZhnORtZfqRb/XhGPEgcw/ECrQQLcZTJ9y896XAu0y7XE9Qsv56O6Aq7XZH2YquQZrAsd5jR2S1v9ky+lowEmmDMOtmq5xpATtAPiSVnZU+WShbfWCgNOVGHayNQlElwIfbF88KV503lKmBJzOp4XvsmMfYJexZld7lV5L0LBO9vXHMf9HelxVHa5UwLlmQ5fQmQwwJVDGPdkpt8kTx2P5GO/vUGpLpx2y4RJiBnU8bKCSAFiWeEaGRBO2DLr7hhkA1DPZUpWvKpMZCcUzmUkZmzelWqI22TPQmLLptkAO0kRAOQ9WDEDAIDzVPBYgw9FTiigoGDRnVIKK6NuRXZGfzN8AXwWVDB5JA4930FBjQDBzKtAKGtbSBPTAQUUGZhA8VVZRNHYghg5101MEjAKCpGUAl3WZYiSRVQX/BMoQiHKXHGc9xX8SwhLsAsjmM6tT7MzPjeRMTctA1vWT/1xnL/3E0mrOPZTIC9Bx3gIsczwqrQ2407nhaBTgGWds43dJlcrTY/1MN44bnYcMAFgJkOb5WlqAgXCij9u13lPdlmbGZ/VfcsIMuKLQTVV57o83LBUJ+GYrLNEXoRVSNog3aC3dY7CagMgEyuOZLoNHdhnfY4MzZKV5fJqBMPvJJRMom8exW9/j/Aedq4ScQYhkqsWHBFECqBWQEi/IK/IMJFTbnBEU1WGjRhYY62IB3FjhROw8gPIAz+/HBl5cczyeQd8Aa5VHNpUZY4BhZpRRnj0yydghGqAOJdzeAZrzFBtejetFEwH/BBj0WUECZNqRPf6KJdgqvc6u19/51b/36rsAyr8eoAyZQRAA5foY39CflJA513drqSvyWgNb7Qe3kHncs8y4SmA5pdZf4xQE0JA7fiPTjJ8RVkA2XT2A/GtTQS05iBIG/VB+jeAogwd4MujM9eDYcXucXT3AMniAsmtukjYA+P/1N//q2t3rr4sCL6RA5sgLb79uuyjwPAr8xH/w5199/R4ar+LQNLRaP4ySU9YYy6OxO5fovSLQAXFSzPKBpsM2y6/uAx5GK+00p9Q7hlTZgNWYZJRpX+tqYLfiaB7pkL5JsQeU4F2emoDN6pzqnjgicUb3q2xDTKYjoJ99Ob2zbpCThk6EhnAs+rnWt7i7AGlwgj7xdIzjpONdDprBdEUe1DO0o3Mm+wZo6fVj73SthfgJmirdGOcPziKz1uhDyoInjWe55/OzyaBPeKa1qMrQHCHHTUrWtaAFTgjpchgBqRLrkn85dOFb8WPcgC2TjmELdZQVDHQweTM7tfIStHQWig5b5mmfk5mbR/7guVwFzaa7wxVnG54+eCRwoLkhOchL4EfZYPYTDjAdPJT44281rV3j/XsrX560H89C2XTBAT7N8tF5ND57zSbpQdCF4Jyys8y+kFYOIkB3WHaJO9J/grFJEy0JQduN1ua2qcG5BhDAs81zPeVW+olqkEBJ/SIP+ZVBlME7n+QImOSPECWjGS0jkGAg4HGIs9Zf7KYAlug36YY5U8HExjOW7lreEyxQeT/6CQZVU6IfOx4+W54CtHCp5ZkAOOX1GPcIhrDaIkCHYzEdLB/6y/qHARjJtV55FikpINjBXwRveXfgYDTZNzhzLnkCTNLL84QAU9B2BcvommRVJcSomgAQwDjUT/aVY1I9SABe5F3BDYE+iYR097R36ocCDeoHl2tE0Dw2rOlVQFL6GPsiMEhRzJrjSXvHjLLHy0oHyBSCGiQ45zb7yCCXvsueBjWmjBf7ILjSKgBYm3mhbwLpLAXnJmg+Di27s5PGCDRYl5Ek476hEz5w/fNaQo4Mtbrjcm9vGAbAjFjbD74a63nHWnBMeRQtpPyX4SUszcemUgOQ5fghBtXGizsxo5x6gLMfHZllAWWsvcXmUgJtWjM7MqsEd+PaH/1yZKBxhNQoS/aSCelgAT+JMXSil25gXNQhOGd4lF+j9BpZ5FFaTdBsoIx17d/+v//uq2//2t9/9d3vfHtsDPfrAslVcq0ApzLKU0tmloTzkrBkigOUN8BMflu4+Dl+G1qhVvQ/Z5dxpBTXKQMke5zciMunClBOsB5ffCu+QqdiMy8GFPTiufY+CgoA+v2gP4AyADP+ccfx0fav/M2/VvdcHy4KfA4F4vF8ThvXvRcFHqbAT/zHf4Hre6SMra5tYKHEBWikhFOuq8tkSGh4XQ62ANtEwe2IHTN3VrK+ThkROV+9nXz+6N/Wgcm5gBHIxj+3nkOF3trYMxN0aPDsjXLCCDJdd4EXLmTJksFES4904HNaOmcgwmfAWcGINtC0gLUT7oolGoOyQez7iHKiAAAgAElEQVT4w3JQF3IccAgMMvY2ukU/tD7pRMcwQLjLlqUsaxvl2M/oNx1NO/FYk1pBmWeMJDx7CCjfGQ/AkICyfU7KwQwqRWYnfwP+V8D8AZuSwR0ybphDscy5ZLXLvtqUzCUrlHWclBMJJOVEJY0tEOX5KaHVevBsfjTL4T3/6jmzvcyVLrd0OC0LuyzOTMsECsc2sDETQJsyYxMA2pE36OL82MBzZBvLPOigC07KgTUxCYbGP+fNF8cz9O40KjnL/QAZzshmx3GpPWU+M5+U4co4FRypjHBlhp0fMlBWqSY62/JGtWFfgP0MkMVtvjV7w0Po3/ocSsChx+ity+aYp36vsRvczYy3oTrGZL8a624/jL4Sa+M7DAGL7F25wwoUgjCv/y366OLIsNZ965o8j7lDBGNxT6WXMyGl26FDPn4QUMuYVvlT4I9rwtl20yUOdgSM1fF1vA5tal5rN2eM0fUnnk8BwxgDdwi3bBL6GihKFjV3FCiS/LJtBwgSKFH1wNHGdd39CfaWCgyNdul+2jVEX7AmfuwZLlqznxJw9oEBCezkbJmN7PJd2dFYQJam49/QwVoqAnCo6z6NHcFFU4ApZJbVTz4PG7ANFjDjiHaRtce8ABCG8PB/M/CCPn3E76NNneWsOfK9cawSjuhi5p7BDJ31zLJ4/KN8A4BFP2NQ8h2wTpZnQTtAhTJr6VbJCdcic63tKDseWU+UCOMfd2pm8M/6vvkVMmHTtqaEH5tcqTx97HKNknaWqQ/QjGOgxufvfutXmVH+9nj/amzmVaXXrj57zQqc6X2JjuJ8dNoEyZEJrWcmMee0bjfiywRF0baOjWLwg3oIYBg7gWN9sjb0ekuaKGGgkw3Ef5Ta9+V3CKDXMVqct3jU4AR3H0fWfqxVHgEHZpQBkgGWWaH2+tX/+b/+j9a219tFgc+jwNPa8PPav+6+KLBQ4Cd+7r/FtqFcD5kMDdee0UjQwlY0PpldOjoxVkObw7wogq2mbVblEMFY0si2rEHrQXcc6GBAldMIynnSGmjobwMBO2zMqPCzHuqTJKcTfYPPO5AuQMqOw3GzfbWPomcrept1f9MirQ/pWbj+Sxx7OrD0YeMA+aoOag2aaCxp3M+dq314Mq560txuaXvOE7JfDhvKrgGMTsB2bbrT+qVm40mDJyotDXBX6fMKYRSRxz0wzpPolEI4rBi7o/v9bN4nhqCeWNayYdMxA+P+0mlQ18snPZPNoqyvR2HuiNjnKKMpUwIDctrl5lCGWWor2YLMwjdiD1S0wWeH9jWNHKhg4ANOKduyQ8p6t2T05CgeX56MLhnENbeCLTtPC5B7fqHvOQ6mZ5vzWDmW6Y+eG/A8aYOS/nEHKhUMoMh3Z2kELjrgX0sH0w53Q7aiqfkBWrCtCUIIXAxyoydSCq6yaumlZNGZVSSN4KsTOXAcpBs0HJ1kAY8e5NFlBhHIPpKX40v6+/gR4+DW/GQ88R77ppmqdiWDoq2zlOdMLdrG8b8XGLRQHebYpI0AS/ZlEBBQv/j/3MxRZfRcwABa8Hqvpc5cE/TRfaZr8dO8Yj/dMsfKIgbMcdB9OPEDfH/hnf+bBSHA08lokedIetN4sRfuRSZ0NlakXHGapQJBpb0cr3mH0msAZoB+XJv1tJzHngf8hb+bbwTCOHvZ6oPymyqB6G2JEvgFQEWZsqwL1HtOgz5eFxtKLb9ZD5zzO7RAsAe7Ewts8lvyTDIpro5ncgMMgVZWZ5AUqqCg/DFzLHCKrKg2RdScoW4QnjLwmtUybN9gGpuhZe8SBUEMkDkPoAa4mlvPEgIXYKZu067j7J3LtfGOzDR5SRnEPJSeZaUHeUNCax4BYHNvCRGBNMWYCBKRSQW4G5tN8bgoH5vEALPnOXWHg6KY95zYpovfOY9cnp+d0QOUscP1VwM8fxhl6t/79q8xq/ydsanX2ALbWeXRN+h/aEOO+fiSWoCMRBfmGhuQw5zobXSjgCDnmGNUVngo1mxrvTLWeSuAoKwvXTaS0iXz3MwOeg1ygyAEzp1G6TU2QIXcjLZHgOHtKH/n2mVkp8dvAMnvUaIN2jJT/frV3/7r/8PpOK8vLwo8lwLlJz33xuv6iwIvocDv+/lfHk6KMhPl4NtJ61lNOjcF3By5txGW4zfVOYSY0UkoUjuctwx8nAgJviPafL6NE9cSx9jRY5Ezijc7MPiZQNkGM1HxO9aHRmPJ4PEZs90OnDwEGpQzsFEggUZfIK+bPvR/gr8EHrohm24gaSe/p8CHDL8zKnGg7RQsY4TBpbevTP8NBHVTTPhYODQ36BB+7gB+NqhRwwF+Aycb5Y2kszhE5810T9mfnCkzszuNdH7t8t4BDWeDmaANzw8ZNnoX/58iVb/PjIFseofhFdzhe13PcnkDIlZDsBxS2Ulu/oOxcYANYILHuI8VGvSiKqjCPKoJ0ufSMUNlQW4ZBTnccjzjfHe67W0sczVzbLy/cQfO5vLep8hKASR40JBNymfKQCVoOWqOAQFXp6wyYbkZjZIOnpA7UK6kJB8+xaqAsuUPa0uzfrLrJwLgTiWPHQ5zNvDTJldw0BVI7Pxn/7FulY6m+Rqdxna1RlvuqmQhjn2n10K7XfarT3LkpQ4JOczb/n7Ob5EHLrj+k6Y12HX7CJQJCKBZXLGDPAqndmJnVdCUqE7Tm/qfcwNAOcHAc3XVR5C5jHftii4e147rMg2LnEfvcs8FIm5xOHyTfI4MKEp+HaQgFObYBagxegJn/8cgcehCoIQxKFOuoKo4LMARO4Mj2NSuAs4CrbFV+h5zfg0Qiaqyi+wJAGTtJBeax2CgagPfCXgmCCM14+fiJ4Jfj426CB0Fmx04yDwc7yNXihsk7/h7fM7a39AILdSY0MYAVwDYAEixszojXH3YdzSPXQhPeKoCS7hlPwB6ER5L5Qy+43nQyFpT/iSj88gr0QAgjXtIe86WzSFYhi1XppPLtkBfPlOBKwWDcPzRyLpa3gjWMTZkx1OSjMoCZNkRGMCxUcguj029vj/KrD+OzPL3vvPdUXb9q6++MzLKv/6db401zCOrjOOhWIIdwCs+Rvfos+1lAm3lkCgIst8bSTg0VPfRsxj/tDYZ65JVLj2OxWKABoBZs6evS9YmXpBt7Jw9/gEAj426uJkXWhyyiGO1CJRdYg2w/A4l7j5XmZugjrb/j79xAeWFT9cfL6ZAnysvbuS68aLAoxT4iT/+yzweIC8as9roys4SnCpHb3FdnBdlfhHR9d30g2Mcc6GU7+KA+vI4MYooGxTYgfoaG0rQiZEjRRAPs4foZ/mCcjr5oqEHQJQjPkuPJiX2PtA1jKOONB+MOQxueWd6poyWXVx6awZ3poSogOvy/KODegQ0zbOkY6a/sVYt64fpINn5itNVmdYqM5zjo1NKnmjt6Hkm9SnJAO3aONyvRT7s4K5VAvSwTSesletAeY5VXYwjCd52WsEx0prlFYA+1ef9d/eFcnAbLJTgLC5K/xZUBC0DoOTc6u8K6/QZISmxLAdIwXlK+T5aj3tE16UcZzmz5F+Te3YNziUAga9ND1O2LoCpjC0d+EyIfBrfqURRcvZI3KEcawIGydLbzG20a8eX88IPTWl2vtN9+F1AAvMNR1lpPaYBQdCt/ya32MHSMvjGQwJ9eNAndYPefSXpYxy+cZ1aoiJrkDEBpllCbUff43wDHphIHBt0BN7aePrGWerBpG0AP/qn9emN42wOOkYgqQOIAgqmaei+SHeNezTEqozQqpQixwZaK0M+AUq108iBgR2XnACcSGYqw20eEERQt2CeAlxOQEZ97ectQLR9J9GZ9JXLn4LlzneNh+MAoGxHgpEXmYUR+NLd0f/WRe5T7IcqWSJOnqvjKW8wR6FTIRcsUTUwk2Hi3IPsOg1b+kmAVLP6zVinQbCFLiCIYUwjUZpzc/JkDR5CzhBUw7UrJSZQ5rFVsM+R+y7r416BHoHLffmNAKb2K8i536VnIYuma8khAr/ktWULeob6AF3U0VXdrolOOOZOu8KzCsVztVei4J7Krm96pMA0Mpk4t9kTPMELyut4vIJaALcORPA7lVuzgntAa5ppygkwd5/DAIjKcgooYy7OwH5ESr9jd2didvL2K54trIy3su7op8vRB1DG0VnYzOzDyCZjt/DvfetbAyx/a5yrPN5xnvLIKP9ggOgf4PgoAmaVvHNQ9UqlwT63uz3zuBblcO8PBKVGBn38g78H4Mvzpd8OoMy/lSFOBr+OAKPcK+iA8uw3I5uMXcXfjXeKgYEyQbTpiQAJQDjsBc+vhi4Z/tzf/ht/+eHeXhdeFLgvzduUuch1UeA3kwLf+LlfHkFGKUm8aKjiwMXpl50v35XOBB02YcaA2dowpRxYKXPeTt9WazjrWQYciRTT6YCy9f1ZA4qb44TH8MrvBUhXtJLGys5nQ7oak0txd6cxY0Un4RK8cclx3wSrO6sTvMWQ2YHg2OzgGOQlU7Dz7rz8dQJlbryDaPYYIM+HLmd4ZtVEUPOjP8AODQIG8+zr50oP3ZAVjPQm7KjvUHG6JLgVDsRwopi56wdexJmHo6zs/OLx5TkowbRcLf7DJHfBqBUeRERFT5ZeLmnGE1oEeOw/BdAMB0vl/xMYJxsUJwyToENpsUY8xPg+YOMaA6/MhxrqeD7WdXGcDWh0MPE1fi/Q4yx9zSxlBJnRqMbXp0A23/BYpczb6YgHabK/BMLKwteGSY0uuGYH0JrbaheOUT0D9KOjrAz6R8ome+qeW4Bdfy42OCBGOkTI8WGCPe17prbWgIr8TTaOduKk+ytWN6IveD55O0tGRXoHlsBr6sD5HC5LSbaNjjukgQzxNHQwzWQnLB5rLj8Z0NB595jSd5WzKrMs5WhgwbH2SohNMEvgoRswprOgoEE7jwoS1OwSUX0Zt2MdIkfhC0qteF4w+MLSS81jHGP36Y2BPm5jGazGX2uAwWcvD2DQgKZiDTcxA+ij/c72hsioKZe424CLwzdYEmjy8hzKjyRsViOYWBQMBN9cJs0xUUAZWWGCdoAbLjWRaHFXd7VuGWYfJBPIPPfspvo6xpPgLu8ff3P3d/MYtgVrrTXTLTuyI9Et1CcR4grsREdKn/E8qkH/NY3uMYNWGBvk0sf5oP0AYGZzXcosMkFOwFN9Vun10NveXBAcR2iAQXJs4AbeI9DF9b+gRSqGZuCD0ib1PcaSI9MkDxl71yE7gK55SBAOufMcyxA9nwm2uVZa0QjYbpzxK1ZgXONeBAwoAkoEdFAPIIdlHLg3m00lKw5GKyCKU9zgk0j/WO0wW86l1N78DceIARQz+ACAPzb30vnK48golGB/9zuvvo9/YydwlGN//7vfZhn2D0ZZ9ve/N3bIHhlo2nuWnoPHlk0iffSiA2RVpZw7ABr+8YVS67EWGZucvfmSQJnBpwGU341zqN+M7ykbzpTr6C/3xXTLJmjvxk7hP/IP/CjPTKbfBXHkRmkKNBAsW4/DHmjeSsf8nSujfItB1/fPpEDZqWfed11+UeBFFPjGH/9Lo+7M601oTcrXNBhW9FoOtcXT0VwaV5bY4mcYE2WrOhicjiGu20CTnUU5vdMZrswUnoPvu6tHA20n1s651nF6116CltWUZJMXld/NCPRafq1NSNrqOxqjmCRTYDa8PCW/zmxjeZ42ND3TEhA0QbgcWxkaOH4zS7MANPOGPpS53U2mTDv4dQ6UxQvxp/cnJffhFYFf48ciWH5gp/EueHT4EIE3GOHf5Q4aIOQZXM8M8ckVdtjs3PNOgx465XBscT1BSFru/M6zUHKHtu1Bt07mq8jRrcy7HFc5A+tLjreeSq41iSMLRGc4oPxpAsxDsGa0gZJmrvWiGHndLMGeHG7wQ4DAYIP+/KRpeHoy1Oq2uiSuWUoEAiITlgsFwBZYVVUXkUsACu3v40CY/XYVMO4hBUEBVW/YOQfv2YlJRz3WGVbTYfbU4NGjWfSLR0XgEjAFMLOMoSdfAXSaEIdCbSItQQrTJ3TiO58VvuM95ZBqjHRtmb+arCTZ1HVaJysHk5SDo+x5N3lqAJ85gLGBxriXOIKU7Y/YnuH7Pc6QnSCJQT3xceF5myAii/pFPW2grPUZojPP6qXun0TM8XSkhUHSDM9YeyRIAnlwyT0lAk672yY9sGuydR8GynbCF1+r5QqSPQIdjI/GbOqJbKo2gwF4mOZ4ZfYs15kHFRzFM5EcQ78cvBTpOj915FHmLWnVZgTlxhZm6jvNGNkay5b52USS/CWnLTL97PIEFXnNCAawj9aNAvaiQ8YUfaexSXZpIwGf2qZlma/SG5FxBT5kU9PDKfcajWsEbKgULFltvGhhjXSYY8hKp53wzzbf0l6ZbfxNewZmiO8spQZopU259cKsQSZ1biZYNrX1tfdbU180yxShLsR/BJYKDn+NM5W5CdYAywNAI7v8FY/U+j6rErBx2Q/w3ThKCpt+4SgtNPgRZ3VjUzPfz6UC49+H76lUO98LyOI3prl1TjQVT+yRqhro0ODDyBq/e/dbVHHDKIbWI3Njs1GCrT0XFERB4Cwl6tFBoO37cc70+y8HSEY2ebxXEoOPSWbeMja+A3jOztgsUx//fuV/u3a9vimO1w/PokDp8GfddV18UeCFFPjGz/93AsryL+i7Lkm49j0dABsmRfl1D8ucqKdR9mWgnDW17NedDGXcPGYhY/QEzrmZE4wW/rFEyo4+jBXXlBnEwAnYwZ8dqA4K6ejhv/YbjUHBjgCeDfg8Qdvp5vjYFjsp927r0W1+tkkHuAsgkVPYQGD+jtPYf5OlZDsoQettph9nQPkWSOT3ZXgfE66YaSbCQWNmxi1XW195PjEdW5WmyqmBUwxej3t4XBlHI6Ns2YiM3vaADCEJOpQVIm1X7FeEXaH2Os4Viu406Kq6c8nXTUTC6L3gzAxSpLXaOIvzJ3IQiRJPcSOdzTaWvmEZruJ6PTt4Z9wSb9wuQIVpGpmYu2LvwGpSgefGDgbQ8cbcZIlqMqEemyVWVRmBRhACzzQDWPFkOtopHe9OvDa5WfsjVk56p4VwWopMuI+OLec33vWJuoTgQeXsuyMNeuB4tCXTBSnlfWpHQ/MDGiDvoOl0d3vzOEBwBVnq9EH/1uSd+jlLT06kTly2HMw1meso5eTD4UdpOHSnxhYwtY9jbk5n3W69IJ4FAInmXdcUDYMq3LegjEyRALnSRe16AJmU+FKCmp7P3wVmb/Bi/72PT4ANOhPjUOYugGgPbqadTuPS443u+f3efOxzdJeDXSff+x0k7wFfBgYJEqV4JaYtIGb67X3kNaAEZGMceZR9BKS1/Apf0l5neLsGupwBvpZx3mm28CBy4ffqR0rhLW8rHyW/AsYN7HK8+H5WjEwts8rnLZ3XeXPW705PCAvP14YuZAYdpdkjw4y1ythJneXYP3j1/QGKP45/3CV7jOsjz5oewHkAYIbKUNLtUm6tf1Z5N/k52sMxVPg+xzWxgo7PRDXRevSWOAlGUrKH3Xg/NkLDWfcIhEB3gz4T3PY52zdP63PtR37kR199OQByzkjOkZUMDDmbXNUKo0GBcJVj5/u/8z//9ztpr78vCryIAt37elED100XBZ5Dgd/7J4byckZ5uS8Ax847HWoaUzuJQ1IJlmEaUIJko7kCQIAhtSqnw84U0zH5m3vQwkSWd5vMUm5gE3Tu2zoib+LBHZHRFzjuXIip9Zq5lzvtEoDJqLAvBN2+hF/o8fPD7j7fp6gMsXIFFW24heQamEF/aEjsuHOYyM44o3wbDJ73J6BPG/ScgAACD4wfjuFa7hswhki+VuJN8P4cecq1yeYUWxt1GeRw4EPykrtm1kLyEUdPvNEaXI2h4E+jZ392zt29RctVTiOY60h7bvRIg07h9KldNb5SoADgRxl+ydh81ZwZX2WtaoCgXR1n05VRRkqA8m7ApuyNedrn1wnDROIFMsqdMj0fAsqUDE+c8SnD8WoB/QTHyXXOkkdCXW2UhE0D4ahnMfEdwZp8nuCsg9fJa42qFyceMs7UZeKX1tS6XPfk+ZyTBBOmOcmejZpELzqGW7ANTT0ClPNIaaX1Ht5P4Eo1tgYs9wGP31OBK604X3PvB/X3ALz47ISoFDzYQXLGE8BfupNyJs4/CpT3oMEOVAX8FcDsdLwjHoefzsDkxHWiwzlwjaFThlTJYo1xB3Pp285rAgrw0sG8/fdOuy6bxVLz6FYfbwHleT1aUlYYgF8qwnwqoztlLUGeni2VvUTQa9hj7lidzHi3ip7R9AMSQDvRKhRe6aZO830c7HWTJ46HgjXaxj9nsfmtdZ5oKbsQ/TfDcQbOPGFBG/aRF3IRPu+1zBG2io5KF4BmLaMcoIysL7a8Yin2AMk5Vusjz5UeGWKA5/H+ZqyXZlABY+YSMtAtx3WNZ3x0RVF2/fbvAaAqQdcxWgLNuF9ZfXTz4yDAD0YbDGDbj1OQepV1gm5nlDNnMyeZIR5r8LmLtbPFsRl9vjArjQABgbJ2vI5v8b//T+OElet1UeA3gAIXUP4NIOLVxOMU+P3/2diJ0EB5Eb4YBmQNkH0BdArQpFMj4yznGJHPaY0mCFGWKwZRmhkWT4Ay62ixs2aMYUBy1qFJUUPDW6nTRk0HP0YfZ0Hbni7Zng7EFkfGhr6f3/w41bYruRANfUQfYBjO1g3mHvR9XMIN0wTWmXC3UR8x4wJYz7XucZDffoGdOjcHmWwItDHf7JiTjc5mYV0li8nAd3ojAmYPveKNlHPmG7f7qxd2korHBmJTfrCRisBzd6LRl5TRz7NTZw8JAbgjsLLzWiu8jmDZhfwETDw03nsXlUwAGCKII8eSzh2fN+dPAV+DBQEmgc4c35MswQ4mMr+S9dtB0VkXzxzWm0C5OfEf2rnWGIdKwSH6yoRymoLeGKVLREun0Al25YcUwdK1MxCzj2UHMJHoAsru602g7OiYdmnW83cHunpm/mS3+UXnsHxRGXWVN+qFv3Wk2Vy7eUp/TXnxmDcmK9uABebQWtFd/dUxTSedf4bQJljA85AxxaGWKyDgaW/HufNhlR1c10MUbQ7eAH/L/ZAI6EKuczZgJ1M836NHDm2F5talQk2SP4+BcwqfCWSyCZXoHLrrPYBPYCNRu+J7+KrNOHRNF1+hDQUb8L90ZfydygGxWAGWRY+1591j3dl8TZv7nGD5PnWNnslHRD7VVfZBgMk2laXxANnIzA5+juwl63lYdeFS/6JTBr++96AYS/EX2k75jq4Lw/BMBtqhT7gUYdxIkCzuyPcwbdMH6hL1C78lYB/grMVXDm7RN1GFWDg9Ib4C63Mm1ozkd8gOi0UOmTrAj7ayj4n0rjO6eCYywyh/R0Z5ZIsBlL8Ya455rB30BbPsyhh/HOuYAZQBnPEEVVZoTrC3ts8stUaPSB7RQntJAJSCbw5KDLrx2QS74iloiSUWKGbnPGAb+B7vqhCivedm/QDwfmf2QgIN0ccP6B7zEmPMOCebIFhXqX/jXzLp+DvHQiWw+Lf+6l+4J+bXbxcFHqZAn6kP33RdeFHgpRT4/f/5X1nWKJfbZyOe7Kwc/AlasnMxtTpAHxWyjAqNDB0DZHLRM323ehj+C0ofDoj/4epkqAKkU/aI3Wilvw2U6ZT4WfgtGcfmWJ05Xct37J48xZjSl9LyOffR+YHjxOFMxx0G5nNfCh6Y5Hcai2MvDsEgToeAzonB8wFN3GrTna/yaF9nTHK4K4BR67N1c5z2AMk9G0NnAzLikq4zgDUHL8fjLKWQ+54DMJ/PFzHhE5wN05Pi6wWXctpX4BwZ7JmWOGq3sjOhxzktjr3eHe/uxO9tdPeygDL51ACHyew0jx09O+jlhwoMrXmoc4ruvJFcCDzJ+V/ni9zidR6lZT7eIhAxSwZ1B8lLb6D/8ir94DHdEujWwD1ekN6mHzNvlmne3sDh3MhvNixy2jE+qlTNITRzT1jt8MovVwb7FKyrQ9Ut8UFdDKi+9ZhdxpbgReMh+ellOr2tFcy6GwVUoytmdlvlt1mnjDnmOiWqMaHX4kmjcb4TwBawvNX3VH1UO2h3zOUE47CxpCoXJhcScFyAMm5j1s/AvQtizZed57PEOjpx7ScATNaXDvCk6OsmDRtVDZIgAAiEc2NMnJltW55R3BOl/luepv0CZE8jjQTdifwQfAO86Zk6gkqATY6AllVRZ8aY8Hcyhzpk6nVdo+Cogu+vfWB97Nnb8Tc2E8y80Ts27xxLzuJDlGaybI0fuJ44VTyed7kXz+CzsO9JgDIAP8GqNsPCpl8Azl9gkyzsjo1AGrrLpIOzv8gAsyIPlNTv2YiQC3ZAt5EN/gSnaGwslsAFAuoozf5AWoEE9mFY/h09CQCO37LnyJy7kvO5+z9sFDe744Zt2vQutIZUYO06MtasFoK/53XJ1BAMCijI8RWOzxoZbh4jhqePbDmOh4Jv9rf+8p9/VJSu6y4K3KXAkzbuot9Fgd9ICvy+E6DcwVs2yapSQDpLjvjbc+rlrdP4BwDAtOT4KWjfrP/VKKiPodih5511S+lVAe/mvNAoBCi7L4wuD4WcjXC6A9Ed7O6sHYAIo61ytH6Yr04v0oN2+sRbeqJThC1GBHJQ1tcOssS6xqOANjtXFUWXJ/HYy4/NuabaTVXO9eILNqCzuvSzPx0gPwU6jjxLRt9HbyRw0EYxM8pxsPcC1seGfOsqcVD5jtrQpzntYZHoLMb3cVTmCTPmDCD2YBCuyXr+B+R3BwKRhbOxKLMhpzDnD/N+phbEVZQAxwnlOODcIemKKpDydZ3ZGPf0Han3Z3aZFFnWTFxfdxvaoRc9r7mMD3ywI0nH1tlv+tKHh3vqkSDzx4P8EQi43RsCsI+jXwaHmUdQmWdd1pnycRYUjjA3cqssk1uxesCGduuRYY/JLHQM2Qe+GTSmD5vWICHOdGV4E9k5BFiafO66pwc80s6etQ/YNlYAACAASURBVH6kvR406ZnaDiQznj4/jvKPMWL+ibC1+RiDGAF8ksU+7kV3g5YGTwohHQH3nlHuwH0B3wHyJ+zcHcQ+FuhSAiCUHQs32VanL1PX9Q2pEvjgJo7gG3ZdHpNXe5LsGfgZiNlgNycPrlZ9GK266EBa6FOmlXPe1hsCWQLCArEIsCejulhDypXmJ9ilJUIeFzQu5ji36k6ABNnTXuUl20CgPI5E0qZvBuWClba+BsDQP/6egeNxBeOcODt7EOjN27H2F2ciD5ohm4vfEVDUzuGjdwM4IkOfc6sFPkEPjDFVDKCy5yLGh1FxfPg/9B3nReseVQLgnV8YoJLRpHfNY9sMCQGawW/mZflPkheNGbYX/UTz2vEhfcVGe9jonAGULN+i/tIGYCm3Rgk4+sX3LHWDnqUD8MWr/+Uv/pnHFNR11UWBJyiw68GLYBcFflMp8I0/4dJrO7TM5vqJM8MqpbkCK1wkBcjSa3ue85zKoUhZtgMnZEY06wxdGgZnk6GUYbCgfOMEujySJpfGQ4aPxpvdkRGOgwSgvDtg/ffdEVsBtAz5Jxi/isI/TvYJJjoyOL8/E7ycLJm3YI4QxEx4FKHa1BnQrCm92+OYjs58TkCQdps1IIqn0psS+fVyQ2YJ/XyAZPJ3MGw9nEa3yD5HpmZPVsdvrg3t/IrDsjhQyzAjRL2TrbvlRD7O4+deyR54TtHZtMPS2zkLyvQ5pqx5APTMQO1BhC7nt/qpQIoIz/tJA/wBJ+qYqU07HSh3mdXU130stfbmYB24denVMyfo2sfeQccqAxYxg/Id0EUGOlDexbRnlPv03mdX8Ana7DQunjj7KqeWPn3pysh0GfBq7CiDAf+aAvpdR+IFPqg1ur78TpCj+pu2cRzRyXrv/ugdcGbyBehzvbgb3gFt5OqMV73v94ICua7r5gpwmIYam+Qj19dmdR5/ZJeazmCDtDZ52UfLdAB0f3YqUI5zLoy0BMFmkayeG/6cuZIgZI6/UlWQISHsh+eZ+tCCXNTxCTALlBQvSjesoPTWXF5sX+Y0aaiS/wm6yUERqc29/G10qrG6M1ijTJka92n37lIbxYKpraXHS+bNR2zkSAjLHzTWxO/W3dFBAyzPaueaW1cKSKryYpF9jgfBJNF6AkNOGe/3AcKrIFvD73bdgNFkCZDstJ7zR8CUwbUGqKnPseP8sHPvxrI1ZlNxZBQy48goI1SAXe8huwi+DxDNo6NU70x7z4oHgknQSZlko2F1RV+M/41xjPOLyVdXIcydyjEWgVodgzh1clgaWXjNqKVkWzQT17o+7fdEjqT/B5fG5drfAbeWwuD9BZRVt02aYZ37soRr3PbXfuk/uSXS1/cXBZ5Fga5znnXjdfFFgZdQ4Pf8vDfzsr+wbMwDI8F1KFKMiljKsaazSCOGLxqIpqOgtTCj6EZA1spZTgo0rdqUEkZZjlBVB8p9Qxo6jT72SUB5KvgCytv6r+54o++LA2FC9SyEwDwy3zIiicifuQLzOzU018QOY4isuM8Bbl5ceXQxUQUyuKYRgFTOytc4JzNe7HSNN9buakJR+GT+9jXjZ3KRIMgMRCirL8cZn6eDtXhCacy20gRYvaVwmJ6SXpaU6Wzlp0TN4w7BGDvThvVbWX9FEOE1UZA+RK6xvu301T25kws6EDsFEuetPutb8hl+ESeUnTrK8XTu0aA2c1NGwZLHa9ZADiL3uE+Bgw5MUor+9K7XcqQyF7UeEQ4c2lRGZtJiddjLrTJoZzYZTbVgyg6EKMvNiyY4HMEsrtv0Zm7d4e+f83vG1vnV11LzGQyu0QXdHGqxi12wbitwyN2OBHn6TGIfsWbSmZ4dVHWAFxCxSmCv0GjjP5PBPNv9gOYRrrCAUE2OsYHmAButkrbAc5+D7Rl9bufrPiVCk/Aw13S+dP3Z50j4jHv2ZRDZ/XYf7tl8o7YLgHOgpuvjuzy3R991epe/DpSrcsRBnT53+v057sj4WLzIc8ybMxnvQvT10PtnY9BQA5S9XrbZMPZje0aXvZV+E6eUPJLgslnQmQHh4cfOy87Pvlmb5Ar2yzad86YJmUxU3IETqdaM44Z+mXMct+dCxlkBA/kTAmztPbRyRc6EyulARKcH+PQdy5uZhU0u/KgXFtnT04tvHJQVF69DhjrgnQPR9XmnDQIQRmk11zRjLMqofhyfUW3DQzGReWUHDW4ZCBBQpstEsiI7i00rJS9oBzx+PY5wChilTII9LVCgZAR6K6LrWQLlWbP/eiBd2ZWs1/YzEoi1zUn7er6COXjkG4xlNIgztOs4KehdrJ8ev0PutLkfBgKfRke6YdMy+XufXv2lP/kzN2Tm+vqiwPMosHvAz7v7uvqiwDMp8Ht+bj1HeZZKSkNiR0Y5CDKQ1Mf8KO3Okmma+fmSbZXqT9RXPtF0sKfTMb4fSrzO6YSprlngh46bseaFBstG9wA4YHwNsKTcewR/JUp3QtZsSMrCp3Ow/n5O3Dim2vBslm+vQFxt3gJmccrGFhnyhOxE5on9vr0N3kt22KUor/jgHqsP+K+yxc35AMdg3MzXRI/1vMm/6YiGn2t30R3svirPxXJjsIgvmCUlL707d3NAKGd0qOBAwNiL54lipwy5wJ0lbUKepkLdVkXATczueO6AuwOBoqm8uINMlSNtWaPU2yGX46rsBUdbGYkpQ6E8wa9DCXN8AcT0O8YLTsuUod35Tas7uEu/dRyXWSIiGwhMUFwbo9FJcvDLMsG1lxtI77Sq5za53UFJ6LPPqbOxLHxo0y403+dFll3s46f40X9U/wVKjmPxxJDTzD8sR20udt14mlFe1GAEv3Vek282HfXmTcD41MgS5qEkx7O6OfxWkAX812ZLlkofHH7XvBT4th63jHcZnrQMkOnyvY3rzp+7HBRvM344+qGL2+lzlPNjA7q7HOzycktO9m7qOvBaWc+p23RlggH3ny96fvHF+7nefAGYlj2WtOolEzn1fPaLIM2bvonMnoH0ruZjXwVcZA+KlwlwRTfFVsRuxL5D3gjcFHxSMKjZQoNgRO0im6LeZB76yVwids5Gu5bhgMvqV3SZfz/sLE9rj7FolNGPoZsCewGIGJCC7hIkQFNskiVqd1YU/2t67hnrOUEJFD1HVBGEgGIy5Fr2oHXHDfxSrwooo8/coAtNGjiDN8zaWwhS7pzjuMi4vrkZRo8mNhuUv9V7HKGI/qE/ohdHXnN60IY5AM31qLY+RyLnRR/eniDHF6/eDdoiqzx9Gl0pGujZCdRrDPoeWXb0Cevn/5uf+8Pky/W6KPC5FGhe3uc2dd1/UeBpCvzu/+gvnh4PJZwDoOwzRWmstIZpcWyhLF32Mw2/FKrdDzmq9BX0HZUtQo9wHITAYj9lcnE9dG0zkNggAhkWZqRgGry77BkwmBu7wMppHImC7k75ESjLggU0zN/1/QmGVT8RycW5vQDK3qSLd2zOSTgyzbG+KaA8LNp0CqaToqtayZ7vyfi7M6kziUPzGFpH2vW0m4Ihf0DBChlbORpFZ4wHBhCblDjDm/K4cvDYU5TjC5Skb3SisL4KGUVWGygfJxpNJ1W0UJZd/FqLt+ka2J+cgK5T1HRTGvbUUypF699LApsGTt8JKljiplLK6SxoN92MgbLtTcYwV+Bp0tG7USEweWQHxlxJECN0wVm1mSDduemy34HFwlzL/8gDlCwGDOxgpGQTNKf7K4cr85FOY81UzUG8+tr+OPo597w7eBb0kptdCHcA3X9PXw9rlA0sH8koUxdAsuzUlRCZRpFHXJWMe3RT5kJYeZZRXo5lCvhtADRTT/7q+K+VPXuSMXMjOnjneW6wh2uxjEHrviPTM2h5czp7rq96pGZK5jjn4GwjUyZdP/vt3hP333Y5o/yNRjEWHhRA/UmloRffNRF5L/Wus/VZJsBAX60erXH2kfbn5vOx35qjDOzZ5mQd5g5O+vzA51kC6/6OY+CiW7ssczkC5kmAVbN5fdjRLx2s7wC990FAVPLA8Z3suC7QLLupS6P7RU9sRrXMO4I46zTb4UVXgv4jg8oKJuhvXGMdj/az0zd2Pz6zzYXSGiMWeaNsuMyX9q4F7Tw3Mj+YNEXGtwQUE0t+isp+BcrmvH5EapttZF8gpGxEQSVs2EYbr2nIzU6pT9B2St91xFOy8xwfSrK9BpjBCK+hnrwWsOYRZQT4alPrklVxpGMfk+WddCH/pak1dbIe2XqNwZaqSJkzpPtXMrm2M5spRT8QwOcGcUxU49ldlqw/fJ/6P36H/Sd4h2x+8eq//mP/1vj2AsqPSOF1zX0KNDftItVFgd98CvyuPza27M85yjGM0ZcwpA0oZyOcMoxx6GgoVcopwyRTi90OWX40FCxWIQECUmE3Zxufs/lTHNk4oWpFDntANYt4aPj5JDl4NNZS9FpvGV9rOgfyTdaNm6bzJGdiLAbic1RaqoYL6OISr7euzFuxR4aDfXF/ct6tCKIx0yjK7T0wVoYO101AszsaifB2YJlxVV8ZRci4m1tiJ2N/cHMLypmr8lb22y8D5KxFRX9T+qx+zpZkRGEQ2ZkGlFGKJQObdetqffIpBjg70CYrm7aY+cEGWVWGPO17uhowsxTk7iQ3wwIIC+STj7pYpajdwURkXI5lOb7qsJyx8J7vCpzwypyjfOC7AWk5Op4b1Y5k5s0I5es4LGciGhPPAj8Ljzmnx3OYKJqO58EBZRAqZeDTeQ5QURW95LzOJneAjA6eN5ZSTYYEh3S03GDO6MxRT5TF6dU84xOsQw4T5Ikxa6fdBIhae5Au67WqVLEsZD5NGTQfpwJZ5NrqiKIeie9ixa6XPvI8P8gdRUOOta8nYPH463IpNDa4zi59DR3J1Rpr7fc9snUKcjpB73IPAU3TJaZU+uxOi2LVBrSe6MFpQKcj8e3+M/mestsvPlDJemYFW2fd41gxxyyrnLKQJ8to3quU2QHALq8o0NXpdsVUi5UB/vgrS4amXm/X8tkKxnEkngdNpPh9jrvagwBTWkqsNPc2vd/HtdCijVU7aR1tFK9vMsu/3W+NybJAPXEEymWjy1CqB7VeW4Sv+UE6OJg09bTssNRuqmwmcJN9jSx36zZH22kaoZ+jtSWmmkJbqmqKbuFn8kZBGlUK+YEFlAWYtebY13t9sUiYcmudj5yQpI4x9IZaGRs2COPad+sCHHlI2dTYp06f68BL4ZkQHEVtCijdnFfZYo7FfW1OlYIW+IckiZSNxkZrMH0+i0bJh8erYI504Z/72d87rrqA8jLvrj9eRIGjtn9RM9dNFwUeo8CP/+x/hR0ppN/sUEaP0im285nvphGCYoVjLY/PFT9sp5w+Kl65egUP0Z7bjCFHT3WGoOBQN2kztyUTo0wdPhsk28xEcSvqSitn1S3jK6d9fhVcJ5ttA8BS4Bl9P6PgraxXBQmY6pTRKcPTRxSHpH2HLiQzuWe+ex+yhrADHlIiNOVQ0RrA6Qxe9MwD2yMppgFbKF60suNjQilbgTblK+UV5419Cx29YnQcXjEuXoEyUkj0w7hmSvIRxoiG+I4U4b81KCAGrlgqbs/apwJBRAF5xjJSy1B3pOMgt7bKYZwgcfZblIjjEAeuaMPu4pgRgOg4db0P8/MMMoE5cprjUGP5w1tkGugcyjnZnfjIxGGdKKP6JFs54L2N9GBf+9tl7FTmQZe+UiEyD/6M3xQimDIo13Lx0cSVOGf+fGt+hc49eMRrnbkNlzG2nuHuei2Z5C7DezBqDWJtstX1xwkbd/Cyt81bWmZ4YirpJwXXoEtVssnqnejKk3tfDpTViY9wysf80A6+53J5/9twleFLc/j57VD2yZQjsCmg3HZ1PwV7d9p4qkd8BncglE70NlCaNPWSvsp36YOUqQwn96bwPM98Lrl1tjdVB12y6rvRD5yLSzvHvuBjdKK+gy7Y1xXnGQWKPacCXvX73BgxG+7FlmsIkjXaSvVA83OhgQEouO3rhG1nYIqznrrqPKPcAx/sF5+B9jSDU76r7O2k/xJgdj9rE7KmE+OPoB+xR9mHIaxc52mvtPIkc+YW5xWg0kC8ztphZ9F9/rh8HflAKqMW/3gPqGigHBsheBn3RHJfthhixHsRcZG+B/1xvBV3AqfP4/ZF+A0or/pKuk+UA1AWV+0HRbRIlNwnencdyCUrn7wuGTJO+zwBMseFjnrfmsgWaby1/Gd/5nePR11AOXJ4vb+cAlMTv7yN686LAg9T4Hf+zJ979emddu6c0EkKPNHGWmcj2ymnWwiJahWOAjLHWV+JH+dulbpJfoyNr4FddZIIQK41yriVcVG7tQ4Ji2xcMoksiNa3qoRXdYlY0TTOgFR9qPplJ0MYuRkIowZey77Z6adzog2HuvHvxOxGtn9fToef08faHbszgErTGZ8gaKLRK8/pYGpps9GVDpvHtQcH+v3JHk5wK3+PZfSgXhw1UbJe+b6MYAOSei5Go6y8DL54kQwyy+LoAUygHB+ZG8AxsxUENh2lDjoWRydrrauHcgyExtP5G9k98n46eZKF9ZkHh9f9jrO6By3SjR4o8XA3SnbpWT9PPokObwYtsZEKQwc+dmMHyrc288JwUD7IM15P7u0bMu3g+ECP7PCLuQ7Hv7g7xZdtkO5yt8pZw70shVe2qgNifN7peQYyMeYO6HsbAco5riT36/mgAf6J15R9bjyT7JAG8tQRWyc4TnrQr4eAsvviacY7A84KLGZCGPzxEVMsNaPgm1pt7A7pvb/VVTnGmusOaUz1eFswD7/g/qawFk1xvxkOx+Pr8Zb9ruBfQoYFGGTeaiwhWedH9/8XoBV+8U4WzEomQU/YFoAbaBEZubp61wVihPsFrev61oCJ7H8gaLS+Ygek+hvgadlqdSv2cwZTtBO+yCcApiAeoZTnXum1LrTuawWSOj3dPeotSojtQOPpavssQw7oZQ4rUDc3CdwFN23MZRuG5ByP9HQP7ElMNMbojXxXNhA8NHhb7NJk3WLEIlOh36Jr0I7nAs5AVgBI9I0dA2l0QgaOCUaVGro2y67JU4BmuCKwxwSrelVAoAnqwkuON20p+CwvBTtqKwCe1uKfiQ4A/AlWiTcC6tB7OjpTgbldO8wg19xfRfdr3JKH+IbIetPCc58Ry8l4/gwDz/Z5JfStqfjNf+93joTyBZQPyuD64tkUiJQ9+8brhosCL6HAv/5Hf/HVp3EWYHNrqf76xgxUtrQU03gWYKLzrJLmOA3ZOEj9UUxaSj3Gpjk2eDLXf9pI4loYKip43ceobe14rO+5sQaAMgBAsiG0WOpmVH0BVhtgNFVglY5DboGBFsiOoyOwIxudV3fO60s+DMZtgHYYFrTRbsw9CSAkg5D7MXqWXcGgYH2RAwLnfqeNYDYEoZNoj4DGcPxDZoMk8vcYYwMFHcR1QCH2jufjPtDGuxPzWztVBabQZ24QFQfWdOK4DZS5GYsgzOvX73itZKXTFH3UxizJhE8jbQkiHzSWlH7D0cI6uGNAw5JkR4WRbuCzeOMm+nROlFGYoKk9a1z0wYZ90pjEUF/crzhsnU7xzPScFYxPaTp+Eguy27weNZJInEVz11RF9FewqTl43Alcjh+r/TgvdO/a50yvWd59FpjArvDoT8rRZ+/lWbKvY8DYuJ20icx5LmOe12ZB4/cOju/RJL+dAmXwAcOL9zs+Qy6qTBa/R5e0eXXGk2VuR0C6Q8vZYc5OX7K6PnXY5M+TvGabWJ6CuaENgrLOM33krrmcHerAAiSmyovqe+DdMoGxIHjibNAjPFivARFeBpTRDraEAgzgkhzr/5t9sA3agzm1lwRkbQuapdogAaI9+BK1rgoIgQrZtanwO1DlnHdfJxAFP2QvscOx8n56laxwSo/vfTLDAXDzN9ki/B9BZzc6Blpd3/Q5gXtwuQA/Oom29t3sszRKvcqc6XqQ42s6XX9nNFOPxReQHm/GsTFPT+CjjiIT+xg6NX1a7Zle+Lvvgt8DZb1yhPS2Dsh8Z5XbeGUH7kmzRps90Mq+yIn4Akc6DV0SOqh52y+DVgQxRQft/jwBM/8QO+aDKRMBlZG1bPTII6P8iq7X/elP9Kz0i/o1dXpjFfvPkQDYeiNHibXa4KuNlX/2vvqZpVb5AQkJt2zea97q3jRgS60vSAMtQ/rmT//4BZSLw9eHz6FAydznNHLde1HgUQr89j/6Xww19u54OQzvsDgw/nHgpnIOmICBx6ZMb2rNaKLCNLBWyNrQKDpa3wtISpeivClYV9tWGBjgydHUaaJAoW5PmZyyIzbPdNodgS8gF+uQ9Z4GL+yOIqefkp02aA3QZBdgEOLoHIxrrARGwTDyuF67DOcV2t3MWtnf4H4wsfTdyWgOSedDgY08F+P9oGfLqZQxLbCO5gnw+nrtMAdMJ0OWks8cKTFHM7M7GqM6WmvGYFBZRqr1VLjm9eu3uorbb/In8ZmASfSb65bVfm1qBb7agY3cECj73MaI0iS2aYgHIvAQJ3zhh3vt7+bGYm6FdBtAGZvSFM20GVki+Z3G4UmcSAUF2gPtNE0aRmbW6oUutwogAErAsRM94pYWKCs5l98z+SGelsOMkk44N5T1+W93hMMTvPcST/wNHvbfC0SAN17bj/nIOI3HH6ef4wKQB/0of57nbX4ene6YQwgwO78EJ3rf5+rO7jBrSQiq7wmGRr9YiU9dosBc5mh/dgckC31K0tEeRdaOqmSpl9BGD3YRkOCrL3tGWX2h4nKjR7BtFTeBf+R6EarV3d3dX/UhENWBi72GPq4viZP2zt7xHYKDnm/7YPeurMJfbd8Fyq2NHhw6BIqkxZc5d3b93gUWE41nsNhVpmmRcc43z7FD9/kTjQMBCSqvOsCVzvJr/MbgjXm89y2XRd72o7oKdHm+TDERSKb+hPqG7p5P9VzPY20jPcjoAQ1xBvN2WzGHMINzXd+lr5xVpYPOqNW/C6VFoSb21Fk4hij9wvtZn+ZzZ7sRRVWQmJebHHbaH3vJCergx9D9OPaIXYxvwZKnMVJvMOnAODa3VD+TDRYh2AVeryVpeFdgpajKAAc3D8R/0fHW0dqwLpVv0elsBS0uz5PPpf4LjuMj1hbLT9I9Got4NfnZN0nM79VD3I9J8uYIlLt+EO7G2JDBduIDz4BNGHT5sz/1uy6gfBS465sXUKBL8wtuv265KPA8CvzYT//JodTkAB9eMO4BKQ2oSdXCmOADHDw4S9Mw1BqoADWqZQGHgAtpcel0nVNoPW4LwjilI/XcORHXohVHR6mT6dioBFQl23G+bfjT93KKBUrymmAe7aMcc/SDmceMpWVLR1vYnEwAsHsDbo/fBSjL6WVvPKMd3y2DL4eIgyqnm5f7vMPd4Tg4fTkKK0CJ9PIDuVYuQIBMin/Goe9gqvMdz6mdnd1H8pr8UuYDf1RWPDRv7Pv0xXAaRpWCgJ7oQ6AMmuBdmK2Io2yy+8VSLzlJWee2iJ6HKf43cGEXN+4ynw2fhgs5tQEYh1BPRYp1ZLPakWKhAx1Iy1oBQFYbANTPLHYy6iKNMh/dFdFu3eJxsWdzWIquvCDOYz7a9eeyBDWiHVAbBI/jXePCVTPOr3EgeDL65o1xdqC8gnNRoQdjiocMiKm9BHzEN2dC4dSBdlhH2edcCMCM8pAN0DJy0cBEB6XuxSIjGqocvDw34BLresPbBFMCZjmeoEz033NuUtv6zNyrSgnTLnLDZ0L2+WH6pGW0PWkjP1rCEanSe8ZQ8398B1olo5zgEHeWjyNrKmhPZTu5dD7Vh+U1OzOF7nANHHKx4Q14Av8Xm7m12TGd5TS4vReqlH6ZM2vrT4h34tkE2N4Fyu2+ow6cWeQAqT3wk+87EOw9pMxYHvqmkgE31kycUeag55dGrUy/OsmgrvVQ5qmYPn5FqT/PEZ+ZXdo0C8jUk3NTzPSzg8S0J8GyLEgZ8vmcBw2kkPz4vqpNJpjV87V51Ap4oFdn+xlTD85lTAm8SSPBBsauqcKsyObB7Lqm2+PePn0KBwX6PD3w0fpv2lkOWM/uonkilpr18itOX0NXvYa+x39sElcHKPtuK5nQUJtPNhDK+31v7MC4RvFoB4S7rhyPyK7XGivsTk5Zn/qvhl2bfykgXVO4yys6V+yINacyLX4JoK+BpjTG7xFhhF239GdneFyTpQC7zpg+jCzSN//IlVE+F7Tr2+dS4MScPLeJ6/qLAo9T4Mf+4H96EyjvDmWZEwOmgGUdE2GgauPP3YGb8ZTzCqWfYyViNRSBnOfM2hFuhp86H1qXJagxyHimXMw4BjSsyE7bQd0zQzF23VgnIyC7AiBsx4lPwphQFj0cf4CD5mCr99M5ZxcxRgJJZ3Rdeho68VnlS8mQc81P0uluM6h2Bw7lSEwXSfRYAG2cE3kJPF9xpKn7+qU46fMcSnRAqTYCZfAupYxurmd3u1v1xQiyKGuJb+PSDJ4CLDHQgQwi6KG13zD6kCv5UAIS4osz8IzQw0kCUB47fvphAXx0ayyIBZT5aAdB3AU9gwRuDoHJz1JsURPBDxb+W6anAzCHw3JmyCOfEfCvdfidlizxjHiySxImbcwVJk+g14RN4of27IiIr9OpDSCi+IBHjDAlAOL+N5nVmaJa0kDaYF+1DSgrgGAZLscYHZljDLADQxDsoFPUSvrdbTE07Ofn0EsOmGQLQNkOXROiJZNahYmcUVPSKRee/fGDx98BkzOTp34ENGQOcR5bvrUR0fjP1RMagxxHPJHlnVY5kmv1ZHJQdMeXxIvMWJMx/JAjUUQD3Z9X10FFsAS13L8CRhtQVlOiCddkSmRMI/fT92wPPHbCd+kYN/R51Wak0AEsTX6o76BZz+Vvj0nPple/0sKO+T2g3IHRASh7zksuEh7aCL526fQvzSnz0nCBvGX/TNe6U3TpkIL3mjVtmgsEZ+zk1dq32B6CFPOtL5HJI6UrR1sObmDPAenFTDNQ3QAAIABJREFUOeeiF3TcIkRZ8px5N4EeqnzMW8gq+WfZ5+VaBsPdnr26VPVeFnLqs9gVTQLOVD7L8jEV9KS3aeFpUwGCSG9KjaPHYQMKSGYejOZrx30/I/qJc4Y0kXHQ3wrmZ0OrPHu+q79TPN0G5oRp8wpHTEUHkJ2gGQI0uq+rQuo326fwHqc/6HbLp5gp2cpnMVMybMUieqY/GguXVdHVgryIR7h87qYemYCgTFun2D9sseZs9HHxFDvfo5QN5YNNbtiCZRYbc3Is5H+4LnJnyU8PVlHrd100rvvFP/yvXRnlOSOuT59Bgczhz2jiuvWiwOMU+G1/4D8culEZvMOLim6uQ+1HEtRaoaGFcT4gVScVuJRrXAJln4YrJFxrUCVQFD9CO47KHqkN6+c4IHYGu+Mi2zO++UgzIAOK5+r8qfE/gRuVOzmrVuNR1H4CaVyKdbUBjB25juvsSCIMHB9AA8R1c6xjc0isylU/+E+0i1NLGqEEltmbcTE2aUKJGZ2bCQJUL2qj1ZiSMloeFQSw5PuyGzWNIJ43gJk2kEInnU0tmiTTjMh1HA89RM4FaKnvw88eIYcDU1l9GFU7b2grx2rRHMOvGw3pfFKNTw9Uu7j2NTOUjRcsJcO/8YxR5vUBZzWjP/a/Sjm6STU3rjfvQZNsRgba8PhhOxy8V901abnlGJ0Hbg5Hh8l9s3MgsEDKeAiS6tBj3YVc92seyBGt8vaUG/teFcW5XXAIMh95inPhwZIfFDZNmBxP5cI/Pod9sqOFc3jlP7sB73otx89X0rkhcTTuQb+PKDEkoEdjBtgMgOS+8cS37wS2OQ7LDpqhvLx+9VXKD8dnZOrFcmfarRtwnTIQAsyZh/oegQbwPJw24+2A49r3qEiA/IMug5AfU2pqumFTQbZJfgtA0eGDjNDXD/gB7yUT4qoHlXvGj2/ARzNLDrfpTLlOYAaDUDtxdtG3rHnlIF2FIb2GMUlvSE7UvQ7J7DKz5L4DMt1jBzuOKEcInqtm4uOgIaskrGBrna4kiJSEcuCmea7s0Pjzq2WYMp++rnyoAZs4Ogoo14SYU7+b0Vbq7XePTnUX60gnSzLeKSulj6jvBABeYzd9y/N8wu1PZ6A7wRK+e94vckHSHMcZQfoCx8BlHCVUrd8tayewYp3bbB73h+Df2TXauoRn48Z+bkJZoNZ9o7B2fk5eEBgndW77mgBgkxDPIe0DQmBYa3A5sXhp7svRkCo/loxyszzaE7cav8DzRkDQL4y3sUq/sc5MAmtaKmCpC/UM6ad6TuyuRJwVYuiqPITMqi7p0pXaudpjGu/MvsMujPaxvKfOaQ7/OQZdn98wXm5eSfaFV5hn0nU115dxSqmQrxY5xTL1hcqmof+V1V4CQrZR9C9aoGWR+Ogr6oIpDwSxzDBPWzWDtupTUcmKDyB5bNm6+ASR3zwzfND3/H9SPq9f+MnffgHlhUHXHy+lwCpZL23luu+iwIMU+Bf/zX9/qDM5btMqSVHCgcduujFM+T0ATTtPf3z1wccZ7MqYEUyCEGfW2Kz/jgWkwfV5gjasdBtpKGTJBRb6NTF6iPwOsDV+fzcAp3Q63r3/so2ktXYBGFzIEmeO2OVwjCLDUcez12fRaMII0wAaRNMoG8bwu2FUiczkpASEawMkATi6tHZ063cC5hwFAeA8gIDHPiG4mbk4G3IS5Jj4M7Ojox8DjNPI0pmWQxMQh+vLEWRf5lrlABcGQRhnUCQ7wKOCHuM7HWMC2ZBzQJq6ZJp88HpuVRCoLYF3XDv6RbABb125C90PvuDUbTlocLwAmEk5BcklNbD7BPnJ9DrwohHbORIQYgaTToJoktJ5yEii9uxbUBOeYCek3jcnL4Aa3damUQzzm17TMY7jPaIjBm2UbF2vWSW6cFTawz27jJajC1nmz7pWd9JDE+Bh1ngCwtcDaFKm7dDLwVKMgnLNsWBSTbiOFlHmnvXkdPhIBvdsfEZQA2XzPWiChvF3gmYKmIkmkU009JGOnLJgAd6aO0FqmYtxqpwx6w4bSYD6EZXw07XmPEGj0lflfEM+rF/wXGF7AWjI3fshYyxvRLDGTjrPiDcvtOO+AioUBdJOZF8DbJ7T9kOznwKeDS5U9yNPQdukBAJOmbty5fmAbK6F/qFv6ope/pxcH6tRAg43sMHSeO9yrvlerVinOoDGhdtxjPMgvzd/eXZCtKzF35yUjUBbE/yzt9PGUoE/z9uDvmttdWCVzw4RUPq5qeODQPkMpN07li/d0NyhEMyedZng3vRHwB+9lTncs6cWY7KAy4doLT1Hx+eUtSaTyNKQ4qX0hiM4jgCOZVQEwpESE9+2lGLkeduDBWffk3Ue6zLvN7709mYQUUGgup9iEpulPuDV12Kv67Jxg65ZQCJtnfRYfY/xMPgWOwdwL9uSeVMBOdqh44Z5cy5SedSkC8s7w9UWxtNsBfVLoy0ZO67bgTLbNkBFpdq47gPL4tv8bLpNQNlUAA/J2+Mki1jyJ/+u5RUAxdoHpNRQye+qf/aTMKQz8TzYeNA0lUbiq/yC8Z+rz6SfFBw5e/3iH/pXLqB8gzbX18+jQOnU5912XX1R4GUU+Oe/8e/SFEm7bu9U9DZWzUcI8KHBssMbpRlHQZFcObLaLNFlnuP6BfQarCnsOw2jtO2xX3Sm6lo42iq9fovMLPEqfjdwgOHEyMY7wSPHYKhB39FRaxpYPAvORXcacREMniLICRDwb1IM/z9BAe8mdksWBO369/Fw5ukYFJ//6f5pYAQy5IsttpPsFY9Cmpn5mN1GHwhM3Mh0HmA0Rd8C7KZTd+4I/V0GnXvjAAQoAzQlah7QwhFxJzKBkU+vB1SA8zICEslcNkuNzhgLqqyd/h5ogWzkaF8ruyAzBoLjT51pSY56FMhaa72snAPtSMoxks/aPGoe94LrJLMBWTV2gw4FRPQIArO367rCgNxOV2Y2eIMCQkE3cSDn7s5y8FKup75YhvnloBfmirOkATg6U1cOks471dwSjNWzkf0k2EdgYnxGFR1ekAdlDuA4gm/D0S5ghD4rAvFplBh+GnOE49LuV6apQS5LIbXrdcA2zubU/MKu4coIkwvmLWa6ypBxj+bWCpSnUpHzuv6+zn87zFhGgJbQD8/C0EQ4FLMype5wLDXnSCuC4QFRB1BmuWt4jTF4UtV342+uDIxaFDk5hsgXXXWrCLJfYsO+IbNdgRJNcNNT9NNmRZqPejewYVBF/FbADPyEXCEyBOEY38H5Hu8dHO7Ao3rrfqzgUI/UmC2z1ZfcaV3T9H6RoOvlBF0qKjCveupT6HUvo3xrHKItWGpaMXt4BKm9D7cAorQ4eD0DmWd9v/V7svYL2Do0IF4XyKd+0bwgOB59R6DMVnN8j4wygh3o2Phl6NGc0zuz9/zRNs9H8VEHR7QiX/NZZ8erddmIHKWvGXP+DuDcf18BteWKQGv+Q1/nEUTqZgfrO3A/gnODMwPl5Ug5UjGT0Dq4gLICa7RRzbjeGlvx2ZUgOyurn2jVFTadbrLbBsP2B/aMsmwqAuTDN2kgtp4VMwK7Nw0+6ZWj7SD/1JtcgnOU3U5PBp3t+8zv4xNNOVnHqrmFjbiQGZ9nRK98KztHwJ8g8HEG/cIfvIDyUzrx+v0xChzM8mO3XVddFHgZBf7ZH/9JW9Vy845/959kAqbR8TpJgkAof1tplvbFi6Q9t6NqoGg/3kZdjiRBjqO1Z6Np9oKAR16EsjH96I0FHLJUWJsw4RWDFmCjSL0caO2QrGwWR+gshRw5OSRyxhDzn1nrAp4uA47DVs8iYAdoGM/HWT95gh11FteyJFnGc1kDF43Q3iuSC+NoXpBFBpIcQcCgwUmnSV9vvDg+ja99jbmynAJDcPDxL0C5gH6BXWXfP30xgBf6QEdBdC/nFhaeYCrAVoED0ryVpec5aIAY0I4xb/e9dHKdWSZMo8NuACdPtJ6tsfq54LTbZbYfnXRJIr+nKI4y1rfIYMoxSKBFAYMJDnWsh4IplH9HOOqYH2Y7LHu6oK7TsVWWrwg9nod+BhS3ySLg1iekMoOhDdeiI6jjtiJTX389jufibQKsWdOb0m2WPXvnasI2A+5kssI/lDPiRbljNh1t+ngtlpZidJpznHfWCzNAEGcXWSCEzxQ4yIg6kG7Q09e5zBB9wzoHDlp90XyVAkqQKTvJqi+a06lSIQ2wzlChBN+rSgYAUFZUKIagIcZxZRvD6QzPhDZNk8xsskD3wpltoA6d0zpLVw8UwDQFqqpFMj+PisPYxNsqN2bly5xf1ZH24dyBnrpi7gh27iyfg0NGc8YQkGnCvAGIDwfPenHyHYZiGoMmc430+f17PyowG7uCIogToFyZRGTYDdrIFvIhubrwOMGTxToVmLsJlClBmt8VeLtFBpM5/af0luFEtlPWRrLvfrFx6R/tz20Vk/tIegsodX83GrMjVarcaBEb1UFpgl6ZwwJnDqIZkHUQFrrou9hT2bMOoPua49qozjxZ2xDouw2c1a76JPsvnmrCUe/g/oBY6CNnVjmvSWHoHX3/6aPBvFrh7/uJF3Nmd5ubMnbpYPkO0H00UJYFy4XtULgRvQygrCdKcvorMwpBUGk5vUKXCky6gqfb8nmd6LIfpdXb6TzqgF/K1cE66illlM941dtbBtH++DM/+S9fGeVbxLm+fxYFouGeddN18UWBl1Lgt/6OP3D71vhuTTni4lmuKw+XzrAd4qzNlMECoEIk0+/IoqAtOig2MjZsE4jY6Nl4LAaqQE+MsZ6RHgjnOINrsCPnBVkkfU8DBUCTtbIxjXBEYAyyPpiAQNORZszOLh17lNg5Wk2jKLRziOzG0VBpucDV2wG8YmwEHJEhsqkff6J4TyWvLTvS/Z7ypw0AXfaU8RCkErAFtBigkm8GOQejHTA5+gHwgHO1CYZBAT3wa54bCVCq48CSGUCmUiCQkjH+KUP16c3IjDGtOYGqAK/XERMI4hZleZmN5meBcryjDF1GXECngAMehaCFaUo6gw4YO5zl9Ak0cEme2iURRpv0llR5UH1CewmJiE7O9YxrtTaLPujoZ7IyR3raoaGfpLblLKr/BM6gSJNNDJnOku8xosubqS/6lnNNYIFMI6itscTxKjBlDMvjkDjnxhFwjCR4ttacVmm8+jmzvkpbK2iD3+ECco6ShAqU1AwB/7CUAaWEAJeUEXSLUSgdvcMycchPHH7cHcdL2ReAABeeWu7IBjmIBpTsA3nMB/BHvgF42dXkT/xS15DzBFFyZpnBSZwNRPF8wZVYn4iKBi8VDRkmDgHNQRePQ7ohfcDyCzBUmXXNbznN5FH9Dbl0YMWBC7Wg0cZxrmoK/5K3XPHGSx3iuNYzyfI5744ONLokmmtTorjk80H37m9XmS+SmzmGrcNnf8oHbwGwZ90t/hKvYw+DMYaxV4U2uVozWqVHPX/SFVE7WtLfdn61Pt+nhTL+rAzJrm5h5WRYcZUygb609crCI5ZpZPCavU2Qh/KLeYg1s7afCRJXNYKDPjMCsdFi0/voXgdQ+zjP5KnL0i5XJeuYo6hOydp8zwWShTpx6AQcu+fPB/CFeUj5lP3gm2U6ADp/nwF9/YalO7qx+yuxJ3iXLQPgju7Tc6Yta3o1ysZ6UH2H/rISoo3C82IPDX1Bc4JNyTrep/7SEi9VB8XeoD35E7EJb+k/QGaOwYrw6DQgBttn/4DzQANb/Y+NrmdAWRHDocWpKs0M37fzQRQ8f/3pf+e3XUD5HoGu3x6mQGbdwzdcF14U+BwK/DP/wr9x8/as5akdkFvqJ0473G6sTayYKEGAHVQrZpsf+YsGEHRSvKaxG7/deMb/qiyo24xC1zucC6+VpcGyG9TAStagJRvMuwKW7bxwU6fFojkLbOdLQMGGr8AQRqfsEM+DduS/xskHZQOsAf4GYF+AMkDHuMamUdkmllZyWNP/jB/a32klAwRgiOVakx/ySpZnHYHddG7pOBjIvX4zso9Ym06rrjFna26W1SLoUDBJQI05XJZyayQfR7YJ5dcElq38mmuDy2irHQUz4GCITnIQsAsn1mvLEeZo4lDiCaA3HMaUXqP0V5CK/CBLcb2fpf46sOLSZlwUQMUyYWcbBHDkhGt9s1xqXKxNzvAEl/qj1X5OD0GX5H9hILKu4xtmqzMv/HwCTNNFfTLdI8fVkiEUeSXgR/eKY7WwaNCFOujXECiP/vKA43OgjEdp3bkcPlYUBAF6HbTkAJdYhp2RWzZ348AFlBlEgUx60ydVJaCJmZlQICYdjtCDdvP7zLls1Kaghfnp+SqM34Iy4DwdYMPnrMnm2LSvgWgGGA9Zx1IBEBIFsKgimBNNHE07eDTm1wTsBZQJ4h1QCChhX8WPrK0Ef7HpVgCxxprXBMrJURXcsaddGWXqnT7m6QT/5gNl6wSvXxQLNVceemUuc74sInv39n28vBNtGIQ4HLa1GPqmfwEhmLvW6Zjb4z+eMN3LR6NDMqfb3FJH82AFlc42beoDFFATn7SOXNUdUPsMcHp/jNjGHSivBmHKTOZtArj3iNgDK7juYHNPbu62o566Ae8CzgzATCBcmfsWAEgbZ2AZv8GGlb4xvUK3Hazn+/09tO7jnb6G5g3YMYG6wHUHndw4M8FWd3oH9vi6Xxf7kZ32qz0D5ikPAsrSLl0LxBuQbddiE9syf955cAqUq20FHconsf7cx3EIfDTZVjAmMj5lZudJ5PpM/v7Uv/0vXUD53sS8fnuYArEZD99wXXhR4HMo8E/+1qG8bryi9LoSPkR/N8dwB6ndIEZR71HgGK8dyPXvu6JfnmEjo00zOjCERy4gRMd0RLADlLJuuPeHWd0Ao6w1pYFGG3JVZ39WIAAvjdc5A8cscQAawRWy3iqvjtOQZ9NM0sHUPThrk8562igX3dkPO27oTwUk6pp51JEyq7hI7Rc441c2vM14dr6yvwTDAq1xOPBEZNvwG005nUsBfWzB1TdR+4BVxiOdKfA7fWj2Bf1l0lhl0OJTSqKJpPhsZLZxITdc4n1yF8SL8eQB5tFeSq+TUVZZt5znbNYkoIL/AyCe45dMwGERf0omxjPgGmQnz362NOeFjyVTusNQZnxmTgtyiKAJABhBrBwfymeBZAxbgQLuUixPef5OIogmzPoU0MN40Rz6i2vm5jaSIdFp7IHGl47U5khMt8lPgVllKdZglaSLQYGiwQh+JKtgR4vBFF0pWUOGhhvUkLl2AMcPxL8khGYrggbjb+2n1QGxsrtss30fF5E0BPB2NheuNHemtnwERGjTvdG2MyDqruYoMn885sqZ5AUoUw4NsDkNZ9uqHIl51uY2lUoWqbfXBI0r6AHRwT703mvbF+c3rjPaD5huTTeAmTXKJKnl6t7cTiudHnvpdQcV4sPUqesAAxCRbYI8gr/9iiDKDlLzWddlpDii7eikI9upKp2cK1sBmWzc5Hms43FShquW3Sm/u18OWpSuc8YRXR9bYJW8TrCd8Yjvic8Y66ZR2wjoboFdd6uIMfXntCH9HHLZGGUnGaypwInGQdZClzLQpF3jUdUwM8mnAnj4ct2lf4KnM9ovXMt8tw6OruDM7dUT1hmU77Zx1z7+0tlm1X40lCORlI8zf4O3NdDdddfuM0yZV1v93y1/I+2vBJzhnA6si06hjW6m+KmKRvqaQUNsqkXbjsAopoz2k6BNogWS/aa63OY5m6X+7Hplgt+lyq8kM7MArStwwfns+RP9fkaTOfbMJVQAKoA6lxTJyJC/GOdNXaHWLqD82Dy9rnqaAhdQfppG1xW/gRT4J/7pf+7J1pZopBVjjN8tMItGd4DWS1ZvGbdu2LoD39ta29WUeYPST9qQONraLEcgTUBZzhTisyifFcAqkIWKyTqSg5ZtOoB23tW0gJFsg3eutQMPw5c1kB2Ey8EDwPzi1duRJQ1t9GyDPRgZ07aD2nv06HyJsQpoUJ7k6ECjvX1Dl/0ZIBrHYRAbXsvByW69Bn4GSaEF2we4Ay2IlwI+mfwtwKsjwfRPmxU5IAFnkUGHwaVRpg5C10ZW5QA7qwugZj7iOdhcKueIhoavYdzpdIyHGwiTjwYWOCbz68GXuZO7rguPCHJczt/lLvIrWs71ppKLKYtaGqBNzujkEHza2bFjgXJ8RR589jTgpIEHx0WHHiXBkhGt41a5Z5wr3P4xWAUg0R6cmoGDmKUH0/mcpc8BypLvzJkOviBNXLdMGRX9ZqGrAxOUF/QLvREgFBhPZYbuF6+3oJaBiM7qJIMslnLU+P8AjgbvFm7y1r+yY3G6Katt/pdzO5rl2j4/f0c/Uy/JJZ342IPhvELQzeXGpoWwzQoEM6/mu51JEkYBsUmkDDd6ByWhPpqGNGwUYRBstMUAjOSh5qipEbAo+k89wBtETEwKg8OTnm5Obwc7fCbkAX3g6XbHTOoR4Oiu/so1WvBQU7IuWYCp0elcMjODf71vCR725+vJKqvPEUPcEZzPVACSARfNlAo6kFQnLJ00BSlFRwaBDHatWto4ZhA3X54Fp46l8KErGKiOCGCL5uHxyuvbMrjbi4D1ff2xxq12OI8w19vf+g3jnhLfbRaDipq27Otu6xf7bYWyyAs0C6OB0x0WvdBWqtf0OTzqYC80TvVP/417MRgwd/3W+bEAau/bcCa3vG7fzMtdFvWk8yUvkq/MO7kUChUhOMJKNM8PjopipXkOgC1miJbdpurvqdsnHzy/2S52/p/3nflzYsMq+1O+pKcS2PKAOH/6PFp1uvV7I9x/eWWUuxhdnz+DAlMzfEYj160XBR6lwD/6j/9TC6BdjISN4/5dN2owikj8zfVAcmACxvayqw4gZeRWBb4bvG5kV/AZAGZQg11BCQrsPNpbKcBUZb2tBMnGJ87VWGFIR2qOT8Z5XTNk0EEDKGMgYDiejSxsA1mzv9o5OaXBAejsGzcUGcWecIBINx1/02kYOuV9pxmBh/01+2wHo9qNYJyF3VHAYLljNR2+lOGKptrZeJaQz/a0Xpl/C1qo//SgcY9KDJcxg6JYB821riqTFvOUTS6wyaw2fAsB59BFNBdQC+gi8GHZ+gTmXH9pRyX9ojzZ06WDETDuMu7IAp5b5dAbUO4OwaTllLtyBCmP6A+CI8oqJwvP/toppxOvlCz5pj44WBGQg6E1NEGH34GIePNsG3SxM0jxpkwZeHu+TUfRDhyBzgTQXS40RTS3sJU2R0FeOSPMUYUPKZ1XlQAuyxFGoCXzJjcctq5TAjRY8ojnu9wdGVZtFJf8uCTOlNMHY4okODnF2GdrRM8tHQc29U+cf503rX6Gfp02nBcpvY7cS4CV6XPntXu2nPpsejYBibtaGSXObPIfJaskMh5jpFjyZkc7mShmlFNZkGAee22UQnqTVXde649n/Dm/WZuhvR4ycbPk2Dd2WnZAks+RMeOEm30tGUHlBeTIAQICM6IICitlvh81lAYPejP9Gzci4HR6LF9D60VL6w89EnzGvMbDx1mz3MthtWkWpCaE6CduNpwijwSKz9eMZ2AKYkmXTT6nKkT0nMsadkLuGeXM80XWIT08v77NF0sU6csJ5nm3yJbmAKXY/Aiw0rfbXPN8ZJ+bXsg8xBg1rkkr8lVo2fTrIzw+I/Mt4zvzbaYM6nnpJ95x/1ObYHW/R3wWicQxVfJkHXPZL5XSiF7g+biSu55jzlumOUy0gf/zJonK2OoakYX/73amvjoDrFoTPoFw2ahGwiNQNr/tVCx7Q1gmUjkQGosG59nlCyh3eb0+fw4FYvc/p43r3osCD1PgH/pH/rFyOqhg7YTEqHwcRjO7K+Y3qc84vQPkDZCKaL1rKZXJYdYLHq3fbVz733Qz7FDDAnQnKgarlLfv7wpeQNNTxt7gwcn39wF53VkqI0nnGQZIhovZATrMMHIpWxXgo38DTxbgzXZK5aYAf+N7AHYbsWQbswEWsE3KhWfZ8ABRo6G3yI6yJHWAx/EcZA9Rs5XSX4JYEaXARo2FtlT066s8dyE4c1gXsGxARKBMoxryYqzJGvr4EYI8Zco7TVkqDbAvUy6APGiCjbnwTmlgVlCuhJ6vLLUyXCpXphOKjKnLdMP3lb8uWSb/BJTxT9eCVsi6NacC9HH5GuUbPMOGYRiLdw6V4+YXfVk7J35GOTt2buEIVbmlHYQ8n040AyEoIUebODYL/y83lNc5w4w2OB8yljYftBbbQQP3LxlwfMulx5RHPGSsvyVAm3CJY/Oc1SZoAlCexSVjCx/dP/XTvDB9X+Pscm6WY1BggP81dkSHg8cqAaYapRMoy/Jvy6m3Q6gj2pCdlIM9d1QPKIiukdMIkAweKmvlUeE+PMagReuik5+ROFGeXNrOTFpz3sVtNIzqAX08A3Tyz5WhUcm2ZlsH0qTqEnTgF36EKxf4lQIhVdLtjKG4opJM4mUEhbIWXJSSvDLThOBaAlR6RJ6f/gcczV/Xa/br8Xee13873E80AELhILdjH/q93XHfZWyn3f6cfUzklHW6uqBnp+wzgc7c13d6PqUFC0YGjSHL4Ynn506bYxCBvSHHWCYPHtZ6fGfUPJ9LLtL/FsEouYLcIk7Ssotz/J5GbxWQkUxTQakPmGIM8mrjwaLRLYKi15atlT+w46q4uPcq/VLXqR+0MeyO7WBrxD21HfMPfkwPlEmI5Xegb9mFO+/qd4yE9cvkhNROW1fcA18dNIcn+3v60oFy71//HN9o1Rcz66/KdNkjkEblztK/4jN8B+gv0S06MgCby2YcBKvgn2kbe7HqGxF0ldWhqwmUxyMqkH9c7nBLbgTOp7jdEo19V/XM1dD8T12bed2dU9ePj1Mg+ufxO64rLwp8BgXe/pZ/uO7ejQF+gIItRy/R3IroQoNS+0fDq60grDLkNhZQ4AbOtebUBoK+hv5vcVJlDFppUcpn+ZgYZoEhRputxauU1kYjQLkr7xWUDHPlg1M6ccbVAAAgAElEQVTl5MuYyccVYA5QVnkp7BpDAjJM6DgyoNy4SmANYJj/nF1Fxvn9+/dsB9+/xr+RbcT7W2ajx2du7sX8Rts0S4aP/KhsYYdCdsRhQPH4ZnRFI2QZYuhMTxjsrPUTqjSd4f7D6VN0XUBGY8w64gDBlK3TaXcJuX5DVlwgmkXCyDqNXZcBCsgHGOty8NDhZKqVuS6gCxfCoCUOUwfMcIYoRwackMMAZXKNuxevmV45cgqCcNjj/3T0tvgmcKvx4jtsKqOxG8xb7rpzKV9ZVQO9f3QMKQfv6tiX9FdJWWXa0SdvXaNn09PTvNImcepn+pTPAsByvAgSOVSdQY2Sc8d8SBOsA+VZ5gzqCIjhmYCMbM8iVPMSNNXAJU+Yt28t2wbjlEc65doJnLT1Oa61MRvbxwp2AFw4fQ0A2wPjCDzvecaxZV1irEAF/g/jYTCEc0//uZMDnzg4wP6i33iggLVANJpgyobBLHbFJYmkq3WYaKK2j/pQwYhPI3PIYITnjTo2A1iFIakep06SQwuSqraEfBOR+ZcAl0rq8b20QK7rlS5STF+Ex56faOkAOCg1ksP+OrsuwCnXhw9noIubXjFINLKolr/77WtezbXEa2D0FrDr/eR84fzQeEo+wS3bj93ZfwQ06hroqjmXMpZ9Db90DTL/2TDR6f8ETfh+pPceeFmYYbCuNfEOoDSedr5yqkKO/AzyTIqMwaihsR4Gymf8Ih0h2wZUSz+f+oNz1PqCc22VuXu3L/I4+sA9BDCq+BZ1s2QIr+icVXYy+T2f1IpoRj7v83q1jfuc79VX8gfWdtKX8EjvmYfjD1YtO4BLPS9eiY8Oa1vf8y/3r+beuFahRIPrwRcFARQMmHMv47a+oD0w/dnnVIg9zpM5B6Q21ecjW0Ozvu5+9a30zCuj/NQEun5/lAKxmI9ef113UeCzKPD6/T/I+29FTAvQwDTDeaemhFI2OIbHyc2q5ARPe2YnlvYqv1lJQ4FH6xZgslGJHm9N2dadjzP2QZ4wjRK9chskOp9xJOjQSePLwKTUFZcDxMnIwNlXKRz+yajhJcMUBx2/2aUeF9D1ZemvHh0QhEwxgBIbGWD43Sj1BRjAutS3b9/z/c278XmsXSawAy0HYMb1KV8Pf/D+8cNw0uvc3jVzUE6hnchu1HsbZVzjcPpZNODeJIbQjSw0EOU7xquMsEqpvd6a98nRlAPr3+x8ivxzPDGipBfbNFBmBl2ZSIAJZg25QdoEoALnau/jB6ybtdMM8EPa6TcC69GWe1XOtWRJQDkAmQ4yMlPMKmvzMWEWZWiS8T4z/vTbiVA9dj+b31Fu0KaPuarfJFBcv+zsJuWu8YOf2Ue0o8kg0KznZIySTNORJXnK5AhYIvOooA+zTZBpAkSBQblZAmScpna66azh+7wDVIMPpDGen3O01WfOF5Tse/5LBhxYsCyK1/Tu6HTpSBbv/NucT2b4CyhHCaDfAswo2QfNuM0VeaxxcGd0Awgm2EWVel/+8nzWXC8K0smH3APWk452rNNuVAmCJwDLdd65VaIS3OoXeYTPcJL9kK5juatvB9vVW89Ozj2NIoGEjIHt4D+0EU422vd5vwR0NNTldQYezuT85FbxA0fAmdDRk7i2b8S1r4E9gpXbGdD0b4Ih6XOCQ6p70EFTJKWhAhWPZVU1VSCHWvJy7749uMAMJ5/DVsgnrCvnjLS+03p4/b0veQlNVSkBGcb2f9qRPSX8uaZnw/v5udlgSacAoDJjBC7Yp8yAyblOywJillXyiIE3ELKB3N0Ou7lTOjWg7HCcTHF7HXulHw9A2To+EzS86W3dB8qQwa+KF0sfpCDBpcOz+3OSUU7/ul46G3/mXV0PmcA+AiCp0DPlVWcnaw5L5yrgyKoi65CiyeAJjofCK3zv/bkVYCrZanKXc+WnXtuYE4W5fc2YrQuEzoByL+mP7J/R509f5yhvlL3+fCkFbojqS5u77rsocJ8Cr9/8yE2QvBgnOmLdzDVXlPWW7e/SpkEczTAFhciE+b6Tdu1o2gvRINLu0pdY8tEW+vFJwEAWZ3WV1/6jvebhESDG4zI4yZBp7u1A8J60a1QsM6Y+xtAR0KFP6I82nYIjgh2Ok1F+824AZQBpg2dmnN9+KbBG0GhgYoMK4/rhA0rS5IzJcJuGdHg8BO8KzI1G/KUMtS6XwQRuVx+X9cOIWBMcauMzOuq+Rhkd0YaA2ZlEOdZzB2ru3I0jeJhl9RgKXBv00iUTTQSqZlZZz8QGbXh8HDiDryodw7gRqYfzgY3SkM1H9lpjIqDDGkpulOKIPj3WQA87JaGbvwevVOkmJ0plqBiPQKjWhzWHWh46rwmILaBRbao0H6Qj5SqAMFoa/eWyBbaAsnuMXcGIPE9ZXv0n4E3PW7wDp1yGiO+5g3aAJt0xVDRAVpLN03sFgDjPRG+MeQcmfCYugVy0MeYZpBTawPILntAmedl3luf6cfCBFNBLjqVGxe8tR3E4PQwJNQDEcObfvEVlglo4ABsit5b6YOWCn8WgAUCVQBShsPvDcaN7ZKUc2NNX6bhUXPi6poKQ5dWc0rzMmme0V6Bq/M7joc6AcnScN3AjndhXZb6K7hiDHW864A0Y9nLQp8DfLdD61H2dPrfA5SpLazYver2D+jOaL20ATHDHZwVN+BvlEzSfMt3b3MHhAVhQLQKsnGeUI6d78GDSh5IoCc6a2pJNTdMOAm/SiiEP1RBUILMRZAfp+amPD0FFHPGG4N4ZUM5Yeml9p0dErwp+OI7ZiQCiW4BfVVjW3ZHb85mUaWnKrTQSUJ/LI9Y+arLdCuZ0OvV5YC1AXnXZjpsxaaOM7Q6K8/v8fu6yvvO3ADNFU3pg6jR/Bpdji7LEy7IoPaGKpwDsjLlcsJjzTVUtfaEukk4OoRXM1M3Sf/dfkuxVDu7dcW++/cIf+rHreKgn6H39/BgFIpePXX1ddVHgsykwsp31CsCM+kxuJoixXFwanPJC6WQzVfX/4ssZPPah9zNgdh8DTZ/7i2t85Etu75cvbSZGHlqd3bCTAYaKaEXvAHUE0QaqBDjIIo+f3gEob9lXA5hkSnL2Zze+03HA2lEdBRGjugDqZviS9c4O4AE4AopyBJRB3jK6zrjhd5aQ8/d8BvB/8+oDSn3HcLFJGY4RAujF929G5hxnSaNdYYpkcee7nJkByxjFNkQkTZzt5fMN0OA043sCZe0srhJouZ3O9ZLWJLmBJkud6QXK0QZI5bpW15gFLLEUmJ4j6CBeF1CrbKGAIX9FcylDL7CrUn09i3uuq/oAYwNQpnNr5whgv+iN6yAjok3A7QTiWNsmuSeYRnAF53S7pL4kdPyWcj0BjJThdYczY9vGaE9S2Vb1O5mc7hTxGB+C8dlm+pl3jBc0ThYwDhj75D6r7T6H40TP/QJIC/JBTmBANucDp1rmWvMi8Qyx2v+ccTQS2Deq2WdwARzSg/WUi8NN53b8h5UXVB3+u+IoVDfWN+NNsiYnWmjE3PJa1wL1HkJKcrkGFZKE+7xzcwfKceRvbdykbsy+S2ZngOTJNb0mzJOgqT3nXknmI0A58yHHRGUMO1DOXgH4Pv17EiiT8pr/JUtboGRvIzRbgwm2ge3eDopx7U2AaVoh0HbrqKxdHuffAF6Zc+DtCKRSd1vg243p787zfI8RUC21cFabQUsXTgG/AzeQTVY7UHevr07LXRarH2jHfJEtlP7K+yM8PaPXvC+Bb/E++vwsGLGD4L3P+xrlLpsyLZrj4X2Ab8XbYQe3fWHmZpOi3oevnBlnULmpjBu07XMq/U/1A3QXbNXs923J0likniow1SMn928tPRO+/tIf+R0XUH6CZtfPj1EgFvOxq6+rLgp8NgXgtmdH5o50exaLEG08aZpQAB2V58JpVHkZX/HOe1P9+97fW9e+dEyL4+mH+ughOal7J/uD5PzydWMWZo1uNxopzaXjzFtFo5kVEOVyRJCekQBEexCzt+M3ZjDl7BfAwC92smUE+YXqV+1SsM1y4rP2qfFkoWmjRacZHRtYRgC78fwAe7atUlw5FQKsWV+tTZhyrvG4bwBiHFWE1YtZi4012G/ftex5zhiG9AEcjUDBG65thneh0vc3zMLj0VjPrevUBwDjGPHRY67vRgBCG4ZhzTfo8X4A6Hc829egFDgPgJgZ2OQ2MZDxv7GZzyfcq4GKjyAFM9QgHp5Nxhig4fkOaPh6Al8+Cmuj8QQHQgL+nCnmMU8EtgLYXLcWvIRxms5ZJpDydEqYM550vPlcDorvAhQJJjDUscpyE7dyGpOhJ/DsQBdjFR3YPR/7RMc14NJeFNfCGZxGshaQ7Iy3luuJRplqzEKpfp7PV3dEF8q85ZN9w3dMvnumVUPu4/iNG5v5ewHjyWvukz7+5kZ5BrJ+4AS2zFbODO0EBKb9uF/jyFrmObEku6Pvw/HVhmrjv4ZXODS8JFjkfwWxvCcA6FIbVEUGmalT1YGCAbhoBMMQYMl3G/itUlrydGbxqwumYvTKDqK6ugiQ6N/lPnIjz7BcpJ8d+EwwAlEpSiy07u1PUqk8v4MZatfsfO05oUXnmAgr7x4BVQWUEeg5qSjghmqWz33cS7+y5jQi2AxJaJG29rFCJEAWwHX2OdUQk1Qn5JEtqTFyWmEplJY6nfGt878CN/4ye0fkiMGzR58C5C7X0AM+9/1ZQNmAle2Dt9CZ1kmrU5GgjvTA3p+5A7ugtl63iXhrPGffd70QGU9gKb/1+SD1hbk65il0U8ms9SDm//hO1SWy6yVfbS59/PCVvQrrrYOO0ijnXiRTh6U/XNLFeWPLV3pB/sqt1x4ouCtT9lGo+0eD+5FU3/ypf/UCyjcpff3wHAp0F+I5913XXhR4EQUGfPHGGRE9vauocwWXRxiNzIg3+7pn0NcbZz9v6+cXjeX8JjnV+1j0XbLDBvsPPFWGQoBib9PxXpudaX4Ev1TmJHgm2rYiVPdRTiec7ZlVFGFjQCsyvYDkfXwonQ7/aCoLcLCxAAwiiVQCdF7D4TQSPTgbAfrK1QrE6d7QBhlzgFeBQVyCNdn4h4znALOj1Jy04v+0LhnZYK5zdjk3s9z4zrTgWu4BpAG8K6sZ0DXaZGCBG6ThXX37crT3hiWVoqvKmZWlpWOCPjMwYZ7gM0FngBiMvbKoIpvGSKeXPPn06t0on0eWXEBXWefQgTyve8QHjUdruxkgwN88KkuglMcWkfZpB04zgLfAP2VD0QNnZlEqrrXab3HdWA8vZ1HCnABXlYxbliRmbIT9TpsMsbjPzMLT22NvyRsFCgK+BHq1wZZL3JuDXvRy9pyyK6pzHNPBx2cHIOwgVoYe/RX+GS8tBdCO1t5HwDNLc0n7UXPU48954qoDfAhsQAI8XXiUlj+T43RAJdYJXCST1cesJJHGkZ14s1SC9Mu6VFxRyx9EVwEiAOkAgfEFAwXY7jjAx2Wd4IPvlxOMjZrIQM05LEuAA25gXxy30x0eo699zWtXu93B79kntaV1kX0taAcQtYM5g6arrTAbzLjMn+gxzyPL4gE8UqgEeBMoYesld7XQRbusUzzx/woQdjD7JFDG/Vh//8Cu16HJDhYqIMByeb1ynF0CIaVyLV6RsaIz5WL8w9TPEuHIKYMj0kuTX6AhZCKbDOJv0AsyAsk37apH88OBJuxw/i/Z4OhF8S4vbmLmwMUBTKafjpurz+urPxu/1BrrVMFQL1uaHFjs2eRkldFwP8qx+ueMqQJLXi8OncGHtcnNIZ90MPwjBRs/rfNLsVoHoBoIMrqPk/KL7zlnAZQ193tgCgzH/MLRTfpt/V12BnN9yrXu13nx0UFrpcIE3D34Jf2q8d8NdtzgF+7JPA1VMGZWKhnwa6uy+AGSqfg9uPbKKJ9MxuurF1HAqvFF9143XRR4AQXgfMKgRPTyDkPpzGQ5QV1FrkbnyQf/UCS7j+HJHm1jlov9w3ntQQg8la46jSANjAGJAJSMH5wtrEHLi0aULIlRD382p/UWWRag3EeeAELrU7kCve171DLAdDaXJhOdZfkYvBw9g+Njttggmc7R+A0bno1NzpIxxdpbAFJsesbrx3Xvxu/IPCCzjSw2fge4Zml3O/N5oSXaQWYSD8e9BM9wbLMBmQBrMrd0ZJDdlmdmMAywFRDv0nM6j+JFfx7AnXgHMKk5haw2H8oSdIx//DOYTEkxACmzWByrAKqCEuq7zsQ0gCYp1SaP4WI2xjyMQ8mMpVAFN6kxPzUOlctzN19nYMNZrmd04IE+GulqmiUIMPqOnd0/xHkzKggdGIgYff/IjAqa8/1xo3i9wZOdK64VR4/hoLGMHpdoEzHsno0AiDKBOvdbQQSNDy+dSy1QnCPfkG7Go3gUW3aOpTMr8mY3+/Ws1vy46kfJDBuXo2xwZyEg+DXmb5Mk7vSmRxGsGM9X8MahBD7A89tOetZXSzyRHcp5t6Cr2yZQUvAqjn6yVeLDdMYJoCVM7OMKgpWRrA2r2u/T2R/6iABglnIr0IeLPYdCfzr8GlPmQ9HMwQAGLdQR0ZNd09GDtZwANPGxWJQZkl/Zfe7EbTBdTj2F1kGp1m5jSgEAa1rN/+rKHJs25vKv4bd6iU6rusro0N9ofrtPGY/4bLJbN1RAALKQZ5NmCu5oacD4gWBcsi16gsB6F1AGFZBVxlyY46hL8XXRwWDL/YuNwXKZ0llBcF2+03/zx4wqnvFZXh/b6WzWsss92JDnTjp5rnE8x3FUmxKxlQ5hB0mlH8eJWvZwKkyXWbZ3T7LnCiGG9QwECzNnyjceTWa25jwoLZVANEtsyhyXlVGAaQJlyWoAMHtrXVryyA1F3Y5lG0ut6h7r4MhY5n6Wo1CFE6DrWWFrAjDhywxoUGuM/0M1jsF/dcZySP3kc6BL6em3/vrmT18Z5aPAXd+8hAKxxi+597rnosAPnwLdf/xhP73r4lr0c1TQ97tlJ5vmwA7MM8aRp8X1ffzW7jTjMwIWeCFo0ccgAlcmk4bQSU47QrPX0zlWW7g34f1mt+TbV3D8dp9x/2rs4hTeHyfNsWGQXIIenT+Mj46JjnKioXaG8ouRHaVTwCQwSmbHNeOIImaJUcrNjDNAcQAystbvCJwJgke29/Uo947jPTctEzC3h8W2+WyCaGSsTTk74SAzR4N+4hpkbv2eqgCWk/KcaDlAeD4A+UDwpAVbZEn7ADc8Qmk498yO42v1pTYiA71GexyffxOAFnieQAMZerShfZoBxAXoFSjAS8fpKJugkt0hER9VGsxjyBBYwBFl6JvLHXGNXHQ4jeOakc2HwHwY932BqgClzUsmEZhANvujnbT8Jv+9yQ9jPMo8s5/4H8STAQhdV7v7GgijjY/Mhqi0fIQt6B0n48zKBJciStoNKvhsBaRqvvhvnq1tgAHZQkc4Wm7vqkCEipoFtLX22oCJjrPoyh43QKcMqFrTMVmaaMbsEnu07U285LC6CbQDJxi3csrPdaYcF78XT/gE9Idbh8/x6nkGa+wdRqFNwPDSGGbGidnBbD5GQKrMc2WrxmfIYJWXqhm1jLbGf2PjedIHMqFxSUbxWefESs+k3wTK2f/ASug15BH3KOrHV3ZcnzgB/Sa31SY/CBxym7nEdD3O9DSg/nyH5DwtDr/72kS2BwFCh+qkqKrOoB+jE1xGkDij1bgkJVraujBDpfhG9kXLwr4SJ4tYeD5pRKk1yOVnbmw4YDIyzag28P4FNcqTQEGgY4H3cTHqfdjbzUh0WuyZ4dinAmGngaLIoHRZZDJMVRu+BoEjV6thvuqEApMbNIHckewOJhj8FZ9Jt8ZIy61ZUhZ2D/JoDotjDC3uNEsDqxAc/sp92Rizz0HpJPBThoZy5WeRuw5EpNFe3h2aBdgWDX1Pvo/cM5uNGcJhrdUWXS7UvymUul96FvOV9S8OAqVtBRVmhdEn8vw2gX7pAspPSM3186MUiB149PrruosCFwX+v0SBJ2dwLogR39+7wcrA6C4ZmMSe2eGV22g3oExr+7tXBfywCIX+BigHcglAdFA/+y0ayLHxPxh1ZDNnukHABGcyM3sKLwk0EVhG+fJbn0n9Gmc2A6i+H5nm92OzOvt8WeP8NcDhADJcZ2rQx3WrAOPDTfx6PAObZMHJYabV/co67GSttfuuQCM2cWK21aAPfQJ4JIj9YvQHXAKY4LFXKNX+ODDZ+H6kOwYcYdrjzfhb1dUC0ADa3KBM1JFTYjngBc7k8rm8RMdhYXMz7miOLhGAKNMsVApACBw2HCiAYIJc9Ef7FHAdMPk0S6FZWj6uRca475CuzLJK5JXFVnleD+qU84vuoUzUQCCVEjw7tgFlZFeYxR5jSHabffKznFi3MysZkEOnAILkQhRLcjwOM/kFoIuqDANiLXoWuGOhJm+HfAUoeAMyXqWEHrLYAZwZq+Q34gqqKOOtTbjMwggi29J8JqBEVpy/aY4ESAcwlXNv4MnCDAcl6NJX+wLJKMkFhub0AR1qN+Z0UADg69pErjpeU3I62slqmabx+GtIuNeRpXwXiWWzyMqN4BCz7+KV1gGb2OghiVqDkKwn80xZ1COUpbcOUVOiGTZ6IgXPgID0JII5B9BT/XW/jthwG9HZnxMoc36V8AkaB5wUsLQODH2jW3Q+dzY4tBxhvkF+ODKNl3w3fSROhuHmOzLJ3DBv9qQ6XX1gxnju2uyJM+WXwgN+eXo1OgXI3gLKfG7W4m5AtQDWCRlXUDtGyL0hXEIeaQmpTQvFJ/BlbMcUPFoRy2o2xzrjXgUaboHILVjwgEDoksqEq5JH8xCyCJnAH7Edso8ckn/P55Q0PwSUl/Y1D/IsTK8PQ692Wcw4+saOfWp3XuEa6SvdRZIbSGuukto21RhpIkUrtX7xp67NvB6Wn+vCuxSI+r/IdFHgosD/Hynw5AxWlqu8PGaS8zcG7OzjVvYegBSjyozg0s4EpNhGq3nPjYp4zvnryW4/mxdosRvM7giXmXY/937J8LLkl77n+MzUm8BEtUtQZNDM9cgjm8wjolRGjPJtHrdEbxplpPoswCnnXtkcZTiYKQQ/sGaRwBHr8RKgUBmqNicTuFTJNDYg87FfXlMNx0HX+jzsVzhHW+PgGakBsdyt20ADWHlk0NnHOuIqG3T9P+y9+8ul27Lf1Xv1da19Tm6KQRD8KSKoENTcNRDM5RjB5HhJchJDzomKiGAEwR9MxOyAQhC8gOBvJuZfNGfvvbrf7mV9vpcxxjP77V7dvc7eIThnr3e9853zecYzRo0aVfWtqlGDqHQB5VHsK5Fj7Wc3wlaatvY06xk+9kY0UIEcLG2FatQdFWxj/zhgPHQwAG96t6PHHF/GEVwkETpF3QXDXCHcgB5HxcOc8V0DfEUvMORl0AZ8h9YmgVMST6CMAeboPseL+V6nThPx7jM3GN8A2detgnPTjlJ5RRvT3tEns9HKt14FmMwHODJajM2bHLwylDavaK33j9sqTAbEY86Bx4CyO6Jnr6g2f9IsETF9lbWg/jJHjrb684af4c+w1OrjdYGeRxV5fzPj8ho8DWbzv2HVjjj5b+7hOLrbSJQMcPXGDqWeFb0cJNrH6vW/9ooazyyQUPBQkrRf/Hb7SDc7htj6kB528vQ9c0BaPrT5qhXAj/Gd/f5QRPlj4O2k1W10clN7A2U5wQJ6um+0bRTsPB7VQ16Yf2nBtJl2cQCEborezT+0xXJ9Ir/gg14T5lZEOZx75Qr/dYLDRW/JjjgaFmIqCKqzZIOlVtE/ecpODPrDui6vnj1or+y8OPuy5t/Lyo4xOfbiGMg4Ie8FpCPSysEnqLWA8kO0VvM+3TnbWFHlFNWy0y/9e4yAn/CZ5k+OIWfAbHApAjma3DPu5bgoUN7r1J9520HYahWxO+sStIiX+CayaINuj1vZRPq+z+G9OYnfLjSWky5E4+u8WWZ2r7UdhScP2EllB9fq7A2d/tEdKH8C59wv+RQKVGt9yrX3a+4UuFPgnxoKbIP0qoKr5mUqWOVL4fNn/5YVpc9a5IvIW5LD9n2GAfn8fJ6V5GrfqvNCudurfyfIuvbT6mlXQ8Xtn30qqO5nGDq9BHrc7qPHSmRIcSwQTVZE18BV3817GSw0JfAoOJChFQDzjIBnKXkXifJNNgZMVhuSiqgOkCX9WhHdAbeke2MkAqILFgCOpDQLpLbgzjLWbA22krdmnj3ZRK8DxHmoCpPxmzFlz7Xmv+BdYzIo9j5mxsHf3UPtcXt/8DhP4ixwVfE6BwD+bke07OcCTk5xN+AfIAxJ6ZMKrqnTSvEkkg/gJ6VbabUrVTJpwQLmMaLTvtMoT+PM89JqzYxHwHH+EVfyXmoi8rrI/U+Enbm2YWralLUVsZVzhGHZ+lPaN1E3GZREuF34TmVo1AUcCvCQDV0fIea14qJitDM/2VCrdhdLMcY8L46YtcdR/NR1XQhoR0NMWI9JdAKYx7mRx+kiOXCacmrQ1NdeXTV+HbmSQS0ehmahg0hvo1lAOUBigbgCC67h2gAIU4e/6Z/bneQLrZW1atURTVKMbfj3EaAgwzoizqywsMwG8si7VBkPADiGvG/SGDfAUA8K+vL+Fhxe2vnEP04QsunO2CwrNqr1t++lxx79KsDcgI07zId1RIiocQDIUYK8wWEEHycNVg9S0NJbKQBmTr0Or27GuCHdY5kf5gUd7ZSrTyC8xhw59h7YrFOKvqag3SeSVpd5qZmW4jPxrOl7DsPONMvixcPcDx+EnyuHOw+3jo7HgHKvVV94fubww06SD48u8H76h3uxTuxbnRtHWx54cdogfg4dLbkgh5fB8ALerHFlhnjO1Ab/zW+c6VJ/QycKabqYIlk17GmmPXTC0HD+fpg9FO/mbxeNlPdSa8rOwPCh1pnHfHWQmCcLnJdA7LrI7P0/99Trz1kO92s/QoGtle9kulPgToHPokAXzwdsg/fauqqtWgbRkJ/aiAgnKu8AACAASURBVLTroVk/2ONzafM+AO9iAtjAVINCdTGu+fuBz4nUuFiTlN6qfH2OPEZblRSKUi1mH5S6mvTFZdZvw+izCP49F/c5BUkfv9ygwdZ1nQfLXAuRT2J3voSSQHDzvwLl0C2R0kZ4hVWWUW/j3hWIC6ZoM4YBV07TKuY1/9aeWIFSAJnnR/uVk3rsz+chAFXtGwZMe3+tn0ybGyAoHXoucREyR24Nnh2xNfBvVDkp5gHKbbfFu0jj1vg44op7Jp3bRWnsXPEJTE6T1nPTroG3C3qpcnWAtfvqceIMgL4AZVK69aykwBcoG6zamNO+NkVNAj61ljJPAqShdww/vq3h9XaMNjIJcA50Hywp4jhdXIQtZmdAv1qCpuIdOxZsDvo5fKdr8kwzS6y9GKJuw/3XPMlpoF7pPy3vFT3u7XyRZ0RWCIwFyNBLpfWLc8vT4Q++4zkYtGrGD+mxSTJ26W++d6RZndD6cDXdRBvVxQqgrg+D1A04yQTwXHRYMrYB0LQTedLrz79x/pxnwNogLgiedkll9wQaZPmXiLTBiNdU7zVwtlRaNCZ6mgwFjWIBYwz73dYpbDdd35fkt0D0YxHlx6O8mjrPX/ryGNgWN8oxBB1SlfzmvrMq8ZLdR5viObGA95JCwKeqij6RPq4zlUQtVf3XZ/MvQEaZL8rY4A4DswVW9jDWu3Mc6z3th6/sPPITXeDPoLr71y/Ake8cDvc9cgxqJEu7bEIeA8maMX3NPiY2689AkBM14BWEl8giR9X8pMDWeYScIuvcHwfJpwLl9u0ck4B4deziw0cI+ZGPKv+mVFdmLtF6ulh6aT12P/+ms9ZmZZPoHjmSz+1I8X1cVoBdPmu0mXXjWgE4cX1eM/R595bMH+6rHPQcrHbU7l7nkl5se9BIjvWu93aciveS3u1OwdCZMM/Mk3/4P/zV+/FQn8dG96s/QIHKwzuB7hS4U+AXTIHDVIta+kU+sBFTaXO0paNTy0KwsSTlp+jEjk6q2ir7KvlOobyYMTGq3GsU2emD7li2EWnjpXcbUvjlTz/k+f4yqhig7DbP/tyKufbxsJ7WjPCZIyVX469GNkaaTUmnArMn2H+zF1mgFQMwnnHvKUaR71Ercqh9kih+013GElFSGZ8DEXWOMNWvDXwNYLEn+DyVnJXmLKit+V3FyeSldxGyd3qGU9eIOLM9+fnzVzIIKV5mbO+IbSPJBrOOPjilGoOUZzJWO05anEwRaZ4d/vF7SDQNT1RB6d0B5gLzimyT5mxDnari3lfdMeII8GeqPk10YtpgHI0+0E+e8bYR5QAebz0NmGQ+hAIClMUCE/2S0WdDvKypMRKND0Rw+rwj8OJS6BOjXIAT54Tun7/I+owB6o+4wsDXYA3jcQzwgIJ3fB/2Ix3y7YxLYIQnCVzbUDVYh0UcJXeUq416SsQ3QtxZhxr7Xj3eT2+j35a/AazuTVsYrDLS+S725gbKe7W6L27GtDvX0AksbQAbOMBDSWdVVNzAVn0K+Fi/jXbFY60CLvN9rnOU2hFqFV8TyM24NCxHvZyZkfbTno1xf9/X6v+tQE7f3o2TcANnZJblQXq4ntFnnWnO12fsuei7trv7fMqg6/UfBMqRc0QPT4B+3n0Lts/narsF2RKirefI53/vuTM4MlBu1FAF3+pUDDnfKu3aQOr2tWl4O66CJO7h2aQLW4amE/r7sfEX5fo7ZzMA8ZvY8SFqXiS++A8nsNeYVo8YUxRYYxGvhw7m+3RPn3cd6JblJDxp+P7sn2vjSm+vUy+w05FycRJkfsp31/l2NHbQozp3sPtacwa7POOQf17RGsQ6vzs63/PX9dWpUS6Mxtv06Tqy7JhyZXz7pRJ1juPp5PnqFadhc2SVo9Q6IWF+U7vjpMOSYeik8O65vaM6ORJKnf2Hf+cOlB/jwftnn0+BU+N9/t33O+4U+EwKfNgs+HhDW5x/5gN/CZd/6pi2qfaL7FR7Y4BLpE9KSwBOKvYAeqNXg4P8jY0FGcxJwRNoViR5GwanAbSizNKoGdeqhMvfnjlMEhskNlr7t+Fzz5/8Mrr0CdbQMXpidJ0Gsg2CRNAfeVQpZxPxMKzzlwEpBpoLUMmIUZTPoBKQJJC1QIJp6kDaNtj9Fnrgffe9BkJDGxXHCfoCv0EporYBjUyFDNMA8pgteWbBFDcSXx5jGEAMYOJZAGOlbwNEYQkiyEyPI4+AVoFZosCTlr2cAOEbrlEF8ANIC2QTnc74iQDbiJqbKHgGUNZRWoBx2s9xUrE8iWr33GanmZN+ndTvp1NFXHvAiTDbqcC5rRQrIwjb1GsDmWlQhm8khWha4AQ45X2ONYkRbhZoyvlRhZt57r7rGPCu5l0niN8LbIRNatDuAmjHwkoKs2ZYXTUPKYZni9usSUp5+uP2Dfx9feKZ6buLcRnQO5ZmE1+feaGbd3p9U2r1BLftqD80c3RJgBu63Qi0Bbrg77Uf+HrRkgkBrTzf2zYsA/T9PMKV2d9ffJ2rRtbcf8uMC6gcQ5wCU51nGf5Z1/A489FIV6O6TSH1eg2IcKiwAusKylp0LHT0Rd2Hy3q2g0JTFvTU8bceAJ+viurHcE/A+tj3j4ily0cFpYanDwvgPgaobvu210NB6JADXCVV8fh8VhKyflQJWuLTTC+WEZNqiheQ9HcGY527DmLJ48yFHSm7TTOu5+ls5xY0L1Uz1z6V06Vy/RHmSn/a9JVW7uOqphwHziJ61oTAZeZ7jS1E8BqDDOmzOHe/Tlr0U91De3VEh48+xjMf5Q3Nz6zkrDMVjkQ2yJliPj3nY9PA68crzY6H83WuwXMO9LnW0pmerdWqz+WAP9buqf8kmZLpJBIKHGedr73/OADNRyujBAfiseVhF4gLAx59Z1T/8L+/A+WP8sz9y0+mQOXgJ99wv/BOgV8kBSqmN0yJHr0R3yeQ+bL+/HDW/9wWzus/995PG2OiyDXuUYBj8AcuiJA2rdnLasumQWZ7s3WBlGaCoD5zsUC5Co5IRD6zNYOxkxGtFGwMJaeudguuweAoVgGHea+OYZzHYA0Y+NhYb+m2+cUjc4vlmXJRjIH08UwBO5/VMmfvmwtus+rYJpEBhuGJaazoi4CAU+kauTIGsWGhfVU8FFuQvZfcL6MJwIk5nnNJAwB2KrSf6f1csnyWfVnQbgAk88tAWmFgA2KMIKpcyy4jdZNIpvKwuZpn+2geOtECYgbxyTRQJHLOkqaarwCTjR0BA4qNMdcYrQLdHN1ENsLTJ89nP/WzOTLrKaB3ALPOoK5zgN8C2TtKTYRae68B9c9e+lznaePpRKe7N1OHUoXVbYQm9Vqgz3O9eF64DF6zIagiY0pbjeMGqmquXIQs5nCi6x6zF4Vpu46/grasnzCQ9yobGHY+u96cNq/Z8FZjAYEsGUWBcJBw41m0LM/K5Z7szK0WjjMLxO8FKpp/sgi8D7r84AhMI6Nd46u5vAkvB/w4qjz/w14VSMChAA+HedfIMxwBDAPuKyALz0q+aGmInDvd2s89gabv9+AMbvdWDfCQijc1SyOyx310kaCVur0M9R0hrsGuOQoPJfy1nqOVRR8aYodv5qOWD+BGVo/AU/iiAOcW0J3y5fb9ci4cXzwGqs77CpTtdMRrZpAmPjjAae8pYH+/X6yJRxOWH+2yHE0FsHk7CR2au8fGvGWwOvYecN73OAUe0O/5jgx/ZCwnvcqTVlm0QWQacgSkZmGWNgWGkr/ZHrFoqWf53s1zGUHktOswBFTnupKkDpidhVStFFLqQpHK0in3N/uln93cteahtPoYL3kmrKP8KK9Zf7r5tPy/rtJclodMtOpHPTft9dm6/9A9Xbt8b6cVP44MW++djq7+7dZu+VXXai5nUwFJVW4gIJrlaQC+io1V+Moh6Cdr/iI7/sHf/mv31OvvY5r7959Ega6kT7r4ftGdAj+UAp8q9D/6HJTpMtg+dOWpqk9xf/veovUUsxHjNypCov34rErhMygSQ2M/zeZ6AZ6f0OjQFvjnk90DmUnHlR2DjXcb/gVqtvmI8AFQV5VifT87mkh3itWOYuoZmz4WxAYtYFnpUNoHO0qMv6fisF6AAO1du1HzSvU1wCjQ3ka0FWDPnaXYEVNAFeO+Pp1PHBH8Tmm4Od9XNKLAjD3eez4/PFf0fgPhmulXTtgxC0CPC+HYrMt7gbyksUZZa+5i9DmFNPv+8jm0FAAbOj59/kz7k99NISzt75o2HIl19ErJn2FBA++YRDXYA+gUSeNe1knBbICWwI48AeE74VwX5Oo+6BOcu6jVfKciW65Yzfdk5jNW7Wfjt7jSe4q155Ypncjw8+fPnzx/+WKA7gBmIsUC542yY6B5r7Ta0vnUfj/EmPcvBa6fP3shsC3OF4Dby9B74gwaCwW1NuZ/7pv/EHeSOlpeFRaCB52yqD3KMhgN+F2wLNFWeFjGIZ977zZzLkO3+5XFEULluq6RIqdG4xCg2Jp2lbrzrLVE5g28IhW0ZCwVuqJcSIj5tgtHSw3wWyCnfrg/jgjDJ+pIUtrtKAlK13tVIFdXWCOAADtLXDgLWrnNFW2mudknruJPKSzW1XGJ0MWIvhzb1TTrGM2VMZIvHozlXuh+yiF30dGyp8y1ok+dO8+to1cBIPyd9M13794Mn25je1VZxpFVB0jWvT0ATvsskCLc6urt8hasZ9hhFeN8GeumxucAZd9xfZ3g4UPnKLfarxxrclg93oZY/ux3aLNka+b98UiiRc1aasxN5kHsEV3h6KHnbgHp0kEz++gow5+muYSJIsKi4PG7AHuD5x2ZLOhy2rX8VMicAqbKxILSSzrxtVcdS51YcvhxPzLWg128qfciih1nC7zPh8jtvs41YSe0h7ZX9cEvWe3a24uj69jLW57aQP/g9cxD+9G1YqegedEmR4oRihbIHfp65Q23gVhB8pip9f+Saomt0EIyyhcZPJtOWsvhM748gbIuDz9uW8CfLTkeufj2DYB4807b1NoGhM+6hG0yvWsu2mVk1z/4O3/9DpQfXX/3Dz+XAtHOn3vb/fo7Bb6UAl/Kcr3PhtX+qSo/f599+9j3ywyIWjiUfSXw7TAj6P3828rI57NO2OXPl4GygL4P54hpLWPRKs4vm+aFxf67ENmlsqR65qeWUvqPEZcU2OcDPN6iOPNMR4lKvxiBikzE4MmTSdFVf1FIcu8aNEsRTvqjgVyN+oxPz8l7vlO3ph1VvbxVmkvzJkpHm0f6XAxuk7sx3sfm0qm/yfRaBpsMGLzPSfU2rQ7Nu6i833TGbo27PnXf7Whd4mwCE3ynSCgpyzEYdsvmXc0due4c88RbWiAsAwhlPrVHGVp1vMznhkyuJo2h0HzJWIUr3btcswu1aA6PgclQEwts69p7juNYwSCWEyVpu9nPyGS60JbPTDawDogH2NYwFTDnnOTp94Dj589fCCgTWTbIdLVsG0cuTkYquIAkgHmi3vDed/PZsxdf+3mKRtNtgKiBnVYCETFlI9jpUwAB+TX/XC6Qw23MovncKe+mlY/k8h5rRZTyY+cE8zn9jlEswxM4nAi0eqFIMO2HXqKbI8MCrZpZOxuaCtxVK+NXzz2Xstedf3BKhNPSfweVTQfLIO+LbwV0PjLoHl4hi6CR7xxBls6qv2fFXmeWMC/0F4J5XD6eisWPgc2+cUcx7aTxSNrfS8QvvTujUrfL4gKwe31B6Sl/NVQDFznAJHuYZM+hI6vXgmKKbrH3ERkd2dOjqdgPKTolK0ZRLA3Z4HfJCdahQAAXd5xEzhi/51sgK5H0W5BcUPCIqPngR7dRtlsaGXzAG/SrcuLa3Olk5H0B9wLN0gHQb34jj3i/9Mm1rfe+Ec03TVYUlk+jG9XnBZ4yTbcjXnTlRqohV+9dpW/pYUdRMnLodnigINfylP2xlrWm2wFkD736HvF5NMfmqd+QJcXv0paH6zUpPhBRqs/Dm/OVaw0YyNUZJG4Kj5xbAtoHy5RdYAvnZs81F6UX313pUr44+cXLhP7JFRY57q0I3pdu2ixddMyX1yl0M39pZZ0eyXT47M/pyLk4dSTbDc6bNWW5u3lEvKLrtl0gSafxajm7H7qs6d0ei2i6stp8zz6yytfw7H/0P/7mHSi/x+z3D76EAl05X3Lv/Z47Bb6AAjfu789qIWpbxYo+51U234rClpJELirBCiTK1V9cFZM1B5dHoctYtdFYMNO7pHBsyi/F7btqcDmaw/6h8zl7MfZqK/ul2FZrq8cHEbgHo0foICDGoMdnRGJQOyFTR9ikyunDeMFVUEdRLStZF/2q4RzoPp8/VZTp9BjzKKMwUTG5iV8pOhDghaLzxtr57wqYRXL/z+AwypMP+pxYtKYDxjL9jMWNInchqqaWxuggDQ9buMoZs+ESWV6zcTGfvGu0rooabrd8xnzYYeAfgIV5+ulETxdQfs/QPxR/+IsnCcgEyOLNf3j7Wm0VuMrQUNTf82pDOYYg4xOgOddUo4/lU5FNr5pIe1/0Bjkirxws8PgGa4CwGomKeifC/Xyi3/CaUqOP5+vaQbVEyokOv3wBUH755MWkUbP/mDWmbFlAcypuUxXb6d7zQ+SZOZ7PnpF6zT7niSh/9cx7Q3uMkvbeFTgfBu259mocrqgX/JfCMpMSkXWR6DFHe0UkuGKz+/dsQPoGrgGkqlLt+VgF1ASc6qBqYTyIDj2oEL6BVQ1IVyx32r7TCa90h37ei+6omdnG4Nzcx+rhmV4vzIcLc/laRZz10mK2DBANvbb1mSdehrUiy1m3O0o4YxFQnu9mLiSztGQT5YuMMzijSf7n56w9hF666jdnFNPB8vdtyvLtamv35eMArGuSJEz22CR9si6gASysaxwh9vgrDwZO6fztvX3EeMEGutbA7IN3yM19xtFXehtQzDgGYKo4YQFUexPw/Og4eErWbh2H7wPhfect8O4qZh3AE67W7Pk8X33GLZDp/mnLYv7H7Gfbgkb48ZfYz6TSq1HALavLx+a5j7fYlWonx3uDSFdO54seHXBn+vEYO0QjVNYzb+/74Hy4Cclgb8lw3+tgVZQ3kWVnJIhsukdZNO3DfOcq8tfCdu3zrfPiAoDVZjbzRL+dTofyyG0bN5NueQZ/Rb9oDjQ4z5z5RItXGpt09RabNGBnGpwRxQsey4yvR62CX+HzVkk31cIagGTZF4euytyd8yceijzueiiA9jYOz/f1x2tU7s5xeOl+/gk4X6+/A+UPcf3988+lwOLtz73xfv2dAl9GgTGwFYk943cVyDe/D+PQVhigAimPkXqK5lxY0KqIDgIWo8egzYA4QEOmThStxWwl/GGAfWB01ZIF2DGyaoxWKfluWY5+W+tVf+SzAL6txLYhwL1Oe41dKA9t0v1QekMHIosrapEosa4RmLEBLmMpR/T4rN0c3RND982b1zbe6FP2DhdMrDNRBazrZfcI9VyUZRRslaJH576SqicqxDCXwkNBa6+RFXiPGYkLeSlFa3OsEaz4KPsARVsnPOgK4mTgZN+vw3Q2oPWfWMt7DQ3KXQarwNiG8AAB6L4+30bGNgMMkm1Qp7qx9ivOx4DH2UvLw9y2eiRus3I3B5J+a/adfcHTBuBB+ILvHl7LAF5AYpbKG3nIubzj5RE20lzISRb+MsJ1xI6tDAOix14h4eL9XOdfBlC6d/FV0sPFWykIRn90zvHmW+6h72+mcjC/X778+snXrwYoKzrsSqYE0RXUUrovIHl+lGLdqDP7kidte+5Ryjd7qyGxwJKm0dGj+dzrHPJfZYcMRgHIuXZAOxWyFbkiG4KzRtk+MG0QrQYMCUSUVrrP+6YB8R6TwS8RcMB7i2Ct460CnNe1ijTz4yJm3esdNLnWj4+GsvOJ7xrVbpS/R4CpKc3jjvQzN+JQicPd54TLxQNOz05qfLZOlPbmm8xzeUmTyeQEcMK5+mh+i68cran3RTI2vFLwotR0OQgM5JZMnPsIYBa/n7ypqKwKhT3iSE3fBE0lQ7pGuyq73rxOvOeVm8oV0BWnFJXNH7zFAx6QE8ryoFW/FZkWrTH2u7r2WhJ5ZhDqQXjPS9mzw+8a/x8DwVz7ITB3+/m1nYJjBEYdtdcF/hgYv4BuqcIswpsjdc6WJCK6rBhbbvE1pl3lEs9savt74FYS5fZVuXjK2PcFVbmnkUaL84KnyEQBszgtKrur065DeKQXltHSFFoOGaQ6HMmd9ZmPFlBe9IicfTrOPNPlKndv5+OWX1Y0lzVzPP4E098H/Pu9tJMceFabjAfAuzJA4nQT9Yd/7HQp/7rfS72eJloot/qUGZVGl+NLSsAMwRgGxK7tJ+vztm/lcwLgW8Dcveo+sznzHWasC8Zr1985JXsDbzrxf//te+r1+yvq/smXUKBy6Evuvd9zp8AXUGCiKwWtp/ZcWlmSfn5qMGHwON3GQLnRZG4+jDBJZ6wkGsL4RMnFmAlskdqTYYiAXbsFncbViKMiFvO8U/DXWuA6GXLzPel7CnMsCza0yN+Jri7juxHTmgy0ExCicVWZdBy0LQN7G0ZNuVupnZxPKGPPCsqVO52uKeCUyKeqEmvPp9NmlYrdtMNoRe0tjUFANJCfh/kp2JJykkIyAFn7DGvcy0CYKqy0oZnxPxsOvDO9jH1dqdcZfxg5sn4uitNRaCvU9SqQCajYwAajXsnLNlJ4UgxqxX9kuDBVeb+MKRsSVv5Y8D4KZXm96dRRwdsRTFkV00LSjlVR2lH7txgnuj6OnNPShB8mve85Rx2pT9NJ0RHjPdFRGewPMjoa/YHNVMBkGV+O1Ik0JY+WQgDPhVz+rHDB0QY7EzSd4Z1eo+nQfHqc3avpSKnnXMc5zb0PSudzBLNGF49WvwSG4LWnA5BfDFh+OWD5mydPX8zaH16AE7if59MeUdunLydNeyLH3eNMpeuvv/mx1puPpXLhIU8u//H87UgypIldD6gzE+oTgLIrq+JY4r1/2FKgI6cS2XaROaYv66jRctoTqLcDyv1xhgaAmr95mPf/Y6TO3+MwcZSmVcYLSN2xVrtuWrZ52ZEs3vcIH/Oc15NBstPel9OwoFVz5Mg8zgXPRYD3wd8GtbTnlG2DXjt/ltNNvAQspSv0iWkzUN58WGM3e7WZn8WUcSZpTNs4Rh59J1olTToyh76ec7dloZnZ6zk+syUWaNcyvnJA/ZdYrXvqaFnX0v9xkKguQAq70baM7JGls9g4V9v0gR7eBqECdbqORyVCncJtp4g6Ae33AZtjmX7m2+g55BZyI9HOs5ETmPXzEyhrbJKFTGw9F1os770sE6Kx5/db+UDmXmSHnCn0wTxbeWT9uqble8e33YpbpN3eJA1SGYgeynsHTJ3tZJ/MwW+S5XzkOgaPjU79nHWP28z6tZkQXgNyqrIeaCvRzz3PXsum93cjv8rbH3FQZl2ejpVzbro9wJkfe07qgOkYFjBO2r84nTWqHqW/Wuvum+WTa0NQKcGLm8XkBWa7yM+zr8rp280u23y01XLXbL9zchn6BWdoaAD90zeNM/aD7sk88vsCmudvOdkP3dfv1cc4sGTn6V5phkt0muv+r//uN+6p19+7+u4XfAoFbnn9U+65X3OnwJdT4KuXW4tGOMvAqcVRUNwITwETAlKfUcHEwj3/232Jdl5HPVSZSvlZcNdjisGzqt9GUFt22wBURLbC3lL9ovx1lcB1DNubZ3QvTQEPbbG/VL3m2hjUy8BvH0oHnt3zVUufZX1YoT2VVe9+2SCV5W7FHmPa+z8xZnMsz9yKEltVq0mRnXsKlPm8QFl7k1GwGLQQXJFgR5TWuKBLLCMMy74uRqOKgVlp4922sjbd2G6LffEs9BOduP4A8n1eDYoTzIqeGPwP9oQbFNo4Mn/Qp9Amit+Rrr3LeztuKDZlxW4DyRFbvWE+ElUUIBJdSD/GyjBQIjLc6LANx2X+m7/n2meJ9BtomaZK76R9GYNvEnGz4ek9uOZLG0sYbAaFPGOl4R6GztqTGF6ruSXbiGfcOEkafV4GYXmIq4laaqoMsFQZe97gROk6M9VFNU+/DDY7EijmJaD89TeTQu0UZNp7PVE9Csk9H5CsYl0Dop+/eDnXOIIL4Hv19a8YmB7rQE8Jv134QXwYI5Hna9AQ0EBZ2RdECZlR7bE3nyt9NEBZ0U5zi/lbRcrsBCEdfMLeAk0C6HJ0FTRjIQYwCkz3yCtZoC7wFkdD14UcRQGK0IpiVTJYI/dKb33GvmFllyS9u+tP98ADGbeO9wKMznWsBYkC5CZz17Rrv68sdKaD5ZGNczWZ9y0QFppTCyB8WDnpdtyei4IxQ55j+q7orvjH6x4nTOXuCRZuUzpP+WH+d3tqo7O05PkGR3YkmCMls8r8kZ30m4wWZRroGjs9Vd1fqZwpyCR0iJzAiWVr36nk/HZNhPLfufc8CyDXRQR5Bas/j4FY3/PIK+JD87Fe23F6CT+eVyxZcU0DPsGVHZWHjOpDQucM2ZS2KPLj+FtOZIWl5zdHVFmWX3VsZW7WYSbikIiVrF6na6KudOg8Vq7z7QKWmj1Xu36qs6s046Z29Omtrrg+py5EtMTMf50HaeMCVDX+Pc7TNvD71j2o4/UyaZdBvU+nrP3pvZwyhyw/+eXW+XILpOXMIpK7aOR1Z57d4F16Wuvc34k35QySsJHjwDR0oOH2pbZiE2hNaMF5DtWeIrtHNp8mfdO6Lebj6JgDLPNAxpF7Gm0+55Vn1e7ZJlP77bH+n//tX7oD5fdm7/7Bl1CgcutL7r3fc6fA51Pg+USJKmgP5bqAW5QRhX3OVC6BOaI0MuxIH8YYtOLq61RAS5lG6WyAvA16KyRHy2RAHf3RUT+Hcqkyt4FIReeCh20g0I8NxrchzOc1zHsNhikQTtHd+VGapCIbTgk8lcKq9Miz9cODxoONrQ4JYoDuSrMGzIoCqkqxI5cY/tzeZ2nxs1+vRqX02facd/9gTuS7UAAAIABJREFUgYr6MQpMYCFRK+0BjFd7eX1RYlLCBqsYoNuwBlSkwI7oMumvY2g/U2RyP/9MXxRNpZj9fftfXCZj/E1SKRdgSxaCwJF5xOOMwaqeAZ7crgw9RezYqwovOH08Vr6Mau/nMjCwY8FAWdGK+RwwpGN1ZGVCgyZxuwfiJx5F9ei5l2tlnM9nglqcl6wo1jYayi/un43kGiSiaY0J+qVneKS11AU6s0Zuja6TxzQu8RKA0+BpGYZJUVVQJgkdWi/NQpiru69NnyvKRyEpCtwAlNmn/PUCyoB9CiophVvHR5GaPdcMqH42P07Hfjr7myf1mv6fDqMY7TzbQJeoBynGpk/7pPuYCUWOp/oxQChZHRiKDw/+TMCQ4mqJBkM61TdibI0oAwAxwonYal0FKLMOcp8AGjMAeO7Z0PrbBqn4JDwsujvfManrNlILzld2R/joR5wbTZq5Q9hez+kfvEB0mnt0vNT81tnoetkx2POrN3Dknb+zcw3OyV7z9d7fq4/EDYlgIvQkfiwrY20bDCMTlQEDiLSxTYoy92sVzOVqgzTNyGTxb97LWE+fbgGBxR1OKAY2qzbp6upf+mPQYMNfsj6Rq1MPOJNishjmGgEs+Jo50qJhX7KB87sH5AINO+vBGR023MVlkzqiatrIuMybCzjF01LB1GnQhJs/9yvr1aIn61YU1VWWSfnjbCc8ocXKMWBi1ssF0iNdHyc4voAlRi4EDM9UrhzPrFpNl/m16n5JDokVdfrBrqrsjtTJs5xC6Y/IsEVTOp0PHqEZXVhpvcxMIsOem455xgEoo65CHEZ+TgtFOWpa/WN+3vdazs18y48Ummg+DLZO/skmWH+WZ/g6/uA50Tlru9d1Xtrpcx5un3ELlDuW/r4Fx6Z3dZhYcn7qJKb/BcNchwyMAGUtouO05jJnzTCRRtqvqA8xxyUifF5j7xSawGtiUg8WH5srwieJ0kOy+XGNh/A8dF26z0EIq7j9e6dop1gY6yoOvmV/pMP/x3/zH96B8i0L3v/+Igo8Koq/qKX7TXcKfAoFXv3qMo5OJaHIzyhUIkoYzC0aVAWho2kAz2N4e8NiFawfKqF789kZsbBC2YoPU4nIUPcenl5cG5c7enIOq8aOVJO6YLV7/q5ydQotcMFjwzCXMZdKt4aoTmcmksE+Soz6dw9WYg+vvY8Sw61R1ioKYRYpfRexkCKK4aZPZccG/Cli1uiQwV8NB6LGMkAIrExb0LDpVstYCCBqH6hK7EiRqeECQjFIQiwpbPUB45hHWnkrspSUX+8NpEyVgULpxmdynEwbRJoBXUr5jgEjGpyp2Sjb/F1HhqPEp6ru+wJlg9YEdefKvd/Y80+UzaDR181eYs2f9+jawCcUDui1AW+gbFPhq6Q0+inbsCvwA0DKmGsGRej4cvY5k8Lu4Uy0v2nH0y4RWKKPjtiZRvoRHecZotHm3RqFtaNlWy5L1cfs+CP6B3G30XQ1UgLccRfEqFKxLoyj3G/Qk/a5aI4SUk+HRlS+fqZoMRFlggXmCUAd+5Kpiv1ios4vSb2eax1FfjYR5Ve6hnOW5RHiiDPmddrg2ew1Lf306Iy9YFm4bujDPvyHOSpIEUJtKXiYz75d8gZHjyOxoUEjvfmcMVZOVGbYutwRXkcycwa09iW7TV4PY6AKx6ZdrVb4J3u25aCb74jWO707xuNK74U3UzSOZ2Y9O4Lm9HMi8uJBw1JPbAD1u+lXi5JtAOAsCPVDHbIDwJ85qmUed3aAnDqyhecJoIo4F8XP8/OWecIpJ2OXWyUZzFcLmVgeJRybQlkWFKf8vAXKbgBXVeouBNyfIKbgxcDVALh0WA4iU8VOOa0ZZ8DYgeXUVNp5N3UCcGB5H/NeY9IvsGE+O0FL2zBS4V7GXZkz7wXkQhM/dUmnU209JrHS7fzKWjUiuqGvL6lsP4HD+7QqUI58KhraYtJtWfzqRdq1tjZDXWTFKI03OdLPt4efREf/nR6t95bh0Q39Xo6KxSRruOZif6f2om9XBgz8L13Cl8hcyz+aWrI1S6Fz9T5viWByAinLLH1pP1dBOvglWTRru9Mxi+LsRF9vI9N1JBj0VQ9Cg2xB6Fqb76VtImPPPp/AvXN8sTlE7vAwb6FL1nYd1uaB1jVxtJg5LFi2PGNpxyl7OA48D54msd3p5DqcCpIQ8AZ6Ms4hZ28hC7cO7xhOnnFquG0izaj6G92T32fQoPuYlXpdG0jRcqj47sn/9rf+4ztQXqvp/uaHUCDi54c0cb/3ToFPp8Cv/gv/Yo582el/S3mNMDwBso1kR4ZcGAKDkj14gAmJWKdbJX1V+5Qi0G89te1hTSgasKLZ4OBURo1iLcNP0UYLbivR/fet8t1/7+hJo6AW6igTUr2imKNAhXVIC53o6IPO8Bw5z3UByjsl2sB5mSFVJlEuNXKX4V/ld6N4HHnI3i+ifNBfRk6qSs73Jx2rtKyT/fRSXGZpwFIjscngiiFso45xt0CHz6G1J3of92FDrEDQx/o4YiYlOo4EwI5RXpQ3inUj3sUD+/t62Onx4W23baF+fcf+ZKXxuU8Ul3JMNIbERMvevJm06OxJBRDLwBjnDftsRUf6GCNDXVPfY1RgBM33L168Ep2azg69BagYG+BDRhPzQnSO/m0Dw++dNty5kAOGv0VEWbECp46U7fnTyAXA53qdUamYmq73vHk92gFE+7si+2ms1CFynnu5QLJsPDhigOGce4xhSfsvtP/41RISAGeudFQZIP1cQPmFIsoDmhNdfj6RZp8/PE6K6c+8kzOILipVd366Jnb2Q1Kj55qnOoYLh9MAZVK9iS4rmvzw5PV8VrC/gCeFydZxS0RxA4QlIwIaA3YNMDn7eiK9OX9Y45i+18lWwP4GOiRacxq3MovVjotcyeGynDAwjitY8wyKmwkyHCCxDgUdLwZIlRXrDJKmQ9vohRiMx6nZ7oP3OsPPTbvsvmmt6rWWyfYgG8V7xHXtAGVVBUY2xyGgc6gjh+iP6bUBt2Qi65/nKxprZx7vndGDJwF5eeOglLDlckF0GeHabpD5EP+qX83syLqLfGJd9Xie1lV4l7NifR6016iuyfjwUml1s1+ZMcE3yGXVhDBPsxLXeCWv7Ny0gW8H2OqjHFv0jyfZ8eYdoIHz0EZfVr9Iwazv18K5ffM9QHnJHvVpt71lt4d/6q/lVOhcQueI2rcu/aGXnBDz3cPoJgMgcWdklsfiz60nTt16fa/FLHDjl9s57xEvBpgVTJnXb/qfPreIVOfAtGy/H6emeaigbOu3Cz2YUznTtmZR26IR/BPHS2m9MlgS1dWRbPY6mFyhmeiDfjDQ1dCO+dq957l+hsZ/86KvrFXkZdeE6RS+lH10gHPxHWvOerDFT1vjYJFYa2AexrrRMvV4O25uVr/1GT926i2bQLSxpeDLMhvlpWRidA+1Vvpct4DzyrBz380bOLDM07Kl8j5u6unk2yf/+9/6y3eg/Di73z/9TApsTfGZN94vv1PgSyjwz/+rf1DGWgGxjIkoQQt6wLFT9pZxGkPVxhXRDKe4ve8lR4hHi6XNU+HqepQMxlmUZw268wxWPmvqtZSS+uLIcCu6uuqwpfbp+ezfBjPvA816RJ1+jLEUDy/9yV45DHl7xA0YFfVV2rMBciO79rta8ej6GC/bQHP0Q3TzhReAxT0d5wmCTxDWyFiNjtPI6Vh17i1Kt8arjGlHvHkBSvQ9YJI07NJfChYCOmXUzzWI0z5SKUMbYioAxv5B/p6KygbK3kNtMtjQrbHpT2LheZbCrgHK6ts2N+j7OyJlyTQge2HyGzxHiRYCSFW4ib7GjPU5v/SfO30Wr4Kzy9CUnSLaA2yIqsoWUpsTUU300RjH+2G13a5RzvKY/ESCVDHo/IwTNAsYJ/Rn9vdY3QQGhfnoAaCsD32sViui6h5d6kjaydcnWC7PnbxXg9jPm3tnm8R3774VzYkSsw+5cwOghLcxspVBMuDy61ev5ER4NhF1RZkFnr9WGjZ9cj89hYwL4MLRWiuqLqdPMif4zRoWkHg7Ua83Cyg/jKOF5zb12oW8iKayrxgi857PNqg0LTdQvqR3a+5t5NNnfs5sFOZUfRcIr/wokHwffMtp0j3E81yt6fmMiG2Lq6mCs0B1jtVSNfujoFiAqr6PETqeC4FwovOuX2Cgr4wX3gO2Zy4aVZLhKUYdHqXatcbodShnghgFRqVZn4Ot9co1GoMY2mvMS00ylGNj9B7QjFENTQQ7PT7LKN/OS9kqySbh73eADUX/CvhtNFeO6ybhLtrydzyDfqstrXP21/OpZTr/aaWE/1chuPnwq8gjb4lxITDW2QbK2S6jdWlAYuPdGS3bsWHpRKZJQYefarq2jyc46b5tU8IvSzj/vv5xXnV9f8r28rHWK+PW9gPLQdqsw6nyXpk1cWzsB7vH3Mc69J0eK8/aGRHp86EnL2OJzhhXmceTsVVWL0fC+rZX+NmrX5fvI3tpK+NS6nzAVvli9SNg1fIO3ov8CgOWF21WbOBfbQKzwlOKZisNiClNhpXadH/Ek2RGsWTCZ1orGbX1o8Hyyf9r1pOh8G4AoPi0i2oxgZ9DDQwyQJrIsR1KrDNzj/VP/sIGgG/RaUqEmP9FVrUv6r46NdfNknlKqjvrNOvVrIRjacanwVHgEMdebCSekYHL3ZYMgGX3aa7kulNNDvrQY+DsSrJTatESblu6z072Uz9VF/2v//V/dAfKHxYL928+gwJL5n7GPfdL7xT4Ygr8gT/6J69AGTEYhUmjEvQI8XxWhbCUOd8pRTDCPtf1en0hY2srtdVZBH4V1aH4KmQNDGy8LqCMUtG/vWdZBkL23V48v8dznWJVhRblHeHudFEiwk7/K9hpeva7N00pbVp2rknKn4Eyxn7TZwOYRjWhtGWXxrBfCiTK5RZctXjSenaeUSfACQpOI+scN21YkebZngIpfV6MR/2QwcV/jiJv5Yai5iaMczsMAMQUjJIhtgzTeS+gDWB2Cm4azFmnBhUqOJY+nMao+UCWzAKBG9TwjSuyr/RaomSJIug6TBB4D0BLVsBc3SrNjF1p1zKaGEqYDWAQL76M9eztrrMIPtOxSDoGCaBsoLbnbwNjfwaZ4wJYnnYb2jZXnKoMeeRY0PJyFOIElZ4PvqO4lwt8LYOaMQtgbIPEy2qvq9MwuRrimfshk4/hGSOJqDsgTIYTp2g17ZzjmdjD/GrSrIkovxR9ieZ/NYD5JZWyA/o0Dx3v9EyF8TD041Sh4QLlxaesB21p8JFAAOY3k1a7nE0QIOAaoGx0ZpBXoEyUt4bXCcSVejzXkS7d7BPtsU4xMs1H1qCgGnO65MF2AlbWCASPo+Zcb8IXM9eSFOpTECecSL/Y363iat4rTZ84bqwRXbapKK4j586sUQHl7q/2OtQea5wF2afNdavqerMMZMXC8/ObffTZOsJ6NT9mb3TQg89s9xjXOd8iB7K9lfyvMspL2U6mE/QWNADCvMVg5PBNdL6yvqnuS/ZbtWjdeghZi4mGF1+t6xVxswx7mmigJQwy6djjrq0D/rsp3HLoKUsIJ6wzU3bWOZ1IxFQ8O9eMI0kRs3lvQOK11fnv3uj3qjXXYltIzVLtfHU8XdOV1V3DdmTAWo4ECqTerO3znrZ9GovrGeOs9Fm67lDXStfgY33oNc1oevYVWTbVl3Yc+HUO0iDPz/W87udZTy6QOV+s4wcD3t+nUj4Jg9nZUsC1x3E6Dh63KbzOTT+6SKYLf/Pflt0OyNp5IrmQaz3WglaPuFuo/F2dnbFnMgmOJdSplLUG/ySSe+pnO0XMl93ascdizSHJJ6fw/Ig/kg0XJi7d7fixrpBsEf0yV9F7diwj76sDfS1jsS0lhnMmIPtj+Eyyl7bmM3mdrYOQbeezdxo72URXgHzqJ9r8X/6r/+AOlD/I+PcvPocCp+z7nPvu194p8EUU+Ff+7V9bQFlFaQJMq1id+rsFP2I1zlQrEaKSVSZJtXZ0If5nGTgxiCSAAwhiAtlzL6j0iOGP8rl6xVc11okuVmki0yukq6y3kLbS2MI9aiGGyDWi7D3IMooCVFR0iGIyl+vzd0Bsr309qcCAZRSMADCqOfe1X1JJZ1txIBQIL8N+PteRUMe+z52maSPzMaBM+wLKjVzLMt0KTN9HNbbYmIx6LlNKI5HFSacWHEChWwnjiADkYICSAsnLxqgsTV23XjIEroDS4/uQweU5sjERpS2D0XvfAaqOKJOObDPCqd/DrwATomfxYjsaCc9wGYwVo0QIIrygSJqTwmQSzXe01333BVhyzgz/CYwHFNtQOg2iGkiJ1NUYWdE5FwrTPuAWBku63uK9GHFK7RXv8eNovyJhip5t4HyC6Bq5J1Auj9U4kxE1Q3ABLWctFEyymLvf18DAe5hLA+gp8Dn0f/HNKxf2Uk2CpgxCVuZiIsWv4zAJ//P8zbNJyVtOpUm3nr3Kr2dv8qqqnvlqFPcWKNPei1aSPkBMnRyaowE8Tr2/Zslomp0/uLMEItfKeycAfxQoI7OGXhTBMlB2OmPXttLSSx++iZPRlbMdQZXzBWmnvd++X/ya9zKse5RV9ljrKLmb9c5awE/ho+YMVjUOraM4ntgWwxhZR02/lrzOcwGGusPAdRvIXSrzIYBdbeKY9JJasmzeT/kGjyf988JzNLP0NO2LX6Cf93Gr4Bm80k23lQ8B/E51Bzxabhjw2OnmbA20R9aF/DQGy9SVcCX1ZgfN1gM9KZkbgGdy63FKBehpDtTvresqz841tsaULwtwrqBgi8JzLZ4g9bxCbchp4gJut219zjMedDZ5soWS1XE+6wTO7U+/73OeTbaDUu8lQgvbfFWvOYEfn29dbGfDFcRuUG3eCBNdyXRp385ERzvPtk5aPHL7uvakISyprIShDXUuZMBoMNFf/Vuh4Xwv4wY+8eVa58mIwVrpXumVKaFik+bTtf5YaWwJs7fJa0fNW+8IqEcuXICy+N9AWnVKptqdRaPX4jkH3pZlB6w2e0D7yCZUlbZvaG2yft0fXkTc0y3rb8k2TLVsAUH/qi0+mz4oi+T6bOtqhubPXTOkdpwLlRVI0/7f/y/vxbwe49n7Z59PgTtQ/nya3e/4ART4g3/qL16MyhZQWUYuElgA+lAg1jLLS+/0HP8tDyTpbC3iIGmKUZIKj1GUrnir2MAYTPGkH6DSis5GuEBnIolWFBbOp5f9BJFXJWkBb6Pgmnq9I8ekFbPfzYBPz+P5ivCRVjoFvaQ0+cztnGC3hn6jau3vuob2gtOaxn0BNlE0UHVX2HUaXsGNlJsMy62cTqCsGYklSzSOvZ+yOzWOREdk1NZAzRxK0dlIfDt7sd9RkXiAMkamMkIDelQZmVRhjokIUEaxFshZYwYs15MSReoe2xP/4Vf4ZA8wBo0/l+edeRQbGryqmJZSdb1HXlGLIdFT0lrFoQZHxgA2NhxrsT+9RznJS070T4CcdN0pdkWhOoyGRCRPwHcaKo726QHvGxKM2RWXYjw644DiYJ0v8UFAsKN0tlvgpXc4XaAl6cmA3Fznqr+wqtOby0uistILN3jrdzLA49gxzQKOMOTCV4tPWqgPegDWJppMcapns7f52dz77NlLVQN3tBeKAtomSqxK59lHKpKHJuFNAxciyqSbD1CeaPKKKGttJsKv+wzy9AzNoyPMAsqHwXaJKmMgkhGg4oM57zkZAzZ0yX6ZX5RZznz1GSfNNmDeEWXxD3M19+FOszzyEVFmLwNngDI8I14Xbf25eDhGqPYSUwRxpZnnWmUvmGbwN7UfdNb6pMmrAvsBlgG7yrY50r39DANj7WtkvAG5rhiebQr0VbyWyJkM8Bjwur9GfQAyc3wjezzmp0+mJJvWk8+ZdoxqR7a73hHYdTblmZpT3/eW1E6H+AwkGBvTNWBWEXCikwIx8yTxl0huzlBUW19FTwCQR35pewxyHZ6zs1MsgOxCsNnXZ/BCM33mybdBAreg0Hf49b0RzvPiR94vgKRxW8e0U48B5A/1Rfcqau50+1L+1pG2IuRyEBjUaPzHWJUqLOmpVXLp9Sn7et+pi/fz9pxY7lsHed1JLS36931nQlpH8sDXXUH3xwm6aIazEb6V7rdMohctPGZnal1G+6QDdSu04bdrP9jmOEGf9UjH5LFq7OFDR3qZEwNl/tzHtZkOfY4yU3gm8kVrsd/Tr3m+5NV2juva0HHJcXdb/ZANJxDu/ti1hGwRxzpzQddapmUmtJacwGMZJNtBMiRbJfQ+0Wu9D61wPmIfCHDX2U2mGddgh7COH578/f/iXszre8TB/etPpIAlyv11p8AviQL/xp/+S1egjNlzeBULooAWjgsj/5dlIo8nQJk9ZlLUEfIy0KW8GQiC1AJ2K1LHMlDq7OKxIWRwbIXKextdXRGnx98KNwo175eBkWiq5LgM2jEKARr0J5bRCXQLogGJJwiuwhaIZjyqvApo3xFme1K7d9cK7QTBihpyD1EoAEKqkl6AcunKvXhlo6jOa26NhRo5AkpRWKI9SonxSrlZ2SkSk3nj2jO9rxaLiuMQOQecU2V2osdOJTMowxrF4FTaatJu/Tx+YnUulVs+iMI3VcQHH349dm05zkb2bma4UceFzcdjRHw1x/UYtM//iIABMuDLeOY1fhkudMHGA/8jegcI1DgAIQMmOEd4geT57MWrKWAVr3+7cDooXICpw9tm5Wk8ku3g6DFjhHdMj/72tgEMQyLjpjcRaKqtw/+KkDEnWRs7CyIkUbtxLGWMy/CFEhhPXYOZhTrE3Hk7DsQDzO38Y28yYA1acETU8xfz9xQEg17PB8ApFU8OFpNUWwXgH3kCbKSZXnFSyZAaJwxZC8Njb1477foNVeW5N2vTKeHc5v20akdsTRbAAOVU6tZ6oOeSVQX+P/J+6tljrf7nGKtl+E1bnM+qNOQzXViFAD2J59zueb86QewQM3i0POE+A9vWenC0+CiQSF8DVlWzShHe7sc2fyqanKi30qITocZ540wJg1ju1blgjPt4pvvgdGrAurbvljaKbvtUgab6MtNKq9Qc2nHirQZ77phgbXMJUD1p6TU2958ZF9IBe42ZPKxL+utIskPh5jkVDgMoC0nAN+gYZ4SoorxArfnbq8v7kdl/6aati+o8kaxVgULLMG13wNk5jhmZ9jLmo4u0MAwqGLeOODx0xy0AfAywnWD2dFKZicPK0lNb9/Bp12evkQySl8zjeQwke542uD2fYQEYQKaK9KHtRee+34e2ZzpKq4ru3shiKXm+ViT16Me5j9fTsfVgZYBTubf8X+Lcw12vPW5/VB14bfMDNFCHLTOhp5/Iv2QWqMGD9jJOWHU+mzvwU/wqlYn+sMbzfJiDwqehi8bFIPj+hlboYMd5dY2v0KpTz2hzncRB+9gVcez2eTSpMo8B/eJJ2su9FwefGYTVEzVn2S9n03JqehxaQ/yLLqJ/LDXRLPaHdD7rc/7hILU5oRv0shNiZ5Ld8uyeP8/x//yf31OvN6ff3/0QCnhF3V93CvySKPCH/sxvJCVwR0922qLTqGwUXrSZPZ8YJSiSFUm0Agg+kze2dtIyamDwJWyzl6lGdQTxBUhE8Z7nKFu5W3BLaSDgxyBqs3q+9JkVhgC3UqOiZNIH+lHQIUBIFVV+R/i30rMLwdCewbb25aJMiWZg5Cud1GliXb5te4FdGZVV3qbBfrbf09mHSd+uwlkKa1o9FVIV0Bld0PsoYEAGkNbGJ2lT0vmL7qT4yURQ/1OQbECOnAkoxzEy5yBkvfeRLYyZ+200uLgUUx3jJ/T5nRVdAQMK/cikzoowj8k4n98633vey1wJny6jinHLWNGVFqwwhDK6DaifD6BSdfECiuwz1XnXc/nX30wBK0UKve9TRkYAUo+lKr+c8+Xq4Z6R9/gsxsl57JbnlPTonUqapefomJw0bmvzpQ24gsa9bmJ9hlSuAGsqaO3JyDJQOw1vvmvl6Y6ZcVM5GuD5bIAyPxST8jrfcyJe5hg1W8o2AmNIeY3M0TWKjFPx+q0KylHIyxE/V3invRW5T6pv6SIQOP9eDGBX4LHjzj0Cf2QFTDbAK86Jnj678rRfBrU+J/2BKJHI0TFcgfLOqsmc8wzGkj6W3hcjVW0BlF2hXfRJ6vM6m1R9JTJuQ7wpkuKb8PMCxALKzpYg+owTx9fRhiPZPs7q/L7p3QOsZ57eznwA/ijkI0A9/XKRNN8Pewi0t1gZyyqR+zoAJPkCar18TDN9TxuKFuVvGdUWvp1Ls9t8CoCH6NCxhroFuICDwXVmC9AqCtY9a9lpaE1ELGtaezM9NyfgE1Ama0NVsS3TVZeBaGv26VugseiYDubDfWtUL2xz8Hg/+fDvWzDcKx8DvbfrrsColcDN91nbocvt39eeQGgmULBOa0W/sxarc/eavRmHbrezG1mBpNd8rxV0vd4gyUDv1ENnCnaf+SG6fIyiJyD7nPvlII6cs/vNZNFYmj58OO0jIo2vNV5ozjpDb2ZzTnWnrvGcuBr2dnZaP5lmksO5tucwX+fT/VE7yWTyGL1u0tvMILYBTmuWm22r6vrrNrmss7U2YYXMDUEMtRtH4LwzYCfanYEz9rRfvvFznDUmB2B46ZxvUSRy8UP83rn8n/6zO1D+GM/fv/t0CuzV9un33K+8U+CLKfBH/ux/IqMRY0zZeoo4kPqHceUiWdtTbkWwTBsp11FNyjJK5DFXnEq9or/KYSuNepljYMv43gaCraj4cWWUbU/pVJ2IXRX/LKAtimsfY0A0mWi2bD2n+t0YHe8DZYCix6wIatJVbf9nz2hByyib2/OURZsYOOdvA+H5j4hZvi/IbjGjAqoqlgXQZJQ4Gl0jtW1rNmq8ypnBQwCOG0QB7Jtmzn2k03o/+rRJYaVvJ7o3AL1R96dTyfNpoot8r74nEnNltJoZGGYGheYmCbMIAAAgAElEQVSO3ynInAIk66F9Hg9xRK3RX+ZHTp0YbqLxkcZo493gRFF3PlB6LmcCB6ClcBVz5L2kT578yo9/LAN/RZkBOzEafIzOjYFyzIe+DLgBHELfB3gnxVfKW6QKa+51bjeOi86djS5XHa8R5u96bx0o9LHZC+IfWWuH4UWiQiaohs0+Z3e3rWPOGGOAdAtJPZ3I/Yuvp/I1x0UlwilHTAw38ZeCdTYg+yqPqxDcAONvZ1/yt6+/Nb+1Qu/c8hDjtWCqe2JtiNEaeSdOj7cxuw209ld9HUD/gmJkA5ZV5OoA4LSideGt78vI1+4+RVabth6D9Ki0XSORp2vNYzwqc4EhA9ZgI+9RVrX0Gc+i4UqxBuxicGo3rYI8vSYWsMEkcSgi+ZPu7n3O+xzoFrZT5JfIvuYKwEyfDYThVR2nJgcZfQJoA6hxKjmdm8wLm8teEywL074OlETLJS8Bw4ZfqpzPYBOBFjED3g2ScQaaL5rtAq3XqQrzBeBdvkvJdmaYiJ73bhu50iZ8D3Atj0WoaD4tbwSc43TQdVrVjva7Sj/FBic5vEfgEWFOSraLgc338UZ9NXx9BQDXdf19ILjr0fN3fd0CZdElfFk+FsDEqYGTQNkl1prndWert4BXs9PUawHefXX197kWzvGorYhWrbW3TF7kxweA8glkb+l2yp1bwNvvzvE9Nq5z3AXf7xH2ls4mmNaEZOTs3WUUGglyg+PvZLOYrgKz6AvsA/SHWC2fh79UPTvyxkXSnLmk2dFSgG+t2+VkzpwVKK99xVo97Z7nFtZjGU5JguWE6/Fx3vvsTKO1ZWw83rvytY+O9NGD7mM7VXtA64O1wLYNHWL/OFC204ulNK14M/dem7E9tCXMk7d4c/Fgot2as9g/p4OmPH4Hyt/HwffvP5UC1hv3150CvyQK/PFf++sj7TGXnP781ezvdOFWA+Ua6vVIuluNARhwFMCexitc7FalvZYA3QraBrB1dIwbroqSa4rXxUDR9a6wvdOHrXR+NGO4eEIPoCCjWKmDW1G1rzsaDEBukS5XDl2RO46HEgjbn+lvGWMYZY04B/Cja/lcus6R4r66uH1kqIFRwUQBkJTbzfwv0B1A0TZ35CbPnmc9m2rFD1QX5rxnwAh7XfU8xwmoxKu91xNleYvxOHtLBdBAOoDxSZGd2LZm2QZgzY326pcjogyW+iwGsOnoOSdN1JFScdsQXFXGmaoK0oAANaP3BgPMpVOzARxHNsUCH3YYvfrxNypmtY8acjrtme4rDj8M39NwZOoFjoEDApN2tniuXXzI0VL7IhzF95pR1sT80z71Bby2I6bOjzpR2o/FK1q8rK5xjsyhq90vqzWrVHq90/sa+M1ssFHFzzgJAJ8cD/WKM6qdjt30XdahKjVDR5GY/u11LN7OueOvH76dfclElX1uspwwOoc6GRWs6wUivO9c86x15PlXWqEnM7xhIVKjjb7pDGgiytNvG41HgZqZetKvz73FfoZTn2UwJtIO7ZuibVlFR8xr2n7AjUlPdLV1Zx5wHIsch0rrhRljZAKYmVNtD5jLVNn6oB+OPBXnwnnjPlMpW+Bbfzd1mpTKgO4AYJ+1morboqGdOz8aea4IMuB5tihAq6+oYj79JLMfznS2RPZFG/EbfHuRzS2Af57pKt0RJnY6CfQyJ9lTzvyXfqKXzXilXS8nFttDWKNezzut21kfBvzcmn3YmhO3FV+Y5qBg0OI1YD6psKRQa28y86TMpll3w29vx1EDz5GXLv7XonPEuq9bkNq/HwOEXXOPAb+uQ/Uujizzmnm3vwWqBFS23Lq9Zl27enn7Jo2goxIe/dA9t+PzJKxpTWfc/lXiVn8uSunGg3SXsZ20OQFzadDvz+rxbet9O+G2J+8TQvYGskQOY/o1cyz7ImOBRPOvEef2yeDOYzXP+369PVLGDa5zYeye6uqq+DpnO/eS4Gu+Yxe0iUV420eWPeLkyKfYG/7K9pke1MiybTZp9emXt1q5/5J7ndKoPMsa3e2IMjJPjMdw80yB8WQasYbQr8nMU3tyxri/Btj8Pv/mI/NibcPO89/7m79+r3r9PtveP/kCCuwV+gU332+5U+BzKfAn/vxfk0Cr8kJ46giYRJZPZfehtnvuq6+1MhCQhZsRsvkiT5ESWt7HVIs042+lcvss20mI50aSc0WN6RyGeBoH9axaEzRd2qCA57dQlsAgUbwYT0439l5SfTfGld7LwPZnirwF+MRuN5hOuq+UamkAPfpMisqMtsJpLyWrVO8NFM7iXTXefOlQB2MrwLrApimlKqah1HG02RTZId1QxzmNQhRQ894oH0HiM5BJ834bJ4AK35D2y8bGd6/nOsr0WHla6WsS1c75qsA6BdfvnBAz3LX+p1WM9Fh0oe/7xitGj6Mz3V+tawqmjve0yX5OH7Hj1EtHmJ15AG1fzh7lpzmP9wVRyuzzZI00stw1ovnGsMoacDbDd7MX15kAyr7IXBsoJy1UfO3MB6+NGkOOLtaYb7XqGmGNJvP722+/teESXjmvAZgPxHUi68H7rqptynKvU8ENkG1EukI2oPPVKyphOx14RfGTvsfxVytlWvNT0JT1M9WwBY4HJL9W+jXHQ7lA2WsKL40jp04ptWOzMGzmMfG3fVVNvW3UyOusfNDjvVR4LEW9KgcavX0zz1Qo58g4sPODbA+DmtKSJ9sg9LgQaoZznsuuc4CkjtJSijT7qdnzesEcyWhxBOoZlWyTTr0cDeIpnBHuhxwcnAOtol4nUN4R4a9mT/1zHBecBy75iewm0mwwrEi85HkAr3jbke8HOQ3GsQZwbpZJAL9TsJ2lwX5n+iAKCBiDYpmSzLMcAnNxI81yONR5IURsw1kOKvO6QYHn2La/dY7WEJwqmsP7/HJbkodySvKs+X8clHqWV46lg5RQK/LDH0QSU7VfMrLR5J1pQ0q2o7qKzb0//+HC21+nvjnB8AmST146Hb/rvXGFWaxZMVnH571d27ef6fPIdsmYpFDrs8iEs98LIEpeRYGqD9EPFOeLF6LOjMeGHxF8+aqftVnr7cxxrmzKtsdjWgOWez53HcZbf3+A+DcfW0VFP9SpLd1RR73HKFNBOs1bv+SQhf68d6oDKsC2C9eQho18jr5uPYP2MwJffLrGb7+tiqCKR2IXdA4NbB1JXjIka0EyLjwvOyVb21IiMGuLNWLaqWCWVkXA8Vp7mVurE8n1bgNBhhko+6HWATjxDKALtO3i9RIWSyy96yd6vXiM3h6XejWyNuZyBQpsv/zkt+6p15/Gyfervo8Cv3M25vc96f79nQJDgT/+7/3VRJTihYzAcwQD49SCfEVwIzjtNLRi4Z/2Bh2Kt0orzm1D1WhPMXn0mY0FYZMABP8tgBAFW6NdEjcKYYHzGALBOUvxV8luQ6EgwG1UyS2wIZC4DXbvSwY8FoDGuApoVFRQ6cn2XKMVfkSq4Gl8iFZVVijLSQZrJKrX0R5PMkpyQa0q19D0/ejXNj5MZwIkVBOeIkmAD859BuyoiBQFugBEYxLjDOD5GMPztyorE1UmLRhgrGLMKF2iySnMFBPUiyVj+SWtnGtE2TO/X3Yc2AjxexjmNAI9t+0z9zpiuNrBQBigIeM9DMRRThzPg5GuVEjtzaVA1ERUiVImqge4WOmkyxjdxpT4QvM66dYUEopBYUC4o1mNLntpxKJhbfEX0bt5A3jXsUOrWnVAYjMZ5mZSmW+BcvlczSb1WmBYx445mr14DYNMjiIeiXFj49JAmbOVJ+Wagl7TDwGzAG6e0TOOiVPQgKP2NOE0UvgLcAxAZV/ym/mbM5Sprs5nAPY6iGQ0y5ETYxXZQmok+9BjuDaSKKeE1hHfZ12rPwPmp89kASyjT8YvYMz77g1MWLSK36xIjWZhGZpu0+mVusoLjzHyidauBZkwILyx5shOHldoDyBMij8P/+oZzya7Ax50CrXGruOlDFL5TDymqHIqaqd41+RWS152ewaZQMoYmGvtyJh0fvden4nHA0ZlLJMejnznuSnw5SyJeR68rXOeGS/9416Z1opgkc7NdQza0W/zrc1tbjFQNnkB+uXtrD/oKRlklte8SNbbAcD9BsvOHvLSAIyX2p43e5YCnHWlX9Y1/k7JUsg+yQnk9azF7mFWfYbw3vCneTdA+Wwv6/uxFOBz/aiv0XG371ffIvcv4BlZwdyLtxqxMx/etn9+dnTR/JnU60+NKJ/3Q+R1ckXmpbTsdVsfX+589A9I1uvP+28v5jqPSVOc5ZU1JbrbSfsY4L9t6xJRhk+Rs7QZrnAmStdx5krMshkHtvH+45jiuQeuqvPDfYmTW7fa2eip70A0lQbKuteZC14X81t62LqrNoKkBHxemUJr2lJmPSYQ70tW97TuspCcAZSVKHm3J8HZLYBg01J5IeI53eBtd7zHgVhZ5MY8Dtk2GrXlYNLNdyZR5sjeHl3TcZUuP/mte0T5+1fO/YpPoUBW56dcer/mToEfToE/AVCOgUBr3bf4I0UZrsqhOkVqzDrd6WIq6FKFYLUklbGMhlj++syGzVY2W0HaHrGhbaW5gefuIwoKob8FsdqTa9Rtn3vAFIlQaql7T9tNWeVpa+8uCmsB5aSDyqBypNWAkz1P9pCiy1QIS1Flp2Y/nfTD6/4z90cKQ4baFDRKdLHGt8DdXPUgZTjjJuIsO/D0DmPgW0mutKgadfO7qbdE6L4d8PHziS4KgAmgYAw6vbpni7LPkxce9HdE9gbIccakLQoeTpzJIOqf5MvR7MeNpDpvati2nwbHNh7Ma301Qikq5kMsACwEF23C4B+I4GN7KJI0Fv5kLAt4AJIFlJOm7SOICpaP/fKZD6Wyk3kwPKJzqWFoGUUHUA59W8DLezpj2clGMVB2JedXPkYt+6NtKdkoUqsHaL7MW4yzd28cPXuYStOK5h5ng9cIVRo+a8DMITYHCDFuA2WDsO5R1pqEmjm32EByG3M9F1rHQdE2R0jND2vgzfAcVa/pT88Lpz0X4FKre47EltBmXvQv0ZmQwNeFT1SXfb4AzJ+OjJUqP80q9bZGswDXjiLaaIf3ocGs54ynD5GpnZT5Gs4tJqWshADlJUcxRuloHDFavwBPZT1wuTMT5FwoUA09XSWb72f/7Fzs86yH7yjKpcrjjhSroBLp2XAMoJqUa/FJotukUafK9iogBlAuYNUzuNbO0R/xDN0DSCeSHHktWiGbUrBMxrjTuc2LmSM5sFKQS1F2InZ8m8id0HEcHFp75vk6WHACAOD33vENdmS0c7HTlbYsjv6hAJOPtOErAwzScV1YLs5OgZwcISX5SMX/KWDIHtY4gE6H263zc4kUnhHgc3vNrdPqVpZegJ+G4zE5wrd159nux8DiLVB2ZPTs6fe8Rw8BkATi3Ifbl3Vyp/tDpuqnmbCnark4Dda6bIq/9eKnvKy+QkDkPyu9tBQoBPDxP2en1ElvHGo9LDqmuN3eHxynF9dI78YpKz7a0Vw/PjozPKjzhwNSAccl7dWhAk0dvVbvxVO2HMzj1cMzIkCusmr43FlTLXQ4hUW0FJ/GbuIP8T0dkz2BzDF9uIY5toPKtQekM7WmE1HmM2WJ+Ixvz6ztPK13AXPeey2uFHqHnjUGZwrYlvh7f/MeUf4UPr5f8/0U+DQp8/3t3K+4U+CTKPDH//xvLKBcY9KRFxsz9oZGiabFqCIpIswf/p2e79PzLoUg8NBI8aFMpJSaItsCJjulyMK4qb8WysEbfib/0Hj0MsVHfM/W8tf3/q5nKfY3hpJe6xgfR/xcHAnQnH3EVKSOspEKU7pyIrMThX32HRV5t9MgmsXKE4U9fX3gTEeNYzshHJmyMWiFVUW039+C/1t6C2wAlCdN/Gff/twgbfpLpJG9yABiaa6AG0GReS8Qp4I37UEM0B40+klc9Iu5yBFl84VNhVqRfn86DWyfMD4r85rW2+BrBIrrHKna1iAgxWmfOpKG9GLShweQsIuWCJv2KAcoe8/ygOYBJIqukuKq5xu0KoJKxDSRfIqweU+6MxZsJJm/ygd+b5DovdNNawOUUESLyJxTZp3e2323Xi9N+yx483pzxAJr6OFbpz+/Gf6AJ3yetx0JWuWK4k2/J8Krj9NHAeXZ8/tqUplfvnhpoBwngRw76icRTFohMrizSwRVcA4A0FUAa9rnH+nX47jR8VDsWyY1Gz6cZ+p4KBlv1zlSYSfWbo6g0hmphzUP3W0UVh44fV4AkJ7FwWBnhNf7dqRUXuQZyhLJfIiGiVxL1uDv8Bm9lwiT6FDAScTYe3y11iVPYavshQcoz/2s9X2cFJkMTbEOPRsBVlExDFiDTlV6J+oL3QHVicR6//OOID9b1bL5HDCePcxKxYZpArhlHMO7MZDTtoEyZ2Sb1wDWkruMhfb0bEBE5FSLiimEbMeTotUAZVnl/FCULWAL2mhfddaieBD7PwXReFbAu3jS+CQAwrrA+sD7/r1H0wBALRZf6L1WpsCCjXgfgwc/qcDX8F/Ph++8VsZ+SJ+Yh7LOAqLWlpjI8LbVa6sbL8A5YE78mkFKQgR03QLJxwDzDwfKQ0dSc+WENhkzK37zyFgf7YfWbu+spbCaWG+qoj1Gz+XGmMyPeXHJ/PebePQTZbZxfq9An6WB9a/HRXu2acJL6auejczMqPtsWuhwPJcdH/KbNgKUdZEjrZ036fNNPPNq5DINVbeVtiZyZLLas+w0QdVBvXdNlMg/AfHYPFkPdpBZOur/pFXErui5yXVHeqZiW+la1l/1T+TE3Ps82yw8/gLkvOcp8mWkT1qYss6QKNbH899Pfusvjj9eaWv3150CP4gCXRE/qJH7zXcKfCoF/ti/+1es7IlMyGBKVCGeRCmMAOVbtde/BQ4jbK+e0lgqV620FEls2oAHgwZFpSTwa7wuTSPt7eJNfhlkVLFUse7vLtfh1UwfJdLj5RQgVv/QQy1edVa9HpDBcUnzohCMgYfbqrHsyPIYvhiUqtJKP62ozui1nnXQ6TS09X76pD2JiWoUUJ+AainhWhUZpKslE7F+8+S3f/5TRzLnrFqKJn0XkCzIMJ1ib7I80vSHYl9yFBRcqtf5+VQuYjLSxH7zGTc/fuk1omzjYHGDFPbhcIgyLtccNvIynI/b0+EzaukdYOI/9ixjKU4Kto4t4kgkUrBzFJXSkQWUnY4NGJNlOV3U/vWhqRwUFLHCIAd0wS85Csk86x6u9aUIQaIoOddXwE9r0vttARw61zjRUkX2sl4FRk6e7nt4mvTncZYAjhXJBShzziwpqXHstD/to8nJ+Zl2CrwasPz1VJNm/+yLAc2qoExK71wnoAz4Wptyj7HNyOW0SbVhQWX2KCeibKAcPh1ae58bM+H17Ai7TS7Nz/A4c/wQQ0xGb6M2AC1bryqkxUvgVesxR3xB+Ri3XnPhFKEDWYmaGy8vZ6JURjA+bUUhKyBns55gRk6DRGNcVM5yVZ8/pa0WjfNJtWQIaH+wqq9P1BiaDs/JEaLxJmLcCHOAp5wlAs2Omj8j4ixwa8NWUd7wBWCV+VGxLwF276OGlmwrGMYS17convhRtHIBMVvhyZTRnECmplwnGox7SRHxVOdOKjn3qigY0WvJHgNnjyvg2sI+st0R5+7Z/o4U9PTVR/x5vSCzHKCvs5Q5d7YQz6zzSdwzUXeBJukwemH+0InanOuN40XRZNaCi3+tLKOA4C1zNkC4/eziNMm6Pp2h4qZDZt/qN75zYbyr0/nkr/arcu+Umj8cKEMf8+yHIsoFiV0bj0ntOg7quKvj4Pbac1wn7dbcxQFjuXRrCzyuLwqKWT3aeiS5a7pbzpKEYZ5IYNWsJ2CNbGlUN9cPj3KevcGm2ylQtAyxbNgveNoOtKgjV4m/mXvLNzpDarjtBF8DvjQgdqtbNtkFWLnkK4R/5UBCzvDMrDH1VxLUvM5yxx+l53oNPWXMUnXoLfbl+HulaEevroDJfMmRgOZNGkCWbf27gLOWKBewBlEMKET3hef+5G/8BR/Pdn/dKfADKbDMzR/Yzv32OwU+iQJ/5M/9FQlmHzGCjeSUaxkcwqwokVOS894CmGM+XFznjPhZgNa4XLC2WvZGadgctzGvaw9DwXue/TjrjW0sybiTIe3XShfisiiDLiYbV3h6Hc2tEquCtmKzgeAIWI+FMgBmX5sq8wIulDuVv1dUycfFfPU20asCuI4VWsnARnk4LFLw20lqX1SpNsq1dOSaGkndy/keyI7Rz1m1P/35zwxGBoAQQSRl3EW8bJM+DHhWdBNQEWBh66jUtPPhy16/0yJMqj19uzCDPtd0xlj5pCevi8pU9fmfEUxHdgAEij4OoFBBo4LS+a2I8gBF0pEF7kKyphHLcZGq4z655owmNwqRFLs1RMe7FNVm/cUfP2cezfM5yxig7PRngPtO/U4EoesuIFkZEf0BJM8PYFkRbhUSg9dZVj0HnD9M7vJgi3m9nHF+8/IbRTNfKLLsY4tsQ+6Iso1Ar//usZbzABACOCH9+gKUX8uZw4/XhNe5sgkEYgG6zPFe6y6U5fUk4y7r3WLJ4LdGs4w+AVGnOKsc3HJYbECsSI/WpgSNiKAx5HeNZPEaz4kh3gwBpSwGKNMCEXSBhKw5G58xLgGa084zMhcCdl2wy9FXF9ZiTrtn2PuP6xQpiGU0AsykSsOja/884HTSl0Vzp88LhCeSrOsAv5z3rMrY0Idneg3IaapotEGt+F5RYQNRTkOgEjbtKYV1Bql92Guv8071dqZGeJn2ZIjzTNMLogDkNZdKzXbkXMTS/meMc2sRif/IxmAXz5OieNvRWn7Q/EVnGLsQdU4BO/aqs5WGrI+RmU+p9J+j8Fqs8UNgbimQ6Y+39Vy384iG0QHdEtHPPgQgb4Hy6RBdQE+8mwh2F2p5tWsh+1m30jQpD/X7uFjvBawfAOOhWz9HD7R/G/BWzn64lccdCLUcvBZv21t0uADVvXZtV1gon2M3n+FQsxPNtAngtdAIRW1rOFnawG8D5c7D1j3uz/7cPcHhGrB+zp10r1yAniZ0cOwCAVs9y5FYU8/rmOMpO1ydK540i7gT7YRPkxak6oSdfQNaZQMEtDb1Wv5EydvIUsk286/WJxkqcwlHSkp6JpPHDjmWdoG1+axDktyzqWPQPK+f/OZfvAPlz1lM92s/SIFlxt1pdKfAL4MCf+hP/8YINAwIjDSUR4qvGCVL7JLC5PMsm9jY/cF4oF30SUpEwtzCucpZLWA08PGpjPPe6mArNcv2KggbzDU2zrS2GiLeq2xloIdG6RgQ7wqOUnh55q6KzJE9LmBkoJzKmydQBliQjjrfs4dT0cCco7rTL2OQ4qnWgJv6ZEPcToMjDSwT+1hkoHO+ql6GtidQdiq4Pea22kPB+Yzx/HxAB4WSSC10ZWv24Dm92vMAQKa6dWiiVqrQA+g/xHxLQjnytg2y8/0PAdr7wds4WlTxG8YLT71nJO17C/n1ySlVL/3vl8u86MwEpBqQKaqlKBlT6zRUQDKg9QTKdEeRfKK3FFcjWjX/uN2RWlgyYDCLxAay11rBtvPfGN98CGBKmquKis0Pz+1xVec+3PKTec6OEKU8z+/XbyYdXyDZ2wXE7vyTE8gFt+TskQG0s0q8R9lp19+8+nFSr6cSOKBoUasAKKmzRDpk3Dol3VsY2DsKUHbVaxWeIw18eBSQTNVun+HM/PZeyw3zgdlNsXl973VlgGR6SW7kWq8XOjLXKkprMA/0y5GiYf8a0ydoPgzsAyiviJ5kDfNlmml9B/hV1kF3OeiYQoF6s6FB6fR15uKZwC/7gZ3mb7pnb7Hm3Wn3OCdU0A1npqK5OA/srIFCLSCmomrTjjIOhk9Mc9jX2QjLYaCCXRN15sUzuWf4uUBbDCuw6qrWPoO5qduWswXxldSSvwLK7mOB/jTutnhO9iM7qp1j1pCVgHrJ/EabUyxM4Bsakq2A48pX1ZEr+R4QxZm5wt0qIGeHr/ehhocw2pF5icw5Td+FDnEkfvX25wbKcW69nUrsku+aOfPg977gz72IK6rc35s2btsT8AGciLGyfiXq/PxHAWiZiusFdKyr9V6M5x6fQPGDY1gyFd0QBb4Ep4WmVWu2U8Qxcdten/UhoNxxlCbWY87caFoy0/7uXRz2WTknMC7tTgfC7gf9hEeqH5n3RIi1Zu0QG1/AbJWyg91y2Qu0zkNGjOznbOVWhra8SVtrTpCvbmdH/CF8AfbwKDJfz9HExh7Qw7VnWtHiGEx2UBi02piQAI1tdYJ/2pKodOaKIsTOXGpko7JRwFuS0/wlp5vWTWSSHFmW2fynaLWuY/BagnIcA5SJXNvUsh7kklWsUCnZyJTafN1D7cH85Lf+gpy099edAj+UApZI99edAr8kCvyhP/NXRtgh1FFMCEUiBY4GVeH6EPqroXAeQSEP9M0l+jPaR8IzimB76a3AJZvnOu85jF5oY9LXBygXTerBzG+8w3yaPcr6Ja/p6ZFN3wX0bTjZ0A2A7b4s6aRUiT6jcQHIVqKATkfGrPji5UUZYWBI4SbdEkXLs2SxFShbI++o8VYqGn41tnSW+40RVSWslN4cY9VzeQVt9QinZ73RGKaPc+23rye6PJFl0q8p3vXd9FvPTuEyxI1jdX6WDcOPAN0lofqmfHEywD9ZEfZpQrRAn1FjoNuw2eLXZoVGIssgUS4+TfoqvylyhdFPip6cKSkO1Gq6om+NdEUJKCRlg8S297GuMEi0L7tGjFOvBUyecyxTQPKzieiyX3qizBgprowc4CGDzcnBRMp6TvfD7AP21oKc/c2ak8Nln+OtNHyoQVuqfJxU7wFdrwYov3r5tdJ8X6mo14usX8ZtYAStHEW58nRBK2DmHdFrRdt3MS9Sr38+++oBl4zH0RK6W4MTwE2jRILqkLumPW7DnHvMAX4uf+LYcAEq+skea61zJVTYQWmczq4AACAASURBVFQDlmvpm5xzWrPzbyoCCQCpD22db+IkzPpZjoppTnvASYmUcem1v85AhR9mjzbXP83RZDrrGOMzTpOmi5PJAEBW2n8Aq6Pjz4b3XqnvnXuVossZyYowKysoToJWaVfE2oCcHbuqyk06vxwJTudWoTAqv8P/2PMpIIb57MJkWQvab2zDu59rHCqhuyPijSo39dxVvDHVecQ8g8i2Itd81nsdiQZoq/p2pJTWgiJkCHCDFoODSnbLoV3bIrwoB4qdGl7jTKRTrbU39c3P9npR3YZsrdE534lWH845bYkoJhG/u8nyZ59xZhLUgdVTDLTY1iv9rhNIMt2fOYW4+mw7hMqJpk0jgsixU/7WqVR5c33qfnwGIfHv994nDM28niyXkBv8HWS5dEef6Wuj7qPnDv2SOXP6P9NWB5V7UnrZP7B1zBdFlOO0EG2q3/R8O1NWPRCzj2UF/emTmU/3cvWlc+K+do6OWSyQjsfA21tM+wYKTsDtM755+P6+I9ecK2WGBuYHETTZbC5sqD8079pXHrBN4CKKxbeJJ5NFQcq01obtPNLEnTuVSHPUH+4hRY8tAvw9bSV6bDsRBxcg2YW+FF3OGtAvlhdyQll8bpiI8h0of2D93T/+LAp8mo33WU3eL75T4MMU+MN/9i9ZscnjbwPDtnngk4wBmb/WW3lJnchT2xTRpCcRxME7THSqoA+xXgMF0HcoEz9nlLGMSoNlVAfKuP2w19fCVmBQ/SwwsDLR2aYY2PrOP957HCVRpSNFkWc2RVMpntxur3DBRRWa3M8yDJwyZTDktD0ZaIkwcTSTjaodUV7KPprYnu4Y6BjKcQq4vy74gyLU3lgUjmjZo3sGanCck/ZEz35kFCCRwKTaCgCP8kMZ8fbh2yns9fPffvJ2gIi8wgJHjogLNEvZUic4Gk7mAEb970xE+J+edbcNMve5Rl8sBX1m/mMdKJqqglrsMfWe8r1f3QDNWRABz/PeQSXmxwbOYQMuQ9zbB4goagGqG9pfTOiDqCiAaaKIL559LZCsokeK0s0+4gGyXsc8f/ilkVsA4fDIC/bAKuUwfKwidYBp7x8WN8x97HF3VWPSu9kbTcr3RJVJM3/+cp7NfuWvnzx/9UqGXyCggOgE4TTGtW6FHKCBo7uK4CmKPUeYvf42KeBsD3iY7QI/1TnLLwakcYSajDulgNpA91FIEyVkzUU+da07yhOHmozGRKAlLzwf0FZFsBjLOBnqZOp0NzuBOX148637rKJsO3tDQDaQxcVqLFu282/LndcTLQcEu6K6ucrOsZrtXOt7K68M+mTFau75e0WLAbRDY2cSeH88c99zo3FsGGxG9gQgN7Vb50qvqLHbegvfJl1bfIdjBDCurQake5PNwxCcpq3CWnEYsZe6VcFbaEzOVYFY5JaBt0CtUleTwg0Y13Fn/Ob545jAWaDaDBRAsz4RGJjiiO/kFPARbtIByO4AZdGLS5Fnwxe0d9JyyW/J9iMS6JUop6eu4ZxlIl0qwDdbAJIxRLucaMD6gD+0hgUY0GGe22YtwS8jlT1/rMNM+naIdvvP7scpH5dbVwMKwonCbQaUjyS0ru4zetyfnbi07fVt2eMIcIXNR6PiC1XNmISB6S9ztoGxVVhPkNjgse3viLPXe/Wg+p+56QkUpU/b6xqirVZKPrcn3fb9jDCfdOx7t2c9dr2Xz+0AKh3rPJGcUSX5OgHojeUiJD+j37Rrkh1G0dGR9q81H3Sd+mTtYn6Cp6kREn2b7y0HtPnH6yOZNtwHzy45EqA8K039tFpJ3/U485qc5s3WWfKZtWSALtuA+XHPFLR4Cm9rHU9fFEgwDQDGdWYQUFnbQTgXHhturp230QHYaOWTJ0/+7t+4A+XHePX+2edT4A6UP59m9zt+AAX+6K/95YuxVsVy68G9VTjLOETtpAjOMgqkpDEiqxaQxwAEC+8FRKwxbKjoAY4gYYSglJC2MhZlJFXoWok7YuE0UUxPdrnZz5rqpzKWbYieHlwdHaJVtj93lA2DC8Ow+5MdfVB/q8iOc5UdedaApCDUpnOO9l66plV13FJcmw4MYwP74Cc5BJKmZaKLXisyGDBOvwDmRL8EWGTRouhJt52jT+bZD9/+bFJux+gnmkj6fO7lCBXrRKKbjrIbltswsDr//xtYfmwRQRPXB62JIwNGETnznytQX3lNEd04L8RDou77BlU/344JX1XAJBDK/dQZkyFClW32B89RUQNanYpL5M3nG8vlIQMpBr6MPPPz109fiY/MswZ/2jdMOnYyFATKMcRmbESMSfXmPGKA5fOnU8zr+SsVMXvxaoDygKnZhWv+x1kA8NKCP4DyWmespQJOqrO7gBeVrjEk2TstoDzp1y1kV9Fh2nI/RZlmZRgnL0C0n+eoY6PX2u/adSfDLdHQpC3LGDTiNrdjCApoFCgPrQb5S47VEeXReZ3QpxijmkeABbSQaIG2k84bIOjERj/DMnJH406g7OUeR16u3QDTso694ThndH5xgHL3rH8nPkjEeNph/gSAAaVEcLl/7lNqNsCaPcPdvxyg7Igy9xDJJVLsCDHnIavIHXQVCHd7RLO0FvJcyz8saj8XOW1A0bRyt9l+AgS+m/O5OTKLFHE7QGF4HEaTtcB9pGbTTordCSgr8o6Vj/6BL4Yb66AMDaHnrfzvZ9c1C9AeMEzq9QBly1pXw9Y2G37PnDVl36mslAMzmFFkj+yh1sDIPJ4OlEqXE7BfJU4BRcJ68IyFzpLI7XvvO0GanwXv1BFWsGLZ9FGQ7IZ9A0xNvrHmLUArDu+LHs3l5xjaBzmUBZQtC4L/Ln1ofy4OjMXz7rPXw/V+A2v3rQ6wBUoT+fff/IR+idKXmgXKaj8az2OTZNG9jtYibNCVnZPaL16na3ZEi91nd9xtyLmhAmLJQFBQgHUT2U5f4ZvYKxCrjlIB1OmF3Zjxn8UmOflXfnoVrUN2w6p8cABl+gAPC4CXJp3bJQLVZ+ueAOfYVzSKQ58tJI0kw/dKw0YmRA8qkWTuVVHBrMHTUfR3p5jXPaJ8XfX3v76MAraK7687BX5JFAAoWyHFaKxWk+60UlJUQJ7sRGsEhKOYJeht3K12cm81pA1JDAkb8VL9vDday54Xv7+AWxqsB3OAcg1SPUupivu58mKi0DWMazs0U2NXfZwflRaKAdwUzXdTjIs9m4qwRSEJqOQ6pUUCJlL0RSAh9NIeI0W1pLWifm3Maa9p2pMyw7jUcKOYNA4rY0VhDqXb9+rjEPD1gGCAhYzxAOUzNZvPUUY6ouj1zyda962OvdJecpQlxsQyirpnzyDDtHG66V0MdQESqatY9m9FvcJ7Bcx7n/7hnPlkOtZ8KYCqYVZVML9hcKXHvlS0jxRoFVwSwIF/ABNeU45ieL9v90Z/PcBXC5CU0vCi9txrT+ZE0mJ4KoQ40cJnE6F+Tmr3AGV+Px9g/iuvfkW/X349YH2e7eJORD1d+KkuFtMGeBheUtpyU7ydcv1m9iWz9x/HFvz605/+9pOf//znywGxZQlr2bKI7mNgSgqttV9gvoGy5APGKzLjJmoLjTiOypWm4/CIUGiGSLc26LigrtsYtjVobYzztQ3rxtblFqnsYB0v05SHWO45TbLAKE4Ud3kbsnlfuVzj+Uy1JwKrqteJ/vfvFp5jH/1ZgK7nH3Mut85aVlVpp2sLeANuczxa9xo/HSeJ9+UnoqzU6gJvp0or/iXgbBmoVOsAZUaneZPxbGcFDh4b3Bj3Bsqq9h2gTJ0M7XceoCxHEKBdiNgp37pHrOfnCWgoayMA/tALovoNuOjK3rpmIO+sBTsSqekAYE7BO9aH5CZAPPMXoIx7Vy60AGVVH062yC0APHVjn3/9/QhQfuTCAsjb9q5AeXPSEvWPANtL89FHBsowX6rPB3Dd0vFDY+h6qDNog+0C362bO4ZbZ9H59/m+wPicv7Mfnk8vZgNlO3u7lcXXCnKKF0+g7WixAWK3P9mkyfYNWj3sisfHvz+tE9RZNEl5tofeBn4AseZNUWJ3TX/Dv7IR5v0AUWfjRc7E3uiWERW/wzYTG2bM8iieQBnxGyfq2nrj+Tj51DaI61Qw1u0QZt261obtQedXicYuT6HPnyurZYIWCyh7H3OGqz3KrK37606BH0qBO1D+oRS83/9ZFPijf+4vx+is0KyiOIT2AYJPxVeBryNbJBCTfi3jESWFtI4BmCOVTiDc6MoW1gHQ2UsmI1NeSpTrjZcyhhLGMML9WUCnlMwHgLLTYWt0Ez1z6qkL8vCNI9lNnZXSOoCy0j51hmoiuDWe42SgvwbKdip4T6L77zSrGd8BlFFs+0guAHKuzrWn1917JgHKjgAq/VopVRu407962gVEJr1V54PyfI4poqAXBqHD3/NqsZo6QPisYO0eUd4LaTsSNpwxzc45KlDc19ThUHp/39K0EefXee/MBR8riuhq24BlIm0G7T5L991X3jP7VnvPqkrMN8+JPtsmkyGovh777WUoir/nB9BDJHlAsaLKYwC9fPH1kx//+PdoXyyFvb5T6myqGyelt0ZgsySUraBu4JxxZPbtOHq+5Uio2RbgdGyA8usnv/3bAOWf7SJPidjXeQb7e+/yFSjvqNWO7HfNOSpk4Opor43O12Os6aitREHVRfpC8bWsacmRAOXKDNUgsNDzutY6tcEooMxzeE82B6mORJSVtnk7/wZXilZpUiznFlJ288s/Y+PZz6sBSx4kUfNGkxVlpsibzlh2hXY7UewM8D52A15XSyeqbLAsp4H2QDszgH3BLsjl9gV6ybskEowxrPbgQz+jx0cp8pzUbFXMxnmicfpHvMq9a9uMgfLk89s5Q9SaZ6gqNn18mf7B91xLpJrtBk7ZFk34H/wFGDmyjG4jqLeAbc2pBP+Ag5GLIyCTpoqMD2BW8Tv2LCM351GqHmwYZPjjNGyABEXjnP2wAciH+vG+JDAYujJCJEHAUe85ndIXfSxeRG4X0AeYhZ+ijh4XQnq8BpiIZHk7doDWiNfS7Zja4JXG5xpp9LKMvbtwG4nt37fP+NDn57O9JulngXLBoJ1poaZo3H3X5QPTrHJ+j7FH+T3mvP4oLcQhyJsA5TrvkBlyvGdZJOtMCXRxq7mwF9NB7RZXlJc2QB5pfJqMyIj5YAFlwLBli+kQumcrkB2IR6Zc5nTR2oIw62pHlfmebApEwK7PwTq2/NKynPXoyvkbKPcYuvaDc5TvQPnx5Xf/9PMocAfKn0ev+9U/kAJ/THuUt0K+BZkXhVVdfghYp1g7Yowh1Cixi4Bsi69HG9x69/fz7FXllh39jYJDuajQyzYWZTQKQPNh0u+sXy6K/ATm7U/BZNOZF1jGewtwzh5JFNAJmt+Mca/0ugLojE/9iBKR1qBvGKgByI06Wsk5SqU4TAzfXbnYHl0rfI/vLZF4+hODv3suSa92ReNElgV6iCTT//ls+krhL4C9DDvtVZ2/UcYy9NyPLXCgnJNE7xHlc1GJ6zIvfS9LJZ+Xgv19LBLPZK790EL19S4+tFNyfR+vfCZggCGSvZwCOKSoGiAqAtR/Se/X01WFhbRiRx60pUHzb4AgHpfzx3yjiDK8q73JA4ZyfvTzF988+V2/+vuevHz1zexRnjRuRWRdZZmjq7SOyzusR4GhGGXdgjDPY819O4W72KOsAllzDQ6dfyyg/HMfO5UIpsAZvRTANp+zh7mpl10/O5rm7l/BAwaw+4FTScZwwKOeo4jk0GC+85aF7NiPsar0YzXa/ci833MpB6FIGnASUP56HUW3+cFbSFjbTmNUleLMhWXZASiYUhnVO0Ld8SJfVE8pEVRXQnd0mfc9NgxgCV816nyNLrNtIEXClIrtytiunG0aCzAjh3S01E65dnuONPv8Z89Zi3iphkSAsjILMPSZavFEinYRgZoxP4zM/U5V5adNjomaa/j9IxUxm+wJFf7yXvx3XCtjHNDvyLJp5KNvBJzn77VPW46MjwM7zxsynbVgsIwcBSi36BzORmVfaM88vI1DxdpO9TTkxCW6dgWXpxOtMv1DUmDLk9Njsq9u9PMWsPWKvQauQLm6tGum/XiPLgsoA7wgZMGcacjr+4CyrzEAFOyrfvzIPLQfj43vQ7R6DLT22toQ0nPK2ihwXpSSzDwr528bhGuYS/ffstd7rWsznE6KD8/llkF2cHvNe4uN5SRdczaC31siu3aI+hNQ64r+Go3lGNvUkGHIGbIocMZF9gBc5biRJXaVgwQFPCxJGo3rpEHnd8+d+YjrUSEUPjNQtjyh/gLp2NoyoW0T23FM+YJe5/k1X/zkb/76/XiojzHN/btPpsD3WVWf3ND9wjsFPoUC/+af+vV12fsGpo00y9fDkJPYtkj23mMD2hNkS/RLzjaK68dU2bbNfT7hNhJvr7F1kiqpMY6WsrRkt4JJPy99lRK5jsGGdyOye08yKc1vE/mSghNoJhUbpUS1SSsOPcuWXz4K6FUqob3Sip/EaKuBSj8BJfoubdWo7XEpGqqiQY4EPRxnvjIuG/Q5izZ7S4kEApp1Pi4RkCmORFEmvLcU8KIgDVGRr1QICcPOR0WJblLQt8bZPZp8XTsnGP6UVSVOF3XD9cf72/tvAfct0M7fccAYLCfqNiBCjhlZUjaQZHVpTxzLMlYrxpUKWqfIGMaL0kUbHXNav47KEV8TUR6gTMSRY7AAYFPA6/f83n/uyYtvfjznKX99AGXA1otui7vICa/DOmTI1mDNsXWAI6E4DorCdMOrU/jqpz/9xwOUXy+gvAqmCYjQb7aLvn3yEvAeAH27ri2/vCf21kFWQ1dR6YmGaka1lhMBlKMgxZ1oAKdBDEWjb2SdBJhWjJ5z7Ik8nYIyeYlyRjad3/UYu8oQ9WHxiudaK1LzCvC3M8yGf+o0qNDVRK0B3JzFTNXqgNvzPXNX+dLvTyApuZTMAKVfzzndOsM4Kd2qdi2A7KhzU7tV6A3e4JlKk3aKt1OpAcYFtN5f7EJrBcoY3H6Ojmgy8tSPq+T6OQDkZ7MfnzEoDZw26IMqcnPklJ1LBTF1IvS3AEQyiDrmM3V31xCwjmJ/sgsr4TSZ9zo2bWTobF15N85Hp2OP3KSr0nueN34/BpQ/BmgvzuclDrrur7L41MnLUZJ73tdzBmSVOSfAlaw/+PG9PgS9CTxx1JDRm1GveD68X2dOJFqfpmdq3ZFd5hT7U4/fSr3+fdLpto+Pjf0E+Lc0lpMrz/0+oLyvs4zejgavO0QAYsZnru+IdJ9x2+/b8Zkz3LaP/vIa/i7ZIzrSKTo4xLXs1Q3I4GQryP+TPkoeZV4k5DLTaoerdkTZKmHbVDh97Fvr+JpivUyBRQcXfNwOOsZCOjUyyUcj8h7fVkCytk2wJLF5SMHeziqvQ7f1k//011UT4/66U+CHUuAOlH8oBe/3fxYF/rU/8Wvr+seAspTzsTfZHvwT1FY5N+VMamYpGO9J3kq6Sun0zMqQkRTXhRfvbZ/97gHNhQE2/QnIXIoY4wWvPv8EpC3QL+NRVNYa0JV+DZQFLkdBAZK/neJXy6BOVJmCQ01vJpq1DAyNy95nf0bfkkqIoTvKVcdPCPRacXTspUc/bzSIv4kI7b1BE3EJcL8qPfrriLJpwHE0FEdyNOQt5yjz3YBmQBPK6btJd4UAUlxTsKaRyquZfkY0P4uN7hf/wikAjxFdSEotBY9SUMlnnM88xxCm4hVFr5QGrLWRSEb2touXsLOICCiinJRjLUCuBfRQYdvpvErBffHjJ7/3n/n9T77+5lfn58cCRIpI6qio58OLTjH2PlVHPxRl06KzU41zvb2//0FAWZWvB4ywTYA9yhT4okiY9rslRbgR865L1sdjjrDKAq9/bE1HXEySiVQmqqzoC5FLojHIAa2fVikPNohzzSCf5PD4yOQgm3bXvrsak3zvOTgrcZ99ohdKw5bAINN4QK8iRI8AZQzryItmvVyAsiJiUwRtQPTF0TbPUHYKNFTE35FeRf4FgAGaZyE6V54WaNWxUv6ux1ABUkXvHEtVAE2WgSPX/nGqtiteiz+1j9mRe0V/5dwxqK3ME/jtHuUU6RIggB5sp9FRaMNfus6RZtLE4cnx3FgP8EzdY148wXJlbMGyAH+AQ+Ww5yeRMwFlHEY+HpDoMsD43fCsjgOUfKUiPGXGCoP8+y3gXmut8nPru1PPlYc7t1eRQV+su7ZjZbdTkH86ABo5v7ZrXj4jyLeA9Vw/qw9a9hIK7MixPAGXKRvA4+qZ4T3mLKuF1WFAzTvWSPa4ls4r8imnlNHdLV06d4+NvX08QWo/477rXuNW2+Y5dfi6b37xuZ2LBsO7GrkKN2oce/3hqKotsVo4xnA7nlNPd/z7mZWEOMpxa5JKbbtAnaH4l2iUIxzb326VchjaOh+5jv9OfYnjTg4cFynUKCSDr9Fwz71lvO/bPFs+2fzCtbMuAMVUQM9Rd2QpYdsUKD8DKA84fh6n2AvVPGCt9zmsvXcTUf4L94jywYn3t19OgTtQ/nLa3e/8Agr8y3/439kq5PBASgDPT4FbK7ZKkQScNZ1IRw8IHGdPzjI0E+XFSIqiPZV0DQYVqAHY0oolvE2R5QFnO6X3QcshO8LfRz/FUMXjGSVXY8wGmZUhL6XROS8zqZycM0zkFcOd7yZKy9FL7NslgrD2AOe4JSLLOHpFoxgRivI5FUoAQYW4TkPHwN3FMWwknuM/gbKid1I+N0A5xkUVcg0gR5V3BIxjbARCxrDj3GSdicveOshEJISiXqjHec47QHNe7wucgqUvYKb7Lb8gCnSWMG6S2s/+0+wHvRS2k01YA9FGlCM9879WdA9QdvpdgELDEzKgDHAAJYo4qqjXN09+z+/7/U9e/eoA5Vc/Fq9rXyyp2ROhhRc5RsoGqKNKjnHzXDvTAB5y6Mzv16Rfi1dfz1nf3z752c9+W46eypuXiWZ2n22NNwAPr8eceqeRvQpySYZsJ5W3Gdv4VxRdZ6Rbjlim2IjHiBXJuv7Yx6o9jHZAKCLPCBORPp1mj/Xt7DPPeKFobNIqDwB3uW7+OKvE2inntEtm9vU4vAqG9xmnY9DmzORtxMd0DlD2Vg/2nT+fnxwrBS8VKOsMbafVi94C2o4Yqxr6GMYUdSPiTEo+zhRAsdKiJeNazMvg2EW4ApSTpr2ybNgyID5Gtnrrjo88S3VuFY2zbCXFX8eiwWcyxHFM0rR59FbGnovxMXBogClU6HWgKtfOkoIv+BvnDhHmt5P1AFjWHCS7oPBLZzYIxFgv8DpBO8+p3D7B+lVYcGN5te+vfN42HxvX/mxnAz0O2vaVy+krpuPxAeuXiPISIUvfipbpbYZroKdLrbdXFLQEyWNvx38LjG/7fKsvbyO6lzEcckE9OZz0uxsGyj5uTjPlfusC6+kQIz02fxSQ93lndsJ1Hv3XOY467DyWXp2sNLWtGySPfG+PgApFLZYUTJDbTngZO2zvdXYtAMvyUv9CS22Cth6pP7Vyr84Bm1TRGZJtssjkzPtKQNkOOh0DNZ9jsz2bLBSSPJ4//9GTl7MGleGy0rMTHNfan9Tr3/z371WvH2OW+2efTYE7UP5skt1v+CEU+Jf+9T+5hLrUhq2x+iS9b00C3kJ8gT3/ZUN4BHSPWJLhIQG+77lEU2krHu8zcrrAJwaXDNd4OqXHrEyW4J9P9C2CPalmRHANCKwPTkMFg1QRZKIFpFjSPn+/mfNcMYBSPZqU0AdVAqYiNpFkg2R+Azo5hkdwnvtlMAHsU/uUZ2MQStFVITUFCTuSSJj71TTrjkcRNCI0SjEknXZfU6Wraxk3HnSU2HFMlA0+g56HMZ4fZq9njzf5bsC/+j6e4W0AbHCUnh4sdAfKP2Q9/WLuvQHKNVMFmnhiqzc7ZdIp1UkM1cJpynWqsbO+tZ6TZXHp9AnGqX49x0FNIa+nL7958qu/65998uPf/bufvPr6x3K4AJbM6gFRHONjxOP1CiTVuszeOr19GFD80yc/H6BMES/AB3uWf/rT/3d+v1kVnL9+8UrR5UaUu79VBegCbLs22v0a1Y0iLgCcFFz/PbJgHGEC8vq7x6thqLqwnzPWbdQSFXHqoKMjRA61lbuyJ9f2+mZPssYLois79bzQ5EWAXiNEirhKdhhoLLlzI3Mri2u4qz05GKG7LhYAqMyVM24A7ykPm8HiCtTZ16zCXpH9fDYF20jHlrwSIB4jWAYwheTGQFYxL46MIuJM5oGBrJ7Fnmal7cdxAuXkCESXnFFlg2unLjtlXtIe/gw4ZxuAzirnWRjlk3qvat2KNNsxqYg3n984I0+2Lm+8zys+GlBbaZCRmlgiyj4lAB7F0egsHctQAeU6N5C90ZnSRVVbQSMnkHsMrO8+FnpegdpjgKxtnkDI/AAgP7O9TmdzQdhCatb1fenxBspipAV8c0EUq8bQyLCVsnhOn+VS8ZycD+/35YcA5XO939J1DaPz8j1AuTbFFSibN7eetIw8rzmBctfU2a/blP/qZl9bslrHinTlp/1lZM8xdzrn3kDZLrI9J8vRUKC8xi9hYmNI9k7eah9zZMWaMF9roOwsnBNEIxOfcjxnAiFqbPpP0shzTkV4wbFzJHpwRv1kgnBslBypow+ybQS6/OQ378dDnTLp/v7LKdBV+uUt3O+8U+AzKPAH/uC/tRSaQTICtQoDx70jWKfSs7GD/kD4W0Ge5w8vozHK9gTKJzhs6liPI6jCMSh0dFnpofHoXoBylbBUx3g3MbYQ9JL5jhAtYxGjOKnW2p+MUgdo/n/svVmvZcm237Wzz6rKas655xobG1kGjIwRIPAD4oHvgBBgY4RvRycESJhGyJLNPSCBLASIFx6QeOKBFz4e956q7Irx+zczYq29MnNnc/LW8Vk7a9dezZwxI0aMGDH+o4vxwlLwil+UIM53Vd7kC1fidQEhKp7OxpAiSN5xoswcrN0coAAAIABJREFUG5F6bs+JlIwsY9ET7xykitdkvleYI9ZZOSLm/eT6ADrkxZkSNyiP0FgeqwDkbsrK65unvIx3cIFkg2VAMaHVOrdWXpAJs1Y1YzY3h8Gzya1SNFL9ogxUWVteifdgpeulvzYKnAPlhrQtpc75nXLdbgqZFStdhYfsULLg36REHJ+WBxhEwgHnTgp6PZoCXo++eHbz7GcDlL/5bop5famQa3iWh8F2hPuKpwgfTQGxI5RWQJUQRsDoqwHFA5THmKO8z+HP7yfl4U/mM1If8EhwbvOXA9T4q3xpjcl5qjX4WKnzOuen66Me4F2W7GvE95luvZ+/TcUQIFbgScO2Pal2/iIHGZ/XTPtQJZh177YNVOlL8/PaHz+X0GvXMPDRenlGPMxSWjOmvY/7OEpb9ZfrI7td4ArZxxDdsKtR5zXAN15d8ox1VJSKc9lrLJnM5wDgAmVCrfHmqogPYNWh13iUb+45j9g5znh6+dznMANgla8sQ45Du0lPoVo3+4oA1fx9NUr4a74XbRqBkzBYwHXaeoAxsc8dw6Oq7OLxFig3UN6NkJdCkLtE6+ElrUYZx/IsGyS7sBd7BBEQ41Ge/UEh2ABlhWfbKKl9kveKdApPaaLNj+XL8sLlkOv2yGNvRNIOKHfeLm/xd8/J7TNWjvIp2Dn6O926XIm91zuH3ADHnzk8OakVWu82Nmsvwoik1WAdQa+Z16zP0nkH/Odg+aDABqwvGQNKz457p+tqs3QsyNVdfYQnJ6HXBqv2Fl/6XKtcRc3WXB7ANOtza/igVw0i7pOW58EPRxh6gKmq+GOsk7s43vgY8Y52VIRzfljHkeEy6M0/6QdKCZnXpNxYcvj/zAEqCPz80tFvrtpePlsGQ7G+ptxnMeu19KnMKekFyDei1nLE5wMqXM+af/xk5AegeeTBk6foMPCKQbMLKM6pJLNG//j3rh7lc365vv8wClyB8ofR7XrXB1Lgnz4HytkAulGdez+9WXnzkYUz1TFbCKeb2a7E2np76pU+9SZns7qgINr4Of9UUXRZUwsg+5kUV5TEANrDIprxSMlEqSGsGpA8v8rznTNVX44ihCf2xctfSXkXUJ73r8iLxssAUDYCn/+hmFazDbDU5wbFRiXqdHdIv1YeXoiHZ4aSMHh+dIQLup49NA/uT0Vhru0mtRkbRLMAZXnHAxR6Lq7mgOOf8LoBpMkBpXDXjFkVXQWOTsHwbYFzFUEfuJR+jbftil5fdx67Fl1iSLXWBUi5ziDAXsjlwTAPnP60NRd26zOcrwpQfjy5yd/+4i8cQPnBHOnz+CG8in6H8cepA4J4tqLJ++r0DAAhocs+Hur77wcUD29ioHo5aQB4lH8FUOYc5bn68ZMnA8a/cJTF4YF0ni3HqzXaZPd6WCml745u2ZXVBTBZkis6paBaxrPDkEZ1YyhkoFxjnnDo4bEcWrMOs/6qaCuKJjYmPDAuQmbv4wmwR04xL9agbdALsNJczSjsvXVebftv4L0KsgFG9LgADL+M13raGQmg9+eerwK2x0PfJxgjgK46Vmo8ySkMJrmvoj3zeSqfF1BjJMGI4fx1jgrjNaH6rp4tgB1wq3EN3Y6K2hqr5ZgKC41CTeIMfKR+zZiUMsN5zp4AyywKjI3Rxl5r5847NQCvtr3MeqYMBad7xb4nlet7Telpjgd0DBBATo7s/3Fkp4yN2R9U86GnCJTm7CtmDs2DovPPgHKftf+9LSwwdJoXVgTD4r+OoSBxH9M+3mM/POFNP62gN5vTAd7ypcbg+wN8y08HD1nWlKerBxQQ1iikauhKb5h2UiukfHgJJL8JON+m0RrH7lF+kyTL6tjkmed4AeVdhl76vGB7l7+3e3UKjMNJErE2pgi4ioaWAxnF8XrRPB546K+uhadkxKmIcAP6v4VKpLlg86Fz2GmwPPo6WYrm1M4pgD94RkA94HjvL6+R5+wpyDR0ohGSGLseTerGQ/KTH1HEa4ybE/Xx8IHnHfli2Wqg/Mvf/9evoddvYurr5+9FgauW+l7kul78sRT4q//Sv3YoUxbGVjQuAWV/jyfAG4z1YYR/lUELce7dN9NabSWQ0X2q/EoRW96O3SLd3YBbBMjlMDv1Aqm97DwKKj0Hyure8i5LsdW5mPEkCyjbo/xycnifv5iQZYXZUciFMLxsPMfudhtgLPrvG223soAGESpmWr0EzFBgyN+jWDxCKSbM8MFUFGZzfZ0Kt+yH8hDVs7ZC07tFsvsBiKSkT8j4zT0XTFIFbDziWKT9ZX7jZdQs7rDJAGcpGB/LXdf7Pw0F9nnp6/LiUuLOFfFdOXU/PLc+a3OZTE65OlERMagQCfHoizkS6tl3AspfPnPoNcDq8YRH66QSFHwKSEXRluwADElGEHbth90D5BJqPeclL6A8HuV5T44yx68R8vpoANHTpwsoN+QXD+IkQxwGs11BrdyxLFrVbws0T/+aGiw/rRM5EJ1ioeuSmyc5KM/nBliQRQLJ8aYdINWeLC0zZNZYwah83UJhO1CWnIonuF7Vc7nL+z0fewHu5lKPF3xkV4F8+ewwCiArMZh0ov3KMjQKNEYIKpr3WSrMNsqtQHA+f0ikSwqE1aOMAePJGDNUWOvBU1dGT766QSxh2C4CJk93i4WlqFdlmQ0EDtcHSPsoHIftCmCJtalHwR+uGVCv55AnTV85vmxA8hhs5FFO8bJz4HJ7HXiPOgwQOfNaEEEyP7KfQo4DlJVbz1+dSc/3p6HXjFG/gSzlxf59O0AuL5p/dqC878N7G28GiQbD/f62IenUgHDazvLEHtWXz4SXgbYjJQquutdXmsQsNkaglDwLnd8XDL9NbtYre5muBb8FuZV7xwoRT62dr/Lz/YHyOV/t9K7xjGdZ/7GRmtQP49/qTcW2BtLul/UWGYkwxMjI7SOaGuDeitni4egRKhBGEUPWCpI+upNSRRRsBO/WkoPRZ/Vlp7fTmdtf94X5VJSFeN/pdeQoP3pMGoYB8xNFAU20yPRS59Qr9JoIDDzP98ej/G9cgfLbGPv63Z0pcAXKdybV9cJPQYG/9i8voHy+MUs4R2E6NoUoWfLySkGIpzaAdFfYvBlko1IINYLfoXXLU2OgzObRcK9aob35IuHZbJZnRsJXnqNs2DyHa2iH7Uga8ALR2uCN0SWoKYT1Ak/y5J059HryegHKP/x/Dl/mCAPtLDTWJbkDk21D0/a3Ac5jBXfj1a7nzVl7ICBC2nbuZDdzdVqq8xI8NeqrPTnxOL9mg1MIqqmruZBhwJZb25KHBqo7wrnJeMWSj63zPwnFLj0Klt3WVeB8ilX0625jgeH1pFN4e9KDeCLe1qtdPTQfGIC71R2MD3DiSKivf3bz7e8MUJ7Q6ydfPHVFYuUoWxEEZLESrGQBdGIQU3N4SOBsH7fWc5RZd+QoE4b9qzke6vkPU2RuGigQs0fZIcECaSjpUjKj9EnxXKDHa+MCUI5n9QDLpCLIy8P1KdqFp6RAWYBtQsXl1bRRSQYtLV0DN6mRUmJbWTZhnIBuPp+0jcogGegOm9syKlbe7tE1ftQl48cCueo7su854ewrDUbjZw6inLp2BP5RA8BWLa4HS4AeWBpQTr6hc9INlGn70RhD9tBszcNc93SAskExfwGsLux2P5XSnaMME1DYi4JvyK8UBYu8U9+HxnOInUI17Vg3SJZMUzQC/CVmms+peG0vMiD90ROKB7nQ3P1HA5YxziSk+y4g8QDKmkPTHBrdV4h1cpQDlPEsvx7DBHzxJqAs6kegtr3O8buBYvfKABnx50ofKl/s7exAseM90o02Q4CH5v26HnRft8sQe7SXt3F91+fQyg6UC5a97nI9awRgOIYiDDXap6IbvA3gv01WnX/3dlp+HqDcPuy0OQXOpuWpLD31LO/0Yy48P84z73YtiVyPsqrtm87HvYfedWgBluWdjoDy16/SH/HCTiPm3Z81TL7yQX0gFxkGUiV4e7pd3f2lgbKKeeFNvi+ZAFDmyD3KCBCK3QKqAsp/59+8AuX3YfTrtW+kwFVvvTLHZ6XAP/s33u5RPt/o9w3CYA3DpL0wa6NwmOfKz2P3JDfm9AiPbupSbqQ0dYNoaFA8UlLA3f4RfkgO7haGiEJ2ESh3I4nyCFA+Qq4HKD9XfjKFvSY/eYCygHnysxaMjJtIYNeaeiC5/jprmC3lVPWw5XrflBinwymPz6tgCEDjNk+VWRTVFPw5cI/w9YGW1ReHY/McK8nOTfaZoEdFXxXzWr3TsRRnPfusTHd92HtSYAeum4HlPVvZL3eLBcYxYomT4ZN6lWGxhzdPvnw2Rbx+fvMNHmWA8ihEqoRN5WOA4zQGcFbuP+2GLydb4jCCGSwDPqbitYxSkxZARMcAkFOPsoEyYE15sARxwuP5hef9jOWBqSJuBfIMKOtqy45ToLwrmwWYaIHTR4ijMJZdptnQRC4h4M1emoBeP9jrehRS1uGLSd/glY6TogtDJAFVPD4okgIqy1NtgGd54b8s2XjGD0CzFG0prfMs13ewH2/JAPdF9RXmL2exa262dI2G4qtiP0CZytGEWBNWLbDrytiXgDKA+kHm5+HDLxwOTchlvL0AaY5rUk6lCnvhXU4hMKHhNafIQ3KUH8jbbFnpkG9LKc813smAbsK6dUzUKOVPnhqsT5j+g4dffrhHGTrnWUYoIy9l6HAxr9fsDclV1v5Qq4dAoWYsfHEKLpmPuwLlBf4cMbR7hXcDdtu8tPTPwdspEFsGJRmD07fVzvIou4CdvylY33l2RYudeqjX88hRbgXzTw+U2+dTYHp8Kh4y52QQWRsZEatuu6ZGKa4//7xtLMPV+bM7N6VPabD2eEdsrL6SFrIB4cMoZvq339KnxF+SNpYAcgSYx+RF5qPdCIE+RCEtGSos0+p0sEdZYuqYVz8aQ2Hlzt5PG/fGamTvNsf/9XnocnMvOcoCylPxmog4qugThs1qZe2TxmFD5HiURw788e9dgfJab9dXH0OBK1D+GOpd731vCvwz/+K/agkqOWyr8/nmrk0bYYnAj8RVjlmBcsKifZk9L/aixOOSDaieYzYkv7Y3BCVJubdV+I7QNitOBYBS/gKOydEVUHZC4aThRlHV9jhCXfoMymG8znhWdB4mRbwGLOvojwnk5EgoVbWesM/JUV4b7L452gNVGHwOWwqH96358kRwJyCkGzhXKUgql9ur7HNJAdWeC8anv/rNVGS+pHDPr2lkzxHHXmkzjmIsgCJl0D00pL/+3J0CnfvbCtPd2/iYK3djy8e0c4mH/ZmD9RraR4ahzT+AlKdffX3z1XcDlH/3Hx/P8gBlvIx4lOevo0rGozzvX24KuI1fBoK0hdal3HlqAQw4dn7y/J1cZYDy94ReT5QHGjptPVF4ratey4uJrMBDeawBK2sVTUtBLVCm88vwZpAcaVKAK0Bieu5eL4VMs1aScCzsFJkkcxNedFaS5Evv3f5qDRrk4oC0w4aQ1RXabVtECnrFsLB7IXl+81HtlUsBPmnABiIPKbAj4K4BaB7Vr/RbFZunLxzdJVnZfyqwAxCUJJasOYyVHO9CFemcY1xvMlWvBaaVx0ylW8Aynt0xloxX9z5F37gG48bkrz9U7jBHVa28ZXuNAboFyn7/eir9K+Ba4Z4wTbxb8qDZgEDOss6pj2easGty2R9QnfvRAOU551v+8XiURQvRpJ7ZU1BXeW5jK4zBEVpMdIoVUdeBwkWqVTG/w6fI1fvjSYNwLmblSCfti5HTGI2Zn0seZRkBNrDCtJX/dBRPPOJvAso7EL4kBXYe7usaZPbc5v31amcB5e5zXRfrGo+ra6Gft1/NrVY6FUC51aQyF7tHuYCt478s1Sr3Tr/d6XP7vl1WvhkoR50Rf0QCmPfOflSr4ARomzraT2Wk9v09rvJ0jMkRjklSBpUYQUpD3a4um2/4K0OGt/qc+OSq1277QLpr3WfI0ZQOTQXPfhpfodfA7si/pY+5zep2nvcUC2Nv8IBHp7JxUsUCpy8PJheZY6GoTUD4NV7jRypU6hoRyO+G8SNHfvl7/9bVo3yZ0a+fvicFrkD5PQl2vfzjKPBP/gv/ihuI0uaXC8QeXhg+94VSznqdNn+FCtUK7qqZvHclbISsFVwJft3bQmBUUuQzNlZesC31dTfkHFeg8EmUPhfrodCW8wt935+Mh+oQ9CiCKKsJP+Y1eqkMo6l2zWahc4gJs5tjopSXNmHLPfrgdNP0TmTo4J/zLbULt37bffvdFzUeupMcsHiPVih2rNo7JqPj8boziIPW0DSKob1V7Z9Ga0VfWj7nXEMmfz/mhm63G/z/OD76R/du82sVjj+bcW7KX/J933/iOo7Fw/ZPWEnq2vY7e/0Mbge0Pvv65msqXv/8z988w6M8x0XpjN0BSQbKA2bHs9BWVg4q/ImHoQo2nrqkOcibzHnKAOU/0S9AGRzIsVCPU425RjVVSXYuggAFYGUHueLrgEXNVhQ6g9zlTTbO1odHxIvGgPJodXQ8sM6Dbs71fr+vGsgPzgzY7BEoeksIN7LnhwFVADuF3BiQYszTcwljHHe7Irz5JgaxnqssSSP5dV5QzIDMXiZmZgxq6vcaO+N4cYBmh5Nzxrqem3/yVgk8W6o9TP0DDARIBsKklQOswl789XFRnJnKsVAoxE8IdVb1a3KY57MByQ8Vjg2YJgR78olpJ5WqAc14mQuWHSGAQRDgPCH87B+aN+8nogl7BXNOYTRCsKFnQrl57uOneJWHFwco3ydXekKze4JCo5lkSDjAiY0l4vBUcjZQnhB2qnwzt3r/3LISo+rUrcAzr4ij4Vm1pSMQ2XeKbxxVoarCfHjshX7OCqndhfqpJHHILVXFndepNbmhyHold5DYMOjTkFnfd+rZ9LPcD/Pn3ra/hTYYJYh2WADV+7grXu9t1PBU+paueq62ZIdey+AWI7avlSpwh587XXShHblBJR/e7lH2Nat+Su/rvZExMiyf9qVyUxqNptsRZjVQnXwuA4zl7OFZ5n1yfRs9IuM+88buPPJHskB0JBLPMseh3AG1i+Cb7mUjOLSHHysnoL8NMR5HZaLWl9pRztaho/U8eZ5qVoDnSeny3BkocxwUOcqscdJiiCriqDl0OowII0cIvcYJMT/I9D/+O1egfAfGv15yBwrsOvUdLr9ecqXAx1HgrwxQju5gwSxBmA1NuWLeCOy9zZXZ7bjOCk83wFyfe6R0YHlkY6AtNkwVmkDhkxjWFoLPiTBNC/AoNhL5+ZF8XxuEzjfG4D+Fq1C2X4xCI8Cr584XbAz8HUVTHmTl6c4mgnarkO14W1XNOmBSmwW/u7f17cuxW+q+jR60fOO09OqljPjSQu8NFN1qY7+XL7257T+aO22q2cC1yVp5WcdDfRzPXO9+Xwp8qNLX57ybqz6kRzt397WfBOiNojjg4+mzZzdff/u7N88mR/mLZ99M6DUeZTyKE/oKsFGILcfzAHTAsgAgRy87IoI1b08E0Rx46F5wFJtqBHzv4l5TCfv5fP4AEEjIL8cMCRzjfRyvpHKUSUsoLVqwK97RypwIMRujLNBO0kJY3+O5RJlEHgEONTsBFxZx9sDWKFUgWsD8ai5y3m/TS5xqcshJ2pWCGMAihZfoxQAHgXxQMgooFaFjSBjtVlIxCjNtYiDAm74MGjZEqtCXsVqeHSMY8m0+F2DX2fH+W4CkStgYGzES0kO14edbdngcyHTlKc88EF4JIOUv1flRhh8PUCYfmYJuyhPGq5TiWoRvize4X6CZfGXCsT2npMnY8OF59dFfAVcMSKGd9XKPgcHlgQS8OQoKAw39AZjrtACqr98/LeZl4FdgbG/tqSfSfFQQ16OZFCo/QPlHwLJOR7BH+eWLORFh+LU0y9l+8xjmURaPYXMXSOLZy1u39tN+XhBrtluyoaBpAZrTHGWuv+RtLl+2vQOQbYC53+1A+fw6t33+jF2yLLB3DpQLpg2UMebUo3y+n1nSlAaXAHu42uv3DKS+W869bf9cdy/Avsvm23JaBrezbvTernnP64rqssyrQdvRc5070VjGH8sMf4UsWbQ/9msZxVBZ3AEfxWmDvde9ZV/lrj7XVs8zvOfrGeJzr++D9hWjaUMdZKwB9dwng4raVzzHIc9hd9avvMiTm6wsCx1xSZ0Kcprn5pEfHIHXZ7Luf/n7f1Onilx/rhT4WAq8XTP/2Nav918pcEaBv/jP/Y3Dkiihegi3tV0hba1wNSevisAoUyM18UBkh3VbKBv8Zt85tbBGeLKRWENVSI/UCym1CWdET5UOgofZ+6WVHXuKcZK8GiXm+RRY+WFCOUd300+FuzYiFELOapUHmvdjqZUiaY+KrlHTsuNKyP/m/ZjI3ZCqEBYkdMP+zRvXP0o93r0U7zOu3TvyPve9+dpuMIlbiPkpy5cVIOUNtQhlbxSlATcA5Wff/uLmu1/8pZsnXz0TOHJ15C85EHiuG0A0IKn58zWgiSclD1C4EsI4a08h1/LQGXxwfvLzAcovZj3jjVDxrhZ+AoQNsMI7YeBMB0klsHLqHLvASGTO9BzjnHP3oENWeKIpvC6qxPK1FcrShb94EBWh0RBlXRblnv4jD/HOylNjWru6tQ2KVaD7tx7CZbBasgyRc3r2r8PVTTvI67Bzezrx1JgWyEV64eJi0Yg1fzX8uXChPdMj/zaw3M9kc9CtlufnnkkZQOc5eIMIt7fHiGJfzP0Th1rjidU5yniVU5F6eOPhfK8iX8lbBnDjbRYoBhwzx0c1bFdM75gh4AoHHw8rYyRKCUMJXuyJaHg4xhqA8r0ByALqVNhW6HWV80xtgETHVtCyRwEwf2wHOod5+vFqQPLrObaMEwQAzLx+MTzKMVHywonEREVhrGCeXPSt/4T1a3gIbb032QDRopV8tntq6/Hd5+J8Jd8CXWeG0rdd3+8ueZTPPdC3Aaz7X3BdgGbeL+qyAVw5sslRPs1tXuNvVFWNA6vfRaVHhvp7Cr59Jb/t1oLPU8PAITGM9xsNfYLXT6B4x858Z/05JN86kEUgDVVOZNEJSzvBhWPi9GllDNfPum1Y96uXa48XCJ7rOHqPY5pk1JrryU1WTI/0JnvTK38EsjMfnqvIRu4VX8L87l9lNs93lI2/ekh0gKJ0MKARHQJAtu5HrrJeJyfZRlJ0w8oVG+5/+ft/6wqU35Obr5dfpsAVKF8547NS4Hf/6j9/bOrd3LVRR9hr80eAH0rgAsm6vsI1AnX3TMgEicyOEJZOaf0viqk3CAl3eXlzRijvZUFFYTokuPop0Ivip3TGCd2cyq8vRpFp4SBtTtFeAcb2poxCmYPvXYkWsNyQpsO0qs3l2NE+6yx8+MN2gHzkNIpOv4mg/8Pp8NO+016mE23rTh3uPZ9mLvfNZa3BKEjpoVcDFiord5yJ++TLb26e/eznNz//+T9hoDxHNxFe+/TJVzc/joL04xxlRr4qoGr3Tu5A2WCUf9QF4MxyPHVzHBs5yj/8ibzKAGh5LjagPPG9ek/Oq8NxkT+LHsUJPlc9BfUiY3bP3QLNQcUAbOVSBihXKZwGn0+fqH1QT3RdP64c7WcQxmyZWCUXGWb5JWWWawKo9uPz2g+uEIiA2gl9hvJ8v/JsKbLlHO/lgUths1FUAeuWwAus7N5FAWJ+Vem/VfDTR8K6rZ1LRnau6nFsH3ivCtMq1EOotY+G0i856kQSSGHegTLh2a1IDUDmlzDuCcfWWOcXT5TOjSdiYIVMazDsPyroRcVs//5ImDY56zqrmZxkQDjPBqjP6+ETPLvdf3aaiKMVBl+gF/Zm7PHkMVfmTwKR8CiTyjN/J9xaQPn59zpa0LaZGl8G4Ku/gHSXwbs3xY+wVax+rGdqV8MYfADLABMPOsbO/bP1egecFR2XvMvnYmUHwMtIYGNU22zOamlWWmUqDs/nTr+LwFogDSDHvs8irLGq9F6g9N0e5e7F2f/PB/aJ3q8xVQ+IpH4LUK7XVT2rAArY3edGMi8GE+kbuVbPFLFztQz2uljrsUc/HTzsuP5sH+6YjtqrR9nsMz+uQ+LoCLdpOhco26AnLq9HG76NEVGg3uIwfyfcmvQOlqDMUPOroA6nUfCXX0AxUTE2+uBRdgM1frl42b2bX/7h35o1dPUofyLW/a1u5gqUf6un//MP/nf+yl/XQ2uJV4GtTYbb+ujfhqlV+B+FLORFSR5TvEgAbX1v2W/hnP3zUP+1KRC/OJt2wgHJy7O12UAZwYwGomM7No+yqshK6ca7PJZ+KX22olohQVY7z09FrfYw64ZlHuTmpt88kNzuL+XLM3eujH1+rro+8ZQCPx2g7NXhwOpT4JwjxqR0Jd+Y9TlAmWJez779nZvvfucv3Tz9+htVGwb0PH6yPMrkqMowpuJLVm4LvhIFKI8HHmCAMsexvVL49Q/jUf5ThV5j8MK7cgkoO9zYBcK6VnfDHtVV5UUGABwKYoEGcoF+LVkmr7QUyADlKLq0ibfb9RXW9fLaFChLV7XHyAXzAD/OOzwFHbLJxcsrSWr5hCxFFsqoZ9nbokuWo50dQhwHSNL2oVWDGx2SLqDMuHDqR0bvHj9RO95kvMs9J9ppKcheSOmoG8l3rj9kueeR1BWfi+xzUQuUv/jiCx8jNSHYKvyF4iyPsr3L5DSTuwz/AGZ77rGAL2PCE6U89AHJqoLtgo7aG1TtH5pwHBQFwey1FigGgMdTrfcAb4X9PxHQOAy1Byj2bnOeq7zLSO9tBtMyolIt/NUYcX6kwCPn0Q+/UhhNSn7opo0NgAzHc+KCowlUryO832ecAKQ3AOXzfr/p3ktA+3zu3yR9bWhegK2ve/858Kad8qXkRmh6REicAX6BsgAz9nRXolpAdzcQvKmPy6D46wXK+1jP+3IARaa4w0jE2n5tAXMB8RHZEcEqg9nmdOi9pZMqgwNoA3jFS1wfWeTrkFHfggMnAAAgAElEQVShYejpQnKQ2jIKtlUUnyTagb4PoKziamNowrDncAgDX9JObMyw0Y+/zo32kXl812P5lIxD/rrCrZEF86t17Hoztvi5H/YkWwezHme2+OUf/Ts+evP6c6XAR1LgCpQ/koDX29+PAj//y3/dVkY8F5JsZsGGplXx8x4oLW9Zy+t1qgKIxTFAGe1tr0Bq7zOhWZL9h2InCYrsJp/4CBGsh8PylxwdFbhQkTBQM1ZRhx6qYPWEbKpAjipg87mL4CCw1X9+k5/sjbibcAEMNPs0Xrv3o/6nvfoKkD8tPT9daz8NoHw+nqqwBc5dBc63s3bj0OvxKAOUCb2e108Jw+V4oMkTxTM4wbnKQ0Vj0ypP6HCBstc4oYGocePdBCjHo3wKlB16zX0PByT5fnuUXQjKWmtSQm0MCzgqkOSvvDfS0apgMhQb3qoUFiirbzLkIWj8bI6taii1QAQXFODiiZbhDqxpA2FDaXdjosFH5JwUVElOa4z8AugFtKOcZnIOgyPyjcukONvI6CHlDHrulzEwInub3AIfzeel0OszoIzHuSAaz/P+HN475B36JQx7DCVPppCWQrLHWAKQVeGvHunFOcepjO6jo6iOnYrYylMG3FI9Gy8x7/md+aUikEAtwBkBnmOl5DnmmCn+Trg1Oc9qA54jjHs+fzBAOUq5wnkD4u4CWjtX5l4X83ql0Gs8y+TUj1d5eJbX5RUbWQyUnaqAZ34Y4wF70G3Arvk/Ae9rPkvvHRy/CSjXE1yDyt7mbiQpON/X/A5U+/qcV8pfBcOXgHJ5Zfc8d3zGV66h76LLy6vcPu/GpEv9dJ8L+PYRfLrXpdvuWW/rO1B+6xPhMckYy4fjyKYAxHPDw174zLdZHolXiyZNyIxfXDZ858VvdYv/Wb858Sijv8D3MoRE9hxF1DA8IW9kCvPjJNcc3t2z5KUHSp5aRpF33BMHEL06Fp3UD4Veb+tUctjRMerhvBd4DrCvGP7lH/3tK1D+dCz8W93SFSj/Vk//5x/8z/7SX/Nmv21Ny8Ls/BXnA7qqY0MrLbgdqha87NdSVpCUK8/On/oh3hjtITmeEzBrhc05xccGisxWGPF4NkbY6wB7cmpoQx4c8qdHgSFpWXnGzhfjWc6/MbBeG2+B8jmtf70b8+ef2esTfzoU+GkB5UubjFdo4ObuUVYxL0Kvf+fmZ8pRHqDMubVzBBAeZUKwgcAUc7pPnughExZYqNxwTuxtoPz9eJSVozzgmeqqAkq0OWDqNfnPG1B24at6LDYFEkWQt8q3s4JpjXD+yENrJa6g/d7k8Rm/OwySft9H7mB+S27yUujrCSa8lrQNPHP2FBsc28im9pKi4veVcX20AS90oK8+2zhhmJFVVa51DvFR7HDRsoYBgSLJ2AVEdo8hYKYgoPnJ7WuNhyquqIKHCyjXWOkijfcnb9zAuT/Mic64fkJe8IObLyfawNWx7VGmGvVxnjLeX3mYOcKJnGaHYcvogQc6Rb6cY5wcZhV7JNyTImccMWXPM8Cao6DwHnNEFJuOgfLcx3UDlguUYbOmDqnf2XfsASwrmDc6b9BC25bmf6pcD1BW+LWOEcTD7KO2BATERsBqioxxHycZMA85I5dH1oATcFx+uOQRVhfPrv8Yj/LbvKU7X56/bj/2+d6B7O5R3l8fY4IuzB9jNnYUXdzuqaGgxqXmaK9nVjplck6479O9eReN7vSkzUjlYWasm35THekwUmh4NvjJoA/fwTvViwJmzcvw1NyAd15ETKQdtA3AJX6GQl0FqPJiy1G8DHVVvgSsVXCOueAISYycMQTqARghMXQOZ2PY5EzkFFF8wGfwqIr82Whm45nHTKX0OS3KuhfD05x37j2XV6B8J666XnQHClyB8h2IdL3k01Hguz//T928QgDieYh3pSBWsrkQerd4Ski7giv/7bmxzkuxknVYW9WQtBXnrcy/VwhR5QujaI5nmBDqFN6q8uoKpCkExAacnLvXP06otSKIoqTWS7MnRPMUwuDkzYl6pNW1h3R5p+sm/umoem3pSoGdAj8toNyeVRXNKihMniVhkCbPxShK9ij/4uZnf25Cr599O17EKaY0wOjxUwNlCi1xti5ePgPlAjueFIUtAPHeAA8V88KjrErCE3r9PMW8FHpN/qSBsjxWA5oWUEZJo0KyQwYPJR55pMHEQxPTH+vaQMb9kXLMyFDa5Vnpdhv5INkwP6SBRC6de5RRbn00FKLLhroFiO1d3j3Mpx5n91H/TX8EYAmBzoT0KBV51PGgAggJCQ49G6FTYI+LR68DyHcQdh5WW9Dv8PEUKlOBQ+o9GCg3P5nXpRlAmfY5t555Vb64joUaEDyE/Prrb4/85QJlHyXlHGKdo8zr+YyQfV7rMzzIMq4ApOdzAWU+d5goABkwLTAMaIYnyIkeYPwjOc7yODcse8DzRDWU77x/NNzaNF9Fo6q8N2d5ox8eM+ZUecnDnxN6TY4yv5ywoPQddoyE2rt6sU8ZkEGGIwYFgs54Li613aN7rMF8twPSS6/3Pbb37t7kS6/fJoN3j7IoFEB/EaCnoXOgzMZ5AOFe48ZMo2WWgGrm/a0t0fKgTdSFrN3A7Nz3tpF83Hfnztz3au0Ykud7n98FnJfsMf1CCew08dyu84srC2JlaPsnEeyRYwHK6q8tEn4hoWe96tDjkCeKYDE4txy09ziJKpJl3CoQjPd43rholyvU6xx7TZhTRfRP9SKi2nkVrGgfgeUaNXGyXEOv34u3rhe/lQJXoHxlkM9KgWc//8vj3cCzoINDDmBZi6Hl72mukTtoZeQIH4wHQkeCAJSTZyZFFfntWJyTz5GeANmXKM9TvVoKW7zW1iZRWkjyQ3GzYurQa4pMeAOyN8ee5G7NedI8E48NumYVv6UUdZPu5hXD92el/fVhvy0U+GkB5W4yO1BmgbUQzMpRBqWt0Ouf/bm/ODnKnKP8VODoydOvDJQHuFDwqWCEwkvKiyNMWoqZPbfyOMzafTFhrBy50xxlzlB2jvKbi3k59DpHFjUPFCmkIk1oa5YR9paOzAHDJDm6oM96uovS6Hi6vD9CsuPZmXpMBsGqKtu6B5UdSDQ/E/B46lFOqodA9spZVlTOGbBWjrHqMiRMHOof3rcCZUIpAcoOSVZusubJQFtH7kmnNljX6La/e3sHmCcChxxEPMlzbjWVnJG7+n5oR6j1OVAugKZ9AWUALZWr5/0333wz1aeneFc9ygBi8ceAWj7TeceOQHgyxd8ElDlKSp7iAcHkG9/n2gnPlnfYIdXkNnPMGPvIjwLLFPEixBpjTD3K8N14kic8f0qOJZfT8EwgIDH6S7Y7/3v3JpouKP0OWcVgTI4y/Emo9Y+8zhFR7JEurBbPtMAD/8azrFxTh10bmNuosBfh2otnVfIVKO7F0/Z73wSgd+NI532BzlNP3s4XfX3OL+dh1DZyn8HbgOkjHSv6wsqvh4YJe1d1NHtCO+6ulfNnnXqtq2s0hNiG7E/9U4D88e26c6cgufRHDnjtepUCTB21kpgXyw8ZFiyXougYeMNbNezTZCJjdqOIqDVrWXnNAbDlDelmSUN5RHSO0kYsK5pD/EB8K8Es4MvZyFSwVhHBHEN3GOhq55h1wqjsFDFwNtBG7jrs/gDQ8lC7av8v/+Ba9frj+e3awi25dCXJlQK/bgo8ffYXBJQBrS6Cg5QjmFIJKRJwhAhWuJdJC5S7QShUTxZ+jjOhYAvqw0BYWVBdvVW5i/KCZONgM53n/fDDDzfPR2FTPt0olVg5lbcsRQXlI0dF1Goaz3FUe54iD5T7aFBir5E3MNUjTT8uWfV/3TS+tv/bToGfFlC+PBuNrJAKdFxC8aQvp+r1V9/9/Oa73/2LE3r99c1TPMlPHt188eSZCj0BjAm9JgRVngwpyLRnEGiZMu8pVY9RjN85P7lA+fl4lAuUJ9pPSmKPhzrJUZYBDsXLbhkrk17jArt+p/+QaVYGfRxPFTc6wzEnrZPgztkDw48wt2x0Bj4tLMh3BggBynpvpXMvbiRQqfOLA7YBpqo47dxpXSvD4QDlgHpROx4pj8VgVGMcwC3DY3KE7ZFCNs+42tczoLz3qZ4uPhNAUaoKnuzp4wDll5wN3Eid5DMfZyxPt14yHvXT6S4813mKeHzv3zx79rWMJo85Hmp4AoCMRxnv8X3OXx5jytMvh0+GPx5zrNPwEznGFP8SUCYP+R5eZkKyXUEbL3NzkNVn8tUBznwPcC494DsiGeZ+QvQdvmr6FXwJxtjK6r+a5BWN0KAC8SpzK1rYo6yK1xwVNvsQvzLYQgOmkPniOTQLxNF+cwqUL3lnz9fe0c8NDV4Cx+f71u7B3EHzfq+H2jWwKl3vQKuvD5BtRl+08qzrx8cdkTNbcOU9tj9aN13wuBAzpmWYcLSFw6139FujVW/huz3y65xqv/73UYOObu40u/T0k+8tgiR/1ECYLO8QLmrCpPLYJat4HX49qMOXuqB3cLvlma7GyENbutcPPoxiB687v9ignLxk5s/ymc/VT2RujnkSUMY8p0gOOySW1pa+wvWZxkYJvr43aTOS3blHKuTaS/673/u3FTV4/blS4GMpYEl//blS4DNR4NEXvzjd7LJFIcwt2KOUSiZbfFvAU7zB5xqzD8h6zw+KVCz5ysUDMAtEo1w59wzBb++1C9l8P2dUvhiPMi2/HiWavDDlGspCT6PnOcYO84lqe/Rp33q1R1wX02fioj+7x5yHvLUnb/r8z6anP02g3DW01lLWsEKvWfcD2KZo07PJS/7y25/ffPuLvzBg6KsBzl/dPHr69OYxFY+pdDwgyeCYo39W/QEvTHIWaWrW9oAPwloxgD2n6vWEXgOcX8wxUToeaj57GMXsHCgrnUN5yCk8qPzcyB9CXqW4KWNP3mL5Y/A8t2KsPMSABXtM7C22SUB6qJRIuot3ZICRPDz+vOOoZ1XSKJ7mKrpc1sJZNfghGFVDIeHLDnu2QvxK4bvcZADb6BgDInvO9TPvH6m6rIt7qc8qYAUtThVjX77AO+3u+cnNOy6Yfz1AWaB47nkxCuwLjJUB/gVDNQ5ImgaA8mzlKU8UQatfK8pgwPEjHR3FX4PfJ+NNfoRhRUdMEXptEMz4lFvMucoK0Sb0mnDuAOUW6lIFoRbvStQCoaA6lgbPMmfXzH06HsqgwQAtoJkdTHvSeNQSAeBLUkFdNCXvfPgB3qFwpMKs4dXkJwOSKXxkFHPklBYou8IzEyMEfYCrS7Km3tUdRO9g9oh+UB/XjrYD5d0rvhfG8rgMUsoL532oEWV5gXejwdyLUTxpTdxbcFxe3PkUctj4Yr5WXnh35c0YsfdhgeZ+6nkqgF7jpHVWWmXnJWq+/bOdDucGhLfeuRlVzg0UWl/lrqw10V1h+Le/o/CVC2bVkxvDHfSp/kRu+2Y8UBQekSTYZNSma8P02TomWR5c853oDnBOhIqvS2FVnjINPZzrOPJOdKDwljzG6GYBypGXTnPxkXQKrdbTZ4mlQF1T6wrUVWwwQQRaI2p3+o6+p6VgbzNr8h/8/hUovz8XX++4RIErUL7yxWelwJOvfncJ8QjjbrK7tfl8g9u2BG+O8gBnw6QdeR4cmCbFZV6j8MlLzb9sHNI9dMwBXmS0lvF0KF46QHnPMVaI9VKAuinTRAOcGrh1bGbahv1zXVyflbWuDzso8NMEyqcT1NVhwCstjYrXA3S+nDzUr7792c3XP//HxlP4bMDRAOWAIp+P+1RrXMDhQN9yeRi0Cqza00ooK78cwcQ5ynjtBJR/xTnKP9w8SnjxJaAsJV3RIQlBjmgpaFXUp5Ruh2H7qB57ym3cW15mjmWRZzFSQfg0oBgPSwFtgZfklbyrgKoY4Q5FGWXQQNnntjuE+fhMecv1zFrxfUVoNjJpA8qViQXK9d49ZGABJNbhHc4ov1SU8yr0bQOF1TUf4sVGRhaQc8+ktPjYPAN5rt2vr3dK98/jyVFUyLWOiMI7TIj1gGV9NoW6BJA5S3mODaOgF8W+CKue66iOznFiXEPYNUdekWssY4DCqgHPPmeZsGtFKNSoCkhWkTiHZEtRT3SSXuOV/hEATWSDw8GNE63AL9SKoWHbP2gv4ffmH8CwQ9KhyyvSA/Amq7gkqT42DNdacdujfNss+zaP8jkILvjd99lL9xcI7+C6c9/53Xlgf72D6luGRK1VcJfXxM5Pu5zQGizoyxcHmAwwWjvuqYQpGG4khmZHwN7RGQJfMQbpaMghN2rB7YJfd9ta2q/3Npq2I+kf675taM1uhojjGdEzumYlD2U8cF2WKiGqPM0atnA0DA2QXKOKzGwOc+SSpFsNj+oIxh6iQ2zsUXsiYCLoJPgcCs0JIIcqJt3MgFZAWRYgp5joqDqB701ucg01Eo/IFn9Hfxzt4p5r7Ql4u30KgLVGDPLkjyf0+upRvhvvXq96OwWuuvyVQz4rBR49/dnaBCKQd2/JvvmeW2UPII3IlJIYrw0WToSwKrcWsmJltFdIVu0qmbGYasPQnmEFzlr2Hn5VRaSw95RMEtIS97c/t0i/AuXPylif4GF3UXAueU/e5lH5BN36gCZ+IkD5nbsLF9BXuQQG1EzY9RdzhvJ3A5S/+dnNl9/8uZsn400GKAOI+FUBpjmaB4+IfLDxaFU2HAYxGb/4dd7niyni9fLlrwKUJ/ViokrwKAsoA3J0ti7t+XgoA58BfwfYbXitvXgKtVbB+xaeQjGM8k0zVk31f5TGBeAtT1SETPl8DoWsjJICGKXX+atojFYLF7DN9fregBmFkO9VxV9yMecwkxscH5G8cFJOXfywQAYllOJWAiXJi5XindDow2uIfA1Qbj9XG3leAfphBPDnyq8GFE4RRTxYO1CWIVN53nhunQ+M91jAOJ7kJwBiqlAzT+MNfjwgmO8VUk1oNecoD2CGhx4OfzycHGW8yfYaA5RdKXsd8ZQcZBlT/bl+KewFb3HPPKtnSCv8OqAZHnE+rL2pxgc22tTrprxi7StcB/DZgLL2noTayytHcTOKzU2Uk8KuSe2J506GCgMWe5T3MGUxxq2ffS3sMu0cCHMjc1P5tX+/g74dLIt3t7k9f/juyex3fcb+3f4ac0OPOtqN5XvfLgHphS+TCiFarR6dygR/vgwDXnf7zyX6XCTwGz78GI+y5IEi3pLewbzEdWrv+fLw9vHSPzoXjA0znfiEtjRYXYoswruLzuOTACBU0WZ0HuSFrp1nKdTFUXh+rr7QsXGA2hdTlA85I/E+33NYmYFu1oIMXTzCn3EGMnqYqlorPNwuB82FwDipd47aE/DFPqTjNX2P6dr2PckUC7NdakXIOIel0QL3rx7l92He67VvpcA7VZkr/a4U+JQUePD4u5FzzllxTp7/RnKqeIo3QARjdzKzaT8jLAfB7wI2eHNQclEA8Q74OgQ6Sk+PPOBcZM4HdNu8ZuOY9lGmaxU94O3uJ3736K+L6N00+k264tz7ckmBOldGz63+dwHdvz6a/ESA8jsHSLhvTE4Tzkqu6VfPnk3F6+8ClH/35tGA5Kd4lDkbV0DZXkDpSFrfHutOf4M3ECSeEnuV3wSUdZTuiIF6lFv1egFlhxwaBEmts4KYCqyyr0kG0YzNZvpOip0VOXloCeGO0a4KpoGywcoOgg/eiUe5QPocaNh7SzS5PbQGyi6OhQysd5eIGcAipwwoYjeGgFOgbFpSaKtVrxvaXaBEAawC5XPDBNfsId87sDkByqnwbW85/nrnYKs40EzGV19+KToXJD/WcU/jUeYvQBhZz5nIeJEVhk+RLs5Mzq+qWbuAF5/ZK+xzlDlGir8uAOlK14BkH/eUsGx4asKs0dZrUMAiovlX4SCHX78ODQ/azAXy5OWv5kr7iTjV988/HTfImBWWzT40FHiBcSM1MwAgMdgqOlY5oQXKGFfcnpuF+dTwnX4KPHfg29Dsc2/oDljP5eH5tZcA4g5y1dUCvRis1T5AivHFkL1fcy5zd96XQWfzutI+1ZOF/94IlGOgkuFrXXSJj+9EzFxUWnSMWv9nz3hne9AEkCngaFWIwdzaQ2IZSNzKYbAwLxhIc7/ALfUMJKtqYAOExzhwQijfk0dKX3Jl6nhn2yGQd6JRXo5Bh/x4kzGpbgHJdXQ4xNqyRstMf1lHyDwLXc6497xiTrIspCYEXuacuneAbctg04RfHR+VCI6uLXvLTT/a+gd/8DevHuV3Mt/1grtQ4Krj34VK12s+GQXu3/9qhB+KAts/3lxYsCFqyk6J0lmfjIVx7KVWGrSTOI+mn/OyAhixi6MAW6eskyiTsqhaqbinYzVSIESN9TfDPDaH7iBHFz6IDntzFeJnxuwPavd606+PAudelCpXVSytWJwCtH5Wb92vr3fvavljgLJG8a4HHErcrnT6zi2U8q27i9QiLyxAyYTTPp6Q2a+meNezb/Eo/3zylH9n8k2/unnyxZcCyiqkpGOMpurw0F5ViaU4scjn7wDUI+QY8CrHyCWg7BxlwrHvJzwWoKyx4C08vBfohmh8yBHAprM11OUobZznKfAYD4y8NpEz0AOwQ7gw+aQHeA59Dabmx5W4LIUCIAS7AVHIqfHg4CXewSevO1a+ez75v/3sJEeZNmI0NOB2Xp9UU45rsjA9wqTx+ip0ff5re6aLvazq5xvARkOpyxNV9JXmIgXW93ad6DWeoYBLAOyXAOX5DJoBhB8mfUYeJApwzfnFFHB8OPzCsVGAaIpu6bscDQWPcP6xALOqVs/OAKDG+wxgplgX4dQNsVZOsitdE6Kt+xthwARKkYdNXXDoR51jXE9yPV3wn710B8jTa4UX6DMZJjSneNDnyMHZh2TYYB4IsVdMa0Jj5xoBFgEo2Lse5TM0eGGl7uCvX5+DrnNwe/79OTBtO+cGnUv37W2XHvucH4AY+pjpD546NwY1RPx8mKsfGDRWGPUOlPc+XxJoO53O5dil69/Vhvg8aylsHl6vkczr7fazALOun6KKzmlnPS8gOGvSvOQx769pW/UZIn98apPP2oaHkbhHGDttIRdG/8Lx4NSQOCekO3Ex7NioPRtluE5F6DSOhE7Lc0zf7bBAVpI6YS+zPb5HQTWeac1sLqyBEH2M9dMQbfLQHeVX4N0xyTMteeZrD91NBhePT8+av3//D69A+a58fL3u7RS4AuUrh3xeCkzFUG0UVRJPgKrEM9tnBGDfn3bRwUkOhVyW+wZB5x5ZIBO2kw1G+Sv62kDZu9jZ8C+tiP2zdundWOLz0vX6tE9GgV3RL4/Jyi3Pn1lIob/RWQtA+OYAijVtf7JevU9DDve0ev8+P73nPKHgUhsfuXUQt1ygTFjseP84zufZ1+NR/ubbyVOe0OsAZY77kfdwQJKqEc8vuqSAcsITpX5FIbQS7fDWe6q4POcon+UoP//++/ns+/HmPTcAkqeQMRkw99gZ8lddiCnKOCIjypiPpHM0DAokoFZNEN0SgCSgrEJRVoQNFP0rIDr3oFSqDX3ncfCvHt9XeBwBU70nHuh6fPn74rlzlWnDQNmguM+4J+MCj52w3hmvDod5mbBxgCSfoWgq7Nfe0eZ2Vln9YTzXh+JaD1Zk7O7lqyd2NzYVIJ+ApDy31/P3yYRUQ0R5ivH8pl+mq/OKmXe8wzr6KR5hhVlzPX/xDuNJFt0VahRwTb5ywTeKuYvCyQBwhF8DommjwDcVeGU7mH9UQdfc5gxvdSz7DK9Cj328rJ7daEAOMgXmVCtDZ1s7F10ASYDJoEVMrvYtaFTcUgClfHR5be8AsK93cHbMVYwUPgd6gfm2ut/b1+d5x+egeO/RMdcBh+cgWG3yL0aU/d4dUHq9rWO2Ckg9DqbX4cM1XpxT5byt83HpvXJlHQKuyIA7/uy0drSA6Xjys20Ul4GypbVYPHLgnHaZerNDfiov9BeZB6srAsF6kfuCUWYB9DUHfGvw612i9IPWMdpBW4FZfy9OpDBXXksWJFRa1afl4gUgz+Fpx3yFhauL2TZmyS96J4Rbn68oDoCyjZFLjxMfALwjN6xHMnQ7WmR0CUiGBn//D6/FvO7IxtfL3kGBj9R2rvS9UuD9KDD1S1EBLczrWYmgDoq1AD/A8t6+P1f1awnr5PMcaHdHr1ZeZJGnxSoDAJxRnN+Ic3cgfPf98s1d3kayw/8rzn4/vvkcV58rY4eh5UwxsQKSELGjKIyBjdQUgehTL8nn6P96xvsw7qWevZs7q7gtm9Za0SebypuWsvKLHXpNXilVjJ9+8Ww8yl+NN/nbmy+efXfzxXiV8SjrXNzxHt6PN1Fn2067AsrTgtLZmA9kAnTPa+X3Nkd5gHJzlCni9XzOUeaYuFd4lQOUreAGANEaMoPcXeSMQgnt+UE5VBEaxcaiSAJoEAHOMQRMLaUvuhtHozQvcAPB8Ew/lzyMx0UAt95HvMnxKAOC+Wl1af2NRxnF8tUQYw/lNuBGCx3jghTqeI9nfIRsuzJ3cpa5FjBstdNgG0gtQ8Hka2+FwBxG6XF2nfT9DpTp6wEmItkN9iyfde0Givs5+cTyGAnUey090PFMX8hbjDcZ44q9WM5b5tc5yHiLXe2ayVJ+8CjxOnsZrzPzLCU/QFkT2jxlF/oCQKsIGKBUSjvrWitfXmUB5ciBygODmAVSmre5gymKrtmzbKBsT7I9zWKjwwNIODp8DU/PdYCK+QAg5HXzZkPY/rw9BHoZ/Rbo7N4ojBFwUyDadhpSXuP2baOH+UrtZ66863ruLwH3YLSzYl5ZX+INyyUX5ErRvrw3vU8NS3qWqL9+zunQeTrhyfRPx8DZDnECRrfmLr48eUaM7x37ccO28Zve7ughJyNuoR4eXsmBgPe2Edx7NGnjwTJmHcZdlaOmcdaYUzNEk2lShb08eP15EFmZD2NooKZCaB/D3x72jBeY9eN8fYPqzk/7oLqMkpWWiT5z3nJiVnUMCeqHRV8AACAASURBVPCFO6bleCJLWGiWc2pT8pwIIXGpru/nohPjCGUKnhFi19Drd3Hv9fu7UuAKlO9Kqet1n4QCAGUdMyLNkr+1pR5bgqX60sBzjUT7hestbH19Q3H4rO1264y1F2WgxbsujehAAJ9kuNdGfoMoIEVRCkyUFfK82PVJDyiLRYM78RxJr1FWV7i2yvLGxwdf8dk5f3/Ie6kRZ22V/3d18X0nwH1xaRf39O0/+B99j3N0t3C4i+urXY63L0CZqtYcA/Xsm2/mrNxvfX7yeJUByk8ffyUwDYARIBJQAC8YrCk8uXUJQmdVJRYo+d5HQs35vS9fTTEv5St/L6D8fP5yfBQ/OhddGpi9rQWKeLB1lIpRkQEB3uUjnNDHHYni8jq7+qqAma6BKvESHkDZntsqkoQ6i802UCEJlrBHLAEUt/E4t5Dr+b5gF4+yQQnKscGJfoNIMOHgk4aXC24bum3ACvALUN5Crz1eqkUbTHMtILneXr0mXJmobHTiuQbg72JrK/+6KQtcrwzIKMC6Pu1BBH/MZ1Sppl+EObsolvKNVb0aoDzFuwKmlXcMX8zncldpPOEvgS7nKD8aHiJhUueuCoD7VAR5+hN+7YJe8LC92QV/y2g244LvoJccvrSfNSP+EBGcC858VV6wPgYwvBovPrnJrzi2jLlSXlBCUDXKRCWciAl7lgHNzJ/6LtBzeZ2fe1ALkMWiGjdrkImNETnrtNJEfBNvtsa3rePylWSEvliGaB/tFPkZY0jP8tZVbejY/gE5oZ/Gw9wZ3LHQevyTfJ7Nrw3veIyCWZZVe6723n4MF7sX+hS4M12nHulzmXdnJTlzXSB6SrfyiuUf3ZUhJLQlR58BKW5EL323KmBLZ2G8li+dPus4MUYwE8n3Vs6/Om15oHkWuxhQUvle//DOHqgdkI7BKGlwDdfO0U6HcZBZ0vphtgyUbURyDjGTLNDLrEhexdsbcLuMhQbR9FMyRQX3aI+aApZx5jEGwppgph1543OYLScaNeO912sEWf561tof//7fvuYob2v3+vLDKXBnGfDhj7jeeaXAosD9Cb1+HYUzSTAbeSwU3wyUz4HAgV7O2vBG243EO3SsqbrybMc+maBLS2IHMtfZ/M2lwOIf46ml4Oq1NuAqzigXrvzpMMhXc8bvFw5rpTKwQNpsyFJyHX7rTd0A5dQIFCVRWtEl/uaL9E2KUN+jAPae8uXOn+efWYmSFiPFs3y7z5jbPowBumatIyscDvP1NTtY3tdbFBmFKlu5o+aA11bVv13lRJkacAHGrVcsFV8ASpx5+8UA5a++/lp5yo/n9Zdf/3xCrgcoT0g2hZzwAAKWH0wesQGslTSFPDMqKfWpoKspYK5+EBgGmHD8DtEkz38YbzJAec5VvgeYxjtDnw6FPF4PABbPqdIa5b9FBvnYnihTSrnAKH0ApRmbARlKns8tPQUwPNe0Uq/Fjw5zNF8uj7K8TALK5q0j5Fogy+N/PoaAHcRIArb9afwFYDv9X3MUZVyfAwzbx1Mv8b2ZNPED42FcCYnmGQAvQC10ULQ7tBR4lCYbIAmhOEsaAIaRATDq79GUD4+yznJGWQaIkyvuatGiUTxSj+ZoML6n2vU9ogyUP06Ydby/8hSngrlAs9ep+w2g5/sB0Xq0jyWjsNePuo/PyX8mqiA0ELt2HCjmRBcYeGv84ZkCxhZCYgkAJCg6aZmA0WC8yMzl8MnLCfkXf0IG6L/Nu8XI7X1IHyl9iHV+O9+1AGt5fCUMTuSA+WzJA/ZicYGMKpZhe6iu5khfe/4r2yRF1HcatHzrdzYubD8Zm9ZAi0xVVvKe9VHAdsgiF32qHDJQXutFND3oRDiwOm+Z1b5KdrtfVF33JXR0I4s+jNFBny+Z2XZKwX39dnS+hb7UTCpq+Vlbc52bgsljjwh9Nf7QzXUR+A++sAHBz7b3tvNxHD8mg0t6JKKQd2wjhI1S5c7Mo56lnU3t1yABwBxTznxKpf3mFk8yigxfZjsZgCTX0j/Wq+RdDCfzHT3ECHCcNCKQ2zVsyqgLkt95jtYpRoFUh6duQ+fLYiIyJdEF5VeZIXle96uYTqatX/7+v3sFytsyvL78cArclsYf3tb1zisF3k2BAcr+YQfTzp+NpRvUbQU//r1NBffmvXa83ZPc78rabW/vmjeTpUTwXdu4ZKnfd9YTFeDd471e8ROhABv5CjlcyiQ7cEFqFPd6kkZhsddHWq6OoBFQjpUfhV3eOx3hY37Thh2F8gAu1Ux1iS38h7Yq75PUGVvhq2JKUV/K5w46brWvpWBwZQ2r7S+lb00CCqiVfK+gGpCsZAoMqa2mR6D6L+AsJUdKkr2QDddsaLAV7njA2i9pObyJxqPlhkuCz51XyjFAFHKi6vUX8/fxl9/cfPPtLwYgP53Q66+nuNPTmab5jbcRDyK1BuwxNc0BLQz9VT10Qm4DSF7iTaay8PxOqPXzF39682LCrgnF5vxadVN5fJYdmglpgvS3odgLmNiDYuo1zNiKrIv2rLBr7oeOk4eXavxWlLkZ44qglLwo3MuTmwd/eIQZHlpwvMQNq5Y3WOeZGlzDl3RXaa4Zh1gBYD19IiT7VNFvPyonF8Co91Qldwp4Z650DjF/KXzGGhGxlocahRngJdIECMsrKzAZD7NcaRuQlqfaHmEZPebrB/LEF6ial328En0AHJNr7OJeAGQdLaYwa69xvQ5glneXz1PIC8+xuFdz6HsURi4AYjRA0Tiji/JtlHONId5kFTazgUQAULQeGREZoz6zbuCreMjkcSWUeO55IY+yj/5ifpsfe4CzAChzWZYPr42nYkzxGvaPeXcBWh/7JJoqfLnfe9s11E7cVUEaazdrqa0e7wNM9F7PwQsIGMMoZx7aZeqp13bJxF12mX3SixOw6qdfauNkxOLtpFzEptgxd/30eU1ZcBj5TtRQV3/imc5DjrkowD+jzTE3AcqvQmOOV6Iq+gPEYJpX9gOAEXIxh6KnwWNlsDgDcKuLJGlnrXGcGgubddZ8YfrvyAMZzhJdQJv3Zz5s7Fh8U7DtY8Y8Rok2lZb2muFq3TfPC073NTMOF4H3PkXnFTGjgXF7PMg6d4r3HhPPcNi/99DKRq89r5kVieH1ZV6wkUD1Jfh3RJn4teiSvGmzrfeqtUIWh1yB8r5arq8/hgIVGR/TxvXeKwXegwJWVCzGJVrztor+/rfb+XHlZqvls3jQoiScCsu2nzOST3rI87l370eF7TkQvgLj95jcn/ilNYZYaaxSlTdSmIk+k7KN0hCgzPdSmnKObO+Fh1ph2IDASu85kFWofzwaAogp+uI1sNTgKhVoDQUKx7Oj9O7AbIGp07zUA4Qfa+xsWqqtbR9bKQmokJfHngMVO0KVk8IvNUfjkydO3t0UFtrDfblWha6sPFu5tieN9rT2oDMgaWjKsVCciwtA/vKrL+fc5Kly/fTLCb3+bsJlv7h5OuHXD+bvvXtT6ImQWIXlusKqwlGlwFqxRHE3WMR7SVg15ygT6jq/E4ZNTjJFvF4pFHu8y7/60yiWNRh0ShxyjddXvRfYESbbFDznKe+ht1IcA/QETiaUEeXTOnQAFz1Nn/13gU55piVyQjspyYxLquyRf+zwaljJXnyFKgp08Vv+Nm+t6ACH3QYyiZYLeInJo5gGSCb8WJBanl+OUcLD9FBnM0s33gAxIdhSvHlGPrc33oaHhoVDRK0RaCcA3vxgPFepgh3Pmb2TAQBcr4pFrl7ts68LigOQBYxJoZjrAoDNsw4Xhy+b99p+aM4SIaLtiGJeAMyCZd0vIkgmKD85673rof5E6/IGyOJ5zcv86lgsAw2DG1cpr6zYZUa9nvbxnv4YHInMJ7LDINU80ciAyqlz8FvQJlAm0BQvXEGwWMF968Mk27qWRQc/j/nAc7kAmHn7Esht+L3Gn9BawN8B4OCbeKdvDfzCB8czaItq7enXJZoet28GCH12EPM2rXejxT6mvSu6PSssfm1Wo9Ua0WXmQ7TS4OZj70Fd/0yxgKS+j0GJsJvMr4wtNXxxX9a7QWVWM23oeZyTPGsr12uOmMd8L0A5b1RxOsBYLJ6UkcPI8MBz63xi1qQBvgyogHEtcGC9l3/bMr9ZFr+S8acAOB5k5L+eawBuI2sNOiaR6Mx6DwAvD/tafw/PWMb73iVLT6MsfvmH/95EE00Ux/XnSoGPpIBXzPXnSoHPRoEAZQR0lH8pBIpehRVvA9t6lNtF5R9qgyrwsRJp+35VwVi+D7u52byC1UC5QPuwrecR0gCzNK7L47Oxxq/1QYYHVS72apphDCnLCp8VC1m53n/Ec4e3C5CygIuArfQLc2AVyT1ftGFmp8VyxMhHz3RUB+BBwNKKKv7c5rCpsq+UdBQEKwYAKXyr8mRESdVI+1oeB3G/lbWE5y1F3Aqc1qOuYZw5ozjeYM7glaIihGtNXWG3AnmAOdpP6LC0P9qwh8A6tcG3wlgBPMptHW+FvMlPbp5MWPuTLydPef4+nd/7T+ZcZUKuHxsoA5h/HI8y7g55FXV+LlRy6LR0t4A0+iJ9klDXe+O5mzevxqtM5euXA5Jfzl++ezFh2c//9FcmTbwfVWJ/TCjyK4D30T5A057byq4DS+X5CyT7SBR9/9AAySHBvAw4iSfHenS8SwEoC2jkO+geRbFzrPkg9BoPC1WxEVl4jqGDpsDhqxZlhXKi1GJrAb/KuADk8IHAIy2gpPJP7wGo8Khvk6SUgcXzIp4NfcxuUbaDuTR2GVlcD0DrDJ5W/jGGk3itD8AE34U31S/yiaGjq5P32fIEA7gDkh1KzfXxiuuZ9hwrQkR86O/4VfGhFv+i7fn3umA/c+siWvyMgUx9z9hmfVEAyTjHijtF0VSsK4o/nmStgeMXT6EBgWY4827DAuzoNdv324SFfwwSzK/+1jKnr2343bDuasJXux2MJVm3+7POwfUt4Cv5tAFlWtk8131d+de2TwGn93vxqYAf3TL/3OlHMgVeR38wUN5pWTqeGEQvNlyd4fTLOwFlUdmmKIVMa85iHEF2AEyhc9fjYTByET3NYOSLw7djNPM382ug7HlE1tswpmOacok+Dx3kUdbzwhfHWvReAUuL16cVgVEZ/ryO2ncZHADC05Y+5kFU7VfYP/eZz8jBD7tq3fl19iQowppTagS38T/XZdC92kcX3+/zBs+oPkHW0uJLHkD75pUWqpMBUxE7qReRTv3yj35v5OIVKN9pLV0veisFuhqvZLpS4LNQ4MGDp7F+xsukjUJuECswhhnpi9lzB8p8glL147j+Coy90aDMWQGtcrLacX7S3q6vdx/6XbfLQJ3PQo/rQz4XBQoQPMsL6EiTsNI5vwLK0jGtSPeHjf1FjsdpxV8BlW3jF08FzOj8STyrairASApDcmjF97auF2CqD4QNA5RlyUc7cq6XkKjATh4o0LDEt4K3Kf9cpT8KefNZj47qebnzWG9txzRS0SRyROXxs5dDBfj0aMCF6XNU9WUsPFueNANiR18PqOy6BDwEIHGMiMJnOQ938kwfA5THo/z06VS+nl+qXN/nDN3xLD8cgPwEoDzVjl/f4LG0Z1Bn5g6NKNricHYrfqIR4FFAAyUJzx1Fr+Y4KMKtAcpT9frHCX0lZ/TleJbRYpdRIbww/ZZXkfmy5UTyY1e6/RqABG18HxWRXSW6IM5KnLwy5HNjPECZ1Xu0VGiW5gNsxCNRmQ1maN65uvw6FSCKMOOt4hhmVG9HPgKgFY4+fSH02l7gyEm1VK+hX8vzC66WYqzyZvo75gzRQF7a+Y7wYoNIG1007plPg98o7dyr/wwm9VpGldAGJZjfeJVVtIsoBF94UmRIXlzuhAairb3HArr0HKNGcpRVdEyVywuU2yfu4axkG7Qc0hnpn3a11rPu9U2ugQZW1jXZWkrlCa3CVGXitZas+A3eq+GI+YC+LbiWvS+e3B3gugvek/aK1fogP8FFAQcbiGJOs+73dvZ7ee37DZQLwt4MzH33DpSPfrA6BMzCS56NAD/PP2xlGRigxzWRO5WFrzlTWkY1rs99x1jXmjsH7zI8MF/IUY2p3sXTv2+jxamucUqpOwFlnhtN4lU8uQ1L1nDm1ytuaRstsKX+10CSKxXlUQOXPkOGWg5pnKamQOGSW51PG8buU/CN64ZXXVjL33tpJc953rrStOl2FK6r0czLUH3x/d1vcmyTJEs94W43W4v/5jg9p0wwhzhIkMWm8R7u7Xmr4cevBaQzn/usmL+9rpqusnh+0ZN7fvnv/5155BUon3L19d2HUGBpWh9y9/WeKwXekwIPR+FFObqvnEBvJdb7LNCs9FmaWtxHsh7PQYDiUY5SP3+OYw/sh4sQtmXT+T9WMPtrke/cIKtKVky6lWmz7yawja/qsq+9/vxmUaDz3JmLohylVMrpbM6ACYGfQ6m3hZ+Nm9zX+xwxI6UcXrWX6sjTpVDPKMQUjmlINjSS55XCVXP9c6osoxTqvyoX5cKEbOr6zXOsPlmZcfXmGH6qHKqdKqbkDlo5AqzTD66Xcqq1ZTBkZYvPNk4uGABQcPSSQqMLdNx+FSoKI2ltAoBZZxw1FOMAfSUf2ADKgEjAOXRQIaYUhQIoPyH0WmD56bweT/L8ApQfffVsumGg/BADG9WV1X9ANvNH32yQ0PShlM3IGpaMR+/mRzzK0IGCXvYmvxig/Ho8zMot5/go0WLl/xnwEF0AufjOnO45j9KI4ihGKb8sfjrya3UN47Z8OYreRH6Is7QD+zpJvEPbDECGykQK6AtAiSMMFNZZ+tOIiiRZYirsUc2W/jiimKdov7rSYdjSp5kvhX+Wpv7bs4StJDCPDnOmQq07qpsPr+7yANVbXIXYYMqhmFaAacf09biV7++YTvNNaKQhzmtVy8VrLC8wFa0ZCxW0PUcPGg6tImrbGccYBgIOAPN2CpvOLv4GFLEX2+PX0zSuwygSY1Hfa0eBX7hG+9AG2PRu+G3OvqYNh14zX17ru0d1B3ZikPnZwfEtYKgr8NxCL/guxpK02/ZueX8j4/oM/w3ggtJB3sqFz5zyWY2H5t7Tvkt0iP0NUs2LIu3BUyd79yZm7AE9Biz62DrJvVkTp529/O4CUG4/d2PDfvPyTp43eXtHvxNQllxjjY4xSkaoArhyMHwE2LVhwrnoNnrKSDZjcG0Ff+/Q895rC5p7VpDcuYt1LSLcZ28vg4EBqnlc0Q6RZZJH4tsU3Yu3t7nA4ms9kQVridLU4QQXRWQ5114rNuC665b7KO7HzzIsVraZj8wsusLyoPxwfCqGCz29V/U+b1vwZwxREdCn0Qo3N//Df/h7V6B8l3V0veadFIhYe+d11wuuFPgkFCCE0vrdyqu0uJwflFKOTYmnwhuxtwqLbPtZrF3VtlplrNZxW0ydU+gwHQPp5VW2enTuUfZmH7VnE+SfZNjXRv7MKWAlfG3Q5rpDcaoyGQVZmzeALnco72+UIYCdvVdW7h+mCBF89hKvnYIj+GvQq6cc1vHXNz88n7DfaVRKaRRNgwXzulMufebrDrikvgOUX7yYYlQDtmf98IyuJSkkAGQdKkwb9lzLo4xVvaDYmpIfuINkaUHxogqIOH/4GCtAH5A0XmCHf2OssgcZAwLAoJ5N+v163hcoA4Bc1ZVqxffHOwzQpSCTPcqPCL+eo3seDzgGKBOOPWj55vEXDr1+PPnKAspUu2acKsxE/0TI0JjCNwBl55H6+CVXcOU4HoqNUdjrNcdDAZjH4IAn66jOGgmz5Iq9l/LaQKool5qzKLIlZXmoSuHKcQ/YUDJvFMIaMVBg5zMMMyoAVXCIcotss2tSYyOkM+wSuVc5JQ4WWHz9YsbKPfHoa4bpZ3LmCRV2CLMmfn7tHS5IMs5B0TaYLT8VLCkkNN5cATIByyrCDsfWWokX1oosqNT8JhCt8OPlvQL81wOt0M+AX245jq0RmzK3832Oh3K8KIozAHxoR05lCnrZe21jkL7TOIVm5FHWua+MVJNHQa6QAYoEqDtHfAFl08KebIHfGCt0WZR+7U8BQABlquHLk6apL0haR3cptzpjE23yWk/OMy4B5RPPrryKZwiDdjAc4d0XuHBBpfOf4/PsxXsf+vz25eCR9PHoH9Q9cpSN2FzIycazHZQKEAokGvCIx7W529DUdXxpPLc6nw9OaeG1cv7M3vtWj7nkcPYHoX7TtFpH18nxXt+Jsw3eNH8jB4P9xEaZd4xTeF4FfQP8LGNipK8MznNtlj39sT4k3Krn8M/zZQOhTTx6gOb9oeSt110OFvB1kjGmO+8jlsIfs0bY4xS5ROcxBK3iYPYKe49xmsoC7pbzixVVd2AMmbuhoYW9LHI659zEcyzzmuKitaC6DJqYsN8OlkPLM4BsEngS+Ps//Sd/cAXKb1o818/fiwJd0u910/XiKwU+lAJSeLNZGsB6y5EIl7KF94SiFBHofCKPizcwKynZHCScrbRrs1ChF3rGF/Vw+a+PrpEIVte1YUg5PnwXx3tvRQkr2gbazVGC+EMJcL3vz4gCUYSWipN+WCHuBosGUcVYuZBRRFXYac5AVUgYYFHe0QF2EzLM6+c/4Cl2aGcrQLf6MtziZ7yevNgBZwrfjOKhbkkDso6I0jE69KOjEm+UNima9pbaYz3AfADwax1vBBAIEEPLV4i4FXF5eQHWHTeak7/w3wBk3A4qjjS/MinRXsAHYdj3HxHyPAB1/irPM8cqvZ7cWECBi0oZ5OMN53xftxGPSJTER2NYeAQ4nr8YAziK59G0qxDs+ezxBpQfTBj2g8dT1ItiXlP1+scfDeBpH6++ct6kLHrODJShs0G83dj0zwW97k9hLcAMR/M8f/4rHRsF2NbRMbg3Czri1cGbjkee/Owq4MydeIQ5DVj0eyuRgqCeSCucmk+3LSU4YJa/Du22R0kiy/+zAn4ozJY6Av/5binayEzGGmmkGw0KfY/bAry8xCsdPlTrKlRnuepuuo/uQ9YA7/Ta/aENjCfiSIAjFNa4eCTVqMkfzjjCQ/KWi07TAiGh4gmDbq6VlNUjAxZpiygGuZuXevIQGS+t/7GNCCJvwLme5fxmg8LsJawXdd7Xa5+Y948wosIXeJiNdg8e4vsXpD+AG5ijhF2LPomuqNdNUEGRCPF2wSfzrJ4fa57s+l35nAKKOaLKBjO3A/Mcnll6dQY21dN8ZkMzxiivZx7To7nKROceNl3o4R5SEINE9zKRSpEJ/jHvGMAUSJ+0wT792sWjBHrbdhnveJbN3Ie5m+9zjY9PsyGh4zie8Y4XOy12Wp3I89CsTe1AejXPyohRJ2tWvA1Y6zqFTnlf2kibKG1UH8KpNj5aTF+ar7Qm7UUWLdeEeS4Yf3QeH9U0l+fz5ht7KYxBUnLWgFgnLMgICw85mg7Z+sDWGa+1zKHFVmSCQG5nxK/t3WYZpa6BpIV5hbEcx+CBronE0Zes7VTBzvP4VDavKZXd6IjKp0aphMTpAY6RZfBVNJDCraLPqV9rj96B8F7rQ13tOszrf/if/tEVKN91MV2veysF1k50JdSVAp+BAg/uU7l226KyaVbZlSBECdBOYwFqTU0qqHeQ+YtSLC9Ewvm8MaH8kUNjjzLXokzY85YcaIQ+clgKwg7UvZH7gVUVvOGs9+cE6nfe5O/2864279bK9ar3pcCp4n1xXuEbmkW5AQxurGAlEgXAXlaHiyWUVHmpPqbGnjcrJQUAbP7GA/wvXl55Ow0syz31MqCUCPRJo3LkQxVLGXjQVVSganJsBfIS/qxjkVx0RV3P5wcoVnNo1F1X817AeVodxcb5bOO1ltI+CpC82vGsxsv96OmERU/H8Gx7Wbr3Ood4PngYz5uOlJIX7/QXAwBeaYByw8sBvYDwx/O8x1PECy/9/Tk3+cF4ku89nLDsR18O3ScUPJ5u9ReFLZVfd6AsqEHp8vnhDFv7WwEwKOQc7eXCXq+n4jXeZYWxe3o0nyKuqs5a+WfqbJjLHJ4Uv7LBTTTVD6+VxS1tUSY4eIk5zOfyuEqE+a9V9ALM8B73RUGl5VcH2FvyhuiGdeRUni9F12OwBPPn0EfBn5GlhqRdD1YwC4g9Is+leDgdYRxTssqe4yrcSFAMF6JwPa6LlgLH8fDWi2hvG9eaVgIoLdxTms/zH8wc2ltnmhhcDGUTwcEXxxnAuiRGgxNPtz31PMjOYptHFaZ6gAbTqeDKirgNF8feExpaHHhiaFbh6qJRPoeOojM8yD5kQwQ/nU+9FrUM2kV7c1eu6/X2Pt8GdjzMckRmFv1t+9nD1EWD7wWe8wB3oE1oLnavnfta7rEM68+5B5erdFZ4xuyzwo+BhMaWd+fjqFfRz/IK00xsz2tfLoPbbTx5eQ6Q93677cxN+H2BaxvMzfce/yUjRaGl1tdBY/NoIvD9yPDOEREXPm7Vc4/L/wumzXz44D6n5LC+kcPkHAOkec5BXNEJWWvjj9cZs9+0IPO0u+K9qrzkz0lLsYsgcx2DmY2L5lv3Jt8TicHaqqEvepLAeCatc1eg7CP3wnBli4wtXL7mvE6QzM1RgyH80Lnr8Xg2FK2q1+cgmeuvQPn2Grl+8mEU6HbwYXdf77pS4D0pMPb8CO5T5UTykI2WTYGNKF4IFe3K5rU203j18KbMbQrLkwDH6zEZZ3qv/8gWUyialWZvxC20ZItkNx8DFnue+dzbyPrp60ODyo7Ya+9KiCqpVruuP5+LApr90Hz/u2/k8ezpa2s/ViRQNOwRUIhnQq+bC4un6yE5u8qNJI/SOckC1PJCVQm0UgnIfamjiwKUo3jbuxSvtZSbKKGbwUjhodOPV2MAakVZtBEAnzy7/B3vtvwBPkPDYy7bVfNtmV6FWBvMSrGXuuWL8fLWO0lfHqjw1niCKaanK+q5Q1nyawEp1jGhn9BF9GrOtUOvCbn28T6WAUfV5AHQTwjDHsB8b4DxuI5y1AAAIABJREFUozlLeR6qsOt79wHKXu8C51RhjZfEXil7tqy0e64bfm1xAHgZmpGzPACZGPlX8/rFhIhr5TPXoq0eIAUVSSCPuDw+c5UG7ZGferP8uZXbqNwt6kU/xD9RKEXjgKVpExm0isNtwIghNoyV66zrSoF1LiO81nn1rJl9GAeGiw1+aHguvdNn+7gmK8QOSKDvyEau6TowHZUXLT6ZeZcia9ko7ykKdPrZ0GTCcSl2ZSOCfFoJ84QGzpVWT3heKlFXOKsWwPSdNjJgrRMPde7BeAPgkdjNHsL3AeQF/JoNPMYiva/TWOCDCcVfoc+eY0mBpBIopCPrZAdf2peyOtaxZL63P+EOh8kGzPq7PiNzD1DeoqaO+zcQRzRDQcjtZzBpPMORIWqdOS/IDSg86dzWycOLexh+tnHsaLUI/0DAfoaqKsPTefYhXtqZbWuzwaO8Fym8jRNj9n7O88lYc91hVNj6dumz/d7z46haS2IHWC5AJ3FinoSm21htuEcMnuor58YED7eSkzXjIBX5hxPR4HJ6810NmNtciUdjoBSnK7pHEugA+CwlnWWOMVQqT2Su5KCLzCnoQnPgscieKNZfQFmv0Yc0NPdPy3Rxd9ZNq/R7D5HRk4gpCQw/pzJRK9pLLPd6PS3jhKWPxWuodcwtz7Y8sgD2NSeGmXx2DpSV5iNAfvv6//k//w+uHuWLAuD64ftSYHHm+955vf5KgQ+igI+HOtl42BgmhMvVfi0qFdInxcTeIQtxf+n8UTw29jqoiI/eA5TlLp62yAvKDqiNyUoHglsKtMJFU7hCG3m8SX56nsnyKBAuqLbN1z9VLqoV3GU5VaXYNIkPouP1pvejQHbxhRizKV+YQ2sa8xslRe8MUKwFJLQuaqJ4mWJE6BwoHQGGAoMCoS0OJCQjgFtFQyGs6UJz86vYS8kQ65tnrOzHBxDFwJ8TbW2DEF7m53/6fZZMlQevKa7j78PJ/xXIyBFNCqmWFuZncH4mXm2Hh7rv8jYrn9hHM+ERLn30nRRhK8NaxCgw46V+FLBiL7zbVRitOnNocQJsAC17nMeYhif5i68FlKmUr6rIqX7MbRyuQxfUTpRAPLPy3lJU7VC6UOhRCpEBGBcGJCt/fPK2h2YvVHTMS9p+Lfug8QtrmlI0iTzhw3Eczln8t4BzQ7NrMKjWuM4UjacU6kXJW+G9Jck+1/KBxjMa72HovDAMtDSglxIeBdmKenhGxck2oBzF9CgIVTAp1jSfexlY6Xe4s3zEUdD5kDYtZwUApL2T18gxUfGUMueeIs2VPcpuy9HVyP08U6jL69T+eN8DIJPUZcCsMz5Dyc73a02uaI6sGPfZoRkCpipA5LL2bpt5SHttE5XetO08LMXdCwmeiuGs4mMxg7gj1LvFKYf4WcFMJ3fub257NR2oL0+yioRtQBmgFMDQqII3emKFjWzoUAh+5uq8I+ce5H5/7HbQTbUALnm+t9URuXUytoQxO+pleChzdN6Hfifj2xb6zHWnxqrLfbgEts6fcRgyYwg5eKM0tri2ATCG/EM2l2WRH0KN5jPXZIjRUQZX0mGyrrxRFBKK270Obdjk6kYU7bKBeXfqg0PhF3/GeKV55Pn2CqsvutY8K9mmvaTX2exjmeXPbCPzNTqCTRYfe9Bdm8IAOJ0/QLHkhH5pxLqVnq+1pdlSb04L0Pl7/3hNF0QX/C6gHQdKrrFHmb7p1gWUwxe0+L/8F//RFSifM/v1/QdRwLvo9edKgc9GARRsS2RvNhbKktAJ05Q6w56Sz82guSabgIqrjLAkf/AByjiho3iBOEuPEFQ8GghhV+uZu50jRkVgPG+vUJDZwJoTI0EdD1w15whhb5Ppp5R1XjuHeS2eQ33Ipxc1qO27jvuzEf63/EFWwI+d9RY19vlDKWKea6Sx3kHl4KAH3a1iRVIy3DQATe/jRXWObxRyXRYFBj4HNAhYOAxVK0HKK8pJIGcUAN4ZuGI9t8JQD0wLLymVQGHE/A0fo0doCFpMGgTXPZ28ah9fNP3jPOL0V2uKNTLjfqjQbzqdMFnACvlvKEsc6zQAtkWrVM06tJUhSmPxEUJS+KJEOQwbr4i9H3jWJQPiSWdtEu5N2+Qk38zvgwePp3+TBy5gDr2zEgWON8+GQBheunkAQDkgiPHgQfSZtgAMDAo+ugfA/HyqYNfb6MW8gGnsGWaDfLezDTLFCr55oODIcseeZVX4R8FmDqEDrzN/Ul2tRWpuKg8NPMOt8RRFtQ2VA0J7jcWRZSbRBsgmicv0gfmw+10GBEvdgma/9/MDKDWYjIaPFNVjHrIUtnwWR9dzrLdZL4fi7TY9B478gdd4LRWdNWV3v3sj3jFwNV0NftSGZD3z7YrXS/nmtoB07SF87Rz1gpkjRFtj58zjdOigQWgtcMN2ETpljKeeMZ7HdW8DyreEy/qA9Ul/NyX/TVcXJGw3d8ZDG94a9F8KF35TCDGTWKCs48LeAJSXrDQ3tgDYAjTM2UL8+45XDtM8C/yd7of792b2N+yXAZyXJPexRiDQBbB+yzMcQu4GhB7VpKd3Lepl1oQovfhjB25HO8yn7s0C0XOyRsWzYngNUbya7ysx4gJgodn0KvHB3oGcb+FIg8ze7bZoyCBbLJ1nahXJcIb6gyyQYMg1jE2moBivtOCWDGiEyHzvZ4cWXLa2w8yp17yWuwmoterTD1zMsYYKvpfdQQYBA+qVl7749xwoe1oWSN69x9pvo4HtXmru4dn/69+9AuWw/PXPR1JgcdpHNnS9/UqBu1FgFGCCGqeC7aFBIewEKBzeV8XIoZDeVuwdsdBU6Bdeq4QwoaZTbIg9W4V3ABNKffM5q/KySAUDVEcxJ0eUs0Z5dgoRSWWVEsFfrl+WU48tX9KRAdrdQpdCcwq2ThWNUudke78bya5XfQIKMKmX1K3Mq54QZU2XoXw71Lcq3HF8SnlhfK+HgudYUFXmTUxwoiak+iREEkUCLzOA0OHHeHXtNfCD7s8RSDIYRUGRF27ek3sGQK3C1WOpBG7Dic5FnuQGwvPUGytLRx8FRCaPDa+wnjFXEBoeA5Vz2XjwrKhZQK4BMHRQxevps/obDzlwab7Tec8CM6aS14I9XwIoR8giwzJoxMuuMHGBGa9p7gZAU/FaFb8fPBlvL1W2n8zYJ19Z5zpnPqY7P+LpJcw8BjE/HqAMzD9O+LTuSn8INeQoqPnrwmOs5VdT1Aug7DnqX4/DRw9BI1KeBS4FtGANe+PEOQF9Nm2Y3roKevFe0Qae254paklW/3VAiNpH73Q7paUH0BiWwz984gm0fu/2FDKOh84NeF64AHAJU5H7q/53HNC0Hirnw8vDiixG2YbOE+3TEOt6MhXqqV7ynLlG4BVAKwLkN89PHzC+uFp6zKMamgYtPpCEhhfEj+uIJlfARtEGbVtbL5BpFxRCK9AAn1lZ9zhcXEszSP9mk1DkgcaW+dxzHdU4vOkwcd9nlLOA59q6wvbthudQcx2QUFh0CBHvL8LaBc3H3e96sfpjoxvdy7yXJqUh466HeVufId7qg/L5dynXPtz20EJ/GX3Cbw3d38HPcXeAqz1/rbx9cEwY5NJz30SDt++be8vnfTDv2MPZ8OsTABfjUbQBz/few8zl3m55sPLZtSFqMHNUxwMMdlQHiCHoOOlAayd8KIYlCsNy4oGOZOLhOd4JeRkZLsmgtUNVcz4knczXwQ9NrdAqDrlkBIusknE/a9P843VAU679aEOS19LGx/Op2hymZQnq0f0Rb/nN8t4TrPP82BNot3xTcSS5mUnjdnm6A4g7X00tOQHHXBNjcTTCQ55oqJ27edD/9l9egfKbVtP18/ejgPb997vlevWVAh9BgXtfZoO3p8pHhiB9bTklDDQoYRhzKeAwKWriq4QoVQFUsRLCIgMO2ES0gUu390blHGV72bypsOFkW5BwDijWsKw4kOtpDZX74gmsQiHJbuBdQHMoVFVY1VaX176z7Bv+del9BCe9563V3i8rhZ4rbff5y/ua0DXho7twjm8Ub23I+V6v227aibdYfB3NQp5XIh8AUQNWAYT3BFobzkpe8BN5/4xR7SUFWPZIJfFurqditBg9QKAjoMgLylErTmutxFUhI5OAeZ6pQkqHS8BKEmkQo/QpVFrjMFiWAYt1Vg/p9IVAwOamQgP1T4aqBXSkHEXDsifbeW4CFVLArOLRPmNSDjge5B/xJk/xMKpuTxjgUcF4ukTIL9VdXZAvSp2gKVICg8Jyf0hZR6mURxnvMve4Gv6L51OUrJof2qLo5jYEaEQrV4A1fb2m7Q0eUCrviQsIVrus4UDedQSNwrfpowvvVFZYPsnXLORUb6+Bo4GKwB3PPLTRoKxD+XWfRGNeKkImAJBvJKBMDoWPQ/EA/f5tNWzRLtcLZHt2rCZLbvZnqQ2q0kvf9T1GTj9PFb0lZN13WlKyTMZsnxak5GLP1RG6Kvo7v9j3umgUER0cBdV/Sxx7rdZ7fXRTQJR22Wc8dXQJoCyjSgZU4E5fZBxRoT3P0wK8VsIN5M2rl0KGCxY0NFqIOKEfBsihSfe9duLo9NtebHsHvKw2bcw9pNcGFHaP6kmr8EN4QJXILwD2BSRjKNgbOAZGB8i7veQxvj0Oz2R/3rT3veua9T3QUNENrO7NeHVwaWh7Tof9/WHg07xYluxga39//pr36/7O9Vp96mmWrlaMGd4RExKrm7eYS4evHib3zBEclhvLqOZ1tMgIYI6RVeEvMHtXVtYoH/FMMYvbezDP8BFRWVuscCtGx5ow95rXtQbnLUfMmef5CP5P1F5oVrmHbFfEnjrffdIy//DISx2rjIvHOMW/bJgyMOf2U6Bs8e1715oUlZRyY30OGf6//9f/8TX0+k5y5XrRuyhQTn7XddfvrxT4NBR4+LWEpYuUWFnyxhTlHSUanVMKojcaFEd7SBD6qewbq6e9UVboaaYFuiy03bYK+EhRQrjOC0CAcg7N/j3iwxuFN+KXc3SMGtTvDpRNBq5Svpv67w9qPffmIDWrupzeVzXwUw20rz+fkwJVspaydfnp8Q5vQLlApHPqCT2bP+XjxsPKOcGp8AzwQ0/RGcJPAH3jTc5xSwBQ5QfL88i5zOQPG7C0KrTa4UikadOPdWEVPLDVmqp0KLxXZ7gG/Kpdj1fhyOFlK0l0yuug4akCUq8BqYQ6G2wLuAGUVSnG4IHjgA4cREu2GKkteys3oJw+W8OKMqZFECimY56stMmYwPg5Kopq11Im50ggwrVx06AICaiPMjRndWo9BwWp8jiyYLzKAF10R4HEAOoFlHmeDWgvXqBUBbQB4glFTXVnF8+mX1xv8OqFbkXTSKXyy31SVIyAr8eqLsyxVBCFyBeA3j00zvnLeyv70CptS+E3cJacpBNqjvGXdn22QYJlXYwP6u8yElgQzQji5df8bdCm8rdt2BsfBdgC1HMeOSn6Sj5n5Wg+LXur+AsQikzhFfhOhJrPEb+ii73ajTqQt2quG073eGPoMGDw82WbTM54wUxxZ/ePro/KcSnOx5gznxxpJDe/aV4AzLcCAuJ7nkf/rcSfeCLDqyLBG0VJqNzIA7ONgbIYw4bbDZmEoG/7E2NKjMU+q9jV88Ubm6vvALoZ5d6q6e65eODt0AaU/aJj3jN3GWrBng0G8OSbc5QPmVQPfwwit0cYmngkJ0Q9fbfuVF/TRxvC6k+90HoAWXnDS2IzAGipciSlDSv7deUPnUsfIFcAWGDI9TqTGLmrts1blpN+lsSd1ojTv7S289dMxDFLGAoNQH1/q0bDK+bFptz4e8vu8qgMc6TdwJ/iET9bRt4wKlOg1BfyvQPEZYqTmPd9Ps940ec4XxwqO37a7eoBpdcpK9v50B/aCgFi2ED98ThNK1VoD31xUkiUa14tN1Y9mQhVyQOPtelI/VvZ8H/8vf/sCpRvL4frJx9AAa/Q68+VAp+JAvcffxePmMMorUlmg9LmVeE+rFnFOpqXFF4pfD4GQVBVG7aBN4JS+TFYLmlb/+OzdYaytv1RVFHEfMblAsoIf3Lo+ItFtKBcglcdizrBJkfl1CilNKMcUX4VUkoPL23cu7enodufifC/9Y+RCiOlYWm37xJ9qX57KAbDN6pwbUAsIAYXFhDL+xtQq+rNDiMGFAsLqR0Ar8Oo/d5KuI7IoXJ2QkIbWo1SY8Ds+6oEyOvKaKTURL2EL2FGFDa7pA3AxecZfRV1fUfnN/ArhZFnDCAfb25zghUenhBtK2EoW48cpSHl335cUTgg35EiKIo2eFWx1WM5u1hryo8XiNqUS4eEc77yePChdSpe69mMOVN5D+8i3mhu1/pcQFnnQY8HUnPEEFEsY2SjoBc5dCp+pGOWqvPFszlXSp5wD3SOfIpOeKwkh57aMLIr9D7P3Z56xjbl1QYgD2X5XFWpIAJAUQQ3gtL7AGQRNfTkNWM7BmK6efKszFrp3sKNPROdcBtI4hk6uH/b+S2V7JGt63h5hySQRQNnEOdGIYB4q8xImuUOx+B0AeX21d4iLnW7/uWxGbOK4nlMag8ai/5pb+jEnB9eP3qV8FEBBa5NKLUnyvxqg6r92q4a7rnpT8Eyfw1kAmxmWD2mqdfQzrCeSIXNozYOt2VOcIX2mn/8qVPx2a/mPXtSaXD04l0v2qL3F4MR07MVtFvwqhWfa0Bp/rmHbEOgjkxT3YVzzg69xFfeVz20eAD3bu4idG9GbNrx56ILz/EUbcwo5igdveJ3D3AfLTkw/ek6xRDkyIxMQeZBBrW0uWQQhq62HUMT1xNJIPBovWL3eJYf3Jfyp3mXPsq8xu0MJ2t/AWWG6HFJVoa/et0h0+k+Rjt56WkLIwSGS4dMS3bG2OD39qc7d1k3+Hp1ET4z/b0OPR8S9+g4pCaId/iO/YKXTtk5CsVlb3G0HlF2nOM8fFfZRjqLLAQem9Wk8Ijo5/W/rxsZGU0I3dA8ZcnqGF30fFse0qbbNZ0sV+FJdDTeL6CMJ9uGG/r7f/6Dv3sFyl0w178fRYFdQn1UQ9ebrxS4CwUePv1ZhLqV0gp1Kb/StbTVZMeJoiXBms1tZKCUdn1mL4oVEwtTgWWFTfuebqhsPghPhf7FmC/xrxujeM1L4Ic3K3fu9ai5fd32+CsIpb5aCdCzuVAWXQv1nrOpq7xLb31lM6zVte2cKizZWr0BaiPfKVyl9Rz47W11E+Pv8qBYs+N9CLE3e+v1ed96b8dz0qm3tnS3L9/U/7fdDb+UPuGf0Nq8xHdRong/2kKP1nBOKOQQkcMzXGMQ5IImDm97/HiqL1PxWeHA9nzdHy+yvL2kDLCZSxEBIOMdmO8493W+oqgVP/JYEeIbHq4XUkrTgClll8JfyV12ASxCtl01ugpXFaaDL6Q4eexSNLQmNu9fNakDAbCeFpA5QuzkUaTCNMe4GYzRV8L1XE13vhslBu+HlBc/CT+jFDYp4IDjKFlBhlGZUaLmesZ5FCWT2qkxSyLIphBvtNpy2LVDDE1DzRU/QsjhC7GhZUrBK6G6MlfJS8taZ12ynme9j5IlxRGli79S4OwZPbzFUiw998Y0fZjcd5IjxznTuuBA3LoWMEaIOFW3fZ7vakMK/qZU7sBUNGIeaVN8CVpb4FHKZjxMC4qFDp1neWTNBxJT0pDnr8ZnWi+fT+aNa+Fpeczd1wJbGyMsZ9uG2tPyKvDQCC1Ps2b8vVMEzKsZB7wjzd+KM8+RkYewUHXbD1LbCveUhUFzY8NEgcwG7t21KPrHpB3jODkSKfQTfcLH9B6+VEZDxx6iLYXfZCx4t5c4w9bYKutPjSfZJTxvcyKDj1Hf5X/m761/NqMY98pgUL7yc0/B6QL8B+tq/oNDQqvO38mjzfAnQHn30q9x1gARTswSye3mlfL5IZN5UuR1+FX9Fu0Krnh81m34w9zluffP2t+WJOoo/J1qGGjtYLgwve1RX22LDbV0uSdrpnnr4sFt7WtgZs8CUNV0mDkdaW+ZEjBrG2RkLOvYdsV4/s3HGrPZ5+CHGlN8DBffL6O75qDPF1BuRIl1Fm8BBal+xvI6l35IStNb9BDQzj6YtSVOyrzZI+6UI3mstS14HsrltLVy2DFW0XLDraFtHAjZm/pE14xYhgnxsNaj52LlI/dzd5rPKQbJZQBsgLb1v2lPU/T65v/65X91BcpdDte/H0WBbHsf1cb15isF7kyBR0++szKTzUFbnjaubPIUewl4aTGWQ4mUEvNgQjIfS0juXgALfStZL+dsVInpKIcGrYRaeiexEJfm500nNmcV/IrwVQdl1VyqqPtqZeXhVOOVIhyFv30hfIuwPQS+PRHOGfIxGFV2N29Atps+Z1cEukGh2IhebEbeSUzvbWPPBxtVswseSgW5sr7loBWwDKAgzaHtZmY6MdWus5X7OXvb8WrcmQPedGHb7N/z6w4twHPXgWieop3qNQDWoEDbe7yx9VjpKKQBrxxzhMeSKsvNAzbycRE4H50UgBbw6kaJRLBH2AWxnBdb0KWjkQRQDRh1PFSUCgFeACbvUT6ioDuMzeMgd1k5zBtQtsKaNquhZnz6bn4P3qLNsIfGL+8Vz0NLKwDN51KAeKzBuXEmChf5wMk31edR9gD38YKaNz3uAmUpaLzTVFmhcwoFHxhwGrCmGI36WSNVvOGiv4HVBKqrz1b+NqDsD8KJ9J2w3bKB+dfHmshqYWBcY5hOR64SSD8zBi2ybIfMkcJuAfSTtrEpjGY7TZZZUEAaIlemHYNUewprVd5hw7dP+bqeU48na69rVvxBA+bD1Y9GEiwgg4JYBd0C1nQxKDK/HQaAPCpT6edGGT65RrMZT6i+x4DiuTXPltZ5HX7i88NDrGlCcKkjphvtBlwfZ0Fn7A1xNmean9aPFedq+KXYuaTY7+C7RdXKctPG832wkl6axokS0Pi2u+elPayuoL4MJ25m96b1rN69b+2XQaEou7V/Poo3vGcfwajGcsboU5p3ILeIcsZTuU5A5OTey89bwNuzYanKWJ1m0LVVL2zXvUW0Q4UFUrUHr2OgDm+weNzF/2x8gDdot4a3yBLJNfd5L6poecPdLux3RGkcw/EcKu3hAJzsx5YJK1UmxhdOzNCzvG8LaCJ7s1gUlg8rE1kk4yAkYc1zHjpj8E4uOsmoU0BMawHqIiDfM24b3WT657noDLrXfKnnBnC7X3nc1u4BxucGipeWv47PJZIy330Gn9VzXhqKtziCKtEQGcueWyzALANN88PLyzY4HXIBZwVzFXnpvGUALUDWEQ0avQIrPFjXx7BsU8i16i2criu30zlyBCGeZT7zGvTEs0b/7//+v5lX1gWvP1cKfAwF3rTXfEyb13uvFHgjBepR3rdvhFt1OydbSYofynZfI4jx3BHSahBaK+ZSIrnmxXMLRzczAUwKsVwW0hYSYiPSZnh4kC2A7Q1iL2PT2jy28ZRIqKvCKw/Js6UZZONkY1b/56OGgiP8j6JieHL5D6U9myJCPpK+3ifvMh6IwAiKO4pHFFEfA8RO02UcqtbFoS0bYCZqeMMNra1QjDJA3ivjghJqi46o4/MCAJAQwXjr0sv0tsqetiY/471/ygkdg+f+0AhKg4QIq3mU5eRKRSeZe1xt2scXATYdBk0RLN4rpH4Ah0OjAbAAYbyVBqD1HPrcXMCtK0NLUWJT1ybOd4AW7t3uE5gxANAcMl8oswLSBc2ZQ8YR4GkPRhRBqD2fy9E0w1cfczyHPcP8wisA8KUs7kr98kqalq2gbGDi6cRf6/Og7U3lx8Wr7E1kHK+pciy+CwjsWlRBr8WPVmbFwcrvyxsr0lL9vIYLdwxKvebEewKba116vdJvKA5QL1if6/SZQwD7uaJH1F6VTssE6ViwuwxuzvnTmk+Ydgv7QYOl4HMfN3uR4AVVX3WslNv1WHgi4dg2PtjXE0//AbKyCFSATFD3UF6ryYlcMQiadKdrp3TyciTH3WBcMkvrg2eE5pEtlRPhwhhorGhaHmUuAPB5nFdwAIEUW4Pcrkb1PF4+gY3OeWSKwY/5coFH2tk8XaKj2x04n/l3Byqq6o1aucCm4aF8p487v4TKt/7se4ueYUptY9o+CBndGT1QL5YI8liqgNuzXJB1NmfZO87X9WkH25PyldfgnX+go1erZPMpUO5g9hG/uWXvBYZ17VWvXu8XJyz5Dt9xsxb/7btzs+bODCu6Wtp5vfYdn1GIS4BQPxZUpxET0w6yVzIYbg0FWIN6TfpFog14XnlYz8+THKbgPVSv2Dvt/UUOvsSzyfW5V2B4rpPRNPJaET3THilbx37RNiVboruIV7m7xpS+N4g1sc1jB3VD0tiSvM5FLI9ngd4CUsuByqWDZwW+z65XgS/G4WnrvLt58zNzmZgNb/sHl7m/FjnlvCWzLR8yc+V/dK0DuNYY5DVkoBwADIXIXVBhRY4bnNYElGvU8/rnGUdqW2SddCnS3ASUXZhR3JP9hL//z//4384nV6DcNX39++EU2KXgh7dyvfNKgTtS4NGEXnc7LPMJkqHcInSj6WoP9i6wlEM2qBH5VPXNXpMN1Qp9rZkvlbuylE+FYMqC7A3E9sputpbyEshsnIQIRanU5nsAQG9Y2b2c55xnuJv2yslyq//YJB0aZ2EPWE9YUMIoF4hYYYm7AgG4c5ipgdeJMs2Gr43CeTregHd10HR7iLIO/Co4QgnhOApV9Z1vXjYEPLtUJ6dajf5aeXH7UZD0WX6FBE6VRhO1ikPmsTPfnXVX0TzMCxpbdunyQruT3Vs0QdnRcUuuJI2nGI//gyc2qjyYfGEBYzzBgC/ygeURztFMAsTmh8PDIGXI5yBz1hj3EN4FmjRo3e9VINsBROR1Fqj0ZwXctC8lDYdpQKL5VP9XbuQrheryOh5pf7lAe8+2DLmscJnHAkGOnMp+fuQnMg0CSVEwy+fbX3dmcqVVuEv+E/Og6Gywb1YjnSOuAAAgAElEQVTif7tH2f088b6qjwbTWjpZ0+VVf25Fq995GbFOmSuKijE+H0t15H0yH/A/SpXWWRU+/i7PgvJ2eUaU4haYMfvxUEAeXtIA7MMYxE1W1gDKXLtAv3nddMwKUB/dh3rUnG+M8QEF2mvRcsELaxk1LJMu/bibyMR6xt3I+b3y1jVUNDLOHJXldKF9SYos5SrWuzeXLqPDyjGftUFIvL1yC9wtIOsR9FGe0x1wcg4yBp6j0bMhW3aVFgWb5+1fJNTZhzu/3eX6XtM+72D8/HXXVEYbCnfsm1fNU3fhpzIaPn27cXGt340/AuQUnnsRKL/PiJe4vdjVtzYV5hFvBG5nj8kmuYHA7JvbQ0RX7+Ir0oE7tG5suLX0uZCgxNjBdpJHCIEaLnzfwfsW1/Y4ax1HjolPIzMjZ1+rSrM72LOLZQKD1WXsGtMdb+YSV61GLjIHBt/mVycp75XtC0ThSed6RwfZDElah42iizD0OrBcOuTK1u8FxNf33IFhbgfKLq6Y+ZHclhDyQq0+VN1HNFWZQ8m4+9qL/BoRtOfqZ+oOYFp6ioIByl471bsMlFsMzHsHQHmukfHDRlFtsdw3cgJwLCeH2vGvTxnIbwBy34uXYtTi7//7D//ePOEKlN9PIlyvvkSB7qVX6lwp8FkogEd5/6nOyh5LLhF6lCvwoiBaoK/NwgraHrLqTaRn0S6FVNdFa9uBsvcAC99DcU2IjzYmgeP8qLkqM94wfB4ze6QOxjlRjvn8UKwA3FVapdxEiUdZjGXXSmiU8mycUqUJ6cb3QsilNAK8oVYdrAqIMNhhD23MCmW9OvE6okC/nI3iVHuNIuBR6oiibMreP6OsSvnHkssjLCY6No3z8NBjdec7z9PJ3EZTvKTYF5zYuwlNA+ZLq+iThw2bnVqYLV5MvKzkzQZEPR6QTDEsQqkfCiiPF/lxjmACLFPJGMB3lvu7cpCZryhBYjiANUYFBmWPMYVvXs9nD9UXrjHtnCIA7QyOBFh5yYypfyhaA8gmLE51SsTGWwiqztH0+JSjOUD6oTzk/EdEgBU1PzYGIc2VGSmrRdWepSYdBgornXhHfQ65lVL4Sw56uHv62/N+XdyOz8hDNhi1GyJgPMqc+dxj0CX8y3zZ+JM1Go+u1pU0SHNH+a0V6v0FXk8MQ1F11a8B7MwzhjHmQ6vR3C+zgB8e0OpQSfU1QM7F+JZiuoCyaxjUiLHAmCw+nhs1heLFKnulQlxdeaIx/ZpfV2PNuuHug86mXz0iXj8o2KZ/82U5q7ce/tKBv4chz6PyPETJZoz21unBmoxLgPLEaFFZlBEyXy2KlsEe/a0xJFN69AVDk/qFDIuUPGQsxYESgdGCUpUFpiWyBOV3iaP1/ZJdVcb7XbT6g45+XtWWM4ET7f0iwFwNvvHV4hXLxh0kn990Lut8w+pascjth20XHTe8qUv7tblmA8o1RJ5T4Z1D9VbmNfsRP4u/LA+WwSn7RcjRhX/IpYNffcQWhOvRb13da5fbOrj1+3SFsA9ilN0MDxJQMXYhNWT1Me/ZIES78KyPIYvIl5zVcX01bmmheASOvIm8+//Ze/NgS4/qTjDr7a+qtCAkBAiERAESILFrYRcCCxCbWdvGpo3d3TEx3Y6Ztmc62vZMT8w/E+E2dv810x0zEY7Z7PDEsA8YkAEJCQlJgIRAkoWRhNGGJLRWqda31ZzfcjLzu+++V6+qgO4O3yuKd5fvyy/z5Mlzzu+ckycz8whrgbobgh39wHDcO2b+qCAVl6l1aMrCXDsNFONc+mbvKCKdRR/xHK0jvTJa3ZxL6IMPBvCYKJmpaVKmoBHJast02Aj+TtF0OfclXAS6+3WRDqwKjK3jBw6lDihrm0Ku+eYcoQzDKBjESJmI7D/wkc4CUHHWDHJIliPFmvuQCaDhLI2iqzTJejmvNj75x38Y30+A8nEs8cmtpkBqnAlBJhT4pVCgRpSr8rBfHZ/jH/QZjTEoGRr5EOgZnYMOQmQiQCS/a0qkpqUasOi4GqV/ZmpOKgQ+wXtyCfj42UqIikKez2aUdd5/KOug1Awq8RqiQOjH7ptqWOX+HUXgBGazcFIawDRGtY0HKlhj5pia4QxjAXurdewKfleEWYq2KdTeIKYatxKs5/em4e3va0pxfJ6bi3EY5bBIWt5r2rKKpNOce89uGgSELI6utThTZzOmwdIZ8320iEYSju8KhUZhxHRaUQkgQmAMIAoVsTA6e/IBfeN4IKZIR7/nZ6PQls/4nY5IJMeI9OUoqoVIs0Al+AGp2fo+i3WpOrEdINS5sKaiQBczF2CgBE0R3Sfwwims8Zl7jz0fNODEpwISNkQBmvFcVDzGUUAwZMIw4J5VRid8oZ0guJQAGxFvA2NaLLTxekeBTONqYPkaRTH1fe77Ir7iHmVFnGWgmHdoSDo6QnrrdwIa0grXyinAZzmyLD5gD2SQ4T985z7xWqwhPhOTJidPRdOksWa5vtxO9p9RDIbeva8aEXw6qtRPAi4DM60vm4IEyt0LhiA/Yv1ktLkB6GEUNcbMcWAiRMc1Fv9CwrD6oVdeY0DQoaZc39UxQZrwFv7ViGFAY5/2MNred1tPEclEagxQlj7uzf3IowCZa8v9qZGuUZq4bfUkZG6CaHZQ93PlIVhHUoh3cDhZdRuOgPONQHkdh5/JY4m6aV83ZhveAlByDPUv8ozs/iTmaBPH/HkUEMjpI12RoCavwRaP0XOU8zP+9vds3KEjDKKbj9pGB5QRJQXAHFJoC8P3vGqfs2XVFm4bXuL1btmTMr3yT8cfWf1dzmnpudSJ0r7OUkjGyCnGtZS/BnPm67YMxQhwPiETTJkPeuUykCxqWR1Vv1GoKqPEy4rLhplClrdar5bnXBbUBpRlFpWkvYaF713/oK5yrSP1Bf8nuVmd0VzWkqG5VUFO1NTt+F3Pwv/pTwqTvi0/3wJG2WzN5aDF0uRJOky5lDwnOqrJ7dhfmPK5d5A355+u7XU5P5Ne8TwD3DzWiRFzOxBEK4DccEG6D8z+FnsIAPN3gGTYYgDGeFaCZFK1AmU6fkFbCwW2FXPxyT+epF4f9bKe3DCWAr8AdTOh9IQCG1MgI8oDW6faPgKUVUAPlAaEIa1hAmgZ0gJ2FfhJy/CVIIjCu3ol7XX0nmVI5XaYvVRJnl1YUxlTUdrIlrCX0UoowSg4voNykvKi59xGMA2CtJLZf48cwp2bQq0MiXEUNSRoj7+IjBKnOAU4/6aDYDrAHoAEgI0UtwBNGtEwUHCkUH2GlXLdXwV9ZqXOs3w7WvIZJHZToEOAawAZjbNWEamS4iT9/Wgz6obHWbVQXJlIJxvYtML4WVlcBXJS2Qr4SMH3c0yvcn7n+YfROj+/OLhORaCcwswytgK22uMLkC2gTAMk/7ndfKYMogTKjn4wGggaowhYpvaKr+o5spxzPFLRZVherI7sMZPUXUq8sICivAQIAOEYPZ09HW3RDiOsNJnYngwovec79rcZVzCAEKUg9qcBwkGKX2CMRFuqyO1IOFrCuOC8MV2SHhgHIBM5wqHx3JucO9zYZlzQ76evfazRbzZgIwt9Ubo5DTiut9xaofOnK13lKeESwjimsRZtRNa9wKRHGmwGlmlCkZchY1hbnEB+2lF49JF0I3AQLdkfb7+QwS66CZxoXYCr+0hacr443C++cWo8ecJGpg1b/qkX5005wyCmeFXrr62xPLuancr7+XP7oPoLDej1XcKlXoq1iYFBkKLKMmsGss5t0YnQpXuPAuXkmRppIl9RSLF/CTyzP1ncKetF1MgVG4JMlPMU203GjYcU7vq20TWNuuvf5T39Nh2JwNQbAgZZ02CckyKBxLhiXps9u/9t7DjqxEhHKoWW3l1LyY1b7x0Ao1dpW0Dy1aAX5rXRO3pG9Vwm7eseYt2Tc5jOKOlXobB6Vq8EnNYxnggZBeCbIJ4ysAEyphLnmjNvI0UY/ygbKAPREtaM9+ZCTOKxXNdyOtc1jm002GaC4lMiJ+Wwjt9ruiHrd1CC0okoBzHlFYuVIbLp9G5+R4an/kv6DkGyaJHrIM80Fo1MC+on059LJ4/FbDJHbWYU2DyResAOHs4D5Ztore1E0isDnW5bhdrL0zzU+W1OR0FyzneCYMpop0jzWuucetQY+SP2hvOYPvQNnwGEBYBXImKiNGsB5RbQkM0mmiqDTrZgzrnANbK3PvXHk2JeW5U5k+s2p8BAL06INaHAL5oC01H1mgqR6lL/KFTpZJZBQmPUkrqPJusoFshHR4moPDqgw72LshOrMQNlQGEL5RwKNYQqQSG8mThWAIawjxaQ0rJxTN0ClSFvdFPkAkHcP0wryoZG7YeUcjVVoaCoM2XQZNQRab3TTN2FskThKbSJzzAIA/zGfwvz2xlQQzRrqkZP0YaBDdKNrQAHdHBfQM802Ea92NUQVchR6WY0yPtUL/RFyjrPjK2Gr8fFvXJUyAmVZXRpLtX2yor2kOklRajjurQPaZrABQAYHmbMl67NPqeiTyM0+aQvxDUzg8i4nQQEkkhX995l/PUxTzQsmaovo13zImCJFHKaWlS6+B3zgHdp0KDvfm86ZT/xt+1pdlorvkM7SBG3E4SxYngWQCORx1m1cQ2PTVL6HNK7mfbtjId8zjD1mpahDEcYWLRvFHGt0bB4r5RlRUJIe3AkaOU+8AqCcPHzYaRe4/kGjARF5GnRjvczpCs6cZ5orOgZ2r8bvJeOAj87UyNF3zTS1PtsiyubhLHjBfMGMMvpUoX2beiMnize5F/nIaBxzin4SGuvGpK40oJHBq6NXI4n7qEM4u2aZ/dLFWPNEzb68hlr2EtnfqWDKh/gHtIY5fpwj0edH1oUY19eSWQQbsdg5EyyqBqkTO9sBm9fyyCvYd/VWBNMfiLNTQ1f8y0PlV74C6ciZFSs32lG7fA8RawaAJORm9GvXPttf6IMYWWGKAWbS7R7VdApQg0M+P5ZBE3uWu0nb+BEcwI3GOomlE5iePLNmwliEqT3BSH7KuS14cY8Wo8ey5EfPJ4Wg3FnFzvwA9nENXu0L8gJTDOG6+W2USubORzo3OjYKnXDKDBHvQZ9l/418Y7OYZey1ErFPIK/saLJmaRj03GWpxTKlg/R5hQjw1qjkq/4C5kmoAz+VnZVglM/yk4POFqVORVuL4qPNneSa+gTbAf1SDIPIhD85qKEAcxyCC09Go+ULuP4nUVEeelsGPII/yf5Kd95VwivOpVEP9AyX2A3bVUwbdE/twVpSAnmzJVaBK063DTGfs7Yz2gPABWv0d81BjurLDPxpwHuBuA5CugyOznk3FD2Sm07HqNzjyNB2tdxzzKuW1FNkJZ6bT7w2lT1e8lrtSebT7IYMnm1fPoT/yreT1KvK8NM3hwzBcaozmNua3LjhAJHpMB07lG2cVYZkG8SKMuwT2GYgImeaYAOKEIawTJs6u+uiiubqX1vuS+lC2VC4Sph2heLGFUO0mBUAzbKkVKnyOA8U5ZtXgCMeO8r/iryFi+nrOK6LM4EdzWLgdDKA4RBqld8RjEqRAvjbwIAtAXDFCnAAqwteq6+MjRpECsF04+7j0yMVXxBZTyjpy+NXRvLzXiF/ZLfSzPVqqRIi4p90KNGYW9gZYRG9+X9Mu7p1IABHRRb6RRr9rf/i/GnMQ+FPaA5DY0stKWoMfhFVbAxRh3jJH5ByEDGjtK8AH5lxCcNOT8ASwQ2AH7WxmQJgWUZOYq84sbMbMgjvPq5oBLHY9FP8wDT09i84rHgDXnfVW2VVo9T0RPB1aOcKk/KAcNxiZjBL1EVnr/re8FOPEdp43gGThEGRWRZiSeVYo4Lcz+ujDIYb0jFJvmMThKECTwDYDlzgStLYA7VbLn/ua4TrSOtT21xSMdYc7OEkRiEIiA2nyHizWrvPLKJq1j3skPol4xF8WRGHDW3/I7Pk2GuT7mvmJ3VNYkcaPnJEcV09ejLNhjB5FAZ9swksKxSFMTbNMif/RoU4WEM5vqo4KsawCTx2JdMcjwVz9M8OhxNHu4BSb/WB8C9tpy8PXyUniH+EM9YpuVl5EfxloCyru9PHUiDGs4nLe/Wqta7aI7XOPDHOyo9JRfGgcx+jKPXbOX+jSntX5IQHKP1y3A4g74NwL2YuT0ih93Rcd3zLTcG94kYWs8dXSysBjSsDsQjDGwUuPZDkuNl/bxvNgdtSJ4nzBdm2H/TOcT5pqzzb/14ewDFfftepxhz9gdL0WAa7jmqu47vG9+FHuNvnS0A/cBZhAynS8G0g7yI9WiQyy09XLPogyPC2G6BL6uTMlohT4qVyZsUqPiMTmrOdBa9HHSqRZDAvHcqNRsnZV/dsjOtLRVDPs++ZdFCy+S6RiRHPTj1o+OHceti9Ltcf6Ogedz36HOfhScA3NZs6neSD04YRoudKQY96qix2sGeY6RVI2Chz3Sg8MaQ+dADAMQGx7k01H/JjIGN060ZfP/Jf/v7ccsEKB9R7k0uOCIFUjUc8cLJBRMK/DwoML39VBlL8BwKscoo4D8pQrwQ7V1DOlReQrAYOi4iq9gfKoys8xlTQSboawK0gUCBGis85Z9WgW9LurZDgYwHxDNnGepV6qzsIKmh+fl5AVtc6+hk9iMNGJ1digtaHxUsA3COs3yn56tiE1hSKmxGCVBoi2m7UPiD/cPS2ACDw/Qt9a0qK09Y0kOkNsDzbzI2MhrUDI2kl+YGbQocgi40qNPAqpGmobHVG1ryGmsi07jJfuL7HG9e05RtU/n9PDeQKqudhnwoVIJIpEQzghz95TFQOhqKkQpcDMDFKbDzoQIB2Dg2UDuDS6EvGUbiL/Rc+1XzzE+13c1xN9bemYK26PxIIyefjT7h0eajesaouS1plIC8GtLZT45HUTqMEYXAetADI4+AnGNHlCHnMG6kw0B8xLtBF1ZEFyDkMwmQ0wGkrQZJK+JKAmW5fkgejD/aXfV6EwaVEcmfyQc2MNm4imvp7gSqjsTI1FVb+bsj4+IOAXEaw/kIThI7RkON18FwZXYIbumoQ95G19APvMGtcj7xPQ01rY/GgzZWc7z5vGgXBp+ipZ1TJ/mDHfRQR4GUv+7/VDs87lGcpFKvi7LJUE2ekYEqOucWizSkx4MfzwMnz3SrnQRxglZYS1hfMHIDTKSRyjGycQ1G348OpAH0JpfWA+HEmbp/lDij7bfP+bTN7x9D3DFfZf+1xttrfNsN/Iy7b5TWAgBwpo27b/jA/t5xc5YydPx8jvZ9OCG8p+fN7vKeNXsZU2U3l4MdWHjvaKWcz5YLXHde57jWUVTt1IDTRamyFKmOjmPB8Hc76jIii2ZSN6msgxzF+tfpZPAkAXXqF8kXykM6O8PJg36QXyFnkWIGKmhVUXYz7BzPoEc0wad5lxyJzqCuAG7RepDcFC+2I8PwGdFszXUP3qEH8ZJO0D+aJZRncf2M6lek401ndmutZEaWtt1kZF5rpV8zeDrNKhJPsrk59Rov9Lq2tw962yG/Z3YzdJX1VupzjUN6Y9AeugU+J1D2kVBOo1Y7kmcZLVaKdjrORc/VAMnNgYl2MsdQ75Uh0K0lEtb/h2fE20/+8b+M/58AZTLM5HVcFEjNeFyNTG6eUGDLFFg8ZXhpB04g6binNgQwQHJWlGXEFZFBAGRGCeMPwKurDkNg92m4BDT4L9NtexAT7+lghpBNbyWVFZQW3dKK6PFoJmBkHCfUIpWpEDJ6SJ3gCGFGHWVvuhCUAUEFdwlWGKaT0SKAh//hmVDwOoZldjaAtI9y4t9aoVP7QDk+732V0k1T2sYKAAR1ppRmpmMRHNnyHkR4SAeNWwVXbPzC+KaS9LhggHBc2N+6EhFMGBvYrdkMPpuy0RA87Hh8RhClPKXKRHemWjP6h29S8dvowWdbor3R0YA8JgAOELoTxBMKL5AeeZ6yp7o5CmiwAgiaHWGo0GrRKAbPQkQP3zldDgRa5xRh52UAGg/qveck01KZVk9g6csNUEkJG5U0Jro+jHMyjNIiaccxpwMJpiCMPxqx6FeLfrNN04iGmvlSfQYtGw0rgOf8K63aickah3N3OZeMDMEJhnWE6DCsaDDMiITgANEHR5N8iRSSnS40EHGJ6JpGGf+KQFqv5E30FymYSXMAE/fHvJq5php6i8RoDcjg44PMi9xnjX2H2SaMOcuajKxkdgBheAcCGI3iPMcaYer40JG0FXnJOFh0iQUOjeO9aEiOgQFsI7Zvt3cu1RTI5EePFmNOp9f6iLJBAOdjrcyAL70Ws+3eyK5OIXciAWfOj8AiqvnnWm+93Qik4ooEmCmrGuDc2v1bofXoNV4eY241j5DXh84x3JPghsCnG+covVJnQcdlTYn1fRB4qJkqzlxIOm+2D7oH0fkM0V8gI39HjolqDOeuey21cSC8LuEONHF9U90AbOLeTDXGehJ4rRnWpFc6nbJYpvhYRdsMHL3eOE5sl0o5xbUHOZyyHWnVEuBcz2ohru8jjeob9IAcZZJ7fRo9Isks9wH5zrErslyvIb1yXFXskGbabgKZDv3X82PrI/oFoN4D5Upfy2XyNmgjlGtwnPyFPqHtXohKUtY1B3kDPYj5NW/iJp4iQn1iBwne1Sit+tsivhx2HUc9u3ilA+PxO+MXImOjrXmCPAZbg8DX6dd1r7GKWWIUoCZ+T56UjkvAjfRvndmuIWucmSkjh33r50brewKUj0XyTe4ZRwGttslrQoFfEgUWn/4cAzftYUxDWl7uOMEVKLhTZOhWHusD8ApFSWOYwDmiheuO+3E0kZzdAE0CK+6pRe425TIltaJvVMaubKvwHu1xHdOTbTYwKgXj+xDtrfuPFMVGuypMpudUYEdAgjRmdUGq2V5vgjwoAOaWBwiNFFqAdfzObFBFNAVk4g2wNt4bSFSgjOcJrqgf+MRxAvgLPKEQEl9Wdhq/aEb9xDH4Oypxj0OooQJMpKUqLQ2nL+qpNrUGf5uhqMIjtfAZrvKBtOqvnoPnK/22mR/V2WDDKY/rYPTTZ+vyO6ElG29Kbcd8ckddGmHkN11LCmHKaailAQLe0d5Y9KmnbRbxSoWtbsvBgefmPjZNS9ceA5He+1uj0DK25CkR3/QFk6pF4vXZG+cNhLd+M93YKco09jgLBt7c59rWHKnLPgpAk9L8i3cwSk1H8qx4QknyNmhwbTygRZN0XxqkmVGRTgFNLq6hmeT3Hlj3J40wLina2uIBnifMuXLqtRaDRkeekHHmpBTzFa7BBPlvTfkWUCboYre5mLwgwBtyDNE+rtFwt0EyqU+5bmj8wdBNUN8/ctPRrh//2G/YF4AR8bUsZ81fGpv+0IxnzzzT6knARnJznPYMWl4xNd3E46Vchx5+3DwLelmW9REkNh3f9xk9PWju9/iqMnRb01sZ/XpA2gGErTTwc70miTiaImseNJmTJr3cIO+Kg8Etfq8V0Ym54Txx4sxnuIugT8/eDCinUyHv7R0alFcQN5DDOf1dF8aB+r6dOrdYc3RyWvIbLGVEmBuoyLdxnY99q/qrAmaNQ84CFTRMxwB4EXUjFJltk9h0uSWcxAABH2TZFDJU6GyGSJU8pYig7JBuYXP8XmtdOiKPMpKOyjnU9JhQnAu8F0DWXznpZui01lpIXdXeJ79ARskuqfPKzqMr6JvpSXmmMWdUXYzhKDi7I1nQzxePLqR4EOPk7/k5zybux9Zf0/NNu9+kYpugTW73StkD8N2ehTW+OgKUV5DFVCPHHq+TC6RPxtU9kJ3TA+T+feOI8e8+9W9/L36YRJSPRKfJ70emgOT25DWhwC+JAs/c9dJapIgRTiqJNECb8ugVQHrfmT6FdKToK94jNbkHyipIZM+tFV0f+ZUydUVhvjeQoEZCH6gFacik8c2KwPZgEzzIbV6tm+ybwJOjwQaChI1Umq3dBOQwzrOCZ402MkIuIE8jA15wRu+Udq5Ur1SQaEC2PcG2jV16XmFM+W8W3sH0tvRMKSq8WBwK91tRc/z8JyNC4BFvE4wBU6B3+AX9QpGTMDDoUW/WjMYtYNPmEgq27U2tFSs5/96fm4a4Say5oMavxkcCOEb68VTarukUEVhFT2jUy/LSvDEsJ1olmKahlHyI79MA8fxwotE/DcVRefOAQa+uaf1j1AL99lwJe2T0QXtduXcLKYE+NgoRcUZh61hFD4wrz9pt+3DFA3hG5QeZhRy3lhPGknt9zec0kDEIjN88GR/JK2R/uGTIKY4Ie0YN4GVgao+++ok2YHxi/LqzRk5tTKoz4jW9RJsNwXIH3NIoy2J664Ay1jtWCgxM0gL0gvWF+UGqsJxIrUiVftcjEijnvmVPcM435w/zFPRHwS60Sz4aApRqEGNWe6CMkZonWHXc73tKHM178YLIN2ocj37uI5S6r1+ZbRZyOmosTmys9a6plRzwGgvJWo2F3mDNaE/K2s3G2iJbWx/9f7pAeVzRpTGsblkrsKI17eTT+Kt1s+nL8qTOS11FuZbW3500G0ThDJ4qGAJPduszl+mwAFTKmvYM8pcB51RUIdeRalh/5iSgJu7R7e+VHmSiFo9kak6ZBMqUP/g9U6vFedIjBNYSHXR2Y30SJDo1ykA2XYOU6vSyiZm1M0OOH7XB/9MSyJRqgsCeplgAlmnUB3JySt+KHqqZAGdsVKSuHjrpDAH6Jgd4Pf9PTgEeI0nbAoocfYNm0BFT1QEHcZ01EOrqa31MAJzjkPNDOq0HwPU9OI8OAsnwgQPFnzPyrfHJKSk9jj+isICx+ubmmC1S9xlbJyY4XsG2jUiNUd0I3+NsI2Q0oF2qGc8Jx8B/osU4mdc748atn0//yWSP8uaCZfLrVilg1bvVyyfXTShwfBR4/isvrvvtUtwjIpUpff15fqkEIBCzGFYqH1SInmE0eViMCr1bXYUXMYFT/lW/IcgRmSaAggFs65OmJCNoENZQXgztWlGjOYF0pFFmOmuoLvYAACAASURBVJOwhhQi++XqxriLIBiKhEYq+kC1U5UnfmdlYxoTBokEcOg5vOFQmNoDxYipgbKUqMBtRn6pvAkIqOlkGFu59FWvE8zZPCA9mFouE4KfZRwLyBCYoG/8weMkgDAA5bgQ+bZh3QMi2hhu0zROw6mBZXc3DR+zVm9ow3RQ0ptp2tEbWQW0RTCPULQ0OryP2DzFuYnMg/R4g5AZCZaDYhgZIo1IW4ELzitBLNITwROgPWiM/ymNmh/T8MD88GfwE2eLf5naGD9MR1txkIgMOF4rwKw9suI/PhJFpIjHNTf1rxhJPKdOtPljpEKGpietgsS0C1E5uazK8DRaVrYBQSeAJU0sOYdy3sBLeCaajdtUlEx7rXkdDVGNRzzopnm/9/WJifSjv2+fxSf8TCPbhiMdMJx5GWe+P8+L5o/xDwCVPOM5Q4dwPbMMjgiUcZ+ekTRLY5DzUNMMvaa4Z0F9xTO1LjVDSqlHh8UTOdJBFMt3b+2P2uXoRwxGUqxHtT15ve64Zkkzr0Vfz35xnSfJTTvMc+6JzDWd3CerWHNjwDXOiE250xuxPQ9XomyNAOq7xz5qMB9FEz/HSxOYgf/BE1qLmzoHnAkAuoGE3CPrPbWVS3rZ2fdW4lwk75cPpsO/jRtcPzf5e08/MwXdXhhRuolGryVbeXz9bxjIGrZBRSptRo65h9fyS/Omz5TLXCeS0e2YQ/Enga/3EE8bONYINMctcEXRR1nZyUP039FKtp9yH4yWU2VnT+0/gZozedgeaImJwTMkvNLBLf2gYnzKvAmBwBRtyV6YDCq0h9Mb0lGphaV7NG/SIxiH33NN27loGuO6tTguKfc2N0eA1gBeuUc5Pw8irBg7HReSZTWlOotkei1RdlGvNgCa7eHv8JgrFTakBKHoUyCigeO2v1gAG4A69hhTvmhfvgCy3us+XZNFHsk/EmgUTNa8dczipdQRw/fjeD+/+8wn/pt4O4kob0ajyW9bo0CK3q1dPblqQoHjpMC5F795kFpawTCFZ4vKUZjSqqDKoSLN35HiyorGTLOVssnIroxtCeI0YhqYhSiGMlM1aYnevA6C3QrOylyLQ/tTW2EOARpmnMVbAGfiJ/6XgNip2jZS06BV9FbPYUSZCkD/hz/Yi6jok5QGAT0+E9xxkLy/0iIQKo/xoUe2TUzupVXEVrTp/5HmNsxq1A0mebVy7LiItuG4qKnATsUl7CP9RDvsHa+GGSlq8w/3xnud4ytAxTR3jldX0WCHEZRAQK1KMZouwpDqcP8300RlSGru6hFXBFAywGo6KT3Y4BkDPxhL4CsbsnkMiVCWaKaXxineUmSBZ2dXpU7zwBzQ5pNg27TPNmQgdPu1q7ErU7WdxdzG2taFepPG1qiB3tZHRqOzzwaancFI+5MNaSyaTc6IDVfxGznTPKl4keeOxzYZGIJcyX+cC69jtJrGZxe58ig6TumiQhVoev5J4/FAGc4EAWUAamenMMUCTh7UIkAfdS9nnAAFAgXf6JmZrikvgOlF0I/1Hc9WWXLLIY1+jU4TG74eH41Dr2nd3B7VuzrMUFv8k0A5i5ClwalU1XVR3aC79lXbtURgIvmYlWrJ416gXI9cCy1KJr5Q3zmefhy5D9K9HwfGxg6MbdihQiBTxc+W6PCfDlAWJ1Hgk3eabE1HjZlNLJAyzUa+TnGATIC3CbrNPKm0oA1eDYQLYGBtSd7lqhl3Yy8b1oGMrcwHnmPeWecE4BwKlGJ1JVCmjITehbwmqYJPWQhT6ykzDqAvCIThAIY2zuPfcItlvbZvKJVa2jHHra0S0hty8GQUkxoY3+M/017FOASmSXv0z0wuB5fBLrcOST5Uh1u1DURpOViROZJOW/GDQDCc1Z4JOmCb/sj3YAOAaqkSPCv4SMUjdCN/aLOalbilCq2fq3bVGJPPpNLju9hPTKBsGvAKgFXrUvRTTgEd1ZQ8lTyEz1mlXzwk20P2mHTPaoBx0hPv0V4CZ8gHPi5OVUCNGfID9Kv4VXu+MQ30TFoOaT1k0TLZbl4bIkgdYxurth8c6TWJKB+JQpPft0oBq8ytXj65bkKB46PA+Ze8vRnSFMQSrtirDGDcp0pTmFJB2PNqI4FggmnW2hOE6wiUCfRaxEPAtQcrCTK8FzmVHBtQG4QLaIvViQUcYNhlQRHJbhlKiM5Nl9jDzPpXUPnyUkMpqNCH+s/eE4y01GlpivTAeozSoBWUTUWFEaZ70UgYjoMg0Gf5EsCkrjW4a4BSiqkqbnYKikhKSIYDDB85AFLp02lAZYox6Pr0+hM40ehQv0AFdsBtVg6x4uQ5mtRyooMAsPpMDz7Or+RPShtXM76OxoAAA+3Jbnw2OdjG2mA/Og8+8uPEE1Ss5KMheF0jDzmR3P2TwSdFniCS4JieeYAknDPcGTgmPxw3iCpURwTbsOFFtkoDBs3jvGRFcJNuuK86R5K2/r0/L1u0bI4NdtdGj6IYPutYo41nGSy6rQqUkm6mFp1HTAfMLRF2mNjoErdqNrhfnvOoWUhbL9csnCOK5jpKcxRAOc9RZaQbgBdZHOYBrUjNI6cL7MMJyyv4rYDyqoEy14oMZjF9S//P5SAScCT8Hw083BfPztRrgm4cLWMaqDK2xpeOOdKHRrD5I/4ioV1jGr5y6m3vjvwK+jmrg44kP4cEzhWh+cL9AiOV69tQdXmVD7VbpIPlK8Ay16p5USSsr+qAMWhpDiS0O2bdj4xEa8lOFVWXaw/w2+x5yrF8fvJ2yq/RomSjj/rFf0aHwX/DTBTSCKNKncZJTVkuOuf8KDoKfgTtNutxpQovSmCUR6TZ1eP+cJYFINkPTfAAJBMsSiZoXWEUXkdjulH1jtdEZhskYJw23/HoJvyjqNWYxSPKuEAEmb3h7/k39Tr4XMAJ/VL6NnjFAphbRQhPpcNIMw0ybQfGd+t6NZ1yYZseiNRWwMqsMvWPLbIifmav5LxZF+JZ1Isdq6/TsbI5bI0MnPq6VPoXAJP2QIK8FMQYPJx+kCNISdeQxR+cd9wn+dVkRv7Wg924N7KFmNXiKG3Ofw+U5bAJMGudUR06Eizsp7jHNhDSpglyBXRxvjHe8zv6fBRhxh3CzwDbyJtKoC39zOwcOKo51sajzcMAZ4WeASdMlU+wC5jinc6Cfi2MYVx/9ek/mUSUN6bO5JejocBQEh/NnZNrJxQ4Bgq86m3vkUFG/SMrIffMyMu+3hMrJSthCaUL4CUjRIKY4AnRXWhhRFkt1Ld1VbGlZHsD04CJCtNtQF/hqngG0rpVjFkakn3lc3SUDgATTSY8E/9jtFjXEEDieAMrdl4Xv7FCJ66jooRyCaO7pjLGHqcY17RDOKDRdKQM47iZw6x2bbCDVGd8h9Rslf+uCkwGEsaSSojWhKLXdCyoj9BBAPlML3cJSxaIMU0FUBzFczQgU+IxF1G+i89Fw3AIYM+ZjBuZHhmZdzauYVtUFuUEOC7ptHdFBZCSnEpQhgpetJV4PfqDL/R9nQtxEq9uThFFkNPYwtnBdBQkUarTwF5t3Et6Us2zHbWYzgPmE6g9au4hf6YypwFUo5LqY+7vpJPF0WU8J419bcpqiyiNqDRE87cs3lPHTto050mCZM0/RiCgbLOye4YAG3nUY6y0ZuOcHrIVh+I0XMwAjSL+1RrN1EU+hYaNxiE8rA9bB8o+v9SkkDEIOktOiMYcHOeF+6QJwsVzDPoyMqPIsgJD2v+dESlxDtrAj43mCWz0LMmCfDHOysJotRvqDiMgguZKvRYgyTT6VezXr/2L3kZkG+tN+SRbfSX4VsRGaa1tbfCtZUfKU3U0OgZjtF26/oE51CQJqer58/va057+lWea7G4IQjeuiz66XVVWDpeB982P0qLh7ew4GiOF3abXcJXtI7QUa/xSX3UN2tHAh+M9AIWzVJKtBE7QR/2OPa2Qe23//PiuZyEn6ptoI4+XEizHPKfT0zKT68/rpSNIHutEmcBOgbJy5tatAckXXM+aB8la9Ztpz/hoXYoez1L3ifCZdVX33XJ9wOksIMmK1wbSXMeszg8/qfR68rilPHWsgHE0zjUtJx7lp+WRnOtY6WgrZZPkBqUc3wK4LVumqHWCWka0pQu1Nzj3QWvc/I06P2mQcok3+392ysXVPErSLwFUyeis0t7OBEYfUqhgndt2YDq0nZR4NhWg+s9K3ASnchgkAG6yHzYHiGn5Rz2l9ZgOhXTm4Acct4f26u/WJ2h/ZSXSlRmV1nMQYQZ4zkiy2tEZx8nripSDn5lfYIc3osmgHwmptVy31YhnaK8oksA5yDgHisRp7luGTHMUqV+MQo/o0DoB8eYzn5jsUe7pMXl/7BT4j6Bejr2zkzv/86fABW//UKoSKQu+DHikFyRA/X9Z6Cqvpd6iZLVWh5KE8nU0T4aKlL/eZ5qUgbUVtEBPPNeRGIKLmmeIiLWz4xy1loEBZS0fvO5Dr7SPuO6NdbvpRa8Aq47WS87KfzmU0szcVFmYny0rS3tLWd5XTlhYpCI4FBGxuR2nlIOr8/FvW5mLa6bhcV7eEzHN8JBHMbO1ANEwQVexX5bFixTV3nY4fl8L4+DwoVDgAa7D6zs7O10OLi2X+bntZSkU39KhQ/F+TpF8RxKpAIN0K6zAPVOW6X0PIyCO7WLV8dnoZ5ktB8JzvRS94F7reBZAsEiC6N90KOLoIVLk0Zfox9Thg2X6wO6yfSHA/wpA/lxZnV4sB0Mno790EICaMR7QeHUZijlG5YrijChAAcNYIgiR4sW8ZKwwAXSLpssg4RykwUfjUB5+W31K17MxRPsGdwEAQbmnpeu/+l3t0ZQgePMzxCBgPlxRYYXAoz/He4J+g1Bjf/Gzq1XLWBCf1OhdQxJeMl4zBJRwDnVOpnWAIQcVtOV+u+YMyHUlxwLGq7Q8OX00JwJiMH7SOQUDSXdmJCeBj67Vvb6TZObCzuXuNT76p/YBF9Mo11qmW4lNqiE21RmLnjH3l/Y21zL4hP2y0U96uisZWe3s1fTDaO4YdYbxblliw5KUYdSrya4cRwLq5sTQo2vUbmT8NZJDg1Xs2L+qqwOpkzkdvCC5y6yAeULqRzZQ6d3oVYGpf2MQLwPfSSJ3ou+/M1Y1f/IZGYS4p0mXNLzHTbPbb87KTvLbQNc3MrzzvXjIx/ow+0LrsTqBfK+AwJAmG7DYL+brHJ9Zv0btPWf1M2UYnDcYpyOnZpqUURy/54F1DUY4zaJDU21ZQhkY99DVmU4/90niSg4lvQWfKJNFld3Fybm3PsEl3aQEtaKrnI0NKOcZ3ThWiUCZzXrrSAXD0tUJ2JI9xV9ejehXOkCpj0MTI4LJ4anfKvZkgUOZiJFANigTiEzJdrQ2+JZCoK72bm2Jv6Szu3YiPE4XLuS6bQL+7P3IyZYpd2pmE7eEAbwCKHdONq7pTn53nJc6pn5VWT7ucfScI6nOlQZoVZnezphuTpNv2GenOJOVvD8506Dh5oYcz4KH9QgoDl1ZU0tLS5XcmUUFnL6Ko/KC1gDSGoMcIOSgFFBcA0pPr/vAq9QFrWSfrJd3KZC8X5lrZyjrEyg3Pha/b6RXJhHlX4y4+4fYakqSf4hjn4z5PwIFXveu39jgqTb0BgpGQlBKqQlEHTZvBe49qLlnGVk9lMIulKGHycDXPwl47UOSIY4vMwpJHzMiklYAMu7w2ZWBCdDCIPBZvYRqbhtKNUEFUrfZy3XKEkoC9wTIjP+WV0IpzRwui3PbymknL5ZdZ55eTtu5UJaXV8udf/9w+enjh8q+wyeUfWuzZXY+gHNEq6ZXnigL2w5RGQUEDRAxT2C6RsMexbmwPzNg7OED5Vmn7SwvP3dXKHEd47TvQNwxE+czB9hl5DyA7xquXV1idAC0WQpleWAlvM5h1D311N7y2GOPlj1PPlGWoUCnAijHsVUHpnaUpekdLOQ1fzjujathNCGOt7IWABvXTQUID/Njfmq5TAe4f+7JM+XFu54Tz5ktewMh//jhPeWnj+2L/UwouAHTCMB6lnPB9C4AeEbZ5W1mGq9NKDgHZLXTnBI2syVGEMt5EtsQ+aOjmCddOOAFGuQKDeoe30Yg4cgqz0d16lzez2OxPP+00pBe5jTCbMjbXWXEwT4h/1UoYLPOX9IIRJsCYhyPraoeGCribD7vrqmR52yuew4f2pbYOkPFNiYvEhjxunC/ZdxrbSgt0gYn9xemweqHJFBGxIzgf5ya6TppmvupJpD6wdR3Gl8duPLa11rzIN1G0p3zwjxAw82ku9vaCCgzIRYyh0BCz2aWLKcCfCIZosCtxpVGX/7VkVNxHfe/48KUNcld6uwQKK83qnNqKadoOOYgjQk8+B5ctSu6a+EEo+cn56HRXhV/1c++P5JpDAVBmmiljcxD8lS1g9dP6fruVMCjn8adkcxnV8zhPnMuNCeJ1wfV/TcAJePo8fP5rroxPJnifWY3eDERxBlEVqSW+oY5q16Q5CfxVn++r4AytRefkY6nlB5wGmKPOX/D+HGxl6ZEYfuNOi2rJ9fli7nHc+XMwdVwGiJKrcrTYjhGiPEfilUaOPN37D/m+BJAC2w1de21XxlZDr0G9OTMgnNUEe90yjmaiBEAvKGoH39H5zo5zw+mNz1poiMdlbYjzGUcT4oKsqAG6lFjjWrwygLLfqNJUMb2QNyi7V2mazIppxnjaHKcEVRuy2j80EuwHuxy1MnfXIfIWHH6M2S9x5J/k0657vN7qjnaP6CzeAFOBu5FBvUwVQDOcKpRy0gGZXSWvoX4vLKyzL+gJ9Ow8/mQ5UHHleUVHv8k2wj3w9ZxP/FE6qcUuOpHygjJSMnQPto+nK96eV2qCZIrWO4cZhut58/8yX8bP02Kef185N0/7FZSc/7DpsJk9L80ClzygX8y9lnjjMYe+AgcWDgH1wpKKDJIYETAHNcwigxlA4TTBHIvnCW0fd6xe1MrSVP5OmxChQklCcEdgMBbcSH3Gem00qxAmbaJl1T2pzfgqDCgrVRtGkdPwUu7HP+V1f3lkte/przv8reUEx3N/vbNd5RP//U3yp5tJ5a1uRMZYZ2KCPFC2ReA+SAV4HKMc3VbRGcBlAF+AyjDeJkO8Dq1sjdA8lnlYx99b5kB6IzHwzDl2alhnMzOASSj0wFyg2ax25oK7xAA9aG1cigU4759S+Xhh35WHn7gnvKzB39aHnj40fLE/gDb208ta/MnlKXwLs/GGGa2RVQ5BrYangr0YxkR5elZztni1KEyt/pUuewNryhvevVLykJEsZ/Yu1yu/s4d5abb7ip79h+AiUmFm/PCyAtT2UA07NVEpBMpYTLcYdkoqgyjAOl9zSgbzIfHVCO3mB7zDPmJUSpMuTzgtRq0AqsJRTSvBogJXGhrkX9kQMLhnkCZ04x5jAtQQwoXEjTjWQ520LGPkcge5b5B4vkEad1K2QhUpeGQIFn2cRpsw6V2JGAmeuh+14ORAcRmbFQmYuXYAV64zLgW9fIXNkQHCHfYnQEwMxWdMQAegvE4TMnub29RTxloKSvUA/B69CcdGzD0aTR6+YHupLPmI1+eBn8EX4jTcowmRH1Wb/AnzzVDzvwC2WRjt+8j59uptEphVFRq7AsGvck6pEGKG0T7M6Ojv0IcLJ8G+iFsVu15/ErDNVlbdGy0tZHvhTAWKHerRNy82Ws9Xw7mMYGcustXA8P85B8E4CXf00BP0HOELmzyc2fPk24D5lBv4p+fPfI7uiunmIiZp8o3mnjxc21rzWdLPVVyLyp12iCirPtT+iGyqERd3Y2MoHTw8guuCcHfBGLoMufakUq8n0JhOgBlX8uodEw03Lj0rWBlZ4SVgDr6j8ixHdTca20Q2xdXzNMEsrZHlT0d/fmddaGgXIJCrHuTnyS3BOIawRj6gnVy4LHoHmQwHVi6XWtKoDHPPtasAvCpfTpOuUc5ruWODlFMMh2NyAZQe747nQG8RvIRl2rzUnIJovw6/knAt8ko0ULtVQCINvDZDqtepvVAOQF0js8qyW2hD8pa0OTJZlLlacgIpFBH/5h9AvGo5/FsZRTfgv5ixJmtu02k/LuvdqfUKuMmNB3/OXeU2xiznSidgCX5yF/JBBYsvje/HXXY9SC58ZHnrBfgHW/h7Wc/8a/i/ydAeYQsk4/HQIHk1GO4dXLLhAJHT4HLfv2fOybYTBEqGoODCkYMQvGECkht5VWAwehvAmVqUJkO0ZbSkKEEdX9GSOQFzWdr367jd1QwEL+qSg0ghnutUa0UNWLCG4IJRaBlaEi/WnHymc0Q1X3pMdd+anjTlyOaui3ylmenl8uH3ntZedsbXlUW40qA1p88tLv8+z//f8pPIqq8/eTTI20ayuxgwNB9UajoIC1e7MEFSAZYBkBVUTGc6Rhe34O7yyvPfV753X/y4bK0HIB1Np4T7S7FP9gfAc9dlkx/8yCI/A3mCrKkl+O5SwcOlgfvf7jcctut5Uc/ebDsW54uS7M7AkwHLeKiqTCYZmCQYA8iIgQRNV4NoDwNI39pdzntpJnykXe/pbzihWewD9H78p1bHyhfueqG8sCjj0Um9nwoZESSQTNFGaaQhh3KHdFk2Wp4z13kcRHmR6YJlTIjfZyIbr6b0S8eExgVsPNcOKpD44tzbmMIhiyCPpzjZrCnjgeNuK+ae61hnEW7MEKMwPK4LqUMe53Ee7aHz+iLfDn+Hf0CT6CYS0Y2fB8uNxjsjaseePUAp901fHckoCzWNpLqmZcgTU6FTLUmBWFv1b5uHShvDnJbZIl71tIQGsFgaVh3i7knVo3QZECPQzMPUH6kT0Q2MX+TIaf5wQlaFB9wwpBvBDDTaEvaV2CMZpoFOCD80czNRnM37vt+Plm/YQOgnbSqzkbwvvkunY/JV0OgbOACeci1bX49mk4e4doBL9CI1mSgX/2LdAa/YRIaTm5AecRZ8nPsYtdUQiL8TdCcP2sXttZ9ROUM/EZWIBkJvAfZUZsgYPKVGCZ4E8vQbUmjYND9GoPz0IKEvG2nFfkQ3QOx7OayNySzbKSm3A8A5fhiNmQtWsE1JHHwkkqBuOaFUKU6yUgpIs5yENYUWQ+hrQ33pde4XkPJZxgaHMZ11WP8jCCrXoQqNAuYy4mgSKsAovftQxcQDGsx031KgJrgNB0svIlRUUI76mjIfBz5JL3A4SXQI7kt8wwcdU86cFMbaJw6H8Ok77nGk9vooqixZEer/6Dz6BOgOijAsWo1wMGxHNHe9nJAwECTUXk4CnAt7Rq1R+c4K1Vrn3vWmwBQZmo19h/jr9O+maXA/onQerb0rCiSL9k8Yq90ctjZ5quaGyHXzlCG9nJH89rW/Th9lfu8KSaskzbCyhOg3LHK5O1xUQA8P2KCHFd7k5snFNiUAu/4zf9qA4azILVgrkYnFLe0F1mVzGoQzWqZIdSR+EPhzu+RzgX/cHxrLzOBL1PJDKYIgJCe7D2uBC9SmqomjerFqrQrhdoANJ8FIR0ICEV7Ii7MSDOKieDZ3OvaeY+paPG9VUwaPWgX1SKR5rSwOFvOeOYp5aMffm854+k7ys45thbpyaV8+otfL1fdeHtZDKAcWJf3TEX0eW1pX5mOPcfcpxwdWJ0KoEkISvOizAZQXt7/ZHnpC55d/ut/+hGmcs+F5fPYnv3lwYefKjtP2ln2L8Udc9SCjDhjb5is0UjJXpiLtOy5csIJc2UHQEP8su+plXLfAz8NsPzDctPtd5XdS9NldueJ5eAy9kJPFUB1OR60v/nwTKSLh+Ze2v94edWLzyrveetF5fSTt2t+gkwPP75SvvD1b5bv//DuuHYxosLRAuaGAQVXquacAyiD7gBOMkYwTsf7mvWefAFjJvmhA5ikudQ+eYXv/TGdIpwp3D8qFd1ONXao1eFql2lG2O0sBvKBtXcDwupmRiXyAUOgjOcq7TDvz8W0EcgdB5b7aES/GHsjJL/v7+cKBElkb4o2IxoigWsa5g08NSOKhlN6XZp9xEd2dlDt2rAPAuRMu+6Bcj+Q/v2oN8rzhj+08z2eOpwcn9voI8s55XlPdr3SpANjozQeBcw94OznbqNhHO/3G825aG6j28bsgN4jDphxQHnsejjeDif9R9ZVM7i1zhWZdFo4mJHr2rzJ34cG+vF0a0uOpPqAEcaui0UXpO4Y1x+ubkbhLH4SSHGyBGBVFDsdZpUzk2qSPRg/lSNaxN5eXC+ZRl8CgbIkHp7FYpdcpnLi4uNU7M1lnQkUjOS+fug+fK+/Op8eG2qwJg3OqSsz0qyaERuBldHx946mpAMBPIs9SYVzvgHqTEnyX35vcNkAlp0MFNvO8gJEdERVoFF6nH3knwTJ+Re0yrGJp3KNuBKFwOpgHek6ZYWoAsA2AHz2uV07zrGp78TT/b+UrQS0tj2yeFsWzlqOtGfOYKdL0mlAnQjPLKPE2rdOIOx/3D7mtG4e1+TfkV2d15BA9uQqkmyri0oh92PLnlqDExG6zsXI0GfOL/qWGox2m14596OyKguUjfLKMHreItG1HdNIvNcrK73/3J/+6/g7iSiP0nXy+egpMGIGHX0DkzsmFDgaCrzzY7+vug8jom34uU9DVOpiKmIqIit8pqbFb3lOrwx0RYCU/iOFIuGvytapjNgeHM34meFKGBFUq/yLo6ck9B1dxi9xGYEyNQHAnoF03F+jOd1A0tNabXkqOPXA0CoAbESLt8+VV7/83PLR9/9KFN1aKSfNRYQ4+rH3wOHyt3c/UP7vT/512bsCUDwfGdNwABwKhRjpzwQTKHSUadfYd4zxM/m5rBx8spxz9rPLPw+gvBhEWYnI73Xfvr3c8oM7yimnPTuKhUWFy4hoTwUAnWM17WUCcQDd2YUdZWZ+e3nemc8qL3jeM8vJO+YC9Cpt6+57flqu+Ma3y533P1LK4gllP7zYAdaRvp3eeEYcYp/2zFTEVqJI2eWXvjbSrs8p2yN6DqCMb1S1KwAAIABJREFUImHLcc81N9xa/uZb3y1PHIynzkUsnWBTe8IFlqn+4/8wWdDcDm3hW1qUArUqHtIAAc/XtM6vZqavSQM0548KnnOCZ1emGZq+Y8AGjQg4ZshH+KAwZL+3dtSA5LyDfcDSA1s7P3R7RbuFNWrE53m5MlhVhGV0r+m6dUmDVNfx/hhAFqVJUyPHn9EVrh6QxABT45STIs9R7u1kjgIGYA9omq1U50hGmqri9i8aWIy6ec6PYISPjdZmXwf9bk9RHzUH6+ehJ7pExyjoHaXruN9HHRjjZKSq+GvuNgO6G8nXsWMfc/HxAuXeOfTzNhj6voH3OCby2HAgQ6DSDPafJ1A+8nyMaq0xxN4SgSwrUh5lM1YUKQkAQKuOoWYCgNTeYUZdsX4MeqnGvBeE0WhEVNku1rj4mCcUeL1RpfKMY6g76S8AacZ2qS4FlCFuAaZzTXIeKBSkwwi22WENvOpXfOJ86uKkbZ+GnGBQYNS9BWkY2cS9yAzT9yoAJcpkxFnt696B7Oea7bZGoa2UR2xXdkACYroTRoBynRJSWLVH2hqF1sXA0kaQzJNlYPrwetGgdw5wRkYAcs/b+F1VvaVL2/WSEUtR5NLk9+wabFMHQUGrvoeiyEi1Dv1L4IwuQ9bAOQ+Hs6qE42sdASmwLH6BXQX0bDANPcGIvp7csC/e4/kKSohGuATyP56RaTgmZuOB5iDIMfZguZeF9R5Ev516z/Y7+aA2ctVwRPFvKoDyH8TfCVBOXp78PXYKbEmsH3vzkzsnFBhS4PKP/+vNgfLQbm6GtAGmIm3yjAMgIz8sFR+VKIBDgpFU1Cg4xIqcrXIqrmGqEowEKCcrPh3Bgv1ZDqNaK1BZ0tiQUiGmqgCeu4KU7kmRnTDYxgQMjvie5b1sHAGgoP/LKwfLKSefUN566evL2y58IY2OpdizOxdFtgAknzp0uPzlp75UbvvRT6KB7Yz0orfYI70aIBt7nA9HAay1KKCFY6RYeCeMqNkAvYdXdpeXvODM8tsffX85ceFwORDe6C9/5bryzW/dWGa3nxSRYBVLAuCeD8U2E4B5dSUUbCjStYgGz0Q69I7FhXL+uS8qF7/yJeWMU3dGv6bK7n3L5cbv3xl7jL9fHng80sB3nEyDajoBIyLqVLgs7VVOOXGuvP/dbyvnn/X0AOQA23HGIvXwdPm7Hz9cPn/V9eXOnz4WhhuKjKG6dgB+KPXQd4p6gOao1oy/MCCQnuyIMqIbMYcrMCyox81ANg57Iy2NalyWxp5xH5lUJalS4Y6s3DFAOWdZZheMG/MGAZgn3d3h+cTgP+7rimsN8NVpGYcq5uPCNc0a0e8JImxk9RkX5LmNfl83jPHRxWpm2FFAWhnJZ3S9N0XoZAI70zEgs1E0lOHMrAtMx8jze4Om80l0V8FqY8O+eX0LwyY7iyl/GGli0O/hk/SMDae80ao2bfpX5wTmMdc0jcnWn9Hve/A8OqdpEK4j1xa/2AxoHy9QTmfUFrsyynEDLqiRJnOGAJFWkM5Q13z3BnSm3Sa/GE8OntPzf/6woSOBU9RPeoKbxg4DerbFoaZH1iZliCa08kK7f8ifwhFY/8x3kNxAe15PeVQiHWCMpkuWUqdUb5WQDYtuuT9ZZI6p06CtfIi8lxoTWU/4wqCYQ8DvzLKCGoVudMAenw2IuAz9XJzxi8ivalILBPfOxSYPkx5tHiuF2XUB4cqXmWuO3iawrF5EZzmRvFkcK8HnyNqnesV40ibwGOHMZGp5Zik0HkvH9ai8arKJwnwEKFcO4wO4vxlg0lX/Ugb0gLjn6SMBZTkRDcY7WgH8rhgok564LkE3nQvRGxxFhzmK++EEB1hWgTgxAfQLssvkVMWEZ8aGAgvUggwSqD5ED0g15+A4GD92irMf4mX1iZ0QTWynJbVGddQ6B4Edh70MxXvKWkfgtX1A897Wd/JBCnMt2M9+YhJRTtpP/h4fBZKzjq+Vyd0TCmyRAu/+Z//GBvgWboAch1ubGl1K2SYDBXzUSGY1YwEQan2KUKVbWcFR4KMyr4wgAmS1WF+KYlDL6nsbv7pKQCCj10rrhm7oDDquIhgu9uJTy6r53vCT7pdhwmqhUGbLB8uLnn9m+bUPX15Of1oAxdgP/Hd33FF2Pe/ssv3EHTw+6errby3/31e+ERvJIuI6gwRn7OGFokN1SsSeAZADLONopmgW4HTGxbzOO+fs8lu//p6yfTYqWYeSvfLqm8s3rruhHDgUj49U522zSNmO+tZxfZQEI4WgfFcCpE9FWve2qIh94uJMeeU5LyhvvOiV5TnPiuOqop0f3ftYufL675Rb7nqglIWTwisdx2PAIAFwpQEX6dLRPxxjdc6uM8qvvuuS8uwAzHuf2lf279tXTnnaKfGsmfL4UwfKF675drn5R/dFYbAAvNGFhYhmA2IfWopoN6Y4otCrUTSMx/LgeCxEUlhtWQqRRjamAL03aCH9QWIbZFnsrZt0Baij/dxHPB646Y56Lmq0vw7UJFii596RgGpci9nyfhyxlUVmOhbsgK4iCn2kl88fY4SDtzKSPN5I75/gcbidURDRsAAt484IaSul74NokI6h9pxcf5wPNWWreX1fco4Gv3QLU8dBHdtLRY+01hKcZNaBaGtTDg4bJQKo6BqRh145zz1o6wFUHynK6FTPG6PXjgLlcfN/bKPd/K7NgPK4KGpen84AHce3tddGgH3c972hLH4EzwDkNMCcTxU2xf9pf2ceZdNH5DfrpwBnOn8kNXrzmvPtdSfw0bKakoXFjckkcq+Sy8xDrILPasfOliDvIXqHv0rP1TO12lTR3euNY/ev3RrVMYcJmkQN6EDI2UguokakZuTWIkWbERnOlGxqNoBnbFFS1S7rS4+FIFLgEk0xMhodnREKjswlyTNiee9bxZg4G5izEJ4EM3qg+pYAP7c64XtGBNHXFk2s8oQObAsL0B7z74nnKvXc555k8Qmej6cJ0NVihpZd/VrjViraEQ2cC4BhjHg2KjW3fdK9dSD5CgdmgvOm0wfOGTqFk6METDWf7f2wKFijA22Miki1n1hrg1Tm+7a/WOyD77CvWEW4sMfYzgcifkV/lU4Nx6v7EjyDQp50KnO+07HTeA+Nt36K76hn6OhVdWviazEA2+CaBY3wnnvjU09LrqauGQeUPc31GvIQ58b8lHThXGMgSX88V/JA4L4H9ZrrSUQ5qTv5e7wU2MyMOd62J/dPKLCOAu/9L/5HCk8poxE0YSFdwTCuojEu4wNglcWYKCy1jxj7g6dw5m8KbghmyFPqgeb5zGghzRVp3ipcda8KORHs0phA9wDA4JqXmSPAnAaW9tmqb4ii2RCjLNd7PUpgQnum1DcNIJRYRISxE/pNb7yofPDyiwMMRqLQodXy1S99sbzmVa8uz33eswOwbis/vPOB8skvfKXsORD7jiNyvAIXQYBcnT2M6Gy0gqiygfp0gOeZKNm1bWlPOe9FZ5Xf+dh7y3ykzx2IStZXXXtLAOXvRGGwMJwW4jxlFAND+nWkc/NEZig8RHODplB6O7fPl6W9T5RTFraVd1/25vLK88/lWZePPHGofPO7t5frb72jPLGEwmYo3BV0i3sQNT68ciCOsArjYe1gedulrytvfu1LSiSOl4ceerj8/d13lRfuekE59dTTYnylXHPLXeVvbvxBefzJ2Hcd45rh8VXTEW2HmaSqrFLYkUbGaDLoLbprBqTI07xap5DxCyImHQAkGMRcoa9mxaHhY6eJuTTnVAZY8i38NVLQZimmvI0DRKNAgb2WneG/46JRRxYg2ZN8Zu+N3+zuOta8yB1pRorjWDkwsq0oLBaWUZhRpAT2/LYnyEgnhtRb38NeIvAZWqqD12gb7XHus9dkW2sN0LeZ0ziyr6Pf6xltHTcyjZ+nAW+BLqN0SwdON5INI55HnvajumIzoDy6Vvo+1fem5+YPFQWrQdEBH641842tfzI9v7OxnlWSq13seadz1G3J6cGKeXSU1ra6dnr+X+8MknzXS/w7eFfXYjf3665LTlFBpzqu5KXarABne04udgNy1rQwv0IOAWQY1OaRXdRVlGuWbE5pAuVQJHHG0WC6jAl4sd1FOrPKTN9bU6wZaVYEEKkf9WxkODjdXZ5rnx4jgir9gKHl/lmuDDRDoNwomcdDtW0VjUICfJQeBoImuEFbtQnqAm9bEpTppW4LnEF+UhGQxL0szbXY1iDo0VZ48oUUsttjxli6T4ZCpwd6QzkuBaLzqMNN3UXbKzg1b4qFhxHadBQ1emBoGnPuz83oMIEvU6rlpGDxrfis9GoV3uI+Zhfd6tPFM+oMg4WxXm5fEgA29rRsb9HaXBhVr5CPzDckW7eOGFE2h3Cg4hW6rzeQg/12k1EZxGm2kyXBdzajMIUYpOm8YaZA6udJRDnX5eTv8VJgIOePt7HJ/RMKHIkCH/jd/4nVhdPAHvuXHmUpMQGKNChUoVpROwln7a+CdSAtmlmb9F7bE5wgKat+Ms2MSqtnfwNZtJHGEaUz49MymSn9/asVJL+HzeF+VsBAW059T5WSChfp0lORGh2oONKuTywf+tV3lZe+8DSm7u5+fH/5q7/8i3LuueeUSy99U9k+v63c89C+8vVrrivfv+1HcXQTzieOwlexn3cGqXBIr4KnmOWU5fGdivanA/hOxdnFLzv3+eVjv/6uqHh9OCLBq+WKK28uV33z2xEy2B67mGcJlNeCHrOIQCP6DiUNDzLznWGCRUQk9hg/baGUN1/wsvLqV72qnPy07bRVv3nzT8oVEZ1+ZH+A9QDqsyjgFWctL8SByiv7d5cT5qeiMNlU+Z2P/3p5zunbA6gfLg9FMbCrvvbVcs6LXlhef8EFESSfK3f+7ED5qy9eWe7++3vLiSecUg5EJHlbtDcd7S1FnxFFnpmN1DmmX8swynNuMeH0eKtcdthtcmQMaE7wKl6iowXzUjPbFL1NY6Lfu8t2Pfe0BQyCU0Hn/CJLToYcnmoDZGQh0Dx0URXOEa40eBqCb3BUNY0HraRBMW5/sQyVNu5x67BGzBj51rjznvoZY+aysCFaKakWax+cupeRhHzeoLKuU5G3Ahrz/t5oChNQcbih3do5F4ajZFZJ2tN4j0hfGJH16DiDMhqiWJf465R4Xqulrmr2XXS5OgVsrY06PfrIc//b6HWbycajufZIMnb0982A8lG1lcxSgVF3t0Vp5Vwjl7oqGGVUZV3MZ54zjcmUfAfwlMEv2S/jV+F+TwzWmKpciRe7x+cYewO8j4g3HYI2ZW4rxitwIv73c0YYLnmkXsdj6/APXQNwhzyJkYPlnGmBitH1bGCCJIMHdtpRO69/8pedQtIXVB7qHyOZGjP6N4UaD+HERBdQgFH+V+mYbdyGZCkU309HjQjvruXzE2zU9QigzI3I0reUS1Sbjn+DJpmiC72L+bGjWnIuviNuEx3Vfh8dzQkSF2gdZaRUv9E9wEhlu0YgW7yQ2TdsG2PjOFLOpgxFSnjoDM6LvuMVlm+94y6Pq2LqcfJjF1FOfuxlVr6vsiKHRWHRgDLPbY9XHvfG8RH4SicA1Kp/ivgmUM6/jAA7gp9jB33xPSPG8eXSkqpec3sUHAb+Hk8Gv8AOEFjWfMhe8irEVLuP+DFdy9Q3zOSQUwogHK+U5ZpVrTfoMKSx19Rtr+XMNlCiHeYDTpim4yrJSJPmKMH7zAbQGsYF2jPOt7i2A8X6TrzHDDM7voYFwdTbSUS5p/rk/fFQIPn/eNqY3DuhwJYp8KHf+xMqxg1fFIwSsPmq7x1F7A2/6lXkHqsGcqvBbXNqG6POsiIkzG1U0/iSgVEjF/EVABXBAj3NDSjrvZWxjT8pZrVtFV5TZwmc4wYoHx15Ef9BgSCCG2D5nF1nl3dd9pZy9hlx1FJ4iL9z49+Wr1zxlfLMZ55ePh4Ac2ekPR+M6tfX3XhzpE1fX55ajvTkqZ1lBZWpA5Ci0iZ0X0BjGpRQljPxHSLEJYDy+eecVf5xnKO8OBcR5aW1AMrfK1d+8/qoMr092liMtlAxO46Nir7wLM54rTK6jhRhJEdHdHptf5lb2VcuPD/A+yWvL8887cSomL1Wbrz1vnLlDd8t9z2xj8/H+cjbYgxTS4diz/NKmTu8v7zivHPKey6/pOxYmI7U723l6quvKzdcd1152fnnl3dcckk56eSFcv+elfL1iCh/73u3lUMBjAG6t22LqHL0AfusuI86IuIy6KSIa0TZRojsTKXT0llixY6rpdztnMm5lD5Wm2mw0ohvd5K3OH2Nr5Ir0/nC9tmGDC8ZkDIKB0DYxgEVurilpqulK6U9uRk2dRHQ2NFrCLDXryTfve6Hvk+ja6utKRhmwCcAkqNNZKQAfff+SdII47VXn/wdn48QWU9jqV/npCWobeMTHWAEsIkCdmjdOAzK0A+l3msaaUTZSPQyHPBFtqWLOXVqv7618Y4u+MtxNMw5OdK8rJ+pI3/z8wDQmwHljcYz4DOvqc1724AO5aFJn06dusZyDRvM1Ki9HZJ1LurDAJQ9AfwLrxQYtEWrRnlpHM0SNDG1GOCii0inIwTP1hoUcCS3d2ugv06H7oJR7NTtQKDOFs6f1YCwneJ8aJugCOCX+iXllX5jOjX0FNC23vJxlGABfpm5w4wqpMOKafFHDiGtTfRej0yArIYoe6oQg8MIdHTb8WaatPE+Z4AYtMSxCfzoeD1F8wnEQt5rvl1Q0LJPTgpCK4MqOz7QkuVxHlM0FQ5RKjEuQ4GoLN5Vt6nwGa3AVVtz6IrdmSJytR3UL/e/ilR9V9OpOVHQG4qWJu9ktenKhhbO/FPZ0bKKk4RimOIc8aN0gd5LZisVOqWLPvcR5DzGifcQ7AIgY4+x2B3fL8cWJPY3ADR+w6N5JKHB5OE4166yLCLIdGxIINZ14iyoKlctI3PtJZ+PymbKRuu6SldRnM+UDpZTR33IlOh0buj+/l//DD0X80GGrDaZnqmZGMqrdELo+ya5RePP/9kfxt9JMa/Kw5M3x0wBL/9jvn9y44QCR0WBD/7enx4xoiwB3gyANHIy/XlgkKbyh4hmKMiGSW9gQzjDa22jXvuwmlKkErOS89bjtIFUlGjEUEbvWBwEbVhB0cTKdqGIYUDgutSscV2mU83AAFrZW3YEFrz0ja8tr7/4lWVnvH9y73L5zGe+VL5/++1RCXt7+ccf+41y9lmnlu1hJP3oznvLp7/w1fLQY3vLoakTA+TOlakoQw3vP453oEf4cBxWhb1oER1GRPnwod1Mvf6tj70/9igfjrOP18qXv3pzRKevj/3OOwMMLZRlHC+F/d7wyCN6TGcDjr7CHmC0FcdXhbKZXdlTXvOSF5R3/sqbyjNO2V72HAxQ/7cBlL/17XLfY0/x3OTZ2D/Nytj790WV7ZVywuxq+cD7Li8ve8lzScNHnlwpn/rMZ8vf3v635WUvfUl539svK2eecXLZE/r+e3c+WK76xrXl/gd+FtHj7WGsRdGyAMzLKMkZUY9MvYPip7HJ8J+NSFZJlsGXhiV89w3wiEXFR9rf1+a1GRFoAmPG0WEMXDla0zM4o5Dc29YZYdm2jYCBgYbrYHA6ipUoLkE4+2UbEmBseLZye3Ly2QAUjBjxAzBSreHh8sT9NKg7MJv8r37DUFHGBUOyMtu9n7tFYvGbID8Hr6AfPtPOwT5y8CPeG0iMkRLjgGUraoZICDII0o0wmIXB7NIozes8LzTWsFfP67OPwvfGFvbsje4HT1uNeAf8PBJhHh3KZkB0zLCP6avNAO2RGmzGv8DM0ew5Jgc42u7T9lI0Dx7bV1MX2FFECi/wT8vawFFvgotEAFqZ8R5ZQQKYsorzrFqne7IdZBjASaYoE9umgay/GZkaF+HX3kl1JvfDVuDLRzZ9kO0luKnrCuPA+ie/B39HdwFaAdMICoJZgL+z4jDrK+TwrBsM5RRdBB7AWJkV1ZlicS2ynphKDXkHYBrvqTfw114bZbToAWzGpOM5vwSV+CLaMlAjH/AezI+KcuHIPehMpXlDTuWaFp3wWeMTcCMkRcNsUwJLU2Yk03HFOJ5tNNf8sy1kQmEe+Tmdjgk29TkUqp+RuiD3TmuNY05S/1b567XPqG8eteG+dtQWD1WHawL/TPuWniGvQp6Ari5qRtnivbkA+smxQ6Bs3Rz9YwXqxIIgHeiZ5xvHD4gaLxP8Yu+xI8ncg2wAHr+vBFDWJzki2C3rgSy0RbpbbmtsWi10gGgYktvoA8jv76hbQQe3N8ZH6dlN8K91Jydxrh9cIocA0/29rnJN9WuuB+RNr6FfGaVX+1nEjbqIz9O+azgP0qHR1j/mTbzy+T/776OxCVDuluTk7TFSoJcXx9jE5LYJBbZOgQ/8/r8L6ZnGT0IZK2KZVAZFyZr2EAObULyrerCUhQAuUy6pyG0wIEJsIECvvaOjg7N1pSfSdpJx5igFFa0BEQ1FYQfeUIV7eMHrdXF9RgpgLOlYIu0hgkRHAafcy4p+s/poRHufc9rO8oH3vqO86OzTqZx++OMnyv/7mU+Xnz26u8wHcr7ogleVS19/UTnthCh69cSe8sWvXF1+cMePy1Ori2Xb/IlhhQF8o6AXOof0NUQZkD4XQHk1IsqxR/mlLzqzfPxjH2TqNYDyF78WqdfXfCsiynH/zEI5xOhxRJQBlL3PFxFl7FEG7XbEmc5zaG/pifK6V7y4vPXNr4v06LkoMrat3HLH/eWKSAl/8Mm9Yecu0gifh3ZcOlimDu0t58a4PvqRqLgdRbymo683BbD+3Be/Wp547PHyvOc8u1xy0YURcT67zIUn4J7HDpQv/8215QdxdNVUnKkcZ1PFnKBAmQq1AKzIR8+ZFoLJzz54NBMqbQMM5jfNOBkVNq7JYrD4ECEBGsBkg9FkaOC6TFtLhUwOZCcUvWFrNoJT2bNfBmxpqGQEXP3X71nlV3ytMdkUTQhaF1ZbDTlqWzO+ou+D9knXWwdvNNwWdcGPLQqr9cNrYOCMNEF44rVh8rvbvMHzIfptUva60mscUO5XZY5pdCSDdWt69uBIaXjeXpGR7QQibYA2wtJp5ob6h/lBvaNsHFV/kUB5IxqMn92N5jyN/yEY3EobJIGXW66/sTSwPBbeamn9em/LvAJc8Uo1jhnBlLwhLCHBU+B6xdR2sU4BMmWsbzYf6xnfzO2BjEaz8vOoMV+NcHWavF7dP0y5VoNMTnIET/OG8oo5VlyCuKXHZemkAlzYc2ywyfWlugxT3HAM+adCXOnggpSQfEGH/GxcR2cwQIL3T1sGMRLNOSSkjPfy/Og/twHdaYLBGYAXvqEe85jRZTiWGF0mOAc9ncGB6x2p5NegC77z+1rsqcoWRGM11YTpfEZOaK5wpV/zeCrPf8pVygmOWc5P9shrXj/ZiW2NoWxiOwkhewnklPnCtHtu6u6lrCKj+Z3WgSK0cCjT0VOj4J6zBKQYl51AwqmilSpQi4XAH7m/WNFiRI+juKdPPeDpEwDJNQqtdgCU6X4hgBT9sc+czyB7ek5ID0eROQ8Cn6SNl1hdHyZ71mip66BxOS9tOka0TNroOfm7+KnPrsp7c11lO5kuPXTwqnNymHQyouozjLWNLceg7/KT1sTn/vSP4u8EKNd5nrw5ZgqkZDjmBiY3TihwNBT48B/8z3H5eqCc+05SaUhYp+cywbIVktOhdbaj7SrqgDQIFT1mlBjK1EIe/ZRyp1Tnb6NGro4igBKXsNZeRkWs1B+ZFtsMlIVv5JGnqmK7AtfcRxQDgpEzG8ctoQXuNwrP8vzUwXLBec8vH3zP28vJ22cjLXk1Ir3fL1cGiH0qCnot7lgozzjt5PJrH3pfOfvUBRbsuPGm28pXr7qh/PTJSIfe/jSq6xW4njPCCaAMw4JA+QD3Fp9/7tnl47/xgTIfqdf7Ayj/9dcj9ToiyofnTgxwG4W6nOI1i2gNlDVgaIx1JSLEMIpOXAzAemhfmQmg/JaLX1He+NqLys4ds/ROf/fWe8pfX3VNeTyOs5qa21H2H1iOcU1H0a7lsrpvd7n8kovL2992IaMgiHT/5Re+Wa79zi1hFM6UkxYXy0t3nVne9ubXlGecfkJEqEvsnb6pXBtHVx2MFO3DkXqN46IOY99zEBM2ST1SibpUc0RljTFzDhqYhhrH53GRZSpu3JnGI+dYRkQ6YOQEic8OKNTYF+YXaccwbNOA9AJQxkCCTZnS1fhI49P8l9sEmuGnRppnvWr9dcuL7cpUq6/m2R+JhIzc3fb80TLXWsBYbfhq3SiUapurReDwzFw3soAFaGCAOyyuVOloM0P2OtR8rIgYD5S7S2v/Rm/vDVoSTRfg0UkVrkFE/bTO13i+usZa92PT2PR35pd8ElusBmRtXrbhOpoeOxAdS5juy432Px/pvvG/p3G7tbuHNMiVITpv9Bp1GvUOI4GRLOjkFoyWdMAeGk4HlBeeoRz5kW4z8GY7Qm006ts/L2knZ1XTEwnQ+mH0vJgGfA+YU2/Uff5ge4NBZdniAVo3aJeFtpiZAiqKkagnuBYU1W//EJmWcxcszxZwrR1aCaZ5UoLXBNYbajj0UTk6JLC9h04GRdu4tgG8DQ57xwukPSEfCyRqHWutxvWu3i1s5YXAQWBtY02hDKUkkdUex91Smt3Vuie2rU063AhssJ/W8kqpV/X5opn28k7PaH3hO4EhOwlSbkNnW/fnGMBPveOjAbfkM60F0S/XRfvrp5EW1TGgWayZLtUx6n5org3cMS47ZBjNju8JlEE++HoCEAsIez3ED6hGDX0uEO2K1qA1uygwmqnbog5ksHgF2XT4XCu2M7VBtogiyZonRo3D68xzo8NZwnmuU2+d6myt0WygcfI6Aep6vSUnR75GQfLo2mr3mw1AMar2tAHRGGiTNlvbLpe8kecn5zM/+4lJ6nWbgcm746FAWhzH08bk3gkFtkyBj/yXYBvBAAAgAElEQVThv49rcabh8NXMMBuvkJcduEgDiAwb0U9G9KhXZTwMhbg+E1zVvWypaG1Kp8FP3adntpRERRShVBQdlrFNFZiKP/aKVU8odBVS1qj8IcgBjsOQYNpUAFACxVDQLMqBI6GWy+knzZb3/MqF5U0Xv5wpfA8+sj+irV8rP7z73rI7zjeeX5gvi9unykfe985ywTnPLgth6P/k3p+Vz33pG+W2nzxWVmd2Bhl1RBKON8ImNihA7JNi6vXq/ojsPkWg/Fu/+cHYP1xiX/Fq+fJVAcajmNfa7Ak8amopCmdBo2MvMscXNMO+5ZUAswC426L/2w49VZ79tNny9jddXC561UuYJr47KnBfcXWA7m9dX1bnF0PZzpeDAfBBg8Vo65TYW/3R97+jnPOCZzKr8tHda+U//F+fLHff/3Ckle8oC/GM5556cvnVd7yxIL38UNx32+2Ryh2OggcffiLoFM+fjU5HCjbALvd417x4zIfmX9517tCWYjWApv0Q32U0ZFSR06SxXZb38MgtzDV+wz98TkBKQ1MFRph6yciC9iUnH8iQa9EKfk9DR1kE6EsFPkingyGMPozweT5/iISbObexwZKGn9fWOEBj46W2wfROA2+vI6UD2ijnsvF7GrJ+H2mguWZJMU6GoxqcA9UMaL3u1nvVOr2B2n5PMJL7vtPwb1cM72tPlqFeHQk0MNXfun5J1HZ/DjP5gc+AQYnZhRGLqBNkALMN3B6BTGumOttsJJsK5iIZqybPiNTrSDvoVzdS938DSq5rb9MvOsfIABzkYhkBDAlNQQfQb5XAD8TQ8PGqvJqfO+u4B7GaQ6wPyZg+bVJOGgGYrBrvk+nbM+i4ARCNCv1Yo652zD5YfuM9U5hlYa8DeHWdOstA2SK43I7YnHyCeYHZ3qBPwE18wig43uT+WBGDKejx9WzoB8gl7RY2wCPpcE84OmPLyzSKb8W4sBeZ7931/i/PRUZqMgsXeWj+OxU1KnTerXRROmobqFSD5D2PlbzKyCjSrhWJZZo2/oAWlkcAfVnBuuq8+L0d8SRgnzIRsrJ3MPTHdiVgTd7sHX3U0dSb7VeBU6of6WVuvdEK6IGyvhJvZoFGsjJpgaMSXQ/C9+oJnZOezpcu8poRYvQHc+89xFmoUfSXU7A/Lor9B+0sTBQF1nzxH4cDoCy+0j8AZa0FAWgV0VqpR0MJQDNFnkRqcy2eRbtyzwtM6miwWuGaT9SF1bbisuDC4EQ3m8u8a92p0EJcRh3XlEjvBMvZSgmw3uGQurCtI9Gkt7M0v/nKNqA7eAwkbSkDZfKEpE2vk1PG6LfWFtqcRJTbLE3eHR8FqslyfM1M7p5QYGsU+NAf/Ie4cD1QpmC2N7wJyGbIqEoq2DX26KzIGOF1+M/GQCo9GF36TYKYyt0CWgAaXlUYCk0J9JEIRcScnuaNira9ZEhQ/+hsZr3sWZf+Ub0ZpqFJoWqvWURpl1HNWXHOFz73lPLr73tLecGznh7nB6+Wm79/V/nC31wTAHStRG0rGugLM6vlglecUz74jjeV0xZmy2N79kcxrhvK9bf8fYnTmSIzeTbSlKMYF7W0jS6Aski7no3iW4eX9sVe4Kh6/dEPle1za2VfpHN95cpbypXXfqesxh5lHOm0hiqauCfoqsRfGFFxNFOkPUfjZfngvnJyRJAvOm9XueTCl5bnPesEphP++KePl88EsP/RvffFwcc7y3Lsj94WUfO1Q9Gx+HfxK84tH3nXpXG8FPY7byvXfvv28tmvfqs8eTBA7exCWZidKqfOz5TLAny//OVnFwSuH350bwDlm8qtt98ZRb1iTNG/w9NRmZv7lFF/2/xAZdnTHnTPaOcQlKRxSVsDRlGv+DlzyXdRBI1nHAscMXLKefYePBttNJ4InrxFAKziVF9tNnZUSVaKnhnXgHUJEBzdEVvZ+HMUiun+PPNbz29dFS8hYqTqohlhGa65/L5W+3VkaXAVDSy13QOE6ojC+qAh56gNnoe1hOtp1NgwtVWNKBeoyvnAeAiqEDkLxw3GxfsJD7oXLc5h5/tfPb7+bNTB3f69dzDUc6695mHo4gVjNCvdyqnUIsuca9AC8wl280Mqb/lNHxBPOZBGG+kBUMHoXzpONF6ZdVt7JZ92diPvbU6DjKR0LQ4eMjQSN35qf1P2sBtojSqmOarfGJlKOUci+B4bs/k8yVfxavvOa4H3gH+bQycrkmdEOdeSoAd4DoyHe7QOcVoAChiydwZnaXzz3nT8MGVYwDkN9OocsnwWyxrsgS+6iHdPmWxDo/CeXXQLKkJCQkDOqAjveWxv9FF/EWEWEKYcwOcAxgz4eqsR06vxXQcK8Xsr1qX1KP4z0CXTpExTH9KpC55E1Wuuc2Z3qB/pVJCcCxpBrqFF0M7HKUof6GHoA33NWOPYPgswZvmUtOvlUWUNMq/a7gE0+5g6uNPRyU8qkmhwRO+U5jmdTxQbeD77J8cLegc3r/aIAyA7hd/XSA5TgFuetzUg53DOKtayM8bM19SIye4p/3hP+8djttCGams5ShxO8bBTBvRmJBn0cGZZpFFnRBk9QkR5Kb4Tn3qJuc6CgLmzBDhWyJrcYpabFqA/Ym14r3/b8kASefUiiyALSko/aZ052kyZ7YruI0BZDoxhnlYPntuRYFopeKXDKdfgON2V61LXilf5JPAeHVG5bpzXhT5SJmgedZwanNJNl+PZn/+z/w5UFeNPXhMKHAcFUmIcRxOTWycU2DoFPrRBRBktVCEKJQHxWMGKjBiJXikziPj0MqehUiM7rqqdhjTNeyhJyu80wKwiqHT9u1zYEvAwYQgCJJBloEgpo6XpUCYNQGDPHKU0DQ9Gl/ERkWT8F8YP+rwS5ybPRLrcQuz7fcWLzii/+b63lu1RDXrv/kPla9+4sXz9uu9FSvSOcgDx3YiczBw+VE4/ZbH8i9/6tXLG0xbLvoNr5Ybv3lauufG2ct8j+0rkUxNILtvK1vE4AbVWD5aZ5f2Rer2vvPzFuwIof7jsjOOdEFG+4qqonn1dRJRndiDBLoyfDijn2HG2MiLK3PO8Vl549pkR+X51OfesUwLgHg4Qu63c9L07yt9c/c0A9bH3Oca6HGPevhBVtPfvLytPPVH+URx5ddmbzov24/ogyl98+opy0x33BECPfdGRZr4YAH8+xvfKFz+/XPaWC8tzTo306zjn+Zrrv1+ui0raT4XDAMXGorJXORSOBBR8UeRXeWKZAswptbedBrONr2YKyXgZB1qq8IO9CUPCEaQaATFdFXCzUWGe7IFeer3lJUFEX8DSmXfkJ8XTZPgSqDrymcWB8CP6wH3taY/ksiJLdpGPIwBlgsQNrqlN5u9Gfj1Q1rrxOuG4BZarWWUaMNIK08wGuvZ6x/8IlGXcqviagbSbFbCRYb8R6PdSVzds5FcpUydXa7cVqJJDISuSIzLenGd2qtUG08jSUNm1fA5/whzKACb/yC7P/2v9ohGtuUkKpVGfF/1cIsob0iqJWqeskmn9G3JgtxrqhHi6h6uGEAxzDWCD/bWUy1wM5o429nXzSGbu9opbeqrKbzqTsi3IWjlPEV2jo7NbsXI2YbsDnq5j4BpTCLA0fsVbTWgWedP7pi8YtcZ/Nd1XtwvsJl+IGWrECvdTPqhol/ZQaqbliNFjscWEz8URgHF9BH39vfYiy4nrrTp0rAHsCAARGAMsG+xD/yTYT5qzj1ZTjESm/vJkoz8cAcBuyFiOQV4O68CWEotCXqpijbky4DZCy7WQ9QusjjmLKual8QPIMKaN9u1glI4E+JbG5Ox0/FudCtTFTm023XMdsd8M/ma/8NkAmb+BN3GVZBNSj7UVHs800dlp8btm0zJJ2r3yEGkGvkQU0+CeaxmimNF2jbPKedNXbIe2kZUV1xAoAzCHrsf1obdCPdp5GL/h3GPQBL8za0ep12AXkGI5vlsKHc0jL/F8zguGEK0ahGt205mQEWXxkdaB3Mkpz0czIzh/BspmGf2x3Bav4BkaW1vpvkgSd3Arf7HtsO6H7ot0GuRXyRP5uTk+0Z6dFylfq9zu7TGnt+OINtto/fM/96cToLzZfEx+2zoFUjNu/Y7JlRMKHAcFPviH/0vcPT6i3AtMKtNeSNpQT99yKupq21q2W8KP6gAZV51R0SKGLbrRgJIFNZUgtQDvpSCnQghjBhFUHhGCc35hsKAapZQ2qwZTmUXEF89kZBnG03LZt3d3ec6zn1F+50PvLK/cdTqrW97/yFPlM1/5WvnObXeVqe0nhKEU0VwUZYmCWCfvmCnv/ZVLysWvfmmZDyPq8T2Hyv/xl58ut/3oJ2XupGeUldkdUVgLxkoA69mI4iHDO/YUTy8fiKjywXLerrPKx3/tw+WknTMBtJfL1dfdXG783s3lQISht0VqMyIba3GcE5TfjI3b1Yh8Ly7uKCecsLO8+MUvjjOdzy1PPxlVrRGFnyp33/Nk+eqV15S77r2nLM8ulv1xtjMcANuW9peZlQPlpLAO/9lvfbS88HlxJnKkkf/sidXyv/6ff1UeiqJfsztOir3M+8t8lMdeCFvljGeeXN5/2Zsiwn5aGBXbyh13P1C+cMU3yr0PPh4Fy3ZEH6MyNyLxOELERjvxqCOZNJ2wzwp+cgK0ZmJLzdNkoyWgdw2cVUVtvtiQrXveokExvFJOmARiABSKfg0Akg1LRq0Ylc4IWdrmNuSZjjfk1eYAUt8z82K0v3mdjNsEBuNHJWOKZGnrjF9ohfWGbRo4/A6X04BUuxgFMhr0MQGDjEwZe0mbdl/OQ0VbI13M3wWXbCiPXsPx0TJuEV3ObQNnjIynoT0yZ03WaPx8pbHHNRttARmSt3yNhIHkiLDCgIaGKO1iM0DdTz+mD22eusnox2qeb1kGo43kBGISRg3bdRzCGauT7snfCOjnuuEs01KHEW6Hped8lDfrE0GjzLSIMSjF104HzF3yOHkuuwTQAO5ztobXapX1BKvmKaWICKiMAGWR3YCVz3G1XKNNxt8oxjGJejjhFR09pmNusSFbSO4LCOIYIPOdyY29yNhjjOZmsRc+PrNCNcCqwR62XmhdabiKpKMBAGcBZYFg0Ugp1/06zodhzHI0MOtDIW3LBa15PtKARk4GOTzk/MXotT4pQyGOzDfMhMJ1RIiiSc5vlXG8Ed+LdqBJOgRFSoNj06x3wOU8piNSl3BjDddylV9cbwbFcCIgI8Up//pJzMeMFYBk0lROOQxFzhx8qUwEzq8FHmixakdF5VXMEwAxeDxLu+N60Nj8RacbnJgZ8UTGgnkDgJfPh1wHbYN23CoU/3AixVoAZhzlBD3GOhacO6gBnYWss6jRSzkaB+vYn6XjIG1FbTkb+NZyS1thevfsqAzXZxVnq87gJEIKM+uXSudKJPexu7fXMT1QboB3KKs2Aso9j/EpKcpSZpBR8KUyDJpiFX9CNiW/6zeR5bN/Oql6PTJ9k4/HSIHUzsd4++S2CQWOjgIf+CMU8zoCUHa6cnrz+71iUIQ0oC0M+6dvBA6kR9MgS+u2Cf5RpVABQeqgNChpdEiST63FmcEUxwDJUXk6gPJKuNXlGEdUIIp3AUzD+Ij/ZnCkRKRErywHeI19wx+IY5Ze9KyTylLs673+1rujKFYcjRTnEU8txhnJsYd5Bkd2REGu6YgMv/GiV5XL3vqW8oynRZmsaO9rkX597fXfKT/bG/A4ql8fjhRsHGnEvVMwPFYich1R5YV43it27Sq//RsRUY5iXlDa9z70ZPnpzx4JEBoFwsIAmcZ5TvHDVNyHgmMz8XE6rpuPNnfu3B77pLdH4DoAeKSBH1yZLnff+2S54aabyh133hXnMofiX9hR9q4izXatzB7aU3YEHV557q7y4fe8K6pjh1ESBPnat35UvvDVq6Jg13JUuN5ZlsJgmIkHTccRUjtiG/K733hRecNrzmeF7fse31euiKJeN9/2w7L3EAy5oHPspU4wk8WiWL6FoFied6Ver0/z7ZVw5Q9LPc3zeCB2dFwtE4UAHv2xcUpeSAlr9kve6qPNfJYBEfaDclQ2HOu404Kw0ZfsPI7/N4vUVkxhgMDzT72XTwYYuZsd7x0L49eWBkUT3Km2fWSVUXPbNTT+Y9BxzKdtHhKrvqrNh/YMbhGZb/UBhjOi/gBsNAM7DWKOAQY0ol2IxnQPyv7YBusmKO42OFKkkakhjFQh4sOvYJtmlJSpfgJu4wZBmjAKiswIbPWAZb+eqzJdcdx+bPGU0sXHAmVewJBT2MdAFEnF0efk90PDNa9qqeNDB4ughqE1DGw8q6aZN9BLbjFDMoIFnor/mL6L+VfurpyISJeOMWHrC95XviLAkfzEY5T6K5Ca6dh0bgYQVUEiQfbckykdoeszYqnIr2hIkE4QgAHZ4UMmwO8CW4yYo29cB7pW23ZwO/JvxEmM/tJ5oJoFYAEC5ZD/PHUg+ohIMgZC5yPeJuCj3ALfwNEK/tXvdXtAOgLwLO6TTR5DZ9jZ+KcIWu5N5hpkaq7ShLOttajlIVmkMfqNxkmeks5gW3DudvTmqmabDVQ1eeBU31zbXGu+Fn0xWOa4QQ/TvwfNnAdKTUTe0QXRktPjwlS6AjQNWrEKhUKvebxYVhSXTJHkTbmVx0VltDarMkomG+g7MgrazYXSgw7seSjHAbGASDBD5934VsybmVZMcMzvlOWS/1CYC+/5F2AbI+mAMvqIOSDA51FZnXYwUTSy+JAOnMyGUJf8q9pOwToAoOABy6xxsrwWqeM8Kl15HZj22PW9QHfaZlw33VaIvD91UX9d7bLbaxlBLTuIctqOINIU7Vd9bVnBY6DQFckl8pD1Ae75/L/7H+LHSep1T+/J+2OjQMqmY7t7cteEAkdJgS1FlKnwJKir0Q87waldAHJHAsp1n6Yjd7KQ1Oao9zP3yfVpSv3CoGLA3iIYvPRQh7IOcIgqVdsCGK4G4FuLvwKrEPBR5RrHJfEUE0QVwnACoF7ZH1HahfK6iy8ob3r1eeWMAJK7Dy6VL3z9++Wb3/1BORjnB6+Fojy0tFTmw9JC9eilPY+Vc3c9t7z78neWs87Yyf7/3Y8fLZ/53BXlx/c/VKZ3nBxAOVKw49nLsX8PxhGeNRcKYurAvnL+859X/svf/miAX3m9V6IvcRWVJn35NnYwXoBkuDB00JSMFkREliNkuGf/WnngocfKd2+5tfwgzkFeAuoOMH0A52xGYbHlg3vLXOyLPnXnXHn/Oy4tF778pTwSCsdI/flffC4ixfeXg0G76UjPhimq2mZBs7jvdeedVd771jeUZz3j6WXPUqSX/+CuctW1N5YHHn0yrp0t8ztOjOfF3sQ0pRBJ8HsBZRm56PMoAB0HlMkD3s/Y88NGjpatsLiAQabCKYpDXrB9asxQjcH1QFnX5nHQoP6A/0f4dlyfakRmAB6HV9b9ozaK89c0fjLKlciB5mcawePQOUxZ2a/kLwHtuAfYDe8ICmzC2tavzglhBL4IyGDvOAIHYuRO3x7o5vUNKHfgyH1tdHPqtUHXeJqx23pZRmgQMvDXaMAKaNVrKJd0Ob+WFev/yw+5sCATxA/1OV1HGs8NGmpXgPYbAWV1SM/tGW3dQLmS3b+Evv0jzGuEGr1jQYCItQvoNMAac1Q5h+O1lIUQKVvxD7KaAEBRtix+zjPIwROYcxvXlb8od7xgvEAI/tgvvzg1Xv2erxapkr6o52KDn3xnyrP6rLqVB92Bg61FXgmq404UR+R6EDt0oBYp1YTKAqaMIsM5CvoA4KKkAvoCp4H6jetY2ZrOTBj94Uj1mubfbN/rso6xzgf64bm2twe8metOdM9sCoxFFCN/sZ8C/r0jgY4LTYR0IuWG6WHe7vedSm8KIIn3Q584JXkUVOV+8eSHHiTntepLRN9RlCx1vtewHqD+zGaNg4FjLN0WWh+oap9OHI3Fy5k0wSC1AYSRcGSAsao3nNda95GMFTRTUS0B5GwDRbhgcGC8rmGBbVSRCraCyHF3hBMjvvG8FZ92UYt6ERS7HgLIzZMm/BxH7rXFAw6b6KfXT12h9oUhld35HNWxUxVKdRKkTGi2zoDPthBRljQm166XJJwzfT9woqTs5Ph0f9pVaW+1dTpstrfHsl1ld9j5wrdaaylzubsBhf0o+sTj/K/rxwQor5u+yRfHSIHUzsd4++S2CQWOjgIf+MMjR5RHW+yjVCzYYbU6KsZ7wd0rh2xv3HcJjvFb79kc7UMWQEoFMhVVmRlFgzCfRkRZKU1rjGzAkJqJwG4UroprkI63LSK8a6v7yplnnVEuv+zN5cVxxvB8KN8HHt5XPvWlr5fbAkgejujwAew7C+m/EJp77cCTZSqiw6efvL28653vjMJcZ0aBr8Plyb3byqc/9/Vy+4/uDJC6PaLMoZzj+YgfwGiLbc9lOtKul/c+WV5zzgvL7/7Oh1l9G5VWYRcg0RqAOOpiBwzVS7vZpBpTKCxF//Y8uVx+cs/95Z77HigPPvZYue+BB8sTu/eWxZ074pnYXx0VtiNFevXQ/rK47VDZ9ZzTym+8/73lmc84kUbQPfc/GkD5UxFNXgtQjch3VHudi8pdMgvK8v7d5dwzTizvu/T15UUven6J1sqd9z4WBcduKLf+8O4Y02zZfuLOcB6ALjJ2MgKS4coEyjRvYSizdb3GAWX/oPEaFFGJZ6poM8uPirlpx6IdGPLZTdv9BCAEWDKSWBCnb53Xa39z//2oATr6edCEjZhxfJ7XJT2ynb7QjtI/YegABGiVZVuVjqCZx5b80qfy1bVKgCE60Gj1fXlqlAJZXftdu30VcpWXWx+KbUB5GAXtx8fsis6wGzeZaXglr1SeMGBjESmDhp6fNqMxr+siylsByuPaE83EK6ryDo9ER4skqiOCg5TNwWA9CeOQerdGNuyDx+NkU9HDcqJ3NCV/49HkCUSXa7RWzhPC7OQfrwUZt+KFGTjehEpyAdd12stngSFZzvmeADSuZsSxM5hzvZPnQc8q4QzPKCwsMQyssD+YY+SaZfDbAB2FulT4j3tJEyDzryB9ux59Ee0lZgSU6eZjBNeOCdIoroN8I0hrGRrsV4a7MzWYWwJczMntVwcAU8Bxf0aE8fR2nFYPVjg2FzATnwsAt7YaIErerwDP6yqBcls3SbO2LlPG1MJtVQ4qOo+t1PW8egD6yl3qiyLk6J8dA57HnE8R1/vHocd5j3ggZVN1eJC6cgbVs44BQOHUsMMggbKAVwJlcXyLEkcqdVyPc40zoozil0jRxneqZI30azxH41CEXlKz0pnzK/ZjkUi4qZvnsa7iuoJTsdHHkZoif00+3hjgjs5tExPZBv4eGSiP45FRXdHLS41fTotcmxllHg1QVERMJxteclj1Dhq2AflOH4giJ4qENwtmApQHSmDy4TgoMAHKx0G8ya1HT4EP/tGR9yg37ZB+ZhgfsFSkUGBMeZvYoANHAsrjQFPzUq5XLr2gp2KFB5oborBHOaOH2G8KY7btT4agx3WrERleiL218FYvRVry3HSkJb/8vPKOy95Ynvv0xYjCrpYbvndX+crV15af7T5UlqYXysFQpttjf/BUGEVLex8vJyzE/WtL5eILX13e+uaLy8knRCXqiPBec/0d5ZrrbiqPxr7fFdAGwBr7xaIfAMqzsR/64BOPlPN3Pb/8/r/4zQCy0V4U4br/wQcjuhtFteKepfi3EoW1ts3GM6CkV6KwV608ieJja2Xv3r3lkUcfL48/8WTZH6Wol5BCBgrgXOgYG6s0w7sbhcqetjhd3nDBy8p73/GGaE+K/EtRyRvHUa3ObS97l4IOkUY3PxdFv+Clj9+n1w6UZy6ulksvell5baSYz8X5yo/sWy3X3nBLRJVvKAciIj27CGcADGMc2QVjEnyAB0iNyoBCIRYbQDQi9NoIKOP3ZkTZcMENxyIRaWPICE8QOQqUK1hMoOxHVQbm7RHZYPSkGRPskkHDOEOkXwA51s2qRY9ek0aLnpERKoSDgQ7SoLRnP8HLyLIfXXdaK81hUMdum79GLbslN8B8mD/gBsKOPsLZHrw1oDx+P15b88OBDGhhRwa3wnZgewjEW3RlVBKy38wqAB3MqmNEzGbtJU3kXAC46gAkmRtThg7iglwPY4zkSsNk7uE1G/chqa9ojUAujNMGRDN621e61pnkCQJxuSNo6LINfEr2XC9ePs271dYvZalQhR03ma6M70SC/J1zENfnUWzk6ATjziBhO6AZq7pnmwD1WpAwxmcCuSm+J4CMAltoR1FzbBmR64Z/AxwxFdtOJi2RjOxi7AIgOrZK/cVXBMvuW3Wegb64iG0IVNExmN4mTXhO/Dq+rPPoca+thuvUTojkz56WUygsFpWxlbbdRTnpfBimsXJUTi1uYBn0TRpylHJ+cf91A8qZbTAKlDVdGi+BbBZqpDNo1AEmepEe/W8kuOa0OeVaBF17rUVPOjA0A6Q/I8tgSOVB01HKFPL6jPga6dLB80iZJmjmvmOBPkSOsfdYdMHYo3fY+VTBs7cHsQONvmJ9rQ85Auje0ecqK4bCMb8nn2I0NodyXi0MzBvt237eN9MfvZ7cClBmH8bIxV6GjgPHPVDOa7OP/I37vKVONXGN5xsvNwer1oqyNEwZ8VL88Lk/+zfxd5J6vZ4bJt8cLQUqOx7tjZPrJxQ4Fgq8fysR5RTAqWyhVGwHMsXWBseoSXh0QFne7HHCvlcCvRGp8UrBMQU7DeH4jvv3YEDKBFJlyzh6aXEOlaNXyvKBPeUZp+wsb3jDheW1F7yinBpFup7ac7B88ctXlhu/f3vs8wVwjTODw3hZWNgewHp/mQtFfkKcR3zwycfL2Wc+q7z7Xe8uu85+Bj3Td/39o+Xzf31l+eGP7y3TcS7xfOwljrpZUdn6YJmLviwGoVaf2l1e9ZJd5V/+03/EVLHI8o69zTeVL3/96ohcY++jIulQzT0AACAASURBVLyzEeGdQSr2alzAPYbh5QcoDa2/Et/BjkDlaYDbhXgO9gzvP3AgDMio4B2gfvXgoXL44MFInT6p/Orlby0Xnve8KFxyuOzZ91T53/78fy/3RWGutf+fvfd+1vQ6zsTO3HwnzwAYZGCQAwEIBEFAJBhAUiRBUSIpkpbkksultb0l2bve9Xp3y/YvK215HdblWpXW4T9wOWxZosAIBhAkAIIEI0ASgUSYwQwwACaHm8P4Cd3nPd93vzuYwajkX747uLhfeN/zntOnT3c/3X36TG5GYS8GQqaxL9rnN9NAm0J69sbVY+Vdt+4uH//4x8qll+4qjGT/6OevlC8/9A04AlDdG88jsOdpyYysyaZtgAF1JLdaDwJA6wFlfc52okK0K/vSAdIHRs6GyYULDIyqGZv4pRo+iWsMIAenXjOibCO6NiSjoeP0fuOi7V6OlcfCtHw96JrWgGoNFT1a2wscl38rcN6uFa0OGbNvAZRphPcZ0zJt+miW22/713n3zF6DvO1La5CdaQr713+OgczE53rvZRfhO3ugvHY8Nup6f84eKDd4qU5eS7T1gbITkDP1Og3Prh9nA5TZhl1kBno+2owsYmNfPwF6RumwkswW8qzfC9RGkSs9Ex+oQnwa/ZF6r3360U3dE+0bVHih+7MASfn8+Khn32QC5bha6fSU341Hi9kTcgpJgDjzJv2yAleMFiu92oC37lUWeOYvNl1Eca4UH16zBI0dnY2zQ+eEozXQQA+g7QCv11Hdk9zIAbUq8O95SPAqQC+2YPQzgHLcJ+Ci+Ys50ekQdnokqGnbyc/spCBo9PzX/ch8loQodXIIYH7AtRO/jribCPlZ/q1rLwV38JBliGkl+inLINZjj2jUJh4DWxZ0kk7WAEE37zfWdo5IwGebvJ5ASt1NBwz+rgDcslgXr/X4xLqOIDNdmQUzdcYxtiKRjqpcTR3G/ce4ln2Me/I6R6wjss2otXiELGZBx7lVajsdFtrf6+e38j65J11WzNDQfCvjYZBk7PitfbWeHuyu6dbT2QDllk+S/9aLKA+6Nu9p68/08nGbGZIyJLWrt5E5wYZzTydH8Isiz577B//iz/DhECgP5ojhp+dCgeS8c7lneO2QAm+bAp/7r/8t7j1zMS8JzDDSM7rmNDUbaf7eZtIgZcDPaMBYCXWaVcZVGDD9QCINrzRwWsWSip3tdt+H0ou0UCpyxQOkAPFMKNIVRFknkds8ehpgcwn7hVHE6yMf/kC55upLyhQE+Kt79pVHETV9Yf8BHKGEvclMhB6flHJeWpgvGyexT5l7nwF+t2+eLh+6//5y2223wmgbLTMzi+VLX3usPPaTX+I+Rl2RCg2DbWbulKi7aQLAF8c03XrdVeUf/+l/CNBtRf+1bz1ZHvzqN3RM02mmio2iUBbu4xavFRhW1vreV82/OuIEEecFRJt53vMUQPk4CoHNzs3LUJjG/SM80gUp4rfesLt89lMPlMsvnMR3SLveu7c8+MUvlqPo6zKdADwXmUc+gU4rODeDj8IQUZ37RLnuygvK+97/vrJ795Uq9PXyq8dxlNVj5ZkXXsJzoe5Q1IuFlZTanrQO6UUdKaBsrunhi0EGQi8w8H0ON3DfefLIubG4nCfpJGEvxAeyh/rSj9cByrEPzcW8up9+Q2KQEZVX9zt12qiO1kw4oPoNl/Y78TjNyTDc8nmD1sug784KKOfaTtAQa7sDyuF0kD05aMGbN51lkq87wOAoVe/ng+REAgEb8h2gs6wJpwf7kPxhQknwGFSlEBpksNoY5uT//x5RjnlPZV8DlEGUHmDWrCAPz2tKadcqImVatTyXr4WRSJzu6wpyq6ER8pfXtKa55jP+2WPiVhMkm95em8oECdI7HdORRveUkd5Il4+eZj0COzjZtFOTEQtW4gS3x9BDpT3EzJFhRFkgjfLPxaMoGhw1dkaLni8wSGOd13CTa6aWunOOGgd1av9jhYWjgEjTEclQTe2YMxodQLWyXLBWphAnnbp5dN8Y7SRo8JE/jcMigCALZHGfs2J4BH9NxDjbpIyvAKjuZe7Gz73YjOBzoDViHE4wtqHPVPo76RWR9FhLapt7f2POa1Gz5D0ylbcIB0uIsPXHx5dxmZE/Y26VYWSwuyFKSlv3212URaFUdyT2WDM6nMBY8jFSpnMPMp3EPOeY93BvMoFyfuehYL+2/AgNyE49gEeTtnRg2p5pedsyIjeUreSe6mYNaVyxhnOPshtZR+4Mto5yxdS2YgpCVHarsWfNdaTWqx4dEnLcE9PcLxoT+LtGhDIWWrmSBAieSN5oU7MtoxonnJ7F+XKgRE4Jn56NC709x+n7HeEe/IthRLlv+oZv3yYFqv56m/cPbxtS4Jwo8Pn/5i9x/VtUvU652whSPSS4tZ5j2f/kRnek6dTCpl6g0KWWteAjjYIU2inEbQtkeCAeJCWtJDwX/eFrRgokzCHGUeF6EgbYBlSfLsunygfed3f5xCc+UrZtxD5dVLY+jDTofftfLbOIviraOjZVRiY3llmcRcxK09xRvIxiV1s3T5b5UycAsK8s1+2+VoYZlfJjP3mufOt7T5W9Bw6WJRgbo4hELwG0Mo16glW4Tx0t77z1+vIn/9EfAHBDwUO5f/nrP0A69LfKGI5pmqeVOAZgnkZmKOncD8RToGkMcEBjE4g+QzstwvO+AYbkGKLCVOqnkY49CWNk88RYufeu28tnfuf9AuWkwUt79pbXXj+AUSAqjvGNoUL2CvbWLeC85HE4BEgr1TJdOFY24e0VV1xeLr3kgjKNdPOjs0vlUaRfP/I40q9R/ZrjY/R7hSlusFr5N+OyiqKw75qPswfK6RyRT0CG8dsEymG4yoBuXrdAuTp+AhSujSg7wsD6rmxDqaxhcPbs4QpwmXzZGjXJs+tFlNt28r5BDiFFOCK9tl0PGRlql10/6NZRLjJ+uRUh0uQTU3Jcem1jpgXyYReFc4E0yL2sDdjIBwd92Mcehxh5ifdpLlkxmMZzAN6m04McBtmX6JhBULRX967TQNPWBI+x7pltjdp4TjseFaR2cGnNT6/TJqKafW3Ufd39tnEP0daPKEdcSyBxTfFt8msCaWbY0FGTUcowQjMtlGe76/g1XeccUN1Lpwqr5uuooy5LR5G5oFcdeDOGlh9d/Inr2A5Rn7UcPBK8IogeRrZtc9OLa0VFw/DhKNYwC22poJD0RWfAk7kkMyCviGvlDMT9vEcp1hEVFqARAI50XX1v0OxzkN2uQIs+82/yNP8yRbddL2o7+ClBP8FdSquuejeZLNcPZRr612RUCRSGU60efRZ0aZ1ZfMYSHLWiqwlqKBOA2WSJrTOiXVeluV0fS9BTOc+pgB1F9xoYRyEuk7FLT6ejojqryA+kUcxhOprZlnmHNKQ9EPNk3Oh9+bFHtWYRqCP+3Ova7hEDJX4WYwT9RhlVJn2JqHibKmvSKWLZwmcb6Hr/9oqOXxJrOP03nAlyNqBpZmSxFghfrzDlup6D7HXAx7C2Ax9CPcm/4iG16+Oikgecdt2ATs2LhlYzk1JfdPxuXmfBSI2nAZ76oAJVVSfT89ufdk6zQJt8BwLh7oucsoqg+07Oc/9Py2M9r0NuZC0XO1qTjhE5T7kSD9BpC5ThsXYS6KpdjkE0yf3mOS72NRwhyiJwJN96wM/Ldfc3/2Z4PNSaCRx+8LYoMATKb4tsw5veLgU+f4aIcmc0dsJbyia9sKFEExDlebGd275HNUhZ9BvFYX2t6X6Pocw7G4NvUOTMhhxjEzScECkVsCAwMICj4TUGw3LD6XlEW+cQER4vn3jgg+VD995pEERFjHRlgU1EWlmIi6nFcDsrcjvOfXGEsACm3Oe8iuJckwCokwhRS+kjwvrcnjfKlx/+Qfn5r/Zi7zD2G8PwYT8mJ9En7GvesHgKKc3Xl7//x58jlNee4y899P3y0HceLafHsE8Ypu3q6LgSKlW1mYpTaYhW/lLHVJxUVjAW7ZWnAYnXMhLxLBqkAPYXX7Ct/MHnPomoMs5DRjR5Cl/PYHz0vjOiwDOSqcB4XBSVqYxTfobrFmGM0WhUmjrGzz2C9BX/4vlXEDX/ZnnltTfLxJYdZQYA+zT2Ritzjf2kkYxI9zhSJUPbV4O1TnBjDVTzIYwDXtNGqgbz0VlwemOLy9ppDENlyoWRypYSxA4u5kXSy2pZY3i3zpyz6NFaOjQ3JbjN8VeDJ7RBP1AWJzR9GvS+x9nEdadIqkE/WcVGegeUE1zU9RnfV+eCb/O08l9LEzGh5UIa7wk46lSkrLDJ1WM2ppHZ024Yi5UmfkT3/DCwNRYZmDaE8/XgOfGT/3Yiyo6y9w2ksbDXB8oyHluHQYDN6kTom9t2LKKVnICuw5B9aAGr9n3SeI25krwW/QOkGBVovXafhwMk6C5KCcgkyA0jPfqm56XhHJNQI1W8lOJYSy8i00azlmEBCLifWJWoCZQZRBYgBvjA36xcLX2jubWsoxyXI07gsAPFBu2Uhf4sn1H3BeVEGZG6WFf8iFcrGEgAG91Nb1vyOJ8R8kNnIFugSP6u5Dxy+ATEuifGjfuYIdSude9FNoC0nyOcvHizov3McXuMzbQjmDQdteI4R6RXAmW9TuBM3WEAm+ubsj/BMeVB1h3Idesq1D5OzGuPOhTPIvDJddusNfVfPSc/slc+OMoFy+wsdYTWMovKgppVztCgZeqKBMrehwwNyUgxgbBSrO04WAYNV5iSzSOWwxnj67g/2cDMtOSooX8515pbf9btRY4ibuqI+9bZJqZ7yrp+2ciWch3GqtD7bMd0Sz50tkSvoOjkd67bvGetfcRrQ/9HnypjiIB+Vrys9QdyPvVXc9Txu58ZfCvaxChyida12tFF2VlqKulkKpi2IVfyb6yDzmYzLYcR5Spyhi/OkwLJqufZzPD2IQXOjgKf/6/eOqKcLbVCPI0kCtkuMBPqKEBtCv9WCbS9qkI3Igk9lkEo1hYw94KTMLiiQe/24mcAaQC6PCqKqcFqGopmFMpqfBRGBlKuRwGWb7r+qvLJj99f3rH7UlVwpoG1CYCQIj99pfTdd+rFqoX1obMidagKXIQ9z7jp4LHF8i0U9HocR0udQmGwJaQ1rzKyrGOsFlD5erbcecu15U9R9Zqe9SUYQ1966AflW9/9Ho6IwpFSiGADynvvL20cPTyNovyLccposfIjwKVpQg87je+NGOcE2r35+mvL5z/722XHVoyNVZO5pw+t2ceeZlb3N79LFUpq5q/MHxhQrx48Wb7+8HfLj5/+ZdkwtbUcn0MONiLRMlxgUDFysYyoyTiOqcr0wjVgt314wwz9Z8fKq90YnmfHzb7KY6ASt1HY/vro085sWB8oG1gqVQDXtwW52j1+aei0jhz1IQAFX7dVZttKwYqyJf8219d1E0BE5mxGlMPoHbSO0liu94sWNFZZ2AavNXYzgP7gfxlRznsHA+XOmJIhSgO1iXRmJNn7MGmkGzioH8nBMvrDYI7Pcww9/Bh0aAFFDw9F4UA5ixQJ8grtkQ0REWlp1Mt27aru5azOOdg59eocVZqtA7aTqCL2GYAy0z4D2Niw784/zbG0hnvPXMda7AfKyfjCOcYmmm8BQM6LZFCklJLv+FzKaXaTW2LIVzWCZfpoPyudX000tjXsPbuMEvo5Lq7YgDulVLMvBrp5bizvY4ownX3MAiYs015jvPHfKMjFe6VcwjkAz6HAscBwB0a0vmNKncYb46ac5Bg0bsp2ISJx3wodDQHi5CBUGEzDqc4D111wBo8kCvsW9OSFXdVfN8v2Eiz3y4XewlsRna2pxmgLBSFjpAKGyhyKOeDfBMc84o9rzPt6vd2IMsxOBmzLSTqSvzifpE2sD9Ep+S6kZI2c8lmkCYGlHtw4WrSeSPAOlJnEkWav1AhmrMTcZJaAiGk9JfnFa6CbOJ9ZBZuV2CUH+R+cACvYe0zQuwo9zoJdommTVs2UbGZpWTVQ37u6tvcu2yZQ8oJ4B05sgWNvxCLdVLeE14X8ap3unX2T2W0h50KH5Dp0dN583WZa5BwncHUE2HZJfta2McjZmd+nI4o8WYGyaN4C+ixS18iqEHR8ntetvyMNs9921DHrxOPLSHV7dnxPtpO2zCW9W8BNtuDYMk2+05Mt/+eYhhHlpMTw7/lSIPX5+bYzvH9IgbOiwGf/+V/gujOnXicIaAW7BGEaQVZD8ky2Bmt7vVK6ZCzbIOhRCBEFOBNQblOvfa+NdwtkKA8aglIkULD41R6j8PbTehtD6vM4DnxeRlR3I/YLf/iD7y0f+sA9ZfvG8bKIPOs3Dh4uM7NIjYPiZQRWZzJqzyWNN/5F41DQjK0yYEptvIp9wNtwLNOuC3eWiSnvLf7p0y+VL3/jO2XfG0fKyNQ27QNexnUbAJRHANLvvuOm8id//Hl54Jeg9L+MiPI3vgOgDFDN/cLMFpNaD+NPxqdGam+58YcVL2kqYwJKMKMIIyg6dtHGyfKxj3yw3P3ud5SpCe71K+VXLxxA6t+8DFQVgWFb0nk2LFU1XFMEPzzSuheY2rawXC7cubVcetH2shnp16fml5V+/e3HnkDF7A0oeIYbx1EtnIYM7IExlNY+zWOvtLfQLavvvVPeTL4u8mzKmA0vvBmF5lT0br0G1mdx80UvULb11GtsJG+vF1HeQAMjHtMC7n4j560WWz/ft/y/3neaHc2JMyMcmQmDug9Y5/rIPtb+pEF3XhHlMMrDEG2jE+YgWuuRphugqE6s2bWmMHbbNAbPaT3aKgxC3R4AhXNkIRJODFvLPTKlOizqrLUz0wGeNRWr47JuXlMVd/3MKJIr6lf81MfPgVDPWPU6TlEmj4fBn+PocRAMYCr2QUc8sbK/nCB2gKWoS5nsxZ0Gvclm2sV8SJbUxVeNaGPJzqFRz0DONZDNGKkqNzavt4sxVr34lpk6kcqpLBhJbGXA8FbVW1D003PoQlPkNQPl5Hd+b1HlMXUVrSkvDHy8tGN9EwQFuMkoqN8n4Azq8L3koHek+kxlSy7BRYnIABgpeg29YmGKWJZVAiOCzxU0x+QawPWkvXbR5dyTa8yOdng6AyOokvd+jKfJvG4nnccyCseCQTK2DqGOhMZI+mgLhJ1rFsSds9ALpuMXNU0wxXHhETypwdlBySodnziqGOCQPRIIZr8N3qQnlWINpy2PBoq0Ycs3g1MW1ZRkJpALVKtiT4oQo/6HamWwMBczGRxNpp4UeBaoZhHLAIucCdbJIK0aoJyyZ4NSyD3gBG6a7rAZqqyMz3Ltpwzqd1b1O+N0Jn1klbTrtnPu26GRa7HVgx0o74CvehoAt5NDyXghuxqgHIOLOTF/1Flr9APbWuvsijkJvVv5ok+vmFa5HuiBiH7QsSTlZJd9+1N1KrMqmkEPI8o9ZBq+OQ8KpHY+jyaGtw4pcPYU+L1/9m9w8RmAcmMvppdTwi/sQWemhcJshGI1WPs+6zfkrWxT6IacH9D9tWAiQJiEdHqtoTJXmPbrlCsZPUpbYkQZMVtElBfnT5TLsO/285/57fJOFPOip/74kZMAfz9AZefnUQF6siyhOraOnBB4zLQ2YELsA14G2IRNAkOERuBSueqKy8p7fvOecv01l2Nf8Eh5ed/B8oWvPFJ++swL2N+8BfuckVK9jLRrlPhaXThZ7vmNm7FH+d9TfGMJYegvfe0JAeXFDRvxAABlmUg2xKWgqORkLdkosyL133FEwHmcFD3OE4jikhTLM0fL9ZfsLH/0h58rV125XRHqI4dmyl9/4Uvl8JFD4U2nwosmu3y6UPoj2H+MI6+Yjg3D5dYbrin333dvufrynerTz5/dV7740DfL/sMnUakb/cM+5wWmCmJf9wT2cTNCYGiH9mlrZmBtEEv28VZnuBgI0S3hmtpdzsLZcHYaQ7mHMQ2QBMo2gDtjWoaEjMzmhwYAAT89AEH3lqezr63nvN+RNAgAd0bU2pHI2JQhHGBFBi4NTJ7lGRPWWltxXbbUAvlaiIXUowFOsEGgnYYd54eGsZayn9uOzwawDeo86iXNodbIS9pKJBAkD0KQaofPJuCnE6gD/Nn3FrelAyxpa4MsUYPq4PZEytrxn9mBkbwkaDlQ2OR+wUHyqxcod7SsM9lDtDNElOPJGQ/PaGjOu9qL9Z8AKT+SrAxUrMr+eM0tGjolL1dKMjKjdJGZknsz82io3DvO5gQMasoyx9UB5eThlEeqoJ3UE9jhJhWn2LbOhwR4BFfCvJEq3aVLG+SNqGiXAUJGSHN/bQJlFZ/K844rEG+cskJewSLqnSNtsZDcNqOrMvrz43idvGmhUB12BqrhJOP9XJvaq8wZ4F5M9zkVoYpHaZsGZDDlidKOnR7cRZPZPp2KTCHmEUe83VWc5dRj16Jas6pGBzBtgbLTrO0sEEDGLx2UHiPXrAFyzS6xqo7vzRjeLx6Rd4cKg+U4PsrsJGYbqTSfeSk6E0ZyNl7kumNrOrIMutHjbrNm8HGCXKZ3y7NAkMsIMh2++At8LfoQZ+PaJXy3GFFmp6pHVesAeALKsQ60Hzfnl9QMp0KH4wxK63jDgeAhtJHajACv/Uxygf1g811TQY/e66W/dZHXbC9QTlrq6ZyhoG3vs/kts8EkpYM/+Vldlw2wTTCc/JbXtToqx5rybT152bNWKK8ZnRbvBywWvdRtdT/701/noK0LMIwoV9YbvjhPCqQOOs9mhrcPKXB2FPjsP3uriLIFohVk97oFygISYWj3pxF2msvGGNuqxX3SOKHwlTESgrfpegryNvXVX8fF4bF1oSB+DJDM9Gsa5FIuNFgAF0cWFVUuS7PlrjtvLZ/+7Y+WK7CPl7r617/aV77w1W+WZ/Yc8NFHPJpCY7Xx5qehIBeqS8/PnlTRmUmck3x6Zb5cdOG28sEPvL988DdvLxdNjZejp+bLNx/9UXn4sR+Vk6gZVsY3S6OOIrl64dThcjeA8p/+x7+vFD6mkT34tccBlJ8AON1U8AApYVe0dSQ5FZGADo017Rl0Wt4YjCQRFPeMwYBawd7icZyD/L47bymf/p0HytYteCq++/6P9pS/+sL/W44eP6E5GOOZy5zQMCxEJxkbrHa6AYYJ2oPDgHu5r754R/n0Jx8od91+I4B5Ka8dPFW+8u1Hy5NwKszy3CikYK/gnmU8e5LHuLD3KjIUFUVbo7WPJRs9awM1DRfSXobc305EuRoWbDPAYgLl5Ku1QDmMoc6JXnufRkELevuBVTuefkMlG1rPgKntJotH5KSNKLekzDWX9/UX+crnqIhPYEU1TdZpgHKPERXfax5kFOLGpiBMz9gVKSQrRlS5fyEnGDkjUPb8txWvW6CcdRBkeKffJPil3/hdHywnx1Wot0ZIdoB97TV/a0BZ69g0s1OgAxOBatYX3rE2LP8MeNKhIT4P0ZgR5joVRjTVGSKaRR/W8KosYEqfSL1W/0wPrcgAFcQhXOsEe4ZdBq+5kybnk2P1Gccu9mbQHECZhQb5LAUxY1NLAGcrHQMFv8z9tTkWp49m1WQ6tghmWdOhOlvYn6RL87fyjHjT0VvT1OjHTmH+KuDq94qQNd/p6nCYQN4RIPMe1bnQdhTekpFQXVnPAWZqtX1w8UxF3k3n5MF0Kjh9lsuPsjsdtyNw3NLRQDpGxFhzxGrfjjxrjSYnCUg7rTodANYv4a7hHOFXmoX3Rieq7uel7EMCpOC/roK3HYv8fkSpuD6qSbxiisrBq8hxRCMVBVYBr65i9WnoHp2NzJMV8JpAWYW6tE/ZNCQ76hXpEq/tKXEncz3UXKDQLZ28tbMg6Zvz3cmNxkHQzEdeJ94K2yUYp+MZveI8hLMmIq4yI+pk8BKtVP90QqcD8rHGbFflZR0Q727tdfi2n7dZRt3DzHODgHL7mUYhQjJ9n44hR44t5wMkt432ve53SrHtYUT5DAQbfnVOFBgC5XMi1/Di86XAZ//pGSLKIdhzb1lW/u0EvHXCICAg2S9FZkOgVUIWwsHq/Dotq0ZhNFpED+k/YzlUpdtF+zSxaPBsWEVBLJZQZXoi+0DNPMLiVPNQ4osAjxPlY/e/v7z3nruVTnwaEdnvPfaz8tVHHi9HV31ucnUCN8YCq2iPAynOzczoaJKN0+M4i/kUnr9Y7rztHeV3Pv7Bcs3FWwU+n352L85Gfrz8au/rAMCTONt4Cs9fLHMnDpa777wJQPkPlerHaPCDX3u0fP2R7+O4pU3YWo30a8SAlVKJ8TjVNJSkxkcjxHvtWOyFRusYxyqDg+0tlCsu3Fg+97EPok83Iyuax1OtlL/68mPlhz/+aVlEBHh8Cs8I4yznKM30NCy453jLpumyiOOsRpbmysc/dF/5MNLUt26ZLCfR3pNPPV++8vCj5Y1js4iY4xxnRuERaW8Lno2iKJnTInttgpZfK9iisRbKW3wRYOB8gLKtEqfvsUmdz0zK8XUY+3zWoD3KYvsAlKyjlmc5J7jmfevtKzVbt5EYr481lZnD4GhT4nJdtIZMwhNHJBLoNavDFn716CeIbyPT/J599/5sEUDUqRFjGZ0GRfXZ7fe6Lw3e3md7vkhfjpNAnFZ6Xz+FNwy81o8o23hrabAWKKeBTBI7yqcnNf3W1MkIHpSFkP1aP6Jc11ufcZ001H5fpV6fT0TZRyFVXs85DAO831HSrhkb5k699hE8jcHdCAs5NzSHXQR/kIGchm86qXiNIpykL/7Q3WXQ3Vr5jpTqyXRCxjFM/IBgS6CY9xOkkq8I5ipQ9nxRNjB1WPcK2/kz84nvTdhqp4JKQKlfruBrcG35EmAiutglX9BpZ4cEc4yybTbsCr9slWF3o2FnOnD8XhsGyuZLgQ6GO0N2JD2sf7w3nyKDcthn+XLrjlNeXWyKkeTuPa/x8b3utOLJ4TAhreq+f86j1ib3HMNZi20xTlUH/ZDaZLkS61/rwBHlShMOI+SGzBOY5wAAIABJREFUqqPraV6LWj2+WTKB/LLCZ9cjx8hjTklw4Ti+RNsSqqabZIjoJNJoDN6zyurUdkCI8ooG83xkA2bLZkaOGXl2xWtWtMahyPGeNTyikJeyu3y/ep+PC6Bs7uHz6TixI17Pou7nx3WNZCflLqh85jaDP3RvK7OjaGZco/ZEU+spKZjkCT2t70drKRgqZG9e0e/Qa52P6k3qRI8uAGonJ/OzXLv5flD77bPWA8r992uIMg7Ccc+ie4wqaxrYJ+8Pd3u9noD+Z/COL/3ln+H/w3OUB7HJ8LNzo4DtouHPkAJ/RxT4vX/6P+NJg1Ov+wssdcow5GT0sQUeNUIShpKVqBWdBLqUSrd3RSmAcU5mv+LoFbb9NmH4N2WoYATW9UpTXWUVaOUi8kMWuWLqM6pdI/35Rpxj/MBHP1JuxPnAhJxH3zxRHv7Go+X7iJAeR0GtVe6PozEWhlJV8rh7HJHYRaRlE8xOT4NmS4tlfu5kufbqK8rvfuJj5Y4bLtN5yYy6PvTIk+WxH/0c+3pP49qNMATmyuLskfLud94IoPxH6O/pskCg/NXvlm8AKK+MbC4bJqcxgEW1H7vmJA4YsXWE1UYAC3itwMBYXlrGcVdMuV5VvyYQVX7XzVeW3//kB8pFiJbDkiov4fzj//uvvlpee+OojoQanUIquPaJ8R8PI6USR/VrPHGFFWhBshUcMbWNe67nT5bl2aPlXuyr/sTH7i9XXnmx7IIXXztc/vqrj5RnX361zCN6P4p+L+Js6XHtE0e7iJSPIrrsgiE2hj07/mlBcYLIQUCZFbkH4YCzWhrS5lTeToENU6oejcI20pB3JXEb5y0gYK+5MhJQZgGadgxdX2xV5L7AyuNqszXWenvfet4FTkSfNPbYfRqodvwMSrnoiSYHf+QT2BZnmv2G2ap3jq8FwKCdl5kKivblfk+DI6fOO1IkQzIA6Bqjy/BCfdT6bkGk1hGfw721DEHie4I8AYNki7DItLfdCznlhjqbRFHYMXg3aJXzmH9lnIcRvJZP8oE6BC34I67SJEeXOlbNh+uvU4yd6imnnPYVNE9R82yEAzDf9V5gwvNrlEsQb9vojOtEBsrJvs+zi+w1aWuPh8Fy79LylUG/3FMqsJfAKCZfTyQNBRDitgAYbsIDU50m8ZDf17kPMDE6QuOZv7iD6cCMFAcvactqAFsV7WpAnYt7keeC1zlnuVbq9gN1svbPe2d7Ce6sH2SyCAQGuGBbdS4s6Vg3gdHdmmks4JWzyoHauaK0VT420qjTHNORZNyPHTRIgCDaog+MDvs8X7crYEyXp4CygTYLLjp7wDFu7U9uaM/JJL3HIDtNQ8s/R40NlscBlCVPg67yMYcTUMeCiX+4B5wVxclrdFbHVp6cw9BvAs5BEH/ltYdesHdmpUhNMDu7tyOkhcQJmSDp5e9XJa8YNmY6tZ0Ekh2SHwTEAYTDacCsKoJnAWVGl3XMU9IsgRj5jrTgvZoASTL1WYKqc3ydhkCTA4V6k44NDynWZYzRs1idg8nX2nbBi+v6s8NCreVExfxLVseYYgorkO8Emx0vXmtrZUGVUxqHeb3yW/vAeEDSsQP+Xo8923XYTF/mj0bdrO0UNz0OjsqHKXv8gbvhcziUDhAc6738eU2np+VQSqJrgXVyYwiUK8mGL86TAt1KOc+GhrcPKXA2FPjMf/k/4bJ1gHKC2xCyNTUnDNEU9Ey4bcyt+tga6alCOKIEatdGIU0PH1lhpdidjRzGct8gWjspAgFUA04NlaFOQ5bxA6ePMW0IJwUjGsy9ULPlvnvuKh+6/0Nl1/ZpnGU8Up7+2Z7y9a8+VF49PltmRniGMSPKNOrZXuc9pb5QZWkooZWVJaW7TWDT1vzsibJr57byWx+8r7z/3beVC3DG8lEcm/Sd7z9bHkJU+fDJORT6mkJa9FxZWTxR7rrjuvKf/id/JIoxovwFAOVvfvcHAKlbyujEFJ65yCdZSQXooOHiFFgX4prEddzXNT87hzOOcdYzlNPC/EK5YPu2cv89t5VPfOCdOvuYau2h7/ysPPTwE2UODoTjp1DQDGc7MxYtc43GozaeAXhjPng9ge4oxjcN+2Acqddl/li57vKLygMoDnbH7Tch5byUA8gp/yLOf37yqV+Uk0uMUk+X+cU5RfXpABAUk4FhUJY2mPWmDbdafVUed1dEzUiTjC+NV/GsbKGXE9b5uCpvRZyCr6rhbMNQtlAwUvIonRE9+EgNoQicjEbzd3tFvxNH50aSb0KCO7vQkTUBdRnqTvdzRIXAgbQIJ5LyO23gCW5muqWMNFp+NhSzF4mbZezU58TYaCjFWjK4c/9l0srAs33p5/G1jS0fOZZOLFuLbQSeER8ZZZX2YVHGWlZcTP3uQI9BbnAznSZJy37AE8DRRf/sTKtOBAJoGeFmhQ4ARIEorgsaufHsuv+2T3Zkx+1a6/vJaI8sQxt+Jm0ONgxevCUAWuO3YL8kgtIJwDBpHxgnKRSNA63pmgoBxt709D/GIqp1tmZwZIBXsYvnUvgxhpP2vN1gdlxoEwfnOozqLC5Vo8ixHrPAkvYjKhLtRn2f39gRFGcJc32MREQ5wHEWFRzFeb4Cefo16Eug7IbSccr+B3CJgWhtipbhoGEWjYBaOHl4SwBo00do27yspr2HOJSMon6MdGt1xfm9CvLpfYDJjPppjkxF8V86Lgg2AbzYA4G/WLdCbuQJEGsB209WKEiD1kzBFlhUurF21sd8xjrwpVU+cg8os3LoOB5DISqlnOOBLtjFyHwUQQue3MACeuQ7nXwQQJ/bg0VvH7WlaDafm3xZ153HzQbSuWdZKF9W168Yv2SmQD73aos6oquqVpO/0rEgMjOajMwopVUHSBbdnPnEyuBL2nfM7Uc8JtEg2b+MvHMQ3FaUTj0zeV3fBNOSkWxUBIj5Ui89r1h7rKIt2WjJ130Xc0uHcwvkHDkN4SiZRtpE0THxWb7u5KgyAciu4plOVli/kA5itJ521ZUBP6mTEhDnJQmEHVXvbCSRWgvAo06ebdsZ9NrbFby2+mWlgXFGycOm4vrknOrZ3iPuH/aHz9VEiL6iAuV/Q428egiU15v54efnSoHkr3O9b3j9kAJviwKf+SfrA+UU/J3RGEIwvZNhxXWROCuW7nobzV07nYEqs1P/hcJeR3GksVxBd2tgN1akvN3SGdxnK3VuDziBMqMeK0i73jpdPv7RD5ffvPt2FN4qZYGA9ttPlkew53YWQHIBxzPp6A1bOjIM1AQjbegfz3CcQEEvRnNpvEyMbygnTx7DecOjSr/+FM5lvnbXFsSuS/nZr94sX33ou2XPvld1r/by4ezl299xA4Dy78s1sQiN8zdffbx87VvfwUOmsT16Ws9U7Irec4IjHbVDVU9taI+8o7UIaM8vog+IPoAmiwuL5eqrcOTVR99b7rnlErV/+MRc+XcPPlx++NQzOOZ5U5kDqB0dm8ReOqhw0dFGEiN8UvaRxj1BoxZjHWe1buzp3jI5Ut5zz7vKb91/b9m1baIcxd7kn/x8L9Kvv1sOHD5WxrB3m2dNU1Wq7g6NGilMg7vOjDcn1OixdW2kmAe4EpDj+PnXRsi6P7Z+Bv4IUiqyEtGGLh8zeNS8Wfcos5fBuNmszC/bRP4JY0kvEwzWp9u69L4uzqBMqDCScr+aGzPc1QOrUc1n2u7rVIDWkgytwSnL6me7BmMMaoFN00ikcWXTMc6OTboqBiyMYlvHa7cdQww5DFYbvOy4400xQhmUWsWmN5+VNEPDmYktp1UPyM4H8+J4rYJNQkSOZNhqMw0jxK02aPQLTAdtdH04EnSf10rLPIMMtzp1egb7EHMSZnWddHVAcECXcW2uqamQnod4kIxse4x6HsMxkSYqikWacI51RfRX8xVgu+G7HI3n3MziYXpO4k99VmX3MFmzOrQfFaA/1lrXwaSSnSu6jvIow2x8LPmEkWPCcBRHBB7GZ+ZvO1scAXWFaw7flawFlnWPZapSifUIRl79vpKKPMbj/bhWFLm3kzDnI3cd9wTT+bykp3SBEGOY7sHnlqImlvwVBDKeWzpsvXc3jP0aCbUHx+nU7EvwZoBfgjrzPHKWkImj5Gx8x/3KmYKts3s57+GEUiRdC0mLyXNIzQVijqMwF1Ovx1CcMfd0GzhDTpPYcmqYBzIjRutW8+BhO7PFsi+PwBJH8brkT/ylDlAwWjrb80WdUwWXWMtr0M4HAic6UQIICSj7e+tz/9o5AKDM11G8K18TDAMbR8o1a1vgdAXUBMl9yJmqTg6zzs957+wKOdEq07Lf3mbF3lrSuR+6VbxUJW6zPuhIstOn9j9eJZHYpAqfSbZ4Di3brJP5mDbTQlRIkRVyXL3RfJBISdvgZNJRc5AFOmv33JP4PudA5PWQ4v+dVEiZ25u55/ZNj+aWuL0WP/OiiPXO9R1OyhQ2CtHzM2aOdGK5o4dlPtsQi1HuR3sJ1PntF4ep170TPHz3timQmuptNzC8cUiBc6HA5/7Jv8bl60SUq1BuWkwwEUaWqhPHZ/0Rik652GighJdaC6VDqZr7iWgUhf6vEcdUQjUCIkugUZG4R4YA+ykBHXtiLfYBIB0VJnibmzlZbrn5JkST7y/X7d5ZppGrvWf/EexP/l55/vlfl5kFKHUAVdoCirTKknJ6pSudhiJAH5ah2HlWMPeLzZw8LiPlGoDUD7///agSvQtRgQ3llTePl8cf/2l55plflllEflmEhUbVjTfeUP7gD34XQB3HKy0ul+989yflmw8/ovZGcJQUTCT0mVFxaWSrfdFXAxTtmHLN9lKRTyDFehHRjOuuuw5g/X7sU0aMHwbKcy+9UR7/3hPlhT37MJpxpEijGBmMOZ5TSgtplWlqNC2Unh4gDfRiNIOVv3HQFuiE8QPgX3vlleVjH72vXHPlBXjWaVTQni0PfuVb5dd79qC695QqZROA0whchMd/uplbpfc5kKZoQt3fJUOA9A0DPMycNFbpFLCi7ea85e1WCQ/i+dyfmMaC9u31sHLsURZvBl8yctRco1RY8WzvExLMZHqkzg9minTMm0xMNZQR2jDjOKc0asWzYaTJALMlowBJjNj2i0GGzNi0hnglWZt2swxBL9Sshm7D2WuDThRH50l3ZkpEv9R412YXregM085gNG3q2dZxlnGu1+wLU4INamKtKAwYACbGVqlYwTE7H8BXEdj44X2aCXG5oGOCA3c79qXGuuyoxlsMpk1lE6fNAKj8pK/iGT1A2ZGz3pmw4a3q0QKpBs0V5KsQnoG+DEj1eADvRrOKynE+I5OgnfTsa6/8Q3sBPh2xCb6iUcs+ySCPqHogyOTdBKFtpErRXbYTvK/5V5+5iGOsbE/Gr+Wq5Tc+g3xj8cBRAjjIMTki+U9RYwMcyWPdYCp4n3+mEwdoy9kNAGGwZl5llkt97yRmf6dumIcNAs1f5HMvJ9OBxbT4WuXB8PkojfeqOwx4CfwMsKIAl8LY4kanYOv7yMRApLjukxVeJAh0xJSLkI/jlhYFVgkEazRVow8wlA4Fyjt5UexEUOYLZBGydXTePRQWCzUqkswCiXzP9axlbeeBnHEir9el5AblBLM+tG+ciyT2L4umRtLmTd+r+yWIpO38ge7xPGgahJFILx7hxFofiM5LbmsCfB37RDrhumUCZDnOKOtxiWhi/c9THnwmMl8TSEOX4fqVSL/u4U/lQ3RriVPXOie9sgIIhszWZxpfyNYqtHMti+R9S7tH2tYLOC5ShYXFerVG3M/vw2GnJkOGd6DXGRT6XFH5RrBHJ6ojuRNT8Xw1KN42o3uvtRymbfRW85BOGG+PSBrlmdJaLeIbO028vn0d2+b9rrpucMwnSI6FozEjzstaD6ar6dyd/V7rdfA7jJVJasrc0lqyU4U/X/jLf4H/D/cod5M8fPV2KTBAs77dpob3DSnw1hT4vf/if8RFZwbKKYxbYGIb0aCHUR7tX1SUgEK4Ta21ApWcTwEd3bKtHkI7DLd83w+C1kbwcmxhXNNQlWFGL7crNVJgWwcx/Xqk7LrognLV5ZeVzVu2CGjOHD9e9ux9uRw+egRjANhEITBbBgYVMthCOfBpLKA1MYEjolSJc0VVRxcXFzW+HTu3l2suvxx7gy8sk5NIvz5ypOzbv7ccPXrUCoYAEmB2O9Kjf+M33qnQ68L8fDlw4LXy0ksv6pgPjZl9EFAmbdI4oJFjReuiMD4OSoYJ2lSUG8bHDrT9jpuuL5t4njGO5+C49iKiffjYCRmeI4yYc+KUqkcVRsMqFWM3P6yKvQK3/2mOl3OLyPLWTVPlegDxiy68oKzCyDkBB8GvXnwBxb0QdUZf5gUgMAe4dx7jmmZUSQZtKPyYLhkOjUKXFk2jOlKRnZLsKEG1dfpYme3QkBzIm3GfggFhCKcTp+VDGZmxn0tGDb8M40E8kO/NBj08bPBN/vK8ONpoYJAXqwq0zoW14e2zYX1f9oPDTwPGe9HFwmZDdSeicYxqBO10L/uUFog+SNsq+tAYX44A85qMzhFM2BjOhsTvGrugvQ3mMHOymFnS2t9wKB6JUsPDHHJ0jOvPFXAzWpYZEXKIVZ4IwlatxwXbENsUSGoZLjMlteWfPr7wW/Uufv26BcpcxwYSQUgtcjONHGXC96SH10TMRNDM+yMzYttNREPw9ZhWtLKcdMqugUb2NodSI0nRThrhyXOel5B71eGQDGCeMUeaidY6ZPwZe8zfdJIYgFnU2CkHzUB629+h//E7pwL7dwMKJZKvuAeYX2bRqVy4qqkQQLuCBc2IR8Gz6pk6zC5nOnXdEy3Sk9aK98rJ082v2zBYGeB4Ur6zDX/dpWixaeNpN/2TVpYTBL6OhlHGEkCwABdv4HQZ8OFtgmClD4dMFshkZNp85ZRjtmlA7Dlw9LDu1Y69+mOsXo3LuJ2HUWXRDPpghK95FjBLSchJYqdtyksWC2NUND9T+wC0rh1uftY9/JVDJkAO5RHppnR18xK7yrEqG8iLu64gRZOVDu2zkQmUNbgGqCkzINKmre5ZBZyRZepK70umg1l7kvHZEryqAtcCzv6+8i1TolUynKMIxwefJcYUmZ2SHs7AahuwvZBh4o6aqh9ANbgngZ2dIb3fmXK5LqmrzIONWI8ln55KTWv0XTNt2tc5N3/k1oXogq8JIaLnVQdjXNF9jRnxWl9VVka23yvT2nTqlNPWvV4nPNHCa7qjtfSs+qHWza9Rb8BbFEJPcCo03aSD15tH2I2bvZJ/jmsx9VSsr5Q/X/xf/hxXDIFyxwPDV2+XAt0qe7stDO8bUuAcKHAmoNwPbNtmbWx0QDlNmBbg9ghsq47qicy2WkXVGohWmlY7PeA5PrfioGEQSoSRX6a0KaWRoM0pzDr/Eo3o6CQYJOPw0DN1ehxGCI2Rufk5gfxRVJxeZCEwGggM99TQng0O/izBoz6FPcFU/guIuOp4Dnyl12wPqoIG4wSescRr8EyqFEZZBHBhoLMg2KYtm8vSAs5VpmGOBmZnZnXdGNKiGZWkOtR37H9EHmy9+oeGBgE7abSIdiYBlOUkAC12bEFUHBFgFfvCdTyDUud7cp/fBoBwkhPGV+75UzRKqZOcz4jOMFpNIwLKckwgj7mEGDvSvKdR7ZuG3iKi4fNI996Afqzi/RzA8wamhKMvi9gvParzpyP1N+gnZRqGqjpCIwXGoY9m6rILZKrIQqHjxUm+a37CwBkElH0t+YcOA4vUBMoCnuHp7+dVdylNgDBubSH08iBpyGtlhDAyF8aqZiFBowvS+LkBQmnsKoJOoyQM0QRDpDe9/mGImPH5IAIE81lNd46vyPlkVc4lt0bmkS4GQQlz8QV5SJFDrwk7lGy42+IJgzmMzLry4jtBuTC4ZFiFEd3RKuBINtc4DIzjPL9qToLDBpWNRaIwotNcc/zSEQ5TueN7FxcEcIhUQDfSfd/xyFo1Wo1fGtNqRwSNjvD5yS/MQAnDuC59P8fyybzpvohhgpYsuBavg8cH9SztY2VYCGyIsD2jOCNQ1iPQB9ArI6Qxo5XrW2PVXYqekAeYChtvCWqZbcO9nDXCpMCj6U62YfEoRjlZXIrtUL7pDF/INOIZSEXRUOs3ak3YAUNm8LrL6KnWatBeQ8e/VRrrzHBJUC+ucERLMxLyh+tiVBkL7r/WldYgF4C5y+PkgKKYVBMNFE21Xtwux+zK3e5nRuBUtkiyD1FPyWzSxkBBDl8+Tp8TNPMYI32hI6HkEAtEJbkq3UNnQsgBrkpFkAMwa4tsd+QT9QlBs+ZPZ0x7rzE9vlrRmpaMjHNdO0LtRWW+lLpQX8L5ze/TUZGMxnkgfYN2ivxqofJYRDyHGEnAnPoz0tWZYh6AWY6uBEHB69ZvBsHsB+9iFJIOV6Vbx9+lRR8HRf2oNSVHg5cOf8Qv6C9Bu3nS3zlbI9Zh6NTcZ0u6OJvGbWZBKcti3mubIH9SarQOqE52hIiKpdmtrd77Q3Cq//nT6pNWj+S4ep+Ra7+TKblM3WnbVpIR+YyBAsWtto7Azu6KbQ6hdzLjyLwi7RHLVCuiOioMkC0T0lHI6L90lsS15Vy10bSucT/tL7bLtRF9avv25f/tX+JtRMdbYgxfDylwjhRYq+HPsYHh5UMKnAsFPvOP/wdcPjiifKZ2pGxSmEfIocfACyGbHt5MP0ollWcg+q+NvlQ0rcJplVC/9zcjYBbGUutWpuH5ZHVaRiG8R0mwSSB3edl7e6dwbrEKh1BxMKIMtOG9cNbaqZalFCjiI6KcRgGPi2L/GdXl+EZYFVWAxIYR0xMFdPF8peKhFQJl25Dcb4z+wTByOtpymZrcVFZhSEjJsI0wsJT+RECJLxjFWcLzVBkVgJZ7k2m8Mj1vCa/5uDEUBFvlWdD8nOduIqeP1af5K5qhjbAybahHGqfNY6di2cD1HKsQDqMAOH6KRqyi31TgNPhwNBQjofOIrI+gT2MR3XaUhxZtmBrWrWHSacIMDmS0+bm2WXm908gUSqnIopcbZYTKMO88631X4FaHwgY5YPrBcr9hw/sU4ZLjxfzTRub0vYbhqF2DDfwmOE4e+LaPYaTGYNVltUtjPWmRi8Sc6aiYoiPNF80784tpmrzXU1QL9yO+Uw3NTGINSrt/AhBNZIO8p2wDj4ZAMoFiTW3WQ2NSZVwZMNsm5TqkU4B9Nx8pIhJRlEqj+j4t5RxHO9YwKjV+OHnUJh0LvTO+9l1njGZ/TNGQNRZicVuuec47O9ySOySBZJTHWXtXwTqzagzA8/zYQXIs2Vk19PCrdNp4VPb/TEDZD9aMC+yJC/G+SytuQIHYwbJI60rpJDFeLV+uswAknLmIHPu8XhvRdMhRhkmW4T2jwwl+dT2BcvIoL1CEOECsuTue735r/i1YREcWaFsVUDYwkCyKfcNZ4I9oxNsGYuiSjXa6iQM1JMssPZkZP5DD6YjQ6s1rEyhTVgvsEQD6WCGDZO+x5f2U2fyropP8PGVBgjvKdAGZKNTFMVSmJM05VO/dziJ1FL35fpTgH1uAxlhnAl/QiWs6xz0iJ3VPhFBJf3o2Ygq1szqAMq/SXm/SlnIZTt9IDVCKs50Z3uZiHmTn+JJ3mgfUAmlMoCxZwPbIN9BT4XzQHeE8TOdKAk7qMJ59TJqQXkxFZwTZla35mnuRrfeUGS/ZYd3qtoK3COxDHlWwLO3p9Ww26/i6BYb5mpeqWFe03Q9iu3s6u6OuP1HFdKHWttux++Hw5Wdjd4T7YssDxxA/6+ul7ilNAQcL8PYhGTYn75tYXkdNP0JtiB4psFrAnN3x2D3xBstSE/adpqyOiLIizgLRnawQ3ZWlF+uafaL+DSd+OqHUN64z0kVzFc6l6PsQKDeTN3x5XhRI9XxejQxvHlLgbCnw6X/03+PScwfK1kAhf6W8OzDRD3hTERv8BIvLeLOglnFRX3dKwXK328O1BsyoNWsXpY81YDsjid6TiR263OsVRizBMaNG4/Jcx7Ed/A7ef6njUMbtEE1PGnP8vjOADHhdDXhc4KID/aksbWzB2GDElUc7waAg2FQVYXn7eVTUQpme3Ii0Zkd3gyQ1osy+a88pDCmme/NnYhKRZO4BI+DG50wJpME4pugYI5o+9olKfQOep4CI6Gyvva7hayk3Gv9W+DRoaJDxWTzncgx9ngIA5n6yRXynMzxx3SKrwCplGffknqVQwhtgqPEJMjesjTVTMi6CllltNToVY7Yi5xvEV9SnnOPK06QPHRMZoRWwd/SgmzOnyAo46rk2iBIgqz8BIPK+FlTk95FzZlYX6AgjAOMzwOyd7+xB3Q/dAJUEkQlqeX893gm9XFMkKgzaEUXSHB2X2cz7IhAbgTgHZGnUam57jUiCIcyQeNPVjFPN4LUxi+is9ajXrDIsl0mAUhuNq0zLM/NrvXtG41frgga690vqCKielOzggIYX6oSJuuZH/2a73RWK5Ok4pDwqyzxiqz6YSjyQR5h0csZ9pQHoYlNdhf3+58SY6jEoabm6LXFidWgwkyAATHBd8qqNRFfc7flprNzE4mkct1eeCSjnnsFMVfWeyIwG0YA3kCJ/aC+pGVe8WlNNRWHz0sgGRoT5mlszDC7GtE8WqdUEXIxsgmhOsyZAIbk9UlymtFA+gq8DwdRnkdYrsYckjXU5DiNiz4JT5PklLSq5MUVngV6BKDoe6S6zg0I6QlyZeyjZF8+J6yxYcBL8eqz4PjKDEtRxPSewc+TYYFtHO/HJPUDZwI4yi9FR7UcmTRUB9doXFdmmJlSbAwIgdHrLBdAcqc/Ua0XlsUWGtOY2oFEQnyCZe5HlbqJeYNVr9kmL2/KH1zDl2qDJ69lyg+OyY1YO0nASkv+kC8Oh42Uba5ht0wHhlY7/u1o4t9ZYP9iRwnnYAN0i3k8HBEF6LDXSs4soU58SFDNqzHRrAGW0Z4DsPcrSQQSxgdq9x94+uIMgAAAgAElEQVTyoW5fiYXhyCbnyeMXeSOimTTIbRKdPSElp13OHn8vGO4Fk2cGyh3puhVaRR/5TvwdGo3v41ktMB/kMNMKkiw2v1vmNT8pXiWTo/3QZb0X+l079l4ngOnqJryOnOnk9zoyjQYC5Vsqleo843qIs5MVZvBaq9oj9KfGrDb8vY6UaxwdOf4v/a//EtcMU68Hzd/ws3OjQLfqzu2+4dVDCrwtCnzqP//vcN+Zj4dq93HmQ2SwhdEiT6MRRHgrDeoMyFJZ+bv+6J6FukS4DDdelIB4kIJZb5B+ig16a1O3pTZlYPGjzqAM3dMb/VBKLi7sC/Gkd5QRXIJF/jCiy34SVPKvUqF5PjEMA6bbWXkxIiEIL0OTBhENoCWcvywgRUNTxW9QARuFTqhsJhhNoFErQ8ijqftnQ5c6vc1tyiimEYP7mLanD/geYyEwXmZhFyZzs0+63kqXBLHtaVrZBuH/8GyM0SDU0XK2NYmCXTRulvBdOi9YrZQGkgw+OgDi7EwaMqNI85bXnwpTSjTmgD2MyJuM9+AjOwbCAFTki0a7adzPB63DZF3PPcepSA73P9qAaT3gLWBunTEJXN1hdCqiSOJL8ZJFtFMh49xVte/L2zTTTO20QZeGESc0JjLmIteOAGbMS2c38T6mYzpluxaXC03RKgwbXTbGDeJJO9KABnVE2DTHZhPvwTezi/7IqMijl7KPNRqhKBt4Qc+QSyUWilP4vGzIf27f6Y4EbR4QS+II8Ou1uxBUcGcsHLrXajG4Jj62N2DcPBtpo7pXllm0odbjPl0TT7MA0FMJ0AbxVdzoPtTnd5+6WTsEqrzqMXBD9tT7uxHq3mCfBMnBXv0m8hpju4K8pJFkKg3bcKppHZteemI8R6YtgWSNvpEEkaGgz1i7wfu1KYfoHBNoC3Cce2lVYCoN4UoDR6QNtiPmpnm3w8qBVXdE8l06ws4lL5TgUcoYAQbn37J3dFcKuHHuJLu181fySZkE+q4DGo6Euh89IJj3RqEzp+OSx80frq5sByafucSop/qaEVGyDis0B1BWNNRFy+SHFCuEtyqigdxGkrIp+UsRZQJePFx7kEVbRpExTm7XoROCRdEQWdY543TmiFY5b/yIcx36lNt4tLYwBgaNNe8BuCQjWKjRgkRrWrJJlDNX5hnmpEHMnT6no1PyBa+pw8KBpiTqiCbLIaDJNL39xxFIOmupC5VWjajyAvSZ9yNHSjYjzXJexNqhPlJagJeo9EA4XT1WM7MrkVu+5paJPMKuyk05Ss1vcmaQvcwtsey8WvMn52a9Pcq+yfJEjgej9Ob+TlzlV63Ncjb2i2YtRB75N8fSPcRzyvWbLuCafRI6sVcPusupQzU/VdebFj6CLuYsXmuBJZXEx7aROj6OdRm2kZaunhN35TO0IOzooK5pv0/9PdyjXGd3+OI8KRAmzHm2Mrx9SIGzpMBbAeWsyLnGK0vDg8JTytNpb6lM0mBJo5ldyTM661mdYQxQoDvlNLyVkc7De2o1xRDc63lmeS3PclYKHSt4aq9MKFrpPO47dPSYz6NBmHvICPJomi1j/zErMstAoVKmgRDgRMcn4T9GW1wIyKlxCViZyiw9CmNA1VcD4CXAluIWIGanqHi9j4uGU/5l0RamNislk0pN1nQYXqIt3xNk+2gq9lNHk8gI4qW2LARDqAxZMZr/4hkZcZXTQ/T0+BhNlsFEUIk2DFzZ81B2pIWadgo3C3alkUma8rxMRbFBR82ZHAfsCfvoAmt5ZFKyZGdEGsxVIySME++fSmdE8FbDz3GZDYOYszXsLr7ymNbz7ufnrfPG+r6ju4B+l6NmY59RHBl2mAM6RzgHivJ0vSAbkxdpqHNuW6CcZoT3X0aaO0E3jRRFg8y7toFt6NbQbxh84hF+Tfoxqqjro1BU5QeOxZFaH+lCQNyZjNknx/H0Tq8EBtg3MxYhLj4FzyK7wHt7c82Svri+Fl5jFkFElBMo50CCNnYZdJVkWzur0p4vkgaVafJDOw3Cy2PngZ5BY7aF4BGdDOPP3SAd+V/uzXPjHR/kM7xOe6PTXUdsuqY3LZ5d33ufZDOBQd3mOXqMqS3jMpuOv/38KDDCbAAxFV4zOkkwQeCRqbfBfDJygxaqQi7Z43Vgy9yRTWc8IHMENEtgrO0cAnKtwyevD2ObDbjjEZ2P+aQzJ3lGqdJ2FjpqZjgnuitTIUYsvmXFaZPLcocXGvh4L6QBM38lYSTCuebCgI81YjDNdum8ckSZNJboxl+e26vbI/qeMkw+OfyylgMTcvhWgWM5GZ1abZAWTlaNx7DTpZW8tpRyDr2iVOwQaaSHzz/OeTBQzr3IBs6M1vsaPQcBfhXy4rqT38k0sjoI8Bv6KItb5dxK+ktnKW3CgEd8kXqH31FO2QGRzpUEv5oV0QxAWbxlKUPnghwUdDLwO9HHkWEX8IooMnSTIsj4bBGZUaQnj39SjYtYE5maHrMp/pDe0l+n9/rIOj7ftNQUKULJYXE+7Bhuj2bSGPRdjIHPC4dr+DHqKsv1lYBwoF3B9alMAGd8tddY/5AfqP+cuSAHVHNtletyWMfabda5pW1IQ9JU89VesD5QdgS6Vz5VnRgOFfOh16qfE0500Zr3O+Mli3laMLBPHm/KHC/iRh+G3DKZuw4Hp4hP22Jevt3rfQiUm/kdvjwvCqRUO69GhjcPKXC2FFgXKMvgMsC1gRXaPxuukjnVrQUnFYtukYQmELKBkoClVVL6PA3rAdektWyB7OhYp7Q6Jcp2fIKrlYuPH1Lj+rESI8DTLi4dvaF9aBL6BDtW5hMTTE+mA8A3ZmqURhgr00rPRiDvoXHJcy5pIDALlMaTnknFThIofc6Khh53/mQhLipWAl/ShkXCWC16MvbdimphGCldUHYErl9cgKE1oeOkFhbnpZi0F4sGFc8yxrjGEN1ewDFQHMck9mHT8GX6G8nIfb3VQGDPGoMpFZoBIPZdU71yDzIeznOSseFZxX20Bw00m0J1b0acl1A8jNWxebwJAbrmiIpZRrx5p9fQsIJNQNpGeltvvOnce69ntDNMso0Kbt2yeJB2UmY2tN+392RbLaCu35NwBMIehdpUiqiAcfbDSyPPylQqfXO8hiMFhgC1smmECMT7YUSxOUeUPSfJb2qLoSPyVf0ijFyxZRhb5LVYk9XpESBcRjyNIxzjM8K9Zl6d6lMCLQGQGKPa5BqIQfPM3NPITGCBOI9bD/O4+U7/i2hh/Y7PxHWyejPuRSdTAPJYUl6jQcyY16StKRxrmfQhWGJ+MPsnB4SNYxvTnZyxIcgBCVFqpOlo0FrmsWj1IWEEauzZD4+tRs+b+RbVFIUX53QTlROmz6LnvQMxMAmaKWqoMQVgrneFHOX3cX+/QZpjVWEqTSQbdd/Ne26DJBhV1XUXhiLd8jgzRTUDNJHNWeleIJnPDWclwUBmvMio1nSQ3ySK3D/NJ2mSPMU557jMl0rpDuBGxxURqICzIoW8322krPVd+Cj0BqOcKlindWDZIhQrY95zDsGn+WdfMyXaFaoJ8AwMCJTzLOQEAXyEADOaXACwc7ooe8B1SfKxDUcycw6ycj37kimrdjY6Td3Xce4Mjpy2biDMyedrnpU8Dl0j3RHrTDI85BXHoXOnCZ4l90kiU8aReTuEFGmW04fRdKcyS4awCyELEsuowJbIbYdeyjiu6wooyYtwBPO4ZoJR8Qs7RRmo3yWvweA1VbIG3biXm7888ol6hhFlRuJZ6IyOZeub4BetHTicY5koW0bLyfxpBwjH7cwB8XSj/73+PO81K0iNi7zmubA70vagOyNX5SBQ3Cy97mXSz+yZyyv6Y7ZNVvRNfkK/nhnYdt+HnbOv+SKeKQdJTGK3RzjG2GwRqfMZ42fnvE2DPaO8NJ+4KXO5RGuVc6Zd0jtthEr/kNNaHZFJleNNmylrIIzKWZNaJuevlGHq9dlww/Cas6FALPezuXR4zZAC50+BT6+Tet16Ufs9qqkW2uNqsict4LBS8zctUE4FJ5MiFEKNdFF40ysKCd/v8c2zAHWsQRgDobN1TqY86gIaHWC2HWlj0QZdKjkbaQk0vBeLyjn2u4ZiSCVNpUJDwFGCOMqpth1GISO0ERepC5mPkeHVRUaTnpUOMiSs2EYxdhVsoZEVe/jUB9kRVHhWkoreKNLi+JbowKAa0yRhgC1HVVbSnsamjR4b063nO2mcBl4a0nIq0IKhR1xNK3ZCpC1acm5ZFI2KmBW/mW7F1FwaJ+OitSMbcm7E2FuAmhEa9oX77jg2Reh5P4C+92LHMT59bJ5GCtujsckfHT3Comp4rcgYHSP4p6I+Qa8WhA/i7x4AXQ2VMHzFxDToWRGcpHFEMZ0m3DeufYdMyYfhLodFROiWFuRBkUHKyqCRnSrbyoab/fFdZoU+CsOPVIdBrSiqr2e5NxVciftJyzzbG09G1fVx7clfgFNlERXZp6enHWHTHkRHm0QogRw7tlxlFrSLbIWAP4oMjmm+eRQZKrXjqDAWbOPYlgCcWaSHfCoAmynlWku4R4EPvrbzgJzk3ZDm95yXVmbQ4NaqbEBmyhAa5jq6jOCGfKKzx2F0sx9KC89IsdNszeyynr12wqAehcOHvObtE4gmonI8szMmJ6flxGJmR7J/Nb4D1GmZxXp1F3OlB1iU18CV6cWbAiYEqD5/nb98P42tDHxNvrFMiYhsRC77HTctbybtmEWzQl7jvk/NLxmE80H+5KRy+VKejKs4Fx2E+rxGKAnmXOXboC2caCKX+ywaKfpkfhevBh9yJscwB5Q9eaawpjwcdwRJPLOdc6b+UWbJbxGgzwwsICDwl9FxFnWitNFwHNWVgZ7ZS6K/+Ui94tm9AA3sq7Z/KPJp4OUze8kbzAbiKQBOD/avI/VaPyrKxLUR9xEgxzyzLcpDjp48J9XD+VVhLvI5QCKeMz42EfxAZ0MCZRfgUtEu1skgqAVdJ+BwVDFIThMjioq282QCOz5Nw8g9kYjg6nEkVXwn+WTnZRYMZP/blHJmOqmvsd617jhmygiMQ8uUla7prOMccrwAwzgaW9tv+H4idN0yj0HEOhNgxn2knSpag3BLHD8ix4twzjrdGhF8HfmUslckEpgeQX8pIxl19vYVZ2OxSrdkmwC3t3joOTzuinKVe+apJ2Jt8TrNmBxAXcZFrhPV2QhBW3Vx8LVujJ+3sm3k7DbbN/eECLXJkC31yazBDt7eZ7sdP6DvJ5/JJXIGoNzKUZ37rXVj+d4CZe5LduE+UyNFl108HhzvFV8F37cOOnfUZKgSLwVzQ0u+ZHFRge4YVrY3LOa1dpqHn7w9CrRr+u21MLxrSIFzoMBn1inmlQI4ixXlGZfZtKOkASqZQpeRMRlD6W3vojWOTEtGS4g6GoFWIJtX5Bm3B9LGLAW9gaOEcxhtnZfc+9Fk/IbxptRSpeoZKLPgSR5L49hAFwn03lEDUXvoaSyye1S4rk7t/VJh0Ee/aCTRSFdBEkUinNLtfWi4nql7AWRbBdYPkgUS8c8GUQCgiMiMhbHKaDfb4LEjihDqqJBuT6zpRyVKq4bGkHaBKhKosyk5LlEPBh2fQ0NDhskGRJvnK135IvuqyAcBplIbCeo4HrTCPnFeA+ro5jBWHc3QCSYyWNUvfDei6t4EyY3BoK/SG96AJUZdYmykjfYCop1xRMPNDo2V0vSXwLjljzT2ZRDjiCrSbBTGaAuQc7x5X+uM6QXKdrbQhpHBzvFzjjRPDd9F9M1AxXyvaEikf5p3QYugvZ4Xw6kAXiCAgU5HkNJusoPEa4RYJaPjSnmnUYl5ItDidZs3bxZ/8D0/J68aCKyUjRs3yvgUH9a+Oyoq+ioVN5wvyjsVbO+2IuA6BsTUbWVRoBIyOsm99uqiorxhF+XYtM4dy/EzCBRxbNkKHQpxdFjQrhVXLXh2pIvr1ldw7WWdABYLIltwT60jiXYWyFnBtSgZ47Gw4+ajGBvazcrx5Jl02tBoZxvpfAnm6gH1tTM54opaAqg2/MlLuKUjeS0r4BOME2BkW61xzzEq7TbkgIFRaxb4tdxXBBuuoqXx869SkOlgwzyNKzsl98bSeQQwrPPNzc8Ec4w4K2osx1wLjr1WCaRd2NfGdcezBmBwUegvt5yYry1XPSbKOdLf8yOZgbdRKFgMo73zfG5EmjU2GfkEcHjNwosEmOQBjVGWvNc01xzvVwSblZW5L5Z7iS3fE9ARxBNQsr6Cs4cMtHVmclbIxvdsToWnuE5EE2fFJP9l5ovXOmlH8BE+MJGfYI8ylA4z07KmV+N9m9ae0eRME5c4ByjlWPlMAcCQsSK8ZIPnOrMoBHxCDyYPUTbwJx0TvF66hHwQeppjZ9EwOWfpOIgikDrdgFtpWGwydBOBsbKLOGbqrXCoCfjGucgq3MVfpV7TEcEikqQlZQ7lA2WL9Zcjm3S4clGaR3i95gH9oFOHmV0eAz+zc4lzyrlP/stoPWmRzoH8TGMn74rTTbJ+QCx53jilfKF/jFHD2c7XCVrz+85EsX7k9MSj2nbUVqPv2u94F8WbdAszB9JPVDvRPET8xo7k3FrPrDKTItqPMAEa5DxZ5iVPyEeV21U0MqeNW7lRDnX6NWmSelGPlawIhzdtEU+q+SfsPts0HA8cQpJOlhdte1/53/8lP+kn0fD9kALnTIFWI57zzcMbhhQ4VwqsB5R7BGAI43XbjqhJr3ezFyDp3lQ4snUcNbYXOaMxoQ/iUt6QQMlKlgaM46I2hC2sLczjcyrF5lmBNbroAJUnwY72jUmbGKxSYatQV2+kK5UBBT8jyfLIC2j7vgRxVhSKe+j/eobAh3rnPlt/+SfS+VpgIMWmjXKdAcS0bn2Of9pjHT8CzW1E2ZhCCozpjvIsJ/1Eo67CNo2xrkKsjj0UHW0Y2xiTOqXdZHdBAGUOwMqaT/H4Wf3Uxq4AOUfPCI3SQqnsPZkidYyez8l9kTaAw/DVPJpuorsiS9FGHbnb422Mfnb9DkOMbXGO0DBjQC1I7jeW+r+rqXzBP5wvR0FpMPOhNBJo5NEA8Pg7gOwOkqdVmCeMUkfJOaYED3Z+yJDhP81tGNuyHQnGNQUapJw2NDL5eKbW89pwmiTwyujY+BQqkyuiw6rlpI2NzRbcJE/qKCczpyMPAt80nJ194awN9tWTN641QscBr4XDCMZz7pcfx7wLpPKZXNO0v7ieOJZc9BpkRNZjfDZWwzkVvM3oYytHRAPJH0exEiswfZrgiA9jpJTjTYPZExEMU43cdOyxcjDrAXjLg2UFI9UGOXQiea4iPVi82MuXHXD1OveEef1r2rTe7MLLglspVzQAfE8QkdkUKWM6/qRhmm352Sk8fY2awFzhmDueeU7HIBwQ/I5RStKQ19DpVlN7mwJd2gMr/xzXLefTET/2eAwgRVFTzAeL9XFOTc9wDsX6tIjDODjDBIaUv+T5WMsdoOn4Pvtdz3BV1BcyV/teDUxSVoxIJxgI6/GSB+EMlSPPzjz9CGwFAGZ/yLesuKzjm0w7bkVJJ5zPhOX9ntt0MuQ6koOHxc3gWBBAiHUqgA1wwnEojimZD3BHXqFTAlsk8rSALNylgl2iffApK4szFB0yrq1Qz2wTZezYdyoUleczJ0jP96KJZIydxhXraHsPdasbka9JgswVs72Akq6kJ4EVZRTmmuNEP3lEITNS+LOMIweZOZJyXc4Gpqkz8itwzL+OIjNKzNeWyVbEljMGy6RaFveiXrPsJIDHnh1c7MKYLBw5Lidcrkt+14LajCynk1A6XNFSyzGvF9COfeFTQ07ndy14TTvHjBTsxLuV/dM4Lqvi9tqrazAxLO/pueatI8oVKFu09tw/+CHp3Exnc551bB1t2RN9ExiO9SG55Mh7Y4H4npAlHHkLjvuBctdSVU1N+0E46S67R8XfMb/Z1jCi3HLZ8PX5UCA14vm0Mbx3SIGzpsB6qddv1YAMeEaeBIaoeC2DpaT6Xq8HVqphKAewkEPcbyNTKl2GYQdKpQzDwM3v2VdFMWj6UdHz+mjAZwLDqI5K0YInMvZoSDgi4FRi5YZpv7GGEM+sQJkR5IxY8/4A7OmZTkVuoBpgR7qJzwpQX6PQNMJYXIxpgjRqaIApzgOjK9IJIxVTkWr2DuNQpINjDWNAik5RzjTLORa2yzY9J4xs8qdNk1chIEbiIt1NUZPQmBU8qeskBEGdjeQsGKX5kKGX4/O8iRVopLKfYQymQS1gLdPccCJTUKdwxBWR+qKiw3ZGKCrCceBzGVippZMp1S1GFx0NbI0dRaNx/QhSG+1cUP7pgKiAG83xtvxuHk6LI1KBtU/XDgRT25ERV5Xm/NlYZyqbKshqb6iNQxVsYzQvvPCcy7YiNvunfY5h8NaIchg/LBKXzgU7lmwgkXkFavB6AenDeeatjOYwxMX37G2870CXI2UJnMkzKg6Hf9wDr+PLcK/oxyNsGDVmEBNGsseRESAYtgBmNnTJawbTPvfWhhP5mu9XWGhP40xA5HWdEWb2hdsbvEY9Izk/WTDQUSdnYnDcGSl31ebu8955TYdJZ8mmTCEfsg22R1oK8LM0oFggnXG96ftqu1qYfG0ZmHvXDdSimnTyh+SWI91yMIR8cYTT1nabESGZFs4JPks9x/8UHVLfWFxt0cfeoV1ug+CPU3qZAswtEZZlPpLI7ZlGBq+SS+H00xFD8cx0SqpXuE7FpNwD3Zd00bjxrARp6URMuZ7p5O60ZlXrQ/wQcl1p1wR3ij7rm1Anka3EGwN8C/XxNdcZr5c8RP0EpMovol4DMx1GxYvYczy/hLPdkcEAocXoKOULg5JaO5LP5FGvAf4ytZjPFj3pEKWskhOHvEu5ZVlKceQsouhrpKtyDuSAiKrhTHXPiLLPe7cTw8dsZbS4y4iQHCONNDeUveEY0DyFUw59UKRdoJMd8rwIMMd6G+FRgaEftNbIcbo8o6shq7gXGX2ZoNMtIrc8FopzULN76JgLWUP5QZ5merUzqsjHTLfG+lHU2XJfrgPKK4gCZgRJH8mJY/7T2dn8MuQ6x92u21wPdL5yvTAjSHoe19XimRIOXUQ1nROto0x6U9Frkyp/WmdpByR79UDqVc1B6KveRvh4Mg75ONdFLwjtfeqgd3YmKMsl2oolFnOr5qtO1XSHHOiAPtcB+xJHOHkTOqkl+aBFl6tKDovePrYOA7NTAvDOwczPc83n87MWRgLgHgdFAuVor71mCJTfmiuGV5wdBZKzz+7q4VVDCpwnBd5qj3IKun5AYQ+mAVQasXlNhzNsEOknhXDeJys9hbDMo2YPTWsgd0A5h1qN51AF/Jwmk9RAKkbrMRlECTyqwM8+yOAlDnC0OluRUpZh2xneKl41NW0vswzhzsCVoa8IHoGATi7WNQn3rdYDXuFZNGCZFsb9hexkett5/RhSzwQYCFLwuxxAlwZYpokKGIbRnaBcSi7T6SL13cNzGqGqgkcEn0W/aKh4Hxz6IYVPw8y42NtYMxZo0MMfJVTRWIwjTpaw/5WFWbg3j9czBU/9pWFHI13ZXfbKp5eZD6HBtMSzoPH51MSUQJyNHEeFskpqTYFda+1U4EjQwb7z2kkUF2NPV/DZIrMDaFjQiGTf3Yn6k+A6eaKft6qBIPBIHiIgTcPGBh8HoDRfndvq8yhJUhqUjLgyMsJUwtnZxTqvorNXjdaPwBDHJ0PZUd0KlPGCnMIsA2GSZh+pCugwoiU+9f5HOQkIhnBMmPat8jsCQEZpY990Hv8kfgwgKEeSImxkC8yU9v3Rb+TIkdpUFNYgb1zpkeB3RWyYxmmwK3Ao8J2gp65K85dAl50l1bEkGvC322vu6FknO1rZY2NPAiUyPFhh1ym1pIHXSDopQghkMTWSGQ4x0sZFlSbUD46JPz43nGfIcu+zgRJ52PPuX9GIc+ckFAP5PqDMvvnMWIJ68zajW+OTXCvj6C/4gY4T0j3mMI3NBP+KNocjqHMWeFz8XT2NPgMg0jnC9SeSkaO4BYPFCvFsPotBRAMJ82pN5RYqtvwTPRr5on3i5Cm2w38y0CPMKRoYxLIJVsHn9ZKdcqh4b7r3SobcE5+FyS55nJE6fo5nczVozUSk2KgUN8P5EbJZvEoeCsdY/u0cmSE7BKqZhg/nG2ocEMTx4SpmJdnCdRFOO8pLEYB1FUi+0GkEcxyRIsYchOeJl5Cmjm4v4zWdSk4Lz9oA2uKCXwLlPArKadi8NjMVOj+cnCNM+Vf0m2nm3g4kvSkdGfKTfRVPdkcJuSp9KrpwtqDvKgzG/rOfIfM4DjoLOGLJCrxmMTcVYcSnfO+0afA/xrgM2U6+IJ/T56r0Z2W0QAYQHBMkw2nGYw3pIKPuYGaStqdQu4X+cATZ9QPsKLBTzfutvTYyMsz97rybckTZSakXgi+kV9BOdQRIN3rftuhEZx/oaHmCdRbbM+S8k1PE859rqCqDvhfsnXQ4exl2i5g9fkxy83HngJCWWa/JAZ+norU2qIUe80qtEX+erfp4KPJ32k3ev+8U/Fgz+r7rrPd6k85pGyVY7pxVeX3rREj9qJaSD4MW/UA5u5xp/z72231ImvPvMPX6HNhjeOkZKTAEykMG+TulwKf+4b/C89aeo9zvbezvVFavFVQOwSwFFOC5vg7AmO3J2FRkVmadlKb2sMmScrShVWR5X0aQMgVNCi+iuuzbsp7jNt0nKxoW+WK7rsZtI6+nvwHCtK8sPPVOK4PRT4AZqaBKRWQxL7ajaKm77vRAKHWWCg0I5B5YwVSwHp/xNkUVWPAEKW38aQv5EHjKSNcDbFxKkaogjAGQjWo7KRRRZhcSzCqy5rTR3HtGC8Zn6bpf46hknfPDvcy0c1XMScYNwRqjpB6i54f30vAN441msAxOR/LHAHZV8IZfMx6Hfi6uMnUugATnRYCCkZxKHTsTCPoDcGY1zSzUkum0WYXX1PAc51lyrWYAACAASURBVBy26XT6TnyE6GZEqDT9NDDEHB6Rp8ZtZVreIOPJvJpnuEZEOYphOcGMtKLzAPOI5pRmycrfitAgaqhzUlkcysZsOk/M5V1mgHvlqFBNvWYf1W8/SaSXMW2wpLRzzh3fBw+xcJfANAuhIcLoPbvmyzFWDSZN4hmkkcfsiDdJQwObVCEAl0EOXlQKt+hGi5kFwgyUx4EsVmkkc5x0toAGqhOga8m9fJ75X4kVBJ2MMOGXvKZ0WbGT5Qcjd7zVVdnNdsGABncxb4zUL6t4F4EKilQB7HIeVMBJhnUayzZ0efyJi4lp1k07ABZGILOQEI15GuXaH8reKwkjnqjFFTX1JT9ICiG5YCTytddIrYau8TgaT3BEgDG/MKv1y6j13NwcJK5TnDOaxsbyTPZ+nm4N2ORTQrlRbnvAeH3+McGJ0581xnjPbQAuhGT5lw4wOwucKq9Ufck6FsPyXm8+k9E8yRwCFMFZY2tlPpAQutcpzvx8HM4TFU3UEUGukK6yf8EXklda75ZXOr4KtNzAiurkt6iYbzBjJ54AF2WTWCbkTkQX23RcXjOPtPl5FmZTJgqLy5mXtB2cPBL3a8UooulMGh6FhEB8OQ3Hw4Iiz1xfPFkAvJVbGNACgYB0Fp8P+cb93eQl76nmefLgR9KahdPwueiOwXofPT6jc0kDIau6AJ5lteWWnSveZy+5FWtDkf84PUFnFtsrIrbz0VHmQf5jVXsVm8RnzFzR+NAXTkY6FRURpzxn1JH849UtwEy9sUgdoxXg0w+W5heVsaLCfegz5UwCZepJFY7UDQD8iuBzXukMtRMzHQZ8bcBNtwJOmUA2EfUr16JqA7DwmyLIpLHXK//r0qn9meYUMkDHKeIefRq2g6L4nCfwMwuK+TvLFt7r+ikGzSZiLGXpJstcycaUx1Wm+XI3GMSXTA/p3Retba5e56VtlL+tiLIdrxacHloOLN/3dB5v8iz5Thf2OxGsr7hUQneRRhq6GLbyp57G78iXwU+5TayVXcPjod6aK4ZXnB0FkrvP7urhVUMKnCcFfvcf/reQlE5vCtWhFhv90bxrdEUodyucTPPpgFEKz1T2LVDu7TLvz71T/iYjKG0kqVVuCbrS2Oc9OnhJAtwKngKbxZFYRVpmUgXVNuTdHz7LhVNkzOJ4pumN002BLkaW+B1SzhS5tMK1Bzv+cvSs/In0MlpFOrLGg5Cyz7MeE6SvAGxPTU/JMBUwQFs0rhQhFPAw9b1PDs+L6F4asGzHxVESLNr3bbjEx9Kw568/YV9ZuIWRJVYv5pEjNCBIKh3vQcMLe+sEaNinMR4HFZ533q+qowZZrJ5NAESacAwE3DSMTp6aAe1o4CEioNRp75EWUMmMvzDS1Se2oj4WHV81jUgwiUH6E0SQhIqmJTCuzKnJrYY3IxGMqGVUlgbZJN6TNvOo+DzPQlecBIX/go2T+cIY8jyalm2UXqmg+pwVaflYRmXJX67OKl6gt1/RIhd4Y/orK9FO46gvgoalJRavYjrsZkRhHLFRN2L+6nMzVZLzGAab2JlcQCALg5OpumxXKdEAiRy7InnB72nkjMP4JJjms1jtenJqEs9eQGMLzGEwEch4Wip8nuKj4hUVEMJ3PkpsFfdOizdPzcyWk7M4Amxqi54pAz32NG7esglZAXgGqmGzIjb39slgk3PFgIip/pyDOfDdAo1XRQljImRgEhA53dkp+WncVikknufP2ARBCK8vZQ4F2xZYbVygw9XIGenPa+M8HLWvH4E7Oo38mkeykWcIAmZmZzWv4wQZXFEBPtSX2JeudS+6kQamnQqt6Zgqn41u5wqrKNMJhmPfph21np+fQYbBFIqubcLzUEEYU0HgkmnfXJfaUxn9YnfrPuow1itIxjNYw2sS5YnJc1xDW7Zs1ppRMTc6LwJYZZVlgjfLB8tGrQvJIGYC2DGiM37RFtO36duh3FO6K1kmQKfkpkAm/osothxm+JVjC7RZUabJ6bIR/Me97YooeuHic2YdUIpE8UFVqWPaOJnKMskFnByFX1aKsNd0RoT5ubatyNOCAnZYZxwPC9oRJM/MzJVZ8IaBtKOc45BrrJvAyFpXAMt6R0enrfKIO/AEnH4bEKHndYxIK1tBGQpekVyPGzdOlk2U4coeCYcATxuI2gEjqGyoYliK4jsyzyCvKzTzhzKZ6xg8PEeQiOwTZgYIrcd2kwQilIJVdnJrUfCxGdG/JIN0GqK2kMFMP+fHc+DreWZLKApr3UXwyvnbggJ/I5jb2bmZsoI+CNBzDeH5M+AhZilktJdZLTzOituEZmfmkSEzF3uT6eyNfeDK2uDKsHxnXQbKEPMU9yNbJhEcc6xLcKwxq0h7kalXQq6bOriXtRLontEWJMv8zNLIqDGPJ2QWEbe+ELhnEUiC9wXM2wTmMvehi+3DFtBMhrNe8jUc6ZLN5BdlFpjOUasrnBExfXmhvBnxmcVTo2Y62RW4Mi7MPw1QXqOcsi1L5kyi8ZFLnf6zk579jaJe0YP+sWpGxMBtZ/P5XaQ9e1YdapRxYUfYiR4sJ9nn9dwTdKAeIy3drTU/D/7bP8NnPiJz+DOkwPlQoOXm82lneO+QAmdFgU//Z/8KQg97smgMhSTsEXIpHRsZSyZNwzyBsozI1Bm2KsK4carToJQnebup4uuRNX5IVg5twXUVyNFu7VYoKA5ghSlXMhr8T0qGr2R8GAQouoxfpot6LyxTyeiZHi+7Lr6w7Niyvey88EIZnpOTG2X0njx5shw/frwcO3minDxxspzAXwKx04wk01rCKBjRZlSN1p72pFHNEyTgkYpWK32PEaaxsnXzlrJj586ydevWsnUjDFwYSAsw7GZnF8qBA2+WGQDPGbxnVDD3rZEujPRRAylyJEMK3afFrIiLAQCBLSM6jCRNIpLAisfbt20vO7bvKDu2bYHhzrOPlwFu58uxY8fL4WNHML7ZMgcDioYbC8ogTuKINiPy+nX6MQPpyxj3ju2by93veheiMBPl+KnZ8uJLe8rrB48DYBPAYCwwfnRuKEGJGMupmjKWaeTjL2mxaeNUuW731eXqy69UOuoLL75Y9u7br5Tf8fEp72UzRXEbZ5yTG4yoOfWRL5zHHTu2leuuuaZcfuUV5ejRo+WZ554pBw8ecWBCYTASK5hFb52ybAcMmSpszriMHyn1DwY7n6tIGYExowgyrgweGLVnxIhAZHlxDuBrvFx91RXlyqsuQ6GlkfL662+UZ595Ed9PwngHuJVR5tRIRl7Y/wnwBLGc3BABIHNvtqZ3Ya5s27Sx3HzjDeXiiy8px0+eKnteeaW8fugQAN58RBJh6KId3j8/PwdDfrpcf93uctVVV5VRpbXSaeBCcXyujO/MImAGg6KCBKEAWwByHN8E2uBxOq+99lrZ99rBcvQUUn0BLmng8hkXbdtart19Rbn80l3oJAGugWSua0ceeHYzeXO0nES7x8F3J8EzR48eKadOnfJ53zLkvNc2Mxs075oTywgZtAAl1990Tbns0kvUz1dfexW897J4mdE/773l3Di7QWfL8l6F8B2lo5NhA34vvngn+r4bvLy17N/3etm3/1XRldG6jLILRAUAIVjgelD6IzM0OE7yd5qEVXg6as1I4RzmjTxAUMfU98suu6zsvupqrMlN5cjRw+W1A6+XQ28exFoHSIPTidsV8rgt8lONeokzwtiljMMYGc2cGuNRYCPl4l27ynXXXiMg/sabr5c3Dx4GbU8q80VGr1xO5HXOB4fh6A9BJVvWkWYqALehXHTBhWjvYvH7kWNHy17MvY7zkWD2fGheuab0X6Ql8yO801FHIP42OFAu2HlB2bZ1i+SGqikTqFI+KQqaUUje5/3GjBAyKnzyxIx4Yx4AjgBICfy4V0cOCdQzSmxwwNd00Gzfub3cfNMtZeuWLWXfq/vLi3teKUeOHCsLBFwErQCmkiBIF9YoJPvJq46CbUFSzKW7dpRrrrm+bNq6vRw5fKTsfWUf6HkEYBayPmT5FArmXX3FpeVazOMmAObZuVnUQxjFazpAkDUgMOxFzHE5DZjPI1AOZ45oVqRX3jyI+YeThjS+BPO466ILQ6YZtMLlUmtDUB6NS9+EoxN9Wgms5rON+Yb7pBGlxVo5fvRYOQQZPwPno6LyaG1ycqxchHnZCX0wBll06NAb5TjGugAe1GkJ4FVwgmQq5QB55xLInKuuuEp6Yx/k83PPPy/HKOXyopwWnB/qQtoReE1HLMcvxwG3M/iYuu3bNpcbr7+23HzLLZjfE+WZZ5/F+n0R87qkNUG2MnAGT0rWCjJLXytij/Y2b9qMOd5aNuF3B/kLOo30oH4+ceJYmTlxQmvryPETiKRPk7u9RUXzQf6zkzbBIOep2gqS7VwfVggEzDo3urFtNLFyjpHxKO9Sp7RKpIGkaZ/oxvYn7kc7mWKdTXkeCUZjrYZOkDObmQPSUaR5FE6jk04y0hHzzOpxujU7kPfEIo5B2LEXfJaKR6LSsqY640k/2QXWkVn1uts+43uceo2r6AyNwEQbUf6bv/wX+H4IlNewwvCDc6aAuXr4M6TA3xEFPvWnfy6gLOAgy6fzPlZlIs9qJ/H7Aaw9uZSNYTTVNrpBtAJz0OsqhI327LFUhMiecP3wRYAbLZO4RsKbfdStvMb7fijWBWqodyK6wKMnGFxZnp9FIGMBoHWqXHHZJeV6GM3XXnNN2QWDa/u2SR+Bo7Q7GCPc8wpwcPgoDfzj5TkAumeff6G8fuQUgA+u4Tmh3E9HY4wFi6DsGVthuuuEol+Omlx2ya5yPQxaGrUX79opoDkN7zrHwb29p/GcUyfny+tvzJaf/uLn5cW9L5UTMHJYc3QUwNE+dtKYiZA+AoZR00kYb0z9XuQZt7hqHBGKCwHEbwSwuvLySwAsdpYdm7CvFGBtenoMz0DECQqaUa/9B06UF/bsL3sAFPa/8SYih4jEAOyOTm1UlGEV0RpYcTC6uUd1oSwjAnHbDbvL3/vDT8Fjv6EcPjJfvvHo4+Vnz+6FCuT4GR3nvkODLxaLoenFvjM1cQV957E1S3Mnyy3XXFU+/sF7yw1XXqDIzY+ffql858kfl9eOncIjYblqLzXAgwwwp2iO8Jd2ilQ2qjyzuBT2a958/e7y0Q/dW665YnM5fGql/M3Xvl2e+uWvkQ+6SY4Y8QiNC/VELFJtHFoeBhQ2ULwG8qUNULuBDJAUESVv0QgMA4NjWl44VS7YtrF87EP3lHfferWAx4E3TpQvf+2R8tK+N8t8mSorMN44f4oerSKdEfQlnxAkLaJPYxPcB48o5+ypMsXUTfDN+MpseddtN5X3veduGNKbAbhXy2M/fr58+/s/KnPLPM6LUWseyuFU1UXwNnpTPv+pB8o9N18q5xELaanrGM7iMqNcJGIYUKKIwZgHDt4gGTCmBdD35796vXz/Jz8rrx46UTag/9z3uQG8Nr58svzB736s3HXjVQJhjL2r8JEyD5zNQaDvrEhHERcQpTuJ34PHZsr+/QfKKzC833z9KJxDAOesGjy5qSzhfjq9GLLTvmfw+RZGh+CIeOC33lPuuPWqshFOoCd/8UL52qM/KodOLICvNwqMcP/kKCOQWL/sO5ZfmQRIW6AXCGnwo2h7Euvx3b9xXfnwfbc54ol193/8P18r+w/CYYRrVuKsXDnVeBsdQELIMPJo2HLuKZfCiBdHZQZC0FikBK8qt4J7kjEfd9x+S/nQfXfD0J8qxwC+nvzJz8tjj/0AdiUyIaY2o790qEVUUVstGN1niq9YTuBUqeZ0tID+UyOLZfdlF5ffvOv2ctXluxT937P/DczVL8pxtK8dqQK0dCqhl8GrXKPM/OAeTtJ4ElH6xZmTZSeyae697Wasx8sAbjaUfQdPlMd/8VQ5CqfdSGyvOA3gqgwYgltFrW2uqNot01o511jLF2zdVt55+w3l8ku2C5ADSyorws4TgGKCEvzTsWNcT4wCKkfaxzwdOny07H/1DTjOXgXYOyEHyvj0Zsjh1XKK4FSg06nBq4jW33zd1eUTn/hI2bF1U9nz2qHy8HefKM+9tL8sYT6p37iGl2ZnwDeYS0asIZuYbbECei/DUXrXzbvLve+6E06uCwtWXHnh5VfLD3/0k/LcC6+g45CdiCDPL86WHZsnywfuvrO8767bcN4wATCyJEDPyUnyEStgtzImAKMkh4SWRJrUFn4PgL5PP/t8efPwIQHF22+9sdx0NWgPfqcjlzc5L4c8aMfehPQR1gT3MoMGjt2bnnyl6uN0KuDdSwcOwWH4cjkEEKmMAox56+aNWD83lN3QReSHPXtfKU8/9TScXwS8cLIpBYayHs/g1g3w9d133FHe9Ru3quNvvnmsfOuR70C2PiNAjQUrOTyOrJmZGfAc1tzGTXDGIoNFFfDp/GJUfmmmXLh1Y/l7//7vQwderIjvN7/9/fLNR75X5pnSTf0WjjayLJ281M+MUVM+boaD99prrobuvL5cftmusnPbNNOOIDfxbG6LxzpZgCPy+LG58tq+PeXXe/eVn7+wDw5gtA1ZS/6ZgzNgDBkTo7hnDlFx8hCdnJL/yhCyzUBak/Kqp2CEvX5EWdzf/SToZjv2poVDuzOf4uI2otzXSF4RJk51xunzcIqTz8JpHOc76FlZw8GBiWA6OftC/4WDyt+5jTZzr2csujai2OJrjcpOrlSQ7FHqT0WUKWeCZ6OP2f4QKA+e5+Gn504BS7vhz5ACf0cU+N0/+XMjBtp6VBIBRiUQ00NIhV0NAF8rMRuCMKPF2eUuLdjX5E+bppMCOPdcVi8mF4AMCSuvPKdQ7fBX3nl1NsW2mrdyywgPtYI9sk4tjXMdGf3jvUyTXporOzdPl1sB+u5+550wtHaXnVsADql0mRapMyK9X2wKYHZC55WimiqUwIFDJ8tTiBL+7Jlfl5dfPViOQQGfpsEAo4ue+zGkQk3RyF2YgeG4ULbBuLr6yovLe+69p1x79RVl1/YtBWq+zOCX+5Q5Rh7Lws/4Q2Pqpf1Hyi9ffKk89dwvywt798NIW0U0GNFnPGd5kdFdAGwMk5HtcRSNWsXRO/MAXTs3IUqLCMAdt95Sbr8N0SsYeJunRtT2HMeFKM0EQChsRBmps7D9Dx+fKy+9eqj85OmnyrMvvFSOzoJO01sEDpcAjE/DuBiBIb8Mui3PHC93Ahj9oz/+XNkI+/PNY7PlC19/pDzx9ItleQNpQKjO1ELQHMYXj8Tkfj7GhscnCbJcPG1ida7cd+ct5TMfvrdcso2GTCm/fOFA+dKjT5Zf7j8k0DXGDzHehaiqPHIa+0oBivmEUUUNEXWGkTUKGt95yzXlkx97b7l613Q5DpT3fz74UHnyp7+CxbVTkW4D3DBi8VpFgghuQsnra7ONbRwxOd7wiBiynQwGGj6MUCkBHWBOYSLt6+R+v6W5E2XX1qny2U+8v7zv9t3a1XkcxuN3nvhZ+e6Tz5Q35/HJ5HYYwrEXbxXpvitwRKzAwYEIKWLD2MM7rTTkRdCd9B2ZP1ku3jpWfut9d5V333Fz2YpU3hnQ8BtPPFO+9MgTZXEM6dDoE9Pq2b8JRv8AlFfmT5U/+aPPl/tuuVAMPY/xzmA++DMHMMmCckRf2kusZWWw5zRNAGSmvQLALWIRPYt5+d6Pf1r2HT5RlkcmNXa4KMrK0T3lH/wHny/vuflKwpAyA6A7B4C1KMcEa0fThAaNtX8Yr3V0kZcuk20PI41zL/ju18++XPa+dABOqNlyGo6NZdB3jtdhDa3yDFf0ZQeipWOI0H7mgfeCDleXLej/I089V/7dN35Y3pylcb5ZIItAnFsCCnh8dgFgCM+fPs0jbmD4jm0sYwDN2ydWMEfvK++57VLQH7QHj/1ff/1wefL5N8ohgNUV8OkqQSBBOvo5tgKDnMbhCKtju2ryCuZIZwBz36v4gkLI2Q/kEaamM9oLGAYjfraMYw3c/c53lN/5yAfKlmnQFZf/9IWXyxe/+I1y7AQyMAA0Fpfp7MB2DzrdtK+VDgeOB32JtPgxyCJFdzDHWyaWyztvvKZ84J47te7Z15cBEr/5xI/KkQUAg+BRtsNtE6xuzGvoCOMvo5HiZfDgyPJsueWyy8sHbn9HuWLnFrHCGzOL5es/eaq8gKg3HSQjGzCbiCSSdwBPPT9wBjBwz5O/6BgZX0HfME87N28t73/3beW6y7eB302eJTg6yGYE+9wHK1DCyCXmbBNT1PEJ3GOgQCknMOeHj5wor7z6OhxovyivHToGvLoR9yE1GICI6cXaDsOigIun4Ei6sXz20w+UrZsmyiuHTpUHH/pmeRogdxnrYwWF+HTKAAD2JlB+A87zZmRW55BjlV6NLJRP3PeecvO1l+L+Ul49OQOg/WT5CRwZ8N+gw5BbEAyA8uUCzN0n77unPPDeu8soo9No9yCci9RLXHva9xugxPLETjapK9KNUVsRYYPG9NQzzyMz5CCA8jSA8k3lpqsuB0BcLpOcY1y3zJsllJCNBL7awSrjqOi9ASnM8+DPGTpYuW8Ya49LmqB0jI5IrOPnXzlQfvHsiwDKJ7RnehW6Zjt00b133VFuvvxiya0XXtxTvvfE95UdtQSGWABNlvBMOoZHqS/xjA+99zfLve+8FU4lZIVg/p9+7lflK996uOx//WAZm9wKvYA+YdZWV+BAQc7+2BT4YpSOGvIX+JjZBIszZcf0SPnn/+Dvlyt3wXmCsTz0rcfLg19/vMyvItWf0gJrijpJJz/QkQv9uR2g++ILt5Ubdu8ud915K5zNF8kpyOJroDrkFBkasgVj30I+pHyDc/nl1w+VHz6zp/zw57+Es/J1fIG6CnD+khcJmkdBR205cF1LZ71wPdDZI1TpJCQdkUgx70paA37SXLe+yEwlnVuMMaxyPVQw2pj2DYjMHITctRUMJOe+4gadCRXbCQxuleWgOHnUrgid1dlZ7K771Vbkd3/MlVm0qx1Y1YkBlB3dboCySV7J0a9DlUASIL5td5h6PYh/hp+9HQqEdfZ2bh3eM6TAuVOAEWWXXOn10NQ9wVQeTFci8JTis6dboDSEfX+EeZCHcj3PZXtv7X0oAQHlyEdKoOxjm5zKrdTYQO3/H3vv+VtXlmV5bnovOhnKe1ES5b33ipANHxmm0lVmVmRlNVCmB939aYDq/2CAmQEajUZNobt6IjIzrEzIe095770lKYpG9HZ+a5/7qCeWojJT2ZhPVEAhmvfevffcc8/Za6+119Ym4/uYG9wIv0iW5oKkCD7rtQokYPGQjRYAaGZOKrGFc6bbmCFFAMcUq4KZeviwHLndUwIFmcKIvaTmlMA5m0B0YP9+lleYb9mZqQThbXbk/B3bBbC79fAxQSPBAsGKu9uyi6PAdfY1G6ahZNwomzNjqk0YM9QB9/OGViRvT63s6TOrqn7uu05GVhY1qBk2qE9fJHi91HXFapva7ei5K3b4+Am7dvMu453Gz7O8/UYiLIdqgnW9kjOqRYrwwVikzEumT7NJ4wY7QK4Gh5XDztQgR64lYGoBKOfoWAAPSb979ymEQSfQIsA5f/Uu4PK8Xb7zBJms7q82UkJijtNJsCiGq7mu2sbBuvzDLz6GDTerIJjduOOAHbtwx1qcvSFg8sBFjClBE8GCanU1f5IYRwUqCQRgA/IybeW8WbZ42jDLTtaESrKHldW25chZO3YJOS1Bejqf0c6xm1Uvx39JAJ4EgBPVfR64JCRm+likALonjh1qa5fPtaFF2VbNvfntpq124txtgFe+g26PNbqAciT/dslCNOuieR4zKglQWZlxudK6+DOwCjG3VgXeHsWE+jsBmjaB2pxUW7tsns2fOsoyuOZmLvj6nce28/BZO3u73DpScq09GTAo11nC9LQkmBzdO4K/Nli+Jq5HtYKpCryVFAAETBo9yJbMn2xDKQ0Qk1rFvNh19Dxg+bQ1JfdypZsG3Z11dV6AKLGvv/joLZs3vh8ghnNAOn0T0CHjHSVnElyKGtyQ/clw3T1XS7DvjAugukW9inldOfP01n2AbCOlAEmw4vwsnWSQ1T6wv/porc0oHugM841HVXbz0TOSL2J6AG5iwz2xEdh6OWVnkpzKRbqf1zufORicaR+iajhTesWuXr1t9czDDhIzDTy/Ypb9BjFfsgiiBXjfXj7bZkwcznOVZAfOXLavdp2wsoZOnh+Bu1A+oGcDOCdikzGEeZVDNNfayvOj8xzVJ8d+8eOV1hvQk87467m9cO2RfQnovlWJ0gTJeaejDhhCAr4kyUoFDJ1R1jOh2RCpFCL2KWRZQlJOa1qn2GSmCzMYpQhAmfOYCSu3eukiWD3uNa+pAoxs33XQTp66DACEGUvP5ZwVkJNQcNkqgMn7GkvWGpKOujbH4tzffiSYZpM8EVjOiID0XRJ3u46dZkxQwZBMa5O5n1AsYxDsuLSWc++1driXAMmFhmrLTU8muTPRpgwdbJmaRzzrtQzmQRjJszfuWr2eM+4LtyCUDLjsV322lUwUSAb7MS4pYrUAyoU5uTZ3+jgbOSCPBF67VTCHyssfefIxibXHQYhMozgX1bmqREQqiF4AxjzKXnpRLqK52QgYPUFC5PjZi1ZGeYdSF5qT2he81pvPSwH4zpo03t5Zuwy2PtnuwHpu3LHLLty854mk1g6UBHLn55gpjXXMgUaOx7OGzDuD8oFVq9barHGDLIf1s5r6ZoGrvTDST8qrLLtXH5KgGQBSFA8kSvJZ896cM9VWL5hrSSQvqymTuXz/kdf1ShXiiTRfapR0DgZZsXZQSarlB5m5+ptnvRap9kNAXBXlPCq/GYz0ekBuvqM/71vOB7RpbXSZL/JkPnPGyGIVj/va86CizB7VPAfYypGfuQwr28ZcU9JVz2gZ6+mDsqdWB3saWiS2OCM+e8okAHmRS7yv3bxtpceO+xrZCtBtkv+B9lUlVWQ6x1qxN+YONAAAIABJREFUctECn7tSB9WRfGrk+HsOl9q+Q8esAVTdhtxb63V2JnJu9oBG2OPEVPlfKKmoe8Wk4VoLMxPs7z/7GSqIvl6Dvm3Xftu064g1kvDsVOLXZygqEP7fBnufwg0bPWyAzZg82UpIaA9iX1Sq73FZjVVUUgrFvRIT3qDSBc5tANL5wf3zrTf3VPtNGaUi+1gjDx85Yg+flFNS1Y/71IZcvhnpdq4/x3LsDtLqiFX2iCI8J0GsHpKHsQRqV6AUscXdI64uRtnRrRJoSkD6x3X7E/thlGT7V7/vyltGb41L6nYldzXXFCMF6bVHZRFA7R6DdVfxxU7mRXlHmLNh7XpheOa/7w6Uf4BR9vI2Z5TDZXe/pB5Gufsc6Pn+dUegByi/7sj1vO+1RmD9b/7RuZ8oJA3SmSiF6YskX2tPCP2SX9StdGeK42tafkjK86oTjC3KsUXeaxEjNthxjNgpjxlictcXC3BM+OcwK7ZBRFucVulOZXSjuiPPvQpEUPerDPdYyX6XzIWJGIkUszMwqkg5b925a48AFKq101i0AWKSue5MpF9Dhwy2YUOH2viSsdTf5dmJi7ds+56DSP2eeOCZSJAg0CoWLIGgRKBm4rhiW7p4DmCcTDiyv4cVz+3K5Rt2E7a4kkCmhvpggX6xLEpXTIXRGTxwgA0Z3t+K+mRaeW2rXQRA7D10BBniE2Jb2C6CS4GjmGFMG0BUErURQwfagpnTYMoAEpmJ9qi8nnOrtCvXb9jVGze85iwV85MWAoVcavmK+vSx0SNH2Lgxw6x/v0ykaa12895T23rwlF1GtqhpkAIrphC7gehOrEQnAU8xUum/+8VHlpWWYE+fPbcNO/YB6G8TYIntEliGIReQ4N4lE6S3ENQrmk6GBZEsW3XU44YNtvVL59ikYXl8JkwdF9/I6w+evWnbD5+yx08qAVKZgBsCL+9ryrkI8MAei3FS5t8SGQsip+S2epsEUF63cp4NKcqxGgHlDVvtOFLuTjHKMVCjoMKVCjHQ+3Jg4XBObKCD5jBbVTsr2XdglPXzwIR1yLiIOSngr/snKbsAUT8SMGuXzLF5U5lXAkkA6afI6fcAbPeUXiQQpW4uoxfSP2SAEquDMDq5LknnE8SCkqARUM5Qux7ua356EszcRBidYhgZsUYJyGrbAEMXbDtBYGMCyQIPxoIJUKrkmNwjAyz/4tN3bN64Pg5gdh0/ZwdOnoVNhoWTgRPj5z1mFdyrdZSklg6U1fpJZjsAEY0t81L/SpIvCaoSFx0EtRlK0NQ+tL/6ZJ1NByiD9pHNn7ODpy8iKxYJRzKA81AdpNdVqsaQccwCHBcw7waPHE6N8BDrl5/p5as3rlXasdLTlAE8RAXAOHAtTRprsUScaxoAMoua3HdWAJRLSK4wLgcAmF/vOWFPAMqZJH/EPEcpDaSorGncuxRAUTpzRgF7M4BXSo+lM1EyLC+xNq4pAyCSTEmC5Pqfb9hnp2G225xRDiyyZN/CKZ4ocXYp2FC5i7fPh+h3AHutNT6RvSZSMlxJkbk41CukBGwmCoo1yxbDkiXDvHPvSUqcvHTDtu0+TK1qvaVn5Qe2V/NVqlY3l1KaQQfRvRFglsu3+hS02fCBebZgOgmU3tluzKS18mFFle04fBKgDIuOXFqGhhp7lX84K65Pc6MpmVuFuUeGx/rmZNgSknmj+hYicECezlrVwvGvsYYcPH3WymvqeX5JfnjcLAAkgERyiGdZKh0lrhgCS9PvcTHuTQ3pvBklNgLg8oya9OvXrrHmXQe0UY+r8gLOoxmQ4yJ91gzVHKvdVQ5JyP79WJdGjbJBAwe6cVslNeh7D56040jK5aXgMl0mhhhR71kOoJs1cYK999ZSkhAJdpu64k07t9kFpLctSb2Yv6zN/E3l/mTrnElodZK4KICpnDBtss2ZN9MGIkhoauywUgD5viOHrFIMNgqE9g6kuszlBBIJjWI4ucAVPI8CygK0dx+htjh/ycqoBe5wA8LAUIqpj8nKgwKKuaC2S5yvnr1E5P1aQxolGVbSjPdmctPTWR+TOc+kiMFEzBCAMvtWL57LD99czTh3WD3P8flrV+zyvYesm17oECUnNde5CSS7yKexnsjkKqwNUkjkkfCdMXE8ZS8DIqB80w4dLfXxbAYotzCPmuWxofILvDgSSSasWbrU5kyd4MkbyaRVz3Dz/lPbsnMvCaZbzDF0GzKE5JmTcZmYet1Z117I1dufARhlErf/8Ouf27CBvd24citAefNOpNcJzAdXZAlUq2yHd1PGMrAo3xbMmwdQLkapw/XAZt+4fd+uXLtp9x48wl/juUu4pSLJzkixwvx8G0gysWTsSBtfPAqwnohsv96OlJ6xbTt3er16uxLMrLMqy9A1exmDYgTmsz/vDgJdW+fzXFeh2/dK5PeKgCY+8a8jeO24o8ZuaDmKrTQvPLPs6r0u+BqiGI/FQnlM4HDDZ3QnKLxnctfrYvvWC9AbH5vFs8UvxXn69LjYr+tMXgWUu84kvCr2vhdA+YU0Oz4W/Pb/+N95dU+N8iumTc+P/sQR6AHKf+KA9bz8zxuBtwDKgjVaguOX8tji59JoB8q+RocMpgeNL+cL/xyg7Nl3Sc0iMOIyHwc0WuxlrqN9REBZ8sdQgxVcu8TzhEcmbDNB5ibQGDKawazGr0vumXzVQlDVi2BswazpXh87qHeWlZdV254jJwkIL1gVwLWBTLVqmSQ1ayGITJA5FcfNAiwXYB5SPHacFRT2sVu379jVW7fZdAHVyuZz/goShN4SYSD6FeTbisULbdHcCTCHnQSxjXbqzCU7d/4cYPypsymu1HMZsLLbMDEwrX0Kc2zSlKk2d9ZE2F+Z6gCMDhy1w6UnyOhzNRxLTJyuTjVxknbmY56zZP4cZHKTrD/1yNXPm23/MVjMK1fs3pNnyKthLZBP+6bLxpxJoEYcYUWFuTYZcD6HoLaoMMOZ5K0Hztne0rMYpNQSqBNIcLwaGCq1N0kj0CweUmh/85N3YWCSrKLquX23fb9LrwWUVTPmzID2fqVgAMpilMW2uLMvwVoax54Fe7VuyWQb0CvFnpU9czfjvMICu4TkfCPA4cr1uwRdkjzSTgdw4MkQVcXBTjhQdkCrOmaADjW8k4uH2NqV8wHK2TDxbfbFRoDyeQFlAn8BDwcvmlcBDGvc4jd5h78CPz5xgoOsYhcBZdXcJsnAyd+i34nV0l8ZNem+CfAyB5kr/XLTbR1y8rnUwKbIOIp5J3n7mSsPbPPeUlhzQCwy22bQp7dYkuzVJbvIpgFozWLcOEoKEyOVZEvx4CJbvhDVwzASLWJbCDxriIB3A5S3kVCoh4nsUO9tB0OSNyNrBaAmAJRVR+6MMte1++Q1xvUQ9Z0AcT9OqElUAspLDMSdR4kwb4nGTxRYqo4vgc8PiSaFsDLNQ8aouvO6x/bZp29R3wlQZs7vO3GRuVNqFXW4+GKK1wx7pzhf5+xOzGJvVLdOUNubgHbUSNjQiaNsGPOuoTHBTpy6S93iPq/5rOe8GgUZOab3aSYYzqUm/u0VM2x6yXDrhSnR/tMwyrthlOthlHE8FgMcTW+Ass4bkIOkOJ35odnTDEM+ACD4o3ULbczAdKt/1oBqtwpjr/7A2GTbjTx+66ETVg/DpTkfkiWq0xTI1AQJChbNFWdZFNQ7OHYkHf0+thIJ7vJquV8DlLkrNmtKia1ethBWL5nEE9JsxuVJTYPt3HfMzpF06yTxk45k2VlTriTN+86K3WP90ThGbsY6fDbXP4VxmDlhFJJTAXrYdObZ42c1tuPoGeTAlEkAlNtl1qNriIzcgiQUsMD16blM4HlS3e4QTKTmTy5BWpxMnSejwbOdls060tRphwCoUiPIK0DARwA11NCqz2wwWZJLscjPFL7vIDHWx4Ey0usBvQG6dXbx0iW7zFpUV0fSIB3fAM6ohWegTZ4GnJP3lAcodzJWaVyzSlSmTZ3hJSuS7B+kjGInpQZPYKZVa57AmpAY6fjb+fw5kyba+28vMchogHK5fS+gfOs+jHo+85i2TZ04uHOILG5qW0MVt7LV5sydavOWzLJsnlmpBi5fvG37j+63+48fsj5QbiOgjBhca3sHCZbW9kYHyktnAJSRX3dyD6/fe2R7kKeXsb4mIU8PTvle+u07kYtONCvlByD1iVZtzR2BUXd0jnh+7YFKIqr9GnM1WfuCRA26t65iQDYNUP7JW+tIwHWyxnWQCDxn59iDWlQuoVVRgBn3bs1Z0jS8n595vzrWYU1mAHke0vQZ1MoXjxjsHhJKoB48Gurkm/WXfaXePSZQAmGMJaD89hsrUAdMcjVUG/LsJpVl8PWJ8zds8449Vs4ekJGZ68k/rSky/JMsXqy3ElTuat5aZ/kkbx0oMyd077fuhlFmrW8h2SegLNCqdVrlNanU308D0L/J8zK8H8lPPvs8JRqnT5/ByPCuM9ht3DOtl1rXpU5RzZJ8ASaOG22L5s9Dyj7c65ev362wrzducva8kesr7DvQanHyl3pHa5u3CfPdQLcpJOpDQijssd7CLHK+j172g/90AWXfa6LAqRtG7v7mWM3vi4gq9gZfzbpeHmuBFdu3Yuy1Oi044eBxROxKXiSB44/XvfztVRcSA+JdJXSePHhZev2qWNFjQu2tnmQQSfFynNjDKP+h2dPz+z92BHqA8h87Uj2v+18yAuuRXisb3R0o+zbvgWHApF6rE8WE4lRi4DbezTp+gf1jTy7GKMeAsm8GEavsQZ1AThxQfrFteBzim1yA+DrfUO3jNUbB/tqD19jWocx2M0HVAIL0dWz+i2aPk72SnT9zzTbvO2BnYVM7YZc8P0+QqWDQW0coAiVYFlyQ+ZKMReSyK/deAdYM6iMV+LWqTlUUJ6/PIuCcMHqMLV80x0aP6E2LnXYYkRt24CDsEW6sYi9ScbxWksL71bq2Um7ClV4/XIw5zYrFy6mdLnRm9gQy743bqQvDyTkB46IWbkbIWAOsCDBHUWe3/s1FLoNtASheuXLHtuzda1fvPrIGwvSkzF4wIzkeqGbzftV4NVY/hW1stRGDCmzxvLnUro32oPTig1pY3YsEJSfdaTiN4L2JWivvyUrQUzyo0P4dQDkLhvMphmYbAMqHYYJbvD2UejRL5hdcMCW9bif4VRsld7EmOBMbv3LBPFs8fYQb8dy6csPbhoweO9pqyPRvO3Dajp06B8NNaRty2WYYC4/vCQiSuV635hHwFYMtBoYAdkoxjPIKMcrZMK6t9jlAudSBMi6yfkejJM8fwSi7wjqaNALKjlw5TugTLI4hAG43uBO7r9+pFhVg2C8vzd6iVnr+lNHUazJvBEQZh4dVjbZ17wkYxJuYWSmApLUJ86gVmaqmrcCHDL7c8V1zCLCRB1iZC5OzeE6J9SGhoKRAihhlguRdpRdsx6GT1tABu6Z6OxgnSWK9DQ7jbYzrzyPptTDSgYv37Ott+2GimMdRrZ4zo2qvg7xSUm83IlKbIK/LDvWUykl5P3GZS3H/RCgJtilpYXVP7LMfv23Txw3wxeHQuRv2HWC8kvNLzc6n/6pcn0MSTK2O0jVeBN7NXJsY9L6FhRhRyRhpjGWTX7l5p8G+27wNM7dawCpAXUkxxlf120TWyF6TqGmfZtORXucwVgcioPxENcrMb+8zrf9kJiNDOhnykTRI60S1oQie8oFJlEG8v3YmRlgdVvO4xq5dPGtTpky2XiSM7pHE+KfPNwD0uWZKHALpI6NCt8XiexmnaRXQ3AttsoJUX2MU9IaqF/W1yF2AJN0mkEdGyp22WdQor1o6n/pdSa9DwkWg+MTZayhGTrpXQHZBbzcHlBxZDupiI8UYpTH+qkNvR+KrY/brU0ACbpINRXUiSbEY5jbmx8OnVS7Lf8oa0Czpta+fYnG0hgWmTEBTjLLYZAHlPFjriSNGoAwYCrvfhKqmnKFKtUHIc8U6n6d2+wzsZY1aCwHQVV+qY4r1bPd2WxxDSRCVWui5JHEnRnnOzEk2akAf3NIByoDkK9dusP6gpCBR0w77qP7imktu5sTnSKbeWIvLdE0VtbQZNpVk4eLFc5GFp9n522UkFErtOmCnWey1u4TLzA9QSE3xwmnT7b13FiC9hlF+8sQ2795mV28/gFHOQ9HCXEDJkca966irQabeacXFg2zxsrk2fHgh3gBmV68/tpMYCV6/c93XcAEjSfLT0vO4UBhIjRVIO59SmoVTx9mbsNBKDt0ggbAH8FYFcEtKoCzGF4vgMO5ASwk07Z0OuKJ1QwnVyIk5ti5p5iapNp1nROOarONrrUFF4fiDY+Ux9h+9uZL65U57TmLp+NmzdvE+ddjq38xOJhlxmrIBzDV5Qeg+S8avxGiSZO56hgSUkakXjxziQPkyaqMD1CjLDKyF+V0voExSShFBO5LwJN7z7qqVKJUmMQeTcJamjIbPTWecK0mefr+r1A440FabRTnmM06qo/ZnhWtw6TXJItUoZyXYv/810uv+hZ4o3A5Q3iifBXlNREDZVRiURxT1yWJPmsf6oLUhBfb8ru07gHoLxddzkn3sBF6zHpLqIQneXF/P8iJDxTwbN2qoffT2mmB+yHkeOH7atu/cZ3dxmu87YAhMvvZqxQl6nkMCwwtyVFah59n3iajtUszh+pU1yi9HOv+rGOVYj2WPPwL+7NqUusCw71M62VCj7KVobuL1soS6uzv1D8mwu6sEu8rv/kig3MMo/7FRb8/r/twR6AHKf+4I9rz/TxqBdZh5hQYsL0to4g26NCkFkoMTdRQYvoJRjj/wD5l4+XIfZT1jC7p6JcZ+Htb+iFEOvZE80I5tE26cI+DsoDiAY52K+wVpQVe9nJRI3golklJJJqh+km7e0WJjhg+zD3HrnY4jcF1tne3eeRBgWGrPCHTcJVX8i6OlwFAH0TeBqz6HoNez3v4zGW/CRpDpbwQUpJBJFxisf15tfajDXLFkKZv9BLLdyXbrHqz13gMYZl3hBJF2EiiqLstxtVxhYUdSkTK3J9QRDLPZ0zppzrRp9sbiWdRcYVDzpMn+51eb7OzNG5aYnessgl8f16XwTNLDtUiZh/fNpjatwTZ9vwVX4MsAKYJDpL5ie9vl6CsWXlI19dslqEhGlpqd2mHjRw2xdW8utqE4ZFcQa+0pfWC7d+2CXarEOBoQQiCjuu+2+lobA1D+u1/8yOWvAsrfbUd6DShtlmOv2B4FZ64EUKMpxWmMDQBPDJZYtGLcuFfB5IwdlEu7kQo7c6zUDVpmzZ1F7WqBlV6+b3v2H8aRuwrwnYW8WHJuwBkBgYCHz1a1MxLTLIAJYzhldASU++cg/YVR/m4LddPIAp1RjoCyJ00Ca+yu3PqcWAbemeYY8An33l2PvYdrVB8WyfE1xyS71hzxmlGdEfOque4ZEtY0e3/NQls4ZYzLkdWjN0ltlnj9sbMwpgeOE6xVObsvJ125fes8XB0gXohxSBL7yliN6N/bFs+daROK+3GfuF7uSzrJieeSXh+9aNtgPxuxaUtA/dAGABVjL6l0O8FtB3PoLwHKC8YV+Rzbe/6ufb0D4xzAidqmCKAlAQC85Y7YaIFL75GsgF2MmIJsScsVgDE3I8a8hd+rdjkJ8JgooPzT921a8QB/GvacvGwbdh+x6lYC/nSYUdWAIllVcksmQ1nMuSQZi8nJHRMtBfwTRxdTAkFpQlGaVdQ0I+c8bqcxOEL/QH2m5MGwlAABSU/zOKV3l81Aej3CGdWDAOUvdx1HZmwAZaklBJIDUOahdGdn1XinMf/UnqZXfpEtWTDD5k1DdgpTegujo2MHD9jCBXNsAtJ2usnaP/9uG27JTwEO2N9JriqpdQJyViZHh9j7TrWh0mLDoEaSbH3hwawnFmOMspJYMppD6s69TGO8ZgOU31w6z6XXkm7LlCoTMHy/vBb1xzlA2gP15MI4j3mhhIXk9+pLzuhmMAaJXFsr9aaZlCSM5nmdP2uUqww6WHtyqe1VOcY9alJ381lPub4GQIBgkyTvfrIxhofnVAk6DWtSZ6P1zcyhXGMs860X5nyoXs6dZ36m2fSpgUV89KzFjgDKHlRWUj+uNUTJKRm1ydBObJOcpINaQFJ71U8XYFg4d+YUG0XrsBrk1peRXl/C4VntwVx9g1t7I6aEMouTHFatlZJJwql+OFFtlnhqRw0fbuvWrSFJlGn3yp/bTuTXZ1nT5Emnfu9e+qA6ZeqEF0yfYe/HgPLjxwC4bXYNGX9LImtfswzuEi1HKgGSWaOGDbQVy+bTaqyP19vWsIZ+t2E73QZot0aCqRYH8AyekbQkzJ+QI6exfiZzn9qYITREwBl8tK2cP5PnEUaW+uQ9p07zTGqtYA5KgqzdQQkEdUCIXNKlUglGmb5p+R6oeaqSITdUczAilpnn0o3R9Bk8N9D0Wu/EKOfz/Hy8agVu2wBlyg1KuU+XHt7jNdwJ1DV6xlJTNDjq/axjaJWTpFjAm/MjgZZHAmTahHGYWA515++L3Jd9h4968kGKi0Z+JtNHGbO1s9anUP+7fsVyWwb7LgPF2xhLSmqdR3u1LBQHF+8ic9+2hyTXLTwymLfcD7AycwvzR+3fLr2WiyRAOTPJ/v7XP6VkIJ81AKC89yAqGxhlEhhtidwbrt8TcjwvU8YNs+WLuUdDe3tbukOHj9vRY0dRSpFYJEmiY6i0QqZcPkIcw1vceelTu/tevPvGYluyaC7rDomQB1X2P7/4Eqn4TcvJL4RZ1orL2Mj8UEkJJQrle+FwNCrqcqY2co/uVnT7Bz1XPJkqhiEGZuM52Fg0Ex1N29BLkX9gYsMxYltUoAheip1iZ/qKGuWueCr6nPj3do/TYp8ZD/JDbBXOwdUzfwKj7MuNrqfbnx5G+V+PSc9PXm8EeoDy641bz7tecwTWfiagHK3GzuC8WOG6vvaao0iSFC2gscM56xxlMWPtobqAbTfpTfdTjBlHCCi/YJSdxgktZtSnOALEsa2lgwBEQjP90XteAGUFG0EYqcDA26F0AfLgYp0q+a/qY0eNtg/WLrZxgwuQNdfbti3bkSuetNbsvkbnJJcCBrdj2BNYaDcKY1hkIqX6MH2GPlt1ZSomdPdM/hPzpYx4G9lzOWqvXfWmLZ1TjKy0jZYtN23HbmRq1PSmUYvYiJ2pjJVkyKXelWK8ZOCVmNqKCVitpZJVnzxmlH2wZo0NIoAVsPkfv99q+2jT0w4oUIdLBawJgKK+SMnfmDPbVtB6Jpdg5AamUZ9/9Xvag1SArHpZK5n3ZsCmXE3Vz1c9mzM5dxkb5fH6TsBELyTeby5fYhMnjrEGgsMTFx7a0aNH7WmF6qIJwlRDJoMlGBnVKP/DLz9Gek0NWFW9fYPr9VGk100KwJ2tkgNqEL47sJULOGxgO0mGdADO4kWLbAnjkgtTcPbcHTuwa4u3L1m1eiWmLcPtenkNge4Bu3DpPg7EsOCY8Wj+Ke8vv12Nv4xoUgAVqiGV9HqKgP7KBUF6jWv3599ttWNIA9szohrlQA++AMpxWXcPCDSvI6AcvldQSyArwBh0ePwTgGRwgJeZV/hXyRwF9s3PK116/SFza8HEkbQ8qqMGvdoy8wphptLtPq20vv1+j126dg8whBuvZKeelGEueY8TronPlExXSoep1LcvmzfFeuenWx3u4gqQC6nprcNEaOeRi7YFmXMdtZdiiNu9dzWBJmPaSo0o9Ir9/EfrbP54QCGBy75zdwGxmO94gMhrCA6TAQ6q1RODrKSAXHHFSus8kjX/xQSL7VP7GyjERGSdqmGUmiGZaD4BoPzrn7xvU5Bey7ldQHnLgZMOlDuQETfLmTlLTudBSZDGBO86htQXDc9pU9PH1pHgmTqmyEsYDpVete37DhkhunWQTFBNtXrM6j7nprTZu5h5zURS6dLrU5eoUT5pjwWUqSN191fO1xUhBNNKZCS11BpCd1ilBisaNAJn5DeYIzxzAJudW/bb8aOHbeWKBbZ4+QLmeIIdOX0dk6GTqBK4p+4wrTIOtakRAOeukHiSuZvqhz2IVhDpEs0AgJyldzwUgLJctqHWAV1tSK/H2xtL5rn0up6a31oYsN698wAmSXbpxgM7ffGqS6eTaRUkWb9SKCpTEDudoTFgfOTcPKhoAA7A4+jnS2IP1Pi84jF1nyQruE8yFtxz4oI9bcT1mnsogzhn6WI1yi4zDcqFVOrjUxOabHTRQJs3qZhjIVt+VGNnzp30VmULF8y3vsxnJVP2nrhkV+7d4XnE44BEjpI2GTwbmrvuvitVhSTZSioBlAtJFM7DL2EMBojVjP35q1fs/EVYaVzgkzCzawVQ1qH8aFHfXxQu1fRzT2Z+kQfCTKwNZhlJPC3uPv2LT21A7xxagLXbNhjloydPch94j+Yua7qX52CaOHvyRPv4naVGqbrdelRm23bAKOP63IrhXyNJA69RZhz7UzqzgnswDQ8BvBPtztN6O3zqJK26LrjsuMNBZptloihIBXy2sU6rdVdKBJR7sQzOGjeC53KGJwauYHK3++Qp2vgJE+Z46zcBXxmdaWmQT4ZPDk/chjpTzU+B5q7EnH7tyhPx/lozmXucq+aR5qT7HzDmAsqfrlnuLaKcUb5w0c7dvc1rlMxTyYuWKRIRjF+Cd2BQAk/7FtegZA4JiFyA8nSAsnwpBJQvXLlqew8f8zrnJp5hdxXn5icAuhNZQ1JYS9YsXmRvLEJqzj2/cOGK3WGOjZ00w4aMKLA6Em+nLty1Hfv2YthW5s9AC87xKYyF1gnvraw3sifmZabY3//1T23oAGTaqE527D9kW/YEoBwV1Hi5gUpYFs8ssZV4iPQvzEL2X2E7ccg+eeasu82nkrhtJNkr1lztBqVG0hOnNVD+Dq7uYO0ZN6Sv/ezTTyyNPe4pSbhvN3xvV5Cqi+VWW7BWd6yP1vAI23kSNuTifU936bUSGD8QX8V0MTa+AAAgAElEQVRLncP4B5Dr/ym5pnsQth6/911/uoBwSMa7cq/rl1pTYlAgrC+x93aB1+gn/irtSy7PD8fvHn/F4qz489PXMcdr/RuWrxg4f1EK91I5XDRGsTOLjUlX3XO0h3Z3vY59bo/r9Q9Mop4f/8kj0AOU/+Qh63nDnzMCa/5KQDn6owU+Asov1Rwr+y3ZWLSYdpdYvyq7+ipGOX4xjv9aQDkGuGPHiBlqxDrYOlZR5j2yVIxtBi639theNaMCUv7JLhP1INbPWRGLQI94lA4bgyHX2jcXAq4I4qiv2r5tF0D5uDWl5VOfJQDKOIitdGMdBZni+nivNnyvV3S7Hd/aBHbFDGTAALfDKor1lLSvb0EuQfFCartGYGDTSruRM0gHDwBUeCe9YhsJJrRJq92LAmFJZ1XrqBYkKbBPaQDg4UjEP1i9hqz6AILnBPtm6yHqUkvtuWRyBNIO2Oi3OzA3295fscwWUxOo8zmDvHfD1q32hGtrkYkRgXEy0lSX4zlvGerh2gloc2CF5U6cyDGLRwy1Igx02mFGKp7W2MMHyNye4zTLZt8mKSu1jK2w0OMH97a///kHQXoNUP522z4cwAHKksPBNsjQiBjWN/gUgjYBC7mAtxMsSfb+xoqVNm1cf2pY2+gje8oOHtjljPKbyAoXwEJVwTjuhj06eJTglUC3Vu1H3EVbgTHSayUjVBfsEj9qnlWjLEZ5OTXKJBXq+NzPv9sOy30DYyZakbj8NASnHvh4LV8six+Cl67gJhbVaM4LABDoee2fJ13CvY8BZe+z6YEKgaFc1ukN3Y/+nu+tWmALMVSrQUJ8/zGgOCPXhmFeVgWLcpDa4n2HT7iUvR0WRT2yW/nsNOp222E9M5EqJ5C4yGc+LZs7F1XBMH7eYWW4VudghjOkPywYB911jPZQe47QCgvWESmrzybORz1u22Fr2zHD+dUn79rssUVM2c4IKB9F5qpgOMgs02EmVW+ogFr9hoPhVjDf0XtUHyyDKhmwpabwN5E+2gyDWuqoVjypsdL+ymuUkXHy8wOnrmIEd9qBMmkpQFyr9wnvgLXz2nAO0Uowm8LPVA/dgoO6gNiqhbO4zhHOrp2/fM++RDZfi4lSO7Wscj1WD+8UgHJWUguM8iybTRIim/ly8PQVGOVSGGXM9ih/UMCoXrZO2kUGcKnI8lNbaWvFuUyaPstWv4GUN7PTKsvq7Yt/+c7KHj+wyVNH2/q31xJQp1Jz32j/8vn3MKu4HKtWWwk7WLo2xqSdWtcE6ik1nyVvdU4qcn4LzItYQK8R8K9VF+xAmcA/nedAQHkFDFc+zsxPYS8fYwI4DFOzjOws/AvqrfTMebtC/9ekVHpCE/w3S0XAOGlNS1U9POZjaRxnEgmUKSgW0tLa7TEgoqW2wqZMKPF5eBMQswug/AxwKOm1lAwC9Wqjq2SFKz14RpUEhNPFIKrDJo8YzT0cBKvbhgHWA0DtBXdmnkb/3CnFQzxxcuLqIxQRZ6wNoKWq0E5AbqqM3aLdw/v8KuHj19tIcicH6fVUQHiRPSMhcPriBbwZLpEcYN5Qo99KwkEt72Q41cY4N1OCkMw4JSPTJbViDShZ+vbtbT/9yU8xdcrFXRrvBOpZjxw/CTgK9bdBZcJ8p2WdShQ+fGc59zaB1npV9j1A+fKtOyQK5LSvtVuu1x22hFZaKxfPw2siyZ7Anl+8dgczwl3eSkssvszJcjA2Q4sAWEwAuFH0LJNGJWh5BjKTqG0uGWnLkV4rMXC7vNJ2njhtT+u04AVJue+PziZL4RSUR75vKYkQJXIDblKaLaxLSpSKnZecQy9NlpJDM0gVOQJ+EVD+ZO0bPgeec3+Pnjlnlx8iL/d2YmoXqFVAfhpKbkm1wPOremPOM02fxxgLrEp6PW7MiAgoX7PdGEWq5Ry5FV8fnlOek6i2e6qtJ8nz9hvLbSXPaCLrxvkLPOM7dttEnqVZC2cggMDQESO8PfQzP3JkH/cUXUYSRn5tSPtJyuoq9PxLKZDLfiFGeQQmdGrdtmPfYfseBUqzms0J2HNd6XrWKUFawl62in70BfTrOocp21aSsReR7ssILpkkY6PWLa5XiTxPUMtPBPWOG2PKMZ69uIDSlTkzZ7DHss6xn16/fQ+DyzJ8Ppi7JGeU5FESKNZu0hMY0h/5Wh/dQ92juGR9LFT6IUa5K5SKEq3CuC+A8suRWoxj9timG6P8YhvSq14Gsi9ip1C+oQnjO5tvZS/AeLxx16vOt3tbzx9klFUm4B4xkSAiOkp3oKxsgPdT197pyYGIkY4uuwcov3z/e757/RHoAcqvP3Y973yNEYgxyp5VjIByLCv50sIZAeXYIt21IcS9Jz5DGdjemMQsLPRdNS8eIwi4BoAcYobQlsC/978i8gKzF2pfVBcooKxfvcjvCgRrAVfmXBGluqT4OXpQqMBE8jMCTYKxpoZ6Z1dG0KtSJiGLZoyw55iw7KGucu+xE4AOQAvMqYCyGBX1kU0EaOqvNi4wDAGAuFzVgiIX8xpOgjA3P5JpkaTQCjKabCzA7U2A8sTx/Qk8mmCTT1ILRkBC8IL3NIGBstoCJR5KAFTUX5PwW21AZJqFbFUb/Udr1+KWO4psf6LtADxuox7sCYZjCi5V09pSW20DkSb++K21No/X1YOiDuP2vJngrxrDErWtahI7oSw6B1BttRyOFaB5NZ1qnBkz98VxCZfkpoFNl4ut6svEDLTJqIvCZgHlksF97R/+UkCZHqLP6gHle+0QMmeNnXqtSi6rP5pSqXL4AVSpRhONqNekLsExdiAu2/cfVttW3nv56iXv9zyd3y1DElmQk07t3AP7Bvb1CYDlOeBERjktBGFidMW6EuI4aEvkfmZ04no9GjMvmKLhAwu8rdbvv9vJOFyzNmoMHSjHIg+fVyJ4FAiFjd9JhOjn+l1EJ3iQG4Uo0fulJohMwQRcBKDFYHgihuuDgRFQXrcMUzXqvZsxoDl17rQ9qa23pUuXuPlMZXWzfYUs/MaDx5acVUg7JN13SQB181uoxwRkwtqPHzGMdlcLYAoBUQT+dwjy+lNHO5badfVElpnXRliW57AxSuo4EBKA4f/6uqm+2v7mZx/ZzNG0t+Ei9p66bt/sgL1RyyeBc84lA2amBWCpPrZy0/YWU3qMxGYSiCbJ+ZkAtkU1jjCiiVS7y4RI81eutFkddfbLD9dQwjDME0r7T16x7/fBKCN17aQkQXNMz6GCWI2j1+Uqr6XAXqwbiYUCwP+K+dNsyexil3dfvv7Q/uXLDVbTDhOoRBUgRechU7h07vN7S2YAioqRxibbYbwFfrf9iJXDrmXSHsrNpdQTKqRDvPa7FzWezZUPqF3Ntrfeex85bx+eXVoOlV63zRt3eh0wpLe9/8F6HO2LSCIk2tff7bfruF/XEHirW1MyfgNtAlEkAJIBAZpzHZQs6HlxoON1xMGkSSx8CKylhpGDsZBgE47GlEdML7HlC6bTCxsDOxzvS0uPI/8dbyPp31sL8DnBfL144xblEnwWz7cbpzH2UsKoxrSNWtz+sKyz5HQ9hNpZPvs4CpM0El2LUJSIUb79uNx2YOJXhUl5C1LYJq+fVwmEpOOBgU0BOOhGpMA+DirMtokjRzp4EVA+eOYq0vMrsKhZzuiuWjib8e8kcdBGTfwBq2R9k9y1FTAloNymtVpruZJ+moJqvwdz2Z9WPbNx0R5W1A/pdT1mZRfs9JmLMMr0VMd3QOoWsfMNLBbt7APOmqnvPOZ2MrFTr+NRI0fYO2+vt74wyo8qm2zLdlQml6/53G1mXnlyRFLhqie2AuD67tsrvB3fXZ6XrTv3YGR4AzNAudbjxs38nj5xrK0hmVZUiJu+Wu+dvEg7PBhSwG4bC2An622HJPVi8lWHi5ImRYk/1jSZm3XyDKQBqedgoLaMMhHN7Ts4bO9Xr14Shu1yb/Yadq0heq6VYFZizXeoME9cFeOpHPJ+Um7A9qIaaGKuSVnkyhLmsMTxUojIQ8oZQ4ByAWz+p2tXRTXKHbb/xAm7R9s/BDR8XJDzt6MS8KISyYiVFJGqgs9NFWAW008yaMaUCTYO5Y6UHueQw+88eARmmJIhHh0pThpJgqQI6fCMp3C/P3lnPT4JU5jLSK0vXrcvv92IWV+uLV/zlo0egwcElyMlwk7k7levXuZ8YeJRXyTiCaB91I0G2QOySTT83Wc/tdGYQTbirL4d2fVGyp7kQyHzPCmzUplPvejDvBhzyZWYGOYClA+fuWKb8ee4S7IwFeWI1oR6naMSbuqnjTxcpoOKE5RA1TOjRHkOC6Fq2Hvl5WH+hUkcLcjqWJObtCbxPq1JQYUW1vzQSzkqq/Ja5Wj9j2KRuLCji42Nj1/iyYUXIDUq24ninLAzdttzvFZayrwQA/mvI7AuVlrz5sXP4pnfAMI1XyNKIKx9ArZx8VS8XLvr+LHTiI7nQxBHknSdZux8wgt8H+xSYMV9xoufqZxA+2kgJ2Lnot9v/D//kXf0uF53vwc93//pI9ADlP/0Met5x58xAvGMsmOEOFY5tng62+vfvPh99wxldwnSqxjl7kDZWb6o/vil7KZn5IPxTBejrC2An7kENwpMA6h2KszBgIKKYDaqdiUyZNEuHRyY09KpI6a+TwZDg6mbW7V8iS2dX4wrbptdA5TtO3zIjhMECEgIgKWwIQucKePc7g7T2ssUfKtmmiCPCFpmRzKUSYHRk8tnqptNwd8SuI4dNdiNeyaN6W/PahtgOI7Y/iOl1krw0KzeoQQHwRUytMOQ0FKJAAUW6QDVJFqY9KG+86P1azABGgPbkGR7j56zTchS7yPbFABOASyoZnhAbhZAebUtACjXwFruwT14M/XFdc9pg6JWP0oaiGFTiyeYGAEhZzMiNsxbWgnACJB4Kx/F4Fyb3se5Se7mZiuK4Tiv8YP7AJR/FAFlmXntdXDeEgFlAcgwH8SJwJkiZ0yCUegDe7gIkLxo9niC7xQ7Tc2ukgd37j70GrOx9INdjQy2ZMQA3KFpO7V1PyZC93G9hg2X8FqOyQJqMCPqyasgXQyAalAnjx6MhHe+DR+Qjyyx0774djsst4Ay/TK7KpJDEiZkvWMo2adPmNv6ryuVLxYo1GY5s+wMYRxQDtxDYEr9M0kyEFgWAZTXr5hjS7hn6ll9/MxpO3n1ls2dt5C5MIRWUe1WeuKc7dx/1Bqod21nPqhNjIAp+Mll8LkE5SuRvc5CHpoDkDtx4prdunXNpo4vtkklowiMO20nNcqb9hyCBSI54fLc4IDu+SLOtwX5/l//5EObNaavM1S7AbEbdhwkSNScA4SJ+WIONctlV/JctXWRURQvTpGjMHOwhTkgszqx6qqfb22vY95pjsLkI6PPan9uv/xonc0sjoDy8Su2Zf8JnJKZL95HWSMfQJSmGh25mfd6ZNUKLQLKAJvlCybbYuZEBomY67cf2b/8foNVt2XAnKsPsNq5iPFmfADK78Moz5k8hmRSYJR/u+2IVSCTdkM9AUGuX+2KYkk/Sa9Tmp/ZyGEjbMmKpSTJ8jFearXtqDMu0ZqpASlzNjXDCwBaKxZNc+bk/IXHthmVRAX+Be1q+cM1p1CzqzrQFupq3TUdQKK6UU8GdCUEozpT/z7cjzTVPspZmvMXQFmxYAr3lB63KDYOHjxkBQV9bCZGSal8/vV7z5CxXrSHz57BshH4A0jVu9jVJqwv6qM7mhZ1U8aNsfy8FNykm+382VPM/1ZbvHCelzzcfVJhu0+ch1EGKEue7H4K6gYu+a6ShxoamD6+zE3rsJKh/a2EsoU83NQe0AqqVKCP/rwCab3QJi+eMRupbJb3Yz9z9bodv3zBZeGinNOR/LeoJVeUYBG4U7JHQLkIs7F5dBYYPgDVDjW/Fy5dpsziEvWmTZ4wYtqBB2m5pPMTSBVgwQRMjtlJlIRkydV78lRbt3oRdbXptO0qt82sB3fu3fc2ap4kUykN97ultoxSjin26fvrXRlx+3617WadvHTtNgkIEmqkdiZPKLZ31yyzAQUkCRivazDJB6l7vXb7KesWhnjsD6oHVpQv5UwKz0caz0kKjLTY2k6Adidscg7qgjk8g4toKyV/gduPy+wI8mXNqSYSKZrtAeMIKMeY5QBc5A4uEBfAj4+WtzRTos3dzflPYFlqH9oQB/CkDU0JGZj6AgwmP+kCyp124EQp0nHqqt0PQosHl6Z2c2G38udeuF9pqjSpcZR8zUyj3VIJQHmEG8YJKEsCXYOEX0CZXAlTTSUDKuupc1b547fX8XxSo8wGcI5kjvwjbj8ss4nT5tobq0hs5qOQoMvCVRjfffv32D1aR6VInQUYTlB3Bd1f3Od5zOxvP/uJjaRVoo6xffdR+ijvR4kk9ln1/9r7qCXH3X41z8nSeZMti9p7JW82bt3p3RtSqaeXmqCBnu4CiGplF/IQigGC+aAS8JoHbSQf1LlCbc1q2fv1Wu20av2mpJ32E//j+3Bon6bEQsyTJPiUKFkh5YiUIi8CrVfFP91jHv/ek80RAdAtTovlZGOu134NrwDKMUY5dAAJn/WSaZfSgm5e+oLB/SGgHM8yd2d84z83VkbXRZpotKPr6FLqRdfTRaiIHFGyIbqw+GvRZ/cwyt0mQM+3rz0CPUD5tYeu542vMwJr/+ofX7C6jjFfBH6xrwUguvooB0TRFRzGs8/dF+HuC/FLdcjRseIX5K6NJsYoeygR1U1rE1TgIYOdl84zlm0VWxWgtb9LG47/Db/XZyvb3EHAkI/Ucea0STC+M21Q30yrqW2xswSIh3HGrKiqxqCKnpgOiFWfF7U5ADjIWEd7QDoBpFi8RoILtdAhKtARHCgnAdoI4zApGmarcFUdP6Ivn1mH4ck+DHtOUdiXCy9HoKh6Xh9KbdCCgQryASEEDamqiUJOWMDHCijPpu+r6jQPnbyKIdNe3HlrcDoWywq4aai1QfnZ9tN3VhPADbcqkPbuE/dty+7dOMzCoAMoVFOo2q3Qxkj9YbWBa0ML8m21tVKA0SHZn+4/AVYS4yTA5YlhASs36QKANdRQ+9XH/rdffWI5EaP8DaywjLMElN0FWo7cGha5FbsbMyCyqYbkwSBbC1gZN6KINlz03UWmq9pA9Vltpz62P31NV1KvumjGOIK4VjsI8NpK65yqFgCdMzUJLs2rJzmQkU2tpJgWzjMDZswZZdjoEZiRSZb4u2932CHchNuo0XahvOvbdC0CtdH8iJvrAUCL/fBbGb02MjFxQK43i6l4Ib3WZ6nOOPRlViAK4yegvHKOLYb1bCVQO3TyDHW7x2zcuBJ7b+0yH8Pbd2o4v012p6zK0vP6UqOKlByQl0tbr6aaCpyCi+xdJJYjBuci30aiSL/SRw9vU7O3mCB3NNJBfob0eguMjNpDJcCOeN0s5yizNpk3CSj/5qc/splj+nhCZB81pht37Ef6StMlqQVcuoosH3AstYUHs85EKCCSel5znXvpLYFUpy1ZqoAyLCIAtqOtzrL5+6uP19qs4hEO0Pcf55z2CSjLHAeJsgypIjm3gDJ+uUjpAQyqY1d9NjXKBXz0svkBKEvKf+9Buf3z599aZTNsqHeilimXWrdSV5/YaO8vn0MroDFI+cUoX7XPt+AiL6BMXa/qOHXrlEjzem3J0J9XWC7vm4uMfQbALb9XMvLmOvv6m28JtjHuroc1gykcPqSf/fLTt1E2pHo7ts9/u9FuwGB1Ak7Uz1lGRUkAtFbcpCVlTqRmW/XWgVEObVmcEfLkX+AMdR7pgHyXEyO9njZhPMm5yZhxhZKF7Tt3cV0p1OwvsD69e1klYOsUyZ3r9+4BWsQqh/ukeSSg2xdWfAK+BeNH4jLOyFy48dBuw/7KDXkZ6hUlwe7hii/pdSWMWysAsEVjwXPiTw/3wxOKgEBlLvrTm3Y29bbFGCY1cF3nb5TxmVcAOKpzVQlAK2qBcTYL52HVzqoH/Ja9e2BzwzxR6yEpaqRDSWQOS+khRrmD5IOA8gJYV5l5PWOMT2IGVsr6Wo26wh2v/TxgBpHEqg69Vy/1gsb1v5Z1LzfTZkydYrNgyQf0y3UguZsyjN04JFeTvJA03VdOn1s8lo1Pbf7MCfbxu+u9//i9B8+pMz9gZ6j57uBe9BvUz9avXmzDKBkpIOGjsTiOzP3r77ax9jC5UJ10sk6yxADsdG95DWoiehvA8CL1Vd9mtWpiRvbCxWwu828pSQ+pMW7honwQg7FnuEG3tkgnHYEjJdm0jLjZmb7W4iJfgyDlVdmIM6CAtXa11uK8OwG5rSRVEuRur/peKTHk7BUPlDE3kwlePTW+B46X2q2nFaiUtG4HoKlnRYuYS3KdzeV54xcqXUiUmReJt5mTJ1gJ80gJVNXFb8N9upq9rKEFQy8SGG6gKWBNSyd1FPgYRnkRMnqdz9mzV20XQPnilZvWD/foFWtW2+RJA0lcJXqbqAMHDnkisJqEoJJlSiIrCap9Iz8n1f7hr/8SKX2hJ0a27Tria5IY5U7GWb4T8s7oxT16a+kM+sdPYK9Ns30nL6Eu2mmP6G2dKnd71q0W1acrQcO1hrICrc8B+Mo7TEkGeSJonqpvdaNYehh5JYylmPI5zr3y1maR10BgSx0aR10VInM+90sJJV6xP91lyj8EnF9SysUHaFFoEvYc/S+A3FcBZd+7dF1B9Od/XnyuzksXHO55qGcOv9ef+Bise2wXf7z4U+v+Pv+88MM/glH2XFMwp4vOIfbZPYxy91Hu+f51R6AHKL/uyPW877VGYN1nAspR/71oFY7PjPr66AwN24c2FAVe+lqbVBQgxhbjHwLKMTAdL1OKnWx38Byt7gGMdwHlgHl9MwkEche499dEm0xgkbzU11mUsBEE12y1OZFMy+Vv1F0N7FdoSxfOt5lTRyGFxMiEAKEKB+c79x7QH/m+Pap4arVIHdUbsh4Wup2NOY1NXyytwIh6gaotj2qr1IpGIC5ZLWNgRdJhUCcDHtYAlMfS/1YGXt9t2U1gc4bWTgVIZ9noJZXTFXq7I4CspMnOK6c5qO1sqMbsqtM+emsVdc7j2eRT3Gjo661k7CtqgjuuHDsB1IMKetlfvL/a5o4fZlUEULtPUtO1E6CMyY3AtGSjPgYEC84YwySEWkVJ8wATyr5z9HbdZ/6iTHXJqJgIbdJilCUG1A6oulKZpPyHX3+CzDEE/F9vASjTB7ZFjuH6K4ktny+TlTZMVdIkBwRUzZsxyVbj+luYl2X3HiG7JlA6d+WWO56qBrQXsuN5sIVvLgLQ8Jqb98rt6+9329WHtQA26jY1LgQ9bQTUKRxbDKUkz+m0/5lEu5P1SJWH4xQNFrTffQdQPnfVgbKnIBz9haRLkAKGedMVSPwAUPbkjIZFoFzj4RFDYA7lutvB+GluehsgZOlF+Rn0+p2L9LoY9rGZe3bRvqOWOIsWWz+iB+ooGM3q6g4SGfttL/MhNbc37aI0YTsIEJHYEszOmTYVdnMigCrNrl2h5nTvbj6rgWB/BcBlOEFth+0Rewuj/LxdzDAqAV0TZyb+UIFeqxhlgPLsMfRR5vwOIjPdTW20pIcysZGpm8oHVEccWNFQWitBvqTzkoO3MTFaVXbAz5pg+Ti5iI1hLjDPszvq7VcfraUl2TB/Vvccx2Bs73GXXpvqYHVOOpbuG/+pqUuLP5xqZwO7w/zUHF86byJS1hLLpn7yweOn9t/+5Rt71iiRq1zkOT7vSUtqoka5yd7jmZo1pZjevySOzl6xL7Ycs3JqlNMByqrjDImyyI8A8NH2/IkNzU2xNWvetBEkrwRMdh+9YrsY/0T1swbsanZzaJ6hddTpF3mJwnZqJ4+euewmeLRpZkRZO/w/qTJ0/8UooyARqPBgm6MqRtX6CPhNpSxCyRXV5gsopzK/JxePtIW4B6fDKNfiW7D5+62cMmB02gwbMWKgy0ev3npEK5ybgEvWHDFfjF8rQb1qsocOGIDB33Ab1i+bmt1Wev6esmfPntjAPoUkmBb6anm3vNp2Mq8qBJTVB1jAnbmpFSpFa5+kzjJy4xxH9s0DKA+GZUXe/7wJF+XrdufRA7/fqvNsp7Z4aP8iWzBnpuVmy3wLQy1azpVV04eYta8BAN/pZk2avmoZxRWTeOlkvezPOS3GGXrYwH6sf1XIrk/TJ/s0rtcwxqwR6nPdzvySOVwaicc2npV0mPt+ffrY4EFF1NCOsZGjB3pLouv3a20LwPfq9euuDunw0pCwB8m3ILmt1uZOG2vvU36SC2P66OFz+2bDNjsJgB0+ptjmLcIAbir3nvUvB6CrtOaTp7X01sUZ+26Nm6l1ylUcsJeI7DeJ80jW+uUtxgB7JEsSAM9tlI6oTn5OyWhbCpCX6uZ+RaUdAWxWa9FxuUQMyejriN1V7bDKOHwbVckGSSPKHXxfdIm9yseR1rNOtrN3KOmQLMm0nhuBILGdrNn5sN4fr1lL0iXUKB88fsxusk/V+w0AKCvBKayu+amlUU+C1ibe60AZOXse+4gD5eLRziifYoy27NwPo4xLemvUOz2sApyHgHKzfQijvJDabpXjnCeR8+2mHXRWwHASdrd//wG2iBZeU0ooW+De36dm/gA1z0fpqZ6aneema43sAY2YGvajbv0//d1nzI1cZ9a/33kYNdI+9lDWChK/AspKgBVkJtv6pdNwMi9hD0mnA8N5B8plAPEUjNVktqlx5Hb5/qIWdH7x/FEJSRugX6u1lhoX+ioxwRwTE61aZSlpWtS6z0MK7YGKL7QGevfp8PNYqZe2Dc99hGgk9icW/8THNK9ilEMCLcRKL/35I4CyzslNSSOgHMOdXQBU88lLiEQARJLoiPWNP278uXYvj4u9rjvwjz9Xj6PCYL0SKMdeG/sMB8p6ufaj6L7od5v/7/+smf7yOPR81zMCrzECPUD5NQat5y2vPwIxoKxPCFj0ZUbZ10dBBM3MGOuS1mQAACAASURBVHjtllmNB7sx4BH/OfGL8Av2JZgPxf68xD4HqvUloBz9wJdZb7MR/Qmu16G9hqICr42OsckxcKTtT69T1p5gukW9VdFmjaXX4vzZs5ChDaTHo+SdYZusR2ZYU9fijGw9wWI1dWDV1TVWU1Nt5QRGT8oqYSLo2YguTq2TUuUs7VQcQaIcbgmMJ8PUrF0+D2ljXw8qNsAoCyh3ApQbYVJkwOIV2AKkMqTCwMSBMoYwDuYbq6hX7bAPkVTPmTHeHbaPUpP5zZY9yJLruBYYO85XtaiD+uTYj99bbTNLhgEw2u1A6W1co/c4UJYsVzIzjZEzF1E9IJAssEaqWVWcITYykhqnKPjXJu19VnEnFlBW0EgQ1gKDPV6M8mefej3gU9jybwHKh1Wj7KwzLGDkWJ7MGDfDGopVy83odMffJbMmeBh2gmsR0HtQQeCcVeCto5IAwBNg4NcClMchU66hFcj3e4/ZbkBhJ7WhuofN1ClLRt/OmKl+NBG2Oo2AbjKM8hrAwgjMruppnfLb73bb4fMAZYzTgvQ6BEAvGGWfSL6Ze+DxB4GyxlDRZzDn8cpyTzAFl2PVxHVQc1tEH+W3V8y3JdPHImVusmOA9W/2nqIGscWWzppMr+c5gKMO6kDL7b9/vZlaUoBQdC+SYG8G9suzt998Azlsb5QObbRFOWUnTpZaDu121q5cijv0EJIh7bAsAGUY5TrAhiS33uvbkXIAym20wfnNzz92oCx5ZwU9em8/qCCIVqAeObl6j1XVHusfL3T0Amc5tTYQOF+6ec+u3byLyzaBJ9edQmTaxpxTD1NJr7ORQv8K6fWs4iE+ugLvW5FeV4lRllRfjJ8DZU9bEbQC3gjqOgmMU0iOdGDalgODJ6C8dF6JO1nfpw/wf/vnL3FtFpMLy6Q+1rwzPYlGWIkN9t5KeqtOHuc1ygdht77YIuk19dbUHwooS4zr6wPzQ+qR1PZamzKyyN5auxLH8F52vwrn8c0HMHq6y/wJa4JMxFIBBIthzd4gQE/jZzfvPLHfbSY4r0W6i0uzlAMdfL5EEgLKMgfzxIJknl7LrTVSaycgU4ZEksNz1RmMd4oUI9Q0Txgz0s3q0nhu6pm832zcgqFdvQ0bNNAmYsbVv28vK3vWYKcu3rCbjx65UkUBp9pp9cLcTWzyFOZ5NmN2+2Gl7S89wVpGLS/AcvmC2Z4QukfN7O6T5+llzWjDKItRVY20GGlf3+SczbqViWx6yvABNnt0EcZhiXblYY2dvXzJylGraAYJoEoGnctxZ9Mmasywfu6IXHrynJ2jpVAH4LEGQOySZIEM5rSnBiS9hqofCOBVD/lRg/p6nfRT5OQPHj10X4cEQLpKAOTHLJdyb+tFwiKFsSoq6kuf9ULL4zkSPnj0rNn2HaI10MnTMM/MVaToUvko6dkukzjuWxLM5/wpJfbRe+sYpzT6QD/F4XgjRnqVtmA5Jofc01SeXR27vrIM9r7AAfDFq3fs9xsA/iRI1dM+kWSEymX5aDf/ElB1oAzbKVNprMdoxddCOcNwQNw0r+OtprziJnuC1oL0yBHd98to39RVKsGsJJ1k6mKXK9hLbt+5T712vdfcJjFXpPpp1DkKGHGeaSRrfB9QlssZToCyXK9XrWbud7K242R/AqBMfXW9JMSqpZYGxM3DJOKOvDskodZ4KdHn7aEAypMm0nKu2BMHJ2lX+D39hZ83w7oqMaasKeerDg8JJMK0Jv3oPdrMMW87mNsXMIr87e83ATi1lqL0Yf5NR4a+5o3Z3PMsv69HUTToM6sbWmDdA0vbxL5RgEnaf/rbX+M6T491zmvz9oMA5QMufU9G4q7OFA6U6cCwHkZ5AXXKaQLKgO5vNu/w1mVy+Nc4es94rjWHMRk6sMhLMXQczQslw7z3Omuh1jrN2zTMux4+Kbcbd+95SUmy2ot5ol9rRZR9l1IkWt+dlddNjO5dl9Ioiju6M8hdAckrvnjla38QKMczwlpPdP/D3qX1+SWW1pGo7oM0HTrfFxLvH2KUu59e/OfF5Nz/CvBH++Yfkl5rjisx6qcclXfFA/YeRvnfmiU9v/tTRqAHKP8po9Xz2j97BNb/9T86cImBBV+O48Cyg2dhQNcIKQSIQGzE4nZnieOBcvzJxT5TP+suyflXF/GvgHIA7wo4VEPo7sVR5tSl2S47CufnNcrK4upbP3nJQIOhi/7IdVeAT2ypzIMGw0COHjHEJuAkOwZQq/pG1Ti1RdI1b/HM5/A2GGeMUwhaHzx5audw/zx39abVErxlZOfD8CLPU10aAILwARfZkZg6LYB9FaPynBqrfXaQ2kGZSzURUIV+zWIOkHISSPMTH1s+zfvhdjQ9hWHtsA/eWUugOs5lzEdwFd6wZZ89pn43geBdMudmmOeB/XLsk/fftJn0nqwmQD5y/CYswR5qdQHUBNsiLAWmPEDgX5mW6I/AsPfwJLBQnXLQHodgP8iTg8u3OG/16pRMrYUa5ZKh1Cj/4iPLluu12HJqBw/RHqqV4ENsWug9qdZZsBTUJ2bB0hQPKQLoLbAJwzEuomZ7G/Vp+0rPwYbkWGJmvgdc9FeyIYWptpb6tCW0RWoCoB2/eNO+21FqT5GlylG7nvrkzCz1H27y1ilyeE3twPUaALlu8UJqInt7EPnbb3bien2F9lCSXstwS5HJy0A5ypN7Vl7z+1XSa3e2FhB28B/+BqgcuY7LHVfla3JFJilQlJdu73CdS6YTiHJNR5B/f7P/LK2i6q0Yo7FPkYf2K8xAcmr237/abaWXrnn9uaab6ttnY9T01vIZVojDlGpWdxJwXrt1wwYOGUDvaWreYW+lGjh8igBX0mtYrCTAQyfMpPd7dqAMkAO0CyjPk+s1espWgnFITO8pGoWFHszrazVXcfM6brdKHUXQyAV319E7tmPvfhxm+RkMaRsgy+v7xE8yzzM7qFH++C1YSZzSef/eWI1yM2PGXBBIdof4iFFup82STNg60Lgm0R+7A5CRRc2ngPJy/uZimnXvaaX913/6CvAraT1mTc4eSoBdC+vbbO+RfJoLUJZLukx+vthy1Mpcep0JNuZZEszjRrbCHLUDEPvlJNrSmeNt2cI5ngQ4f+2JB+fPCOKraFuk2mDOBlVCq40myfLxu8uR/tKOizH7H19ttVNX7iPLzWNc9LwhgSahJfO7WFDq9ZCMrZhlX+OkWlHNN2Bb4CadOarKSAFl9a5dMHMyiZ4kGDzD3Xs77s5VAIhs2j1NpW3dAAAEzsI4TJ+6eImEGoE797YZQCqQP53+vRPpYd7U2GwnmNtX7z0CYLZR81lkS+m3LdM9MZyHGJdnJGAapMPVAsazohKItAgoC/X1zu9ts0lwTBqSbZVMjOM37rrku0GThISagLLGMw15SQn1rAtYg7Qs37xbDpONBJpre66acM0HAJeAMnecZ5hEJOZdA/sW0TN6rg0Z1IckEckskixadZzV1nyL5p7SILH5SG7G554C9iY+83E5Pe4PHLbrdx+R6Kl1zwi17FJtsMZdiRCVXrTVVaFEKbGfffIeLus4f+Pcve/wQUzYcmz2goWs8b2Y++12svSM1ZTft2Uk1PJzC7xzwG837reTsKTeV1r1rpJf80CkqDxB9a0ypWNtb6crQCeMci4gdSatlRZMnex1xFof6qJ9R1tF6LoQD20Cu6Zr9iQvf2+V1bKWn0PKXubuy4kcV9eL8pk1jXvOWKa6EkrrlT6N+cNYex9lpM7qqkCXLdbP43ajvBzPAhIGtGPz47Me6nnREh9TOXTye6kaJItXjfKsKRORXqN4YUxOYLC2ZTslGQDlZtpuBX8JJT1YHUlAptBn+31qv+ezLkm2fJZOAl/TUaCmVs8ybuU8ZwP7FtgiTN/msublZtJrmZ7XB5HZHyWpUlZZRY9zqT1QDMCY//vf/NLGMF9bOMFNPIcbdhxgb0EtJKAMIy2gnA9Qfmf5LPqdl7B3pNne05fsy007rRx5e5LuhQwQuRY9U5PwbVi1fDFJpkJnkJUXUsu7VD4nhWdQ+Zh6VDQC+ftpd7jn4GGMvfgcEqhqAeklR84qB7+JILuO7RNB0hyC8pcZ5eiHvofrT9CxxADti+9j8VLcr7omiIuaYkn9KKbxkEXHi2OGX7CwIYiJryUOADkkYIKfy8uSZ88Z+lwIIDo+PnuV9Dr2uu41yi6ljs4tBlJidEXXZ/uEVXI0qLBCnKfzCefcA5SjxaHnnz97BHqA8p89hD0f8KeMwPpfA5QVUGmhVkYyjmWTvMnrFn11FjAIm0b8Yhvfs+/fkl7HFul4RvnFohyWXB3f/42AcmCOBXLCVhRcKEOmvUtyLSVnnBzbBU4uudYOyL8C1mqTEhlySS6ZhhGUKuvk4CywnIk+cgAsw6B+/elZPMAGDx5sffrkIQVVWxYF3uGYcijVGaq+7ubdCtsP23f8wiUy58g32XgTCAYF4NIBPNPGjcLUaRG9mvsi83tu3wOU91O71ZZW6HLONlhlib+U6ZfsOk0uunyvlkGKeASUcwDK71N7PGvqeJdylgK6NmzeZ08IRBKQjYpNb6p/ZgP759snH6yyacWDCXgIfk7C1tLCQzJHycObZUTitaXUr8qYRr1zo61fllQyJQo9PhVkhXutLLvXeas2VYyyuw9j6CRGOQLKvQA2T2FjYn2UVaMstqid6ERAQYFsq1pQIaVbCEBYsWCqDcah+9qdh7bh+7125U6FtWb0JkBETicWAHOoPJjDOSVD7N3VS6wXJmW3HlfZV1uPeNuaZHqbSp7nNX+cb6uk7gSwGu8JAOX1AOURA8QoA5S/2wVQvgpQpl+xkimRs2hgjoM5l7b+kCUPT0wAyrHtX/MwzLd4oBz5KfNOD6k8WeH/wAh1kEToD8hajyHZ0hkBKB9WC6O95xzc5CU20cJqoS2YPUU33g6ffWxfbtkJYAPZA+IGIKFfCRieOn6g/Iao9bts+w8etKe0yhk8dLA7tU8uHursj9QFG5FMqu93qvooe82dgiaAM/+2wVT+9c8/snnF/Ziw3ENuKbkGDhNqrFVPKoWBhkXghNvlDGkTDJAk+OqPugeJ8oGjJ6jv01jAjHq7F8oGxESjysi05/YrejVPByhrEHaVqkb5pD1TFYGM3cQuuOwwSK+Nnr2I9zlHTKoAyu1Id9OpwVwyR27QEy0PFH8PoPdf/un3PFMwR4m05lHIDjhNS6yjNQ9B+8r59Mwd607BB09dti+2ApSRXqfBzIlR1r0VMymmtQMGbSJs8hpMuiaSYKghYN62/7QdOo0bMtdSiRojmc9BKE2de5v1hll9f+1SKx5NT2IucfeR87Z593Hcr5n79PNORbabzD10Z9xonVRtt4CyrlEO4c5QA+K8xEFzWr2KNQMB7XIaXoiqIANn4zLu4ebte6y6otyyAQMjBw+x6YDRbPqvP6pspHYUGTQO1r5GEPSPHjmMOvzB1puesI8fldspWgOVg5Yk/x0zbKAtmTvdQcED3LT3n75s5Rh9NcuxX22DJJvnb3pUdpGEgdzQQcNs1qi+NgxZ+m0Sb4cuX8bM6yn3RuoEzlnMr5fatJLYyfVWZYXUmDbUddg+AMflx49wo5c6gKSiZMRkWrjjIGAAHw/goL797A0ShWOH9Q194nmuJPX1ZA7vUdmEr6v+LKpPN79n3qgL3J27j+3YiTP2oKyMnr3lzAPWLn22l3aIGw8qBTccFCjEJX7uxBL7yUdvsZYnUqP8yG7du2VFg4fZIMzPqrGFvn75hm3bsslLY957922bOGmCH/8izvvb9x61ikeVYZ4ChAWWU2SWqJIG1eerFltdCUjI5VDPPpeymgXTprFesQYx6BXU7STJiU8rQqSPddjiybfAuMs/o0mJJo4hZvP0Jdh7Oi4kY1QmElf7k1CeL1OqUZbXAD/X0i2glMLg5Lnr9ZsYXkkmje8Az+Z1wHa99jbGSCohb8fHXA42jBFYkarD+3nDKJNknDtlsk0YPQaQ22bHTl1kb9pr2HR4AkylJJIxp4ilxJMAKGwfAJTnApTlTn7uwk37FqNEdTtIdNUIzx576NCByP+XzLEJ9DiXyeK1+5X0vQ4u5ZKVJzFX1Pru7z77SyseNsBbn23aGoByB0moBNXTo7pJYx0sxPXrPcpX5kwtYe9Itb1SjnzDMfGySFR/dLWA8xrqRlpdTbB316+0If16+X6vtTiUn7DS8Lo0nrUQvyRgfngMU83dJJBpoUXplITWnhhwkBrVlysG0lzzSFzHUY/ikOh4sTOE/SLaNaJ/f/gVL97dBYOj5KyS0RFYjgHlKN4K5WqxIwaWWWfg0umoVE7EgeKpdhlJenlVkNrHyIt/q09yfKwWzz53XVV0PrHvYzXHHsdpaOLGo0tyHcnLtbeG1wddRfi92ab/6z/zfY/rdfzs6fn69UagByi/3rj1vOs1R+Dt3/yjqu4CsOxiaYWVIkmzG/zETJ20Y0QZ1DhWN75GOb5uWacUW4Rj7aJip/kim6nPC8dSMB0wsZBHlJX12qE4wxwB12jLUrAavSME5dF73ZVRl+PAX6yKzD8I8QloPWijBYnaPKmeSe6qLU1IzFjUsySTJChNpa4qtI1JRwaYbwMxV+pTWAAjNNLBaToybZmvXL5TCeN22M5evALrRnBBsC4TqlQMWabjjLoWoDx2YB8Y4FqCgv0wyjjG0tcX/83AynGSkn1yBv4eXafcsFWr2NpQTu10h733zipqVqnVAigfx3F0w2ak1xW1BHNIBflP0uvB/fLtLz5cbTPGEhTCcB89fp2+k7u9PRQX5L1K5T7q/UQBzu0KWBkr9cx1t2YvaGOjVf/JGGqMNmYNZJtaSykQI3hqgcEuGVxkf//ZxzDeyQRMqr/eZcfOy8xLUk81gpJhjpIRYqSbMU9LozZ5vi2kZZKMyo4jQd9GT9Sy53SNTs6zOnrmJhEgiSmxhmc2vHcGzN5Km4BpUTkM1Xc7jwPYqO9O6eWsktdewyh2MGZqPZVCQCdH6XVLFyO9xhyrHqD87V47ckGMMsyl5lA0NxSYBywcNvAA4BTgKmgPszP2r7teR8xxeI3eGwIpSRv1ubFEkdqfCCirPdRbAOXAKGPmBaD9eu9ZmHVaK9F3eGZJMf1eCehhXiobEu2/f/GV3XlAEoCAbvJE+uwumWsFeRlWTjJkz74jtJe66DXmwwkuVwkoA5bkJqt6dbmN16rXawY1niRoPLGlZ5XraIHd/hsxygBlPS87ka9evH4HNr/WawlzcnLcJVqtVSKNodcDKphXQiUjJ5/ygiZqZXGOpb5PrKDUAl6PrwEkAZLVUWu/FFCeMMhLBHcdp95xHzXKTYytgLLPq8jLQOJrQIZq8jtBoSlqEYTpUxbgc9GcybYUFYE7L5dV23/55y9wEU5j3gF+1c9cmgbY3MzkZvvRcgJoDM3EKKtv8xcE22UUEachnZV8V/SdZNmdyPgFnOdTu7oOGWefXun2oKrGvtq4yy5R89pB0qUBsC8pusyOU2H0snkOly+YafPm4kIN8Ln7pNZ+u2Gn3eHfThivFEBYqoCUpNQO8pRgEKMsQCqwzEjLOR7wrL8djGUKQDlJknDWnHGAXTHKGXzOY+boDtryVAAGs2AKc3H3nTxxsg1GdaB17drNMjt97hzMXa0V9u5ns2dNQrKaY3UoRm5dv21XbqBmoU5VEvNxSKiXzZnu6+aDqlpKFc7bg+p6JOP4Hcj4irEQUM8iQZjEOiW36rGjcVCnXj6XZ+4myah958+ifMEsid7aVDN4NwCvMRdI40IXzpppxcNVM2ye/Dl4HsMmSgsExpp5RtUFQL2HZWfdhqR4cN8+yNgXI/EdiK9Do9cXX7hy2WvkJXlVjarWaJlxTRg52hbjhg+xahWA9h179rKGnSRZwbxmvilR18q/zepAIK8JtQJSEguwlMJzmcx5zObZ+eCtN2knhCSclnm1YrUHDHSjvPPXn9j332+x8rLHjEGKjadW/MMP3woAmOvZvbfUzsDCSyacpCQqf9VGTyqcRBhl7Y9u8kWiJ5P7OAtGedGMac7my2DqDO7aVewhzTDOnqzSquGUmq8yASyrEp7xTM9ST992e4IUXcBTkmApfWSoKBl/K/sUU8bNvLQ+d+hmqNjB+yinwSivImGE9NoZ5RMwyk9glAXEg5O8AKl3UODz2Om8H7oG2j0WeGYLAMqzUS+UjBntnRqOYsC3cetuZ5TVAtCvlfOVMWUiipEkrvkDJO3zAMpSk5y6cMN+/80W3MtVhqA2YxyDJEwaCcs50ybYahQf/XvnkbxqtqPMk/10k3jA+iYQW4hh29/+zWc2fFBvvy9bae323Y593lFBnglal5SYzsPU8P03FtjsaePZYwDKJH6++HorztoNzGe6RnDeadRap3HsIgwg58qkLzfbk78ZJJ3aBLhZT1VnPXDgQEvPgbHm2fiOVlTbMEasZ49s55idWlvkFeKoL9D3sfZHAtqujPo3IPIfDrlegpMRtIx+ptuiGCeKu5yo8P0o7M0hbnoVNHck/IIMEHh2E7MXsuv4uCt6aUgI6z/FTNwLLxXxOCna9KKLcbAdq3eOPlPfB9+R8Bk679geGc5S+6I8WlSGFO21sb01uha9N9Qox0D/Hx69nlf0jMAPjUAPUO6ZG/+/jsBbMMpywfXt3RmEAENjtb9dC6SD1241Mq8403igHKt5iQfJLyTT4c0x46cIGb8AuxFgi5cCebY0yrLGS7m1l8WcK10+5ZtPeJQkufKARSyYL+jaJET2sFlK8hwaCBMcAgh8VwmJaZfJORByxO1AeuAAGBgYiiVLlsA8w6fRhujy9Xu2cfMm6uHKYfaQVZOlB3sTzONwO2+2jRnRm965tfbNpn1WeuYS7EgmgQ0vUN9IuQKzcaQR7CVSC5bGz+r5XSpZ8+a6MgBmor0NszpnNoE7Ad4J6sm+FVDGiEYtUpRgaK17bkMxJvuL92gjVQKjzPH3Hr2B+c0uwI00s9SbNhFVUS+sOlOZSjUgOU3knuty1RaoheBWxlMZ6dTjMR4C0trQVPqm2mvJtx0IEIS14146kYD53yG97gUDV4EcfQOsaCnS6ybqiNsw3WoVG01Aq/6vaUj3RuI6+9MPljtjWk0N5qbNW2DH6bdJ66Z6QHJ9azJmTAQzHFWS4X75mQTm4wCGUx30nbr5wL4EsDx4jFFarz5eY+ksi5yH26sBAZUwrcNgclfacGocUZzbb7/eb0dptdNO2yBv8xFlt4McXwmUKJnikyoCyj4/ZEDlM9OZV9FLYlidbY5SOQoXBKBjSRofRxmqYKDVzxnlhbYUoCw5uRIIGw6cZX48QfaY6o617+JcO3vKMAK+RFpknbctGzcx51ptzep1NnnaRMsApO0vvYJ89BTy06fOGIwZSe/vRXORmA+GeWmn1dhlGJvDVgtASQCo6f1KCrmXAGfWjHvwb372sS0Y19+Dom1HzoaaZt177qVgTay9VbgyD7V8TsWSCl7Xr+v0tjb6bO/4zVzFPAsFRFLdE5y137epE4a4ymLvCfqdUlNeRQIgUdJrfzAlCxUPz9jKI4CHK00O2wTFzyvLmRPZtnjeLFs0byou6tTYPq2z//r//J7WR4B4pKCJKDXE9DVT/59PO6OPSSTMnTyE8t1k209v6N9t22sV6NhTs2QQpGkhSMIfaiXySNAsWzjDFs8t9qTAhWtXbft+WuqUU6eLckPPtoCagEkq8zWP+axkzU9+/J71o5yhogZjvIPHkblfcJd6OSOnkkDLVLss1dTyTDmDrDVTbKTXlIoJBMgJzGmUkQaIzVPLuHH0wJ5HPWcGSZKniAi+2oKJkmr4FdwznqNGjCDBNtoKuP/lZdQMAxYryypsbHGJjZ1YbOmwv/crmuw0tcRlMO9iYLVuqZxhwZypzC1kr0/KABYXYZtp9wM7nIqiogMgKWYwS7JckgODivrb5JJxNqw3ZmbIUM9evgMDeJcEByel9JvMksRC6pnhxopVGzGov62k9j4Z5vcB0uGvv9/AWtNMaiEZozeSK7R6aiGBk8zz1ISXwwASjB++tYLEziArq6mjDdwpFDW4XpN4kcJH67qYf41PUQEeCz/6AJl2gYfRh0m4bNyyw57LeE7wj6QG1gucipQqzAn5bEdrp5hPXdNcDKrew88hB5AVK49I4P5culVJm7kdzkwnI2PvQLKbB2BbQmJhybwJJF9geMvKMbo7ZWdoF6bezPmFhSQkAPzc87TMPD8uKUwYc9ZIuhrMGEeN8sxpGMHRRxm/isOsyxXP6UTgWCuYFQls6jy0cDhrqLXaFVMheetKFWcugxO2t6FziCvHbRK2EZ4Qk62EY7z0WkC5nvKGPaWqUa5Aoi/jL9Uo6zgCyiQuYiBIFtDyIZA8l8RUQVYW/a1RWMAoqwvCIQz4vtm0FVaa51yu7jznIc0pAzr6MyQ0cB9X4eUxTQXArNvIoOk//vQ5yhC16VLiReCIRF2f/CzKQxbYrBmsYZzOMxzOlbAtPXbMntfVMe559h//43+wgt4kqUgI7Dlwzr7bvM1Z+RQSNEo8aIXJzUm391Yt8X7p6ex7O1m7VM+vdmhpzGfVMmuRkjeATOcSebabKQVRfbak/UpQppPs6EvC8dNPP7Ehw4d6Yut7HPk3bduJQga2mTVM7L4UUNr/XcXmiWvt+7rfUj4E4Oeg0BP5L/78cYF6d6DsbhB+lxyd+zGDKWBQyGmd9B4NUTz2MogN91ev82nUleh9FSPsu4CuIzqUf6qOqeBHQDlc4UtA+SUg7Zcck5PrHANQ1nl3xV6xORYCRh/j+Piu6+yjLzY6o9xj5hU3jXq+fM0R+OOev9f88J639YxA9xFYB6McQsuwmgX2WAxvtFB6NjEsjkEO5FqwlxbE+M+Mr5+JSYBeJc+OscRhAQ7yJ1/DFVvoa9XOemYzfO9bRLTqx0C87xkxQK06NtJO6QAAIABJREFULd89FKCEx0hBawIbouIRmRUpgyrjFJlMqR2PWhLpd8GEIrRD0rl0uEGTxiAaB72PBb6RYKgfjp3zcIFdSsBe2CuNGqx620CgceL0WQIJZL7tAhIwypNVO7XQiocWEHDTjmbTATt84qR1pOcQ9BN0E2QIKKfKMIbgph2AmKI2U6o91jW01WBU0mHv0PtzLmZeCQQMB5Fub6I91BPApqRqhOTWSuuVob3z7cfvItGeONSl17tP3KYP7DZrkuMKmfVWIuok2MIWwINYCzHHGmf17lVvSd0DgeU0GAsxIs0EVHLeVj2YPIFlZKSxlkS8A8a3BIfev/3VT2BnEqyy8hls+XY7dvamNQOSm5N0fdR8EoB6cE7guBjH1HXLplCDmk79ID2et+1wo6iEDIJQausa5colQypun7fCQT44vWSo/exHbwIa0+0eLNmX3+702s3cAqTHjdQwwoRmZIj1wAG8tcImUZ+9fuVaG07SAEW9ffnVQQzGLiDtRpYcy24roPOvNZcilUQUFPmYK6hVIOOPQpQrl4mTz4+QSY9Jrn1+aK64hFQCYVih5hqCszTOA6A8dSxAuZkg+rpt3n/GjW3aqK/OAgSNBTB99M4bOBknWC0s5ze//cLVDqvXvGUDBhTafZrgbqRu8Myl6wAdgD4gawAmX2sWzbOpxYO8RdG+w1fofxqAssvqVfWpmjzdKCK7lpoqgPIntmjcAH9Gth65iIz4KEZ1cn1VIaZeK/ArKWuQ7IXYTeMQgkV/1CMWoYOLVKsh6UQT+ZsFg55U+8j+5i/ftykThjkTtpu66c17aA8Fw5vEXJALfKdkoJxPGxGo2oaJtZP0OAMA0FpfRQ1xOj2MaflEL+GMTNjNO/X2z//v59xjWq+p7Q1AWdfUTNamN62bPl5M7eJkAl8kyPvpL/3ltt3UMzdhxpTLM63yCGpLJRsmcB+DXP0Nah3HDS+Eoa6n/yumcxhdNSZQnwowEOPtsnO1T3ImWmxem61bu4aa4RGeIDh+BmO8PQfsufpJY9zXRlCfzjiAdV2RIj8BgWVNAk80KPjWGOo8mE9JnLfWA552Gzt8CO7MtIdCkVLeiJnXtoPMC+StgO9GzncQPYenjR9rQwthxwGJNzCCe4ZMd8QofgbgfM51XULSev7mLcoq8B9gtiYDsCdjtDUfOb9WhFtlj2wfTF45cuPmJKTrYs6QqKag7Ejj30yYv9Gcx2Q8GfrBtFVgDHiK/sZ3HmK0pXVYLbWcJWRM+F4GXR0k34pwsV40f57l96Gelqm2A/frCzeu4dgOMHYJK+UtMKWp8k1ACj24sJd9uH4ZbvSD7VH1c9sL2DlAzWoVz4EbT3Fv0xzk/H/svXeXndeV3nmAQlUhR4KZYCZBgjlTTGIQg1K3srrV7rbbbquDJnyEsWfWhC8w41ljr/Gyx26rW5REUowSc845Z4IBTMhAoQKq5vfb+5x73yoCjF7+q0CVKtx733Dec/bZz97PfjZZWq7pAhSyr7jiQkphSnnng13lJiiyz6MBsZ1zjwNmFJkycCWtXdq1s9faWxkKk7BcLoLSLlNDkcZhnqPBsbc3bEFA8Ume+ZOprK9d594WAvbX0j/6yosJZJLdVEfh8RffKA+jor6VeTJMTe0Y92NGmwhMHMsa30Ha0C1E4OqM448oX0P4TZGy1wDKqut/SDcE58AEGeDYfwyuunyCfp3AJLPo7mkyd1xaNQNXgdq4oJlFZ2uqQeZZKKtrcSK7S+AHoP+nV30zxbwAytaKv0wfZYkF8wjAhoYHdsCyosgghqYCwEQAqg4F+hor0D4494wzy0lr6fPOMxYo//raGwjQ8imytRMogM+V1cSctT/9EED5h9+5IgIxspIepKb5lyiKvy9XG3Ark8CAqMGKRVAzjj3iUJgE51LXfjBimBPlnXfXlz/c+vvyGM9gH+j4P//F39FWChsN1r397qfLNSi/j8O8mA8rZjesDoHU8qWLyuUXEDwjQLwCMbn7n3m5/Arhww20bhwEKI8RvLFloZvSbinl2mz20oUEnLIV1Y4o6ViOhsY/+6d/Vo6ixt61ef1tD5arr4F+j8K2QnnarADIsZLEqSnmlf2U8zXLBOqOkQC1/ms+Uatc7r2n6wxFoCTLmOIam3ffA5TOAcX1LEmoc8VNkHNnBjhtcjtx83V61+CVVf/sE6ravR0sZlB8eU+Nlp4R1QqU632F9ks9p6A30bj/y17pzumeX5i7aIL1Dnhu4DyvsTNg/JZAeTaj3J0isz9/uRGYBcpfbtxmP/UlR+BbAOW+BEn/IJEF7kQ2e4C0G1EMo9o3lE0AYqZB39NnW+Y5jXWt9wxDXAGxZrYToeyB4zTvvTqd/rEbNagqoATolZyckVP7Bwdgjno5HZDmtCRAckOQShviX77RrEr+Gk5ZULHok6uU0cFklr9Df+MT1x4czv+NqHfe8oc/4FxBdYQSbR3vSdQo//G3Li3HH766fIR41bU331tuv+8BnBGcbRzFCein1qUtJMtoRks1abPG1kpN4hQtIEO5aN5E+d53Lw+gbDT/93c/Wm667Z7y4VaUonFqBnAWxrZvLQfSduNP/oj2UKceXrYCIu8ju3vtjTcjIAUo4pij1A8O8n7p5+M4l8Nkjt34FDYbgsJmHbL080G9VP9OJtr6vLk4QhPWINaIsNm2yRH6IR+6f/nv/+U/AeiRGftoI9S9P1Cr/XJky0fnLqXnsU4woHqMdknLhssPv30lmdBDyXhNlucRKbK+cgNq2faCttbaGmqDIkFn5VmMEzQ4cNUisukXl2XLl0eWxdrXG/7wYBmYj5M15kPBoaO3bpEeOPkx443KOIqwh1NrPorq9dW/ASg/TQY/gHLOZB1tswMhx+U882/hTGZNm45pOLmRdm7zOoFPOCy+FLMhQXNOKP1jCYtkccyGk8X4zuUXlAtpD2WPYmmq1935OPeAHBXg1R66w3jJP4P6ufbIfctigNaNZM+k8p9x9rlQnhci9PNyuYVs8dsfbCpLV66OUoH9AU/fvPj8ctoxB5G5myh33fsC9bYPAJStq1SEh4yyrIFwdQh8ENT5m7/4Sblo7YHhBN5836vlhtseCqBsRtmwRzS8CkcwaeQNKMd9Srs1u169u90AgHFo0o7lAE71QgNL294rf/0XAGX6d5NfQm35xQqU1cmhz3fQ+gHKttN24KVuq1gLjXSxwSoAznLA7+WXXFjOIgNvm5enn0dt+te/pf0NgQWooHMI1ozg6Fs2sBpq9p9ecjZsjSPAf/PKnU+8XP6RtmsbySgP019VCqvKzkRRGO3JyPpdevHpZfWSAbJb28tdd94JIHy/DC9eTQ90RaukkyvcZMiJdaEjybWtA0SeDfBS6Ou1dzaW6xFUe4fa38Ely2NuO2IR4BLoWQoi5T3qGM0oZ02kug8KwFnHatbX61kHQD2L/u0LAfkfMEevoT2OysdqG+yaQGF66ZKy9oijykmH7ldWcX/vAYo3I252KEJuS1ctKW98tKs8Bnh8HQEnAZV9vGzfczLvP+8cgfKcCpQBbtvJ8g6zFhXmErBbp7yLTO/yhWXd2qMRVIKSyvN4l17RL7zyCnXwm1hbXCXXPUY2VbAwROZXZgi8/qijPvbYY8pBAEzLJJ58DmXjW6ivx95EyQUCbQLlAQMw2JIj6Wf+w29fQrabjPK27dS7P0Wf7SdDz0GgbEBSc6PS/VyYGPuupnzkz35W1hy4JADKE0+/hY7BzYBdlNqhjxu0CxiFnVArQtHF3TwrRcom0Gm4GCD3Jz/5Xoz5ELbhA8pd7nvoUQSlnikbNm8vC+hXLuV5SLoPY0YLaYAYugnnnsG9MQ7Mj0dpB/bSK6+FsNYcatLnIgRoxhwcF1TkeTyjhRTOnEEbvnPJyppJf+PDTeX+p6gJ5x6DUk6QL4O1zV4oaJfgOILCUUdrJjkDK1HG0MkoC2RsDSVQltoS36RTs96WY8v/7Fu0h6oZ5TseuK+8ClC2fdmgwYcIBFC3rvBYjXwF08q2aayh3QDlVdjDc08/o5wIo0Dm0H30V//VdQJlhpLygmi9xGyVqr2AjPI8lO1/zB50AeNkWcH9ZJT/AaD8AWJek+wp1jQPY0+mxpjHZHUXMTcuQFjuqssvBrgqaDdRHqbe/JprfxNq+v/ir39eDjviEMZuikDfE+V3N9wS63Y+gdxxASP3sphg4pUA5csQdFwCsH8IQcdf/uoaAigflWGYI7uwP84Hx1kb6z/L7+dbXsS9jlLmsojI16qFc8rP//IvyuGsu1Hmy3Xswf949TV0qlgWbauyPlkfgUcQiV4zyvV5hW8TDQGjhjxf7/tHXXDoX2cy5fKddRLEGXr51bq3xBSIwE2UPgVlSTBqgiCBs37JZPTIzuRES0J0/SzPuye16v41JdjOUE2C/6CXe++9Pa7emK/1aNfebiYxpHZ7adH1IfbAyq2q/lkblT2PQX/MZoFyfyxmf/pqIzALlL/a+M1++guOwLf/9n/iE0FW/ERkcGbbp+nAde807GbIm3Fvx24Z6en1ykb/PXkC5JkbUDtG6/U8ve9yBbm8SUc/3PrYCHKTcnOI7UHnig3cvWoUh9FscvQ5xVmfUhwqosfZ0sZtIJU/3buM/Nu+SUgxHhnUSTJA83Fsr7j8G9RVnkx94SDUzOfKzdRavfMB2U3VOwG9axHY+R6UteOOOZCauZFyK5TPW+++HyEvxEjIUlg3bN2nbVoUbdnFcZfAVxvFyZeKPYSIjn2F//jb3yin0jd2DkD5upvuKbdRa7oFiuMcnFgVrHfZn3LpgvKDb14OMFgbaqKPvfAmFO0baWllH2Xo3DAq51DDpjNrxkvhrLlE/6MnLH/aDe1bMLYSJ3oRYkKDOL67UFbeuGUntGgr3QQDtJSRpYYy9dGog//iL39Gxntu2QiA+B1A76GnXy67yMCMm1Hm3hYv5Ng4lsfTu/Yn37m07L+YNigM6gebPgKwkwViHKRTRgsca6DJEjgLFeMJUSbqHpcDGoep35wDgHrm1Q/Kv//ldeU9hNGmqF2dD0VyUlov7X8GEJU65QSA8hVXkI2D/k5pthloMxGqXjfqdYq29KljUcfnWIRXkk5KzJz4ls6ELkFmVnWq/FsGYqL9SgXU0ndtATRBKntfaiS/K1CmPdQYGeW7H0ep3PZQ9o217yxUU0HTOaefVC676Lyyz3KCDRs2BrDaZ58l5WMojb+/6+HyOKrqW3Zyf4DgOWRvVfO+8qLzyynHoozMAN9x30u0Yro/gLIZYjuHmsIKv9v8MrWtf4OY14Vr94vaxVvufZWMykPUd1NioGPbBcrcf1PJjVuvQQQzrplvYZyoLx4ncGN2mF8qUN5Qfv5Pf4z42KFkFckQPfoy2Veo1zv4FEDZXPWUqsQCZf8EeyEadeFQkz8qI1s/JmM0BBWd+vpTyfrgMD9CBvf6m24m4EOghTk7F5bDTkCts3UltNofXwpQPunoqFG/5+lXoS8nUB7kOcuQIFnIGt0BBX5x9BY+7cQjWLdk+wkWvU//cQNkUnAVlpoUxOJAaxokw0YdJ3PC3/clg2q2fQu1lvc+8lh5DHVyBe3MaCUl3WyyNGvBcXi84YQKYCPLJKBmrBIoq1swHtRrFYcXC5SpUb6WXs0fU087h3sRJODnlwNX71POPP6YchjAeAfS2BNkhlehkm61wdPQiB99mZ69BDvmEewaRaxvkIzyiYfvF+175rNG33jvPebcs2UDQHkSoLwD4aLFsDKGrNnetTEUh08+fl1ZTZ/y+bJHsCVbqEWnwh5bYQAv2SXWAQdFntcFWd6nug1LlmhD5sCS2cIauxbK9ofMbQXXuB6l0xW1QyTgWAD1j/7oUoIDBwOqtpc7Hnyi3Ent9CaelWwYafLqFZgRn2P7KsDg+eedV6684nyUq0v0Cf7lP/yOoNqzrAFKQtR/YJLu4tqck6l6nW2MJnZ8XC4iUPDnP/1egIut0MmfeOJJgkkPlbepIZ7DOEyibWBvcMtLBNfzJnaS/TygXHbeGeWYQwh4crwXEBl88olnqDv+OJgMg4sJyrHebUs1j+MOkmFdEBnlI1GBNqO8u7z5/sbyAODxA4SmdttardoE50NvP6vryOvNIF0VjtKO1CyeQTc/a1zCjDJkIuZVZvIEKAZylrN+/hS2wyKBMoyEOx68v7xCH2XV0ecFUDa4Z8jK1mgJwMxYSp33GVo7voISl/POPLucfMLxMf8Fyv9A6ccORfx4LnY4IKcdwHxYoMzK/sl3rqQ04jQy7FCvEf/69U23Q6dH54P1MMrnVJiOQCGMmbnY/IP3X12u/MZlsESOiyDBRoIWt9x0Q3n88SfKX//iF+WIw8g2s+nfcvujrPU/UKrDPbsmKwVZNtJV559errrojLKAmu7HAMpX/+a68hYidgOL2F8wJgaKkykUs4G1TzDAYeWZ+PNyApKrhsbK3yAediCBJoO9v7nuDjo03EwAbEkEgGXVYAyCWRJ2Pbk1vcCpWd0Inkf5VR8ldwHrzCTAdPerAeXm1rfvCUBzfljiRCAkGCnMj8gkZ6u+qHeP4EeeO3/PM7S5tTfate8R27vHZ6swyylk2WVp2hwZUhUoByqvdj9EPus+2ZIgAnfZMUnFTm2Bmb5ao2bPTJJ0x+N3UaPcDRhMH63Z32ZH4POOwCxQ/rwjNfu+/yoj8J2/+1eRxewa/L3Rq5txbIa6XUBXEOLTssldkJL0ajNZafyTyNPfBLqbQb63trCq72lRVH+NyDwbgY5QtDxKS56goVK5BVUtiyjMGcIBNwo9itMp9UnAZk2atOvdEVWPi4rMmn2OrfsaxNmcAlQi4ky93qVQzM6MesKHqfG7HmGl19a/zweGEdiibhgl6h+QdT4DCqfO6t33P15utaYU8SWdNnNMZjjs+2hA2YyuWZu5OGNgh2h5soZ2NT+ETnj4YQcEWPz7q28tdz34eNll/5JoX4J7Qo3jKgDEVWQbL72A3p74S8++tqH8+jfX4lh8TECAmi7qgMdN6+HMDnLf22hVZLuWAYDPXBSFJya24bzPKyedeFQ5lrYh82nXZIuVR3EaP4TuphiaOddBwPsE2Z+1aw4ov/iXf4Yq90DZhPiOWYGHnnmJzBJZa5SKx6XDoWC9aHiqfOOCr5VvXHQ2bVWS3m+QQkVZn7UVkboEvhKSNYwDrFTctKTgg8NJmikmNicyUf+Zdj2PQHPcDVC2jY60cVv2zJ2zvZwIHfLbV15WDl2xjBrs3TjxN5PpeZl2XNSuBkOg0cyag5IU45hnNdIebk0A4vghXrNmTZcjY/o510LV008FKNUZkeGAc6qYF1TibwOULzr9uGh3cg9A+de3PY7jD72QbNYoKJ5uWbT7WVy+D0A86vAVUVenEwMjuTyJ8NDvbr6zvEUP2Dnzoc6aOSMzfwQU0SsvPI9a7IMC3NxxP4JtFSiLsKTHVXzGpSuotLX8rTXKx64OP++W+1+ifvgBaKZmlGVX1Mx43FlmlKMXeQRFcjVG5iHu1IwwTAPmi1REka8u9dxt7ydQPu5QAkDUTKK2fh1gfCs1ynMU6IklRCba2Ef027UVGtRlaJEDBAzGCPIcBAPgB390RTn+qAPIdo+X+1HOvoMWLlu5zt3Mu/mo024nwGBd5woA5vcvOb2cfdJaAjzD5a6naFVzw+0IC8GMUN0cMCAFXprxiQjvXYmA3EH7LQaQmZYza5yVFt3kUCMCtteaa2tduNkciayvvPEega77ykdbWDfUWU4pzWzvZA4WkgkhopZq4tZxJ0Mn1ccDKMMQsbf6sWTSzgEoL1hAbT9K3b8DKH+waSPBAJWVZY9OoPI7zDNeW44DaC4mmGV20Yn6AaD58ZfeKC+/8zbZMUUHASmUXQwCTE88Yn9U5enPzBi9DoX6HmuUUaeeor/7dhTVl7DmhwCkw4zLKTBdTkS1eQHgvIn6eA/eRk8puY5Ta92UwRJtpRUSBjYBrICR6xDIegRxp21oDMxTRRgAs5u65XFshAJjP/6jy2iPd1B5byvU64cep2XQM9DyWSdmoHnvoCUNZpSxeQLeZUsWlZ/96U/KYYeuIFA4tzz0+Ovl97feHsDVmneF5HaZGQVkWR7kP1nvkyMbCRSsK3/6oz+Oko/1tO+T4fM0IosTlqgQRNlBWnAeWUj3EUwfa3AcAbU5MF2OKBecc04orlsDq0rz8y9DKVdUawG2g8/vsE6buWvbv/mAxzMZw/NPPSUyoW/St/p+2hd9CBV+iuDrWMsOuo5U+I4gsGsoFYtlfMyVxRFgJA2QgZf47md5v898qAbm1K/2OPZJX8nxf0ZGeSHzglhAuROg/Bo17DsrUM591PZrhD2sSY49TBq9CtHYBOy+QPmCs89BOO6EWO8PCJSv/R0q9yrjuwdaMkCNssEddTuw0j8KoHx6BGsfRGn+GoJT7xFEHeO9uwiO2OFA22VASIq6va1PgNr9R9+6KsS2DKg+98LLMGeup2b4z8p+7Gu267rp1gdha9yO3cdehNBmUtFVib8IRs53L7+Quuel9BT/sPz2upsRg8Oec43RW90gMYyKAcuF2K93WbLDHiMraZxgytKh3eUAukb8zb/8y7KKchxZSf/x768NloGdIKbs/gCrKzOtTvCqbVL3/YEIYggL61bQx8m9YGvX78lDdN5Ud4tcOc2t74PEdFFyfgQgjZ2lzpdY8rlfJTDOYzg/ukmIOEU9756yuWnLWjDBCdYupf5Q98SWXGhCX5npbudPene0yYw56mFaeVLec7tvg86fBpSv/z8FyrP/Zkfgq4/ALFD+6mM4e4QvMAICZSlRDbimMcxa5L1RabpRzGZQ/VzLFDcQ2/18e5/vaV99epgb5CejlN2NoGWU2/XlNaazkaAlo6a1ciZhdw2/BujlvcN6VfxtInop65yQ1aIe17rdQWpBbbkh2NadDoNvDSOfnRf1ZjgBOLyqGy9bsqBcfMH59I48OVQ573702XItG/mHOLO2nRiBYrsPWd7vffvycsl5p0SfYjOEN90m9fNjnG8cbSjHbvgh7IJDPo4XugAu4txJ2+BMlF1kmqRpCpT3RSRFwZZ//59uIHv9VCj2mhEM0hjAfSnR86+dcVK56pKzyiqov69v2Fx+c8215Sl6Xs6ZB1AYXkHUHlqaqT3pr9z3EOeaGN9OcmUL9zYKGF8N+KfPMf2freN+8PF36MV8F1m4jwJcR6sJHKGJXVCvyZb/jz//p2Uh4kubqNG2RvkRMsrjgCPp1wYerOezv/Mf0/dzHSBoHuO5aeOWsmnzlnDIhxgna1ClUlqHbBsya8ukOC6Qwmi9GnWkq1avLEtXQL/l9ZvJtN4K3XjXbgTASEergEoKg1GgDRB0SOl+h9LKZgeg+lfX3EDd9CtlNwJr0gOzVUXM0up3tOxyzpnMDqf5bZt91LTHfBDs6KQ4ffTMFYIxg2iyQSquIkZkbMi277dsYQJl1JZtd3IvrU2uvv3JsoXrnU/GKWrAcap91peT8fz6RWuZDTppu8n2zqNv7MPlznsfxHGFlr9sdYgXjUMtPfTA5TWjfBBqzVPlToHy3Q+ULYyRYmvOZanjseailnxb+cVf/Licc8y+cY23PABVFqC8Aw9bNd9JM3IxHkkVDsetIv8YiR5FzxyY2S1mDdM2xhKRrQWmoLd/UH7OOU49/hBmEBllKOPWAVKSHzXK0uhtBzLukPFlhj0oncZsaNOjM77uGNqoXclzW70IFfBR6LwPlKeefRYhJzJUDPhC1Kx34PiaQVxM49rvf+O0cg7ZMDNKdxMI+c319EQmCz9/4ZIAM1PjO3DM59Au6axy6XmnRR34dhR6N35ENjlYxCri8sxEgYyDlPUYB9e4AQIpsrIMWJf777c6asc/pAfXbSiQv/HWe4Ba6Kl+2CBNaDlk7V7WMzp77Nmu821ezppn60snsk/z4QLl46nHpLafYMJ1Kr9v/Jh6a8oo7N3O+4YY5zX7IrZF1vIQRO20P2bQXn1nS3kGAPcu/YQnghGAhVNhH4bMCZFRRsyL875JRvkusn4fUh8KxzwE/Ya4xmFs1yooIaefdDzZ3v3jHregIux4OO1tpWPGdi5gTMaBCsQTjPsC2Qr8bHbZQMRiMvXLl0NL5tE++OQz5bcEdd6lznn+olWMKddFtnbn9o3YiP1Qob68HA9Q3gBQvv2hx9BYeJaMMqufeuEp6LMC5WCPGEgAgE9giy/++oXl4otQfkeqYScgzG4BD/DZbZYMkFk2SGG5i3ZD22nP4II2wNdOX0cG+yqA4HB5FaB8PYyaV99CbRnattnSOWQRbYtluYlCTyor08eKEo8liL2dE89G1V5bcj2FWNpbGz4u25nrA2SjVdxWJ2AQVesFiBOaUb7g5FODmfMm53oIVeYPt+1AD8HCnGo/KshJMJQAKbJuYWuCjxBlov09K94RdmqI8wqWpbzuDjEv2ztNlhVBvaZGuWaU7xIoQ8PfofAaYxriYa59glATEejhd88JyFbcbgx6uGJeF55LCzqAsue6j2fyD9deH+3g7H0+zrmjDzgBjCFYRgZYFPO6kMy7gdmHUJq/+vrfl/dgK01SOiN7KCjLJmexQe6TE6hrL+Rav3bWGbSM+hr16ovLZubAk5TcnESAwXpkxf9uuvVeymnuiA4QZnZDoJsggsGTs447pPzwm5fRA3sfSo120dbpjnL3fYiCEUybx1qXKbWTk7t3a6fHeRbzXZOM2w4CSPZnv/DEI8vPEIlbQIDtI2zAv/33/6k899JrkU2er94A54ugS/gODShngDC7IyRbpAXemz/S/JqkPeez7bdyau8Ko1L3lObWtxAdxw2Ks2y2DKDE1hP17VEEVOdMZpa10Q28xlGbX1OB+WdRnvOK+iDd8eqqXudsbPdZwXADynEtqU7vMeIoHYDtr739MvbIFlLujkP+PJtR/uSRXTknAAAgAElEQVSYzP7ly43ALFD+cuM2+6kvOQKNet0igzOpRF0g3N4zLZLanbHtZ6OzQefMmuNmp2dmlNP6p9hEq8NphrcbmcxMdnfjaZuFRjyzyZHVyd0kHREdfzexANO2FCGjwN9VIlbwYyXO3gI4frbLGUE4B+4X2QDJoilcZWYockN8VmVV4YT02nBkD94fkHwRGdiDOdc8shfUH999b9liWxw2cCm489n0vk6t1rdpc7EPvYPfRsX2rvvvj/6gH2y2bRNAQqCnyiiOiUBxHpm2ydGtZNyg2dHG4xuXXEK9Fw4w2Z/XaWnzy1/fUJ59dT3OOlRCN3cyGvM4j9mRo8hAffcq2lHhNKsCfO99D5X770c1F4rcPFpSjUPRVYRHupl0Znsij6JgXXZvB1wPl1Ogd194wZk46fvgBI2U2+99vtz7oMJM3At1bSqkZouR7bSJOaT83c//vNBWtWzcNAL1+pbyGD2Lx4n2m1XW+VgG3fUUQPdVZAVWLp9f3n1vY3nmyWe5j/XUh5JVqrQ9HRRbeji+k7UGfJhrm8STGsL5O/GUE8pZ9Ng1iv30K6/jOJNh2rANp9lMuQ6HtDXAAjXKV15+UVmzz9LoWXz1NdfTTuuVMrVgZaXSV0ehgkHnZ+RcmCORBaxOa8BCaXhBM8va5XRnK4wOyly+Jw7F//ke5IYQ2VKxmxplVK/NKO8CYNwLWP8tfZQ30cRYZ3IB82zzpo9xJAdQRD+8XPGNC2mXgtAaz+btd7eTQbuDDOb6aO0zwBwZs15yfGs59pB9yuUAiJNpASZQvv0BgDLgbQvBDzOS0q3bWpUBsZta8r/7ix+Vc47dP679xnufQVSMGmWErwTKCt2lj1eDTMGiqFny6ijGq9YZOwLMe5n7U2Z9YCiQ1ylztn0EUP4JoI66acZL1eubyChvgfY7j3kQIxw1yvxkRqIpFZslAyCtgv577ulnUp98HEJv1Ne+s61c/dvrygbqPlWmJW4VrYxGyIYNQc1cMHes/OibZ5RzjofSydjcTS3+bxDJ28x8X4Dj67XuJvBz8Ool5UqewakooY8TrHjphbfL8/TRtWZ/p+2wgPUK+k0B7MziCljmMOdUdJaGuYASiFUrVrImTiurmU869Y89+Vp5hvpgabiTgMYJHUJsSqqn+2W/1ShmqEG2pF4PCT6b6jW1kmeeclyUF3yErbjmlnsJrlH7DFA2m6PDbI3tEgSM1qKAfTxq1vaV/WjTWHll/dvlNfoDbyHYMAkIUQBpiPPKcjnxsP2h054cNcqqXt/z2NOAC9gv9KcNcTEosWoeHAboOO34Y6l3p80UNu+FF19GSf7dABrbqV8VfEqBnQsgEiiPSfEO1griSPxdwLYGgTR7EJvpk9b8j9fcUp596a0QJxzE9jkPRwDKx1A3/QP621qXvQEF9tsffBSg/DzPSnCjjUhtZQMJ9moOeQTu5QCU8b955eXlWPpfLyYA+Mgzb5bfE2B89S3WBHNU5sA4a24Ue+ScELxP7dpEu6YTo5/uSoSgXqfd1Y0331Ref+vdaG23CXC1YMk+UT+ugOMwmcdlizBeBGuWsQesO+pwlNvXAZqX0aN8rLz65nrs7OtlPd0FLJNBajkytANQxBcCHE+Xen3KSUGZfVugTOmNQHkSdpEU9r66R+5ZmTFsQFksF6goAysh9pR5PwXzBLuKqKk87t64WwELAy4AwRWs8z9Fh0GmwQ6o6fazfvX9DYUqGZ4ZNsA9LxSvCXIoVtlqotXlINM/Al1+NW3hLj7/QqjXZJRZh/c+9AzP8HpUrzmNgYTYu30ukLChUUvt//F3v1m+ft7pAZQfeYz2UL+7pbyHCOEcnoUsrOjj65rGRriunScTnG9/nuWVl18SrRKXQ5PaRmBmIeM9B1Cs0vX1gN+bbruLgLG9pAW8rinWJMJ2xx+yCjt6ITog6h8MlPsB9LfdeRcK5R9FsNd+ymaJzR5nKCF1Axwt1/QBZLJ/RqD61BMOD+r0I6zf//Lra8t7BH695kEE26Q1C87Dgvcyyl2grB8gFbsa/z34WBWz9thJ09/iB3s7Rz1Ihiczz5tU5uiHHD/nHtX8q5YMiLnSC/T2X2++UvvMnny36hLNuCxvOn2l2MryAPGeLqU69sagpWsg9eUq+6+bia4Z5U+jgLeTzwLlPUyg2T99qRGYBcpfathmP/RlR0AxL/ujdoFy11A357sZ0G7EMLK2FQdX69/ZADKy3ox3TOwZBlZjHZlKNuDWA7abye4a7Zbti8xXAOc02g2HR11x3Xoa4Sgdlqz7ESjrq4+T8VgBSD6dXpJr1hxa1r+JA0wP0Y9RZp0SsCpG045lRjG2umxboZLufJzpc886q1xOLd2KJcM4pBPllwiEPEq0fJzs7VxEYAZxZBSYWXvoQdQYX1GOoQeuYOqVN98r1994U3kBJ2wC1DEPR3bECDkOnxml7BeL0ijg9xQcmW9f9Q3ABGJXo3PLfQ88DSX39qAHDi6G/smV2dJJoEzKEcd1IY7pFeWsU48JZ0tgfssfbivP0vJkjAysPUjNdg1RozcB+NKJn1CpFIBy7FEH0zv2zHLC0WsCOD76/HqEx54oLwJMbaExTMbX2mmd2bm0VzmS+/qbv/oZfZ7JjKHQfCN1Zo+QMZ+wNy7gdjfA5iAy6hecfQZqttBk+eDjj71Gv9K7ysuvv8l9L0RMloi+brUJOWsgAVRW2tqzVbCg6u4UdMm1xx9VfvqzP4qWOoKcf7jupnLXPU+WFSsOCIXWSQ4wZ2AMoHx4AOVD911MH+VdUPWuh6b9CqCCGuVwUaprUimN6azqvArnch4nBdJWSOnAhOhOBGHC16rzzu8VKAuawzF2ZHE7ySivso8yqtcXUaM8AtC4n/ZQv6WP8kcELKyLt3VQADoygVJAv37+eeVoMu4jUI3N3t9x5z0AQwATmbCxKIkw+7q1HHPQinI5qtcnApRHoF7f9uBL5ea7H4TKTwaGrKcyXi4IHRtJ1bsRbvo7+iifffR+8febH6RfKqrXI0RLQvXcQEt10sMRcwDCUY8EUY5WdRKjLs0/ksly3k0ynwZ13LZ9WP76n/0EOi9107x8N8JlN916Pxlce3IzvwMgQOmUrR11vHjjzFnvezm18Ceg8HzBeWezjoZ4tlNkkl8pN9C+ZQfzcwqbRGVC9HAeIbhlFmo+NPufXHV6OQchojk49Xc9ThDi+rvKJvpxL6TtGQcPeuyppxxVLjn/DGj41Hxv2YZ+wD3lSXqQT8ABtw53jIzXID3ATSsHFVaQDDNEMTvH0ZW4Cgr/maejikwv7yFA9WvrNxM4QoyKrNwAWbldlWGQrJYEykHQt1Ay7A7n0ubgtPs1zL0fQ4Dp7FOOgYKPuNgYQPn39yKitQUhMgJRUre1UwzTMP+3/6p9eP8a1udw2UAd7Hoyxe9t2kRrOd5D4Epa/yDvN6O8jlrb8844FTBcyuvvvheaCR9BRw+tgMXUVFPWsYRjrjv6cDQD1oQWwnuA3IcffaS8AQB3kqkb4HWb3NpNAC5FbqHbc55diCMp0rULe3HkYYeWK795RTnkwNXhYF99w93lCTL7m5i/3v88wNIu1MzXHXFgUOoVDXtvK32aH3i83PsoQJm6+0mU7s0oD1lCQvbTYIo1ygYFxgneXXbh+Qghnh+gx/KUa6+/rTwMk2brCDaCoIKUWzvYLVy8mGdKBpOAzSWofn+PPsqLoVC//vbHPPNbyouvvxUMgN2cxz7wqvfb31qgPAQAlb1i/2q1IM4++ZSy9qjDeNbUX9PO78kXX6EM4nVa3hE4oD5a4au5XOsC6Otn0of5PAJ47l3vvPcRdORnGG+YScypiVqyEfbGZ+o6ckxtkeYSddRqe6gAx7GX1UCdJokvSxbmEUD19XGCp8GV4pksRw8jgHLro3zffbQ6ez96Eg8AlF3nAzBspF4bYJuIDLa2lOtA82Engm37LFtaLr3w67QHo0aZ67v3oWdpvSf1Gjuq6rVsCANlfHaILLrtuxRjvPi8U0ME8OFHXXO3lLc/pCSHINYUAT3n7jhBjiBpWeJksEmRSFTWD4aV8Sc//KNgGFgT7ThqB63vlsJ9C4ryUvHHQ31fqgn2hc8tRTjwMpTQL6GkaDkMrg3sM/c8iFbAE4+XDR98HPZqPmB3B3PTQK70bxkQinutojXZmbQL++MrziMwqS7JAEHm66CZoxWh5gZBHfdDA9SWMKVvMTOjLEjmelUcj+dTA60JJ73R+v3TPC9nsGymVm/s5yyRqZ81QmcvQieIol3VlqRP1Gf09f2dPh26nXUmON4zWO46aeGIVWFLxoBnIg6OzHjHoYpzeo9eXnyTVp3n970t6TFdbyb3yL39mwXKX9ZLn/3czBGYBcqzc+K/6Qh0a5RnZoybgf7EJK3Z4rlBWWqtDFrtZ6OuNiCbhrNb/xIbTZ3p2bAgN6sABdXQzswoN4pTF3xPj7wmXTr+Vo18gpu6DWLkxwG6wzjwJwJCL730nHIkdNYNH24rTyMK9MqrL5a3yHbqMNp+wqi6tXi2RpE+OoQXcOghB5RDDj6onHH6WTjQK6JX6hPPv00vyJvK8y+9SvZyOTTKpQGsx7dvLqsRdrqM3rdf/9qZZSmgegsUsvVvvkUd5sPlJZyw7bRKsS5XqltkKLngNYes5uuAcsZpZ5Id3j8A/ouvbSy3onb9CKqso9Beh5YswzFRdGc0HMO5UAIHqPM785R15WLOdxTReC/7xVffKw9yrlcApx9D2fRc0ZpEf55xsWb2MPqjnnv2WdFeaSGAayN1mDrwj5CtE7AZUVcx3DYc82xXAsg45sjDyt/+85/iVMK+3TYKKP096rJPp6NFtsja4iP2XVF++sdXloMPpnaUnfjmmx8pt1N7utNeqzhYk2QVFEuKoIS1TbboMZ8frVAUD0mHfeEiBM2+dxkqrVDCeRJ3P/p4+dVvbiXDDRCjldYYDuAkdMhTacf1DXp4Hn3w8gDqvyJ7oAM7ReAisgYt9B+MAw4UwI1zRDDHLKA17gAGBk6hNMGkThswJ5yKBJB1bvk9DpKBnnmAEOn5AuUDyNZddckFUEGPZqzGy8PPvkWN8qNQbHdGTfVcewkr3qIHwpguhSq6CBDo3xSh2QRF0cyXYmcq7gqchqDjH7rvovKtS84rp621BRgZ5YetB74HB5f3eFyOldl1ywuoE4V6/TdklM8l2+vq+u0dj9CP9LGyEfr7ApRkBwAOEzrEPFvBRjiKPmdVqSs7Q+GxEN/yd9cp2fARaq3nQK+fbwkFrcL+BT2HT1tHDT2/33DHw+Uu+tFu3QL1EnAxxXHHEe4aYI6GmBdjugLq7n4rV6Icf1A5BmBy5CEro03L8698WB4EuD393KvMITKmKuHrtHNvozi39vdeNDhefnrZKeVMegoPIrZ07+Ovlf/8q1twfgfLoiUESMiir165AFGoU8o5px2PAm8pL5MdvPPOh1jf77BmBnHguS6zI4Cl6CdtH2QKLA3mmPFXvM95bq3rUYcfSbZ7LUrBw2X9x7vKo7S/MiM1zrXsyvRd5Iua6xzzpKqIx994ywIz16zTAeo2j6Me9pyTjkTd2z7Kc8pvb7kTdgVV0JzLQIML02elonNcA+tx0NeYk9bmjtj6RijvOQwu8TsrrhyLQNdlZwNkuKB36a98+wNPIBIGVZmaXANw88iE7o9Q36n2TkaNepR5+Tz25+kXnisbqVuVvio7VxuryJmq90Ft1s6zNnfBKjFzN4b9XAnQ+sY3Li1nn3Zc2IUnX3qfspM/UEe8Kc6nQvYYVOijsGM/+u43yIqvQVF6K33BHy+33/8EGVvub5hWXqB4AaHXN0afZzOhquhPkf0+9KDV1LdeVo4ko65exHMvrIei+wfs4FtlyYp9ApBvRYBsiACDM3Ns0/vlYlrQ/eSH3wY0DURQ4w+33Vaee5nSC+aSQaeoK+d5W8cq5dvc43yMzCLo0nakPxKW0AnHHgvVd2XQbZ9F2OuhZ1CzJjA5hfq/tl4diQXY2rOOP5oa5ZOi7dJbb38QatkfbdvKQsXy1z7KaW6cIwra1TBdsFC0P8wadQIUoRJMB1hhvlvH77pyDhAE1MSMB/Va4JoZ5Z9eSTCAgds2MkW/6YepWSebL5jHhskCmAtQNqsvSDaj7Hq27/AUQbudZpTpInDZRReTUV4be+U9Dz5T/tM/Xk1pD/MfgcS0hbKACWAQGBlg7v7sJz8oF55zIscdKE8++2b5h99cX95BGG8udtyWVpnRzd7GUYrAtVrmNEkQZx62SJ2Kyy46p+wDC0HRRlt4bYNW/4c7oV7fcnuoWE9yD5Nmk6Wdy+Aa3U4LqyPKxRdfCrtgv2CovbFha3kMtsRzL6BkTu9r52SAO/dpxnAYcH4AduWUU06BWn58WbO/gWie5QsIGdIu8c3173AO65OxL9Huzz7KAlIfVWaSkxYv9TprlFPgazr461KvrcuNtd7xW/o/+0p2z+hj0Nw7QhgyoegnssXTGHudY3f9nZl+Uvea2vV0/9b7OexSBcXtzuLX3BdDl6L5UXUKRwuq0K3oJydm0r2nZaLbXlttY/s2W6M8Y0Bmf/3SIzALlL/00M1+8MuMwHd/8a8xkq0FTj8L3KKaezpmglGNam4mvdhqL9Bad4aOkW/HyUhltcDpSkT2RRXG3Gg7WegOrSd7KudrXUPeNqFoclNPGyq08UKqWSpOZNuXsehjuzCETC664BwyNisiqr5p40R5nzYk6994GSr29rINddBxovCCUfHMfKjBi3Eijjocx54M0yrAkOd47S0ygAgqPf70swgOEcUfIPPAhm8p9Bxoa3NRVj3ioH2hrZ0TlMtlgCKzgRugj7322msA83egLgNgAQoLqbtaDG1wzRFr6Ju6JuiR5rfW057m7nseKY/TgmQ7ICXquVRwZTzsi7yIukNcJJzZzWXflYvLubTEueDs0+lFiXPHNa4nG/X8Cy9BEXy3bI/7Qh2UZ7aQcdhvv32h/x5ZjkIVdAmUOOnRz0PHvBs63hvv0xdUamqlrUddk3W4iFGtpS/lX/3lT6BjzoG2Plau+d1t1GC/AABeTN9TacgT5dwTEHO54qKyZNkAGYCR8ttr/1CexXG1h6WUc7NdRvVFJ4E5+L9QH43WGOlET1qzSfnteeesK1dceVHQ4N9HQfU//MerywZ6pA6RLY49H3rgGaedEFnEg/cDCDHGT6KW+yYiMFO0HQmKcczZ6iA4h6S68reJiFToQAvIzACV8tKrL5ctOJVmNel+w1gLF5MWmVnmdH71LDzGENR462NHEWA7kP6x34QyeN4ZxwAGxlDEfaPccM9T5YONKJATmBBcWKs7ZBbYfseonXtclZajstUWYZxjnICIIN1zkb8sh6w06HJ2Of2Eo6h3pj0UNNYbFeciW2L2dhCH2jVgTe04wQzp/3/1s++Xc9cdEr8//dr75YU3N5StZETnk0XT+REUDZOxNSARsN9ggeJT1v05LrE6J4Mq/s4HH9LKaBegVBG4ZZHNnDu6qfyzn36X7I3n2A0ofb+8/NrbCIaNMZ+WIG62A+edjI+sCIW8OO5++6wu+65aUfaF0ryMdk+O5pvvbC73P/xEeeLZlnFE6A6goHiQIE6BJINyS+dNlj+54nT6hR8ddfMPPv12+XuA8jglE0OwHragon0U2dWLv342dNr9Gf/R8jAtwh5D3OqjD6HGwnYYsK+wSsICZcZtLs71AI67pQg+DwHqkN8J3OyP0NgZp59G/fQSKM+7WUfvlBdferlsJls3iU1IhdoMnkQyLZxlWSlpfwSZ1mpOoAI9F7B6ApnIM1DsFjxvhmr/6xsTKAdwCpQurZ31E98h8bJWnbI+D1+X3WHYbtTMIXZtkBcHsGlHHrSyXH7eWXEN70Jbv+O+R6nxZrzJpo4CdFQYP/wgaNfUJx+wbFHZgFL9E089W155e33Z6eIQ7GCDVA0fB8BYZmG/aMfJIIo2w3IV15Dz9NSTTyIodRHMHOq3qd741W9uQmjppcjeum538ByOWLNP+YkibfRR3kDw7U6o17eTVR6BATG8YAXK9AwAx55HkGIOAZTdMFUUSVQBez6t5QzeXXrR12CSDFKrDCPi1nuo3VefwNpk+yoz/xRlMvtGgOSSc04vPyAwNyhQfmMz770TYP1G6EDMlaJthp+14fpT8MkxZtlGvfJCzr/vsiXlWLLlxx5zGMKGg+WtjdvKEy++Vl5578OylfPLxLHN0gC6DqfynnNPPpHygynEDncCwN6jhZkq7YxXKCS7v9VUnHMh2LaAaO5X3oFMBrOMOymD2EwQwayoj2HClmlm5f2S6cLz3W2W0blJ0GoF4/vjyy+lh/cke9Tu8tCjj5Zn33yDcYf2zrw2QGiQzKxu2DYzvYp0ASgnYGWMEITbb/kK9DUuIvC4NubuPQ8+HdTr3daiM04qnofCOeMzwfqljoUAxA8oATopyi6eeuZ11KNvJPBH+QtAmaEJcB8BgWCgpN1w75kjW4Dg4SGIaV0GG+a0k9dFUFAbY0vA2+68GwB7G/OZ+2XvMDA2aosxS29otaci/gnr1pXz0QM5hl7oZrnf/XCkvEP9+Po3XivvvLM+gPkodtaWYPvtvx/Bt6PK0ajLLyNI7fbimr39rjvLsy++FIHfuQRoDRA6ztnzXKCcQc/wSiqLJtsnSatogf++J7QnoOyrXf9k5u99YNkBylXMq5tBbvouXbHSdqw9geEGmKeJm+4BqDb6v3bJkjTH0sBe3F9NXCT9vO6VMY1rBju2vTqfa+lSfzQSZHf9sr1llWczyt1Rm/35q4zALFD+KqM3+9kvPAJmlHXuPitC2T1wAtWKO7LEqscmmlarEj5Y3YDahhNGPEFxbEzx9wQiXTpP2xzaeTMimx+aTslO2C2IMyuZmdl0VEMlslJnTZmYsVOwZX/qcI8/7riyjjYshxy0CuonrgmHGUMh1gzlVhz9HbSn0RkbwoFYshjxIoCktbRLodfBLC0vv/FBiIs8jqDNJmqvhqB+jlGjq0CVGSPrmndTs2q7jCMOOahcej5KoyccS3sVWh4xZqM427Zv2kS9sg76AkC0mcGFi+fTa1dqWinroRBaZ/zoo0+SaUS9dvk+UD7JvXCPAwIu7mcQCqG0xXHqez3nwfvtg2DPSYBZADCReHwvgNUojjOtnnB6xiKbOYXC9gJ6VC6mVm9hjN8GBMAef/xpvuxxPEJvTurIQu1SBzPFsMxajuP0H3nk4eXn//wnjEVB4XisXP3r2wLkzFHNm+zAfLzlv/3z70O/3Jf66oFyL3Vt193wB7La26PezMzzFFTBcamBZseCmpYUZoMbAUV5zQzJMAJORx22T/nRD75NzZsUyKnym2vvAvw8BxWUJI5UWgISp598PH2Xzy8HLCdTjfc2iYM4Fo5mVVavU64FdZqhtc47HT2cNCcZ4/v3v74ZlsEzAA1At/02LQ3oOBCZc0jnKqjO9pxmbHbBIjh435Xlu9+6sJy/bg2gcpIeoO+UX998X1BTBbFmfH0GOuwGBswCmzX2/rNDVXIsJgF/0iB1V+bj/B4OWLuKHsKnHH1Q+ZiixLsepo/yHfcC5GkTBnCYot7Slj4eX4E6RXX+xZ8j5nXc/iB9spE8lx3SDLxHnqk9vOcwxoO2n3Lk47xxugg4mZFSyEzw9Nzzr5Z7H36srIduCfmU8VqMAzzOdY1ERvmME/bBSVc1dy7BHAIxzF0dV2kNIbXHmlGMzazQYuZ4KK5zqu1EId5WPIk2Xk8/Z7Z2M4ENVNODk6GydNbvmxmTHr2Iuf5n3zy3nHviYVFjfN9T70KpvLVsJrs4yNqcB5A+5+zTUOg9njZdg7Sw2RYiXE/R2oklEJlM61oHFQxi0AdwmgdUY2e9Os8NNqhePmAwiStYiQrzWhSo1x1zKCBOoawt5VHq7NdvRFBLVkQ4mdbuNZqk4yjacww5AkB5iKiZbXMUAjzxmCOjXZViZlsBCr+98V7W9dYI0qjIrLiQpSFDzo3gOzp+GVhMBV5yhQLweGIIEtmOCObAUQevph/wqZGNfocxvPM+VNZtryUrhuOtBPidjArxWujQC6GYv4oo2SOPPUFv6I9DQdvyAwY96lrFWtpJcbFzYCdzyQkRDrTXQHDusEMOpAb8KhgvaCUwae5Fnfo3199adjAnFgLaNn/4fjnp2EPLT394RTka+/oRWdnbAWS33v8IdhV7xTO2XddcRdPsRS1Qhrpr2YWtw6wdVlzrskupcV67f6y0Z17+MHrIP/HM02EzlqA+Psd16aylHd85J51Yfvh9hK4WTiHIBd2e3tfPvfJqtE6zlZwUe23moEBZ8UafN1/zCWTMx74Nci0H77McYHYcbAdYDjzbVxnLp195p7zy7vvBfNGWqQR98tGHlrNPXMt85FI5vZoL7nMCMJZZ7keVquuayu5CAuYU9nLWmIf8gHKfV159o7y3YUOIUe0mMKSMhHfFVfJIsrZfoGzN8HLA+p9f/vUIiG0nU/qQDIzXXwt2zrAsGOcKtGUGMdhQPr9RA74KswGUd8Iq2nfZCtqmXUrG9ejQkrjvkRfLP/z2mrDLgmXbb8mmGDKQSPBiDvPnT36MHYEhY//qx+lvffU1AOWPEYGU1h5z0wxpbOb+Vvd8frbPtXaJtbQONsU3r7ikHAeLRIaI+/ONlGlcc8NNEcyQIWIJjGwH54NCdQgOEPBdghYIDBHE6o46dBWZ6uyOsJ3WaJvpj619MrCzGFC9iiDQIsoiYs/D3j738tuM0WPYl2dhMqmMrwgmdp7PGIDIoKcXbmRbAOlzikKcoFtne6iOzko+2p6f0krJ/Nt0cGjQrfozBgwSj8b39i99nTpkLXVQAe6e6n1nguSurzQzA92usZrzZL2416Sr5C9xYn/vZobjHjogu91fvCduMj/afLfp98IctXxsD4GF9r7ZPqrMo8AAACAASURBVMr95z/701cbgVmg/NXGb/bTX3AEuhnlrsH/NIOXprYKQWhbw3Y2ItHMTSMvaDq47V9ktCjpRXanZ42nX8/M43Ytttdi9kUKr5t2BcrtNG6CAYKMrkNJ5O8rzN4esqYchyN8JPVTZmNX4BibZfCfDkBW7fX3hTEor+99+GF57fX3y9PPP0/m8fXIss3BYVAtVEAlADQTpPCV1GTQcmRY96Nu6vi1R5NRWkdGbWlZDoUxMs+8Reqf/5QZQsAXOvjHZEXeK6+8TEaDOuGPN20LZeNBKITS1HSogzKm82cGjPI0K7wmoTDqnKwEtB8NPXod9LpDoGEvW740MicJuwAxfOnAjeCcmUHfsGFTefGFV8pLL72C07YRGh4CPpF5U1sFKpy9P3SAuKdRstIC5V/87U/LMsbqAxiHV5NReuKZ5yROA1gWIqSyovwPf/XDskQlW7yaG3Bw76L/swDf65cGOcd2LzFnUv21ZZXbJu6csO5ubHQzwmZzUUa+tHyNliFe+/0oct9EvfaHmzI7uoO6xmNxXn+Eyu4x+wLkeE9kpAV89Z5jLvWnXe+5pmuX/2xXpX70v/n/biFg8CQU9yUh8CYAjCYiMYfC63XkA0CMW4PKtQp2rflesz9tnC49D2XcA8Ohe+K59eWXv7sdxgGZElWBea/9QhXGqYWgQQMN+FNBalQlBhU8JV4GoLweDiX0O9/4WjnlKMTawBK3P/BkufWeBwHdZFNVvebZmwkyULSTrL9O/T/5yffKWev2jXZUqlI7Hf0n0dq54Fh6/6HxVl9r891xa/Pk0affLLfccUd5E3Gj0SnqCSehsuLsLuP5/uyH3wqg7LoxuCPz2/kcx+P+zUB6PsdWUDUBgBshaKOT+y5CSK++9jp1su8C7OhvTnDGuuwJnH7niqrGQVWXTaIQGkD5Ty4/l/ZQR8V5HgAoX3sjPV1x2odxlA84YFW5kJrvU07YN+olXyGDfjd0/9fehHZNneo82gTN5xlAhIixMsMYrbKwD/M4j2tojirqAAR7py/AKz/owP2of19bDtp3FQGxUUTrnofu+kHZydxsmgh9lkxUk6ZH7PPjhq27VQna3ujHkuk6CXEi+wR/DHX2ltvvi4yiddMCZVt0jRNAk6LufNitMFLY16RFBsDSlhls4vgqIc/FvqxFA+HCM04IoLz+/c20onsUAC6l2l7rU+VA1v9pJx1XjgAAjgBEnnn+5WDBfGQmk/Gw3jeCS9aQ2k9X8MGYC7QMxil0Fir0XMFuANcqbNfXEYQ6mz65sPjJTG8v/+G/XFM+oO55IQG4Haj+n3TM4eW737ywHEb/743bRso9jz4D/fqJADBzqS93cQy7rgCuI4BvwwCUbkd7oXGyiUsZpLPPOhMa/VnY5vmMF+2Q7n2q3HH33YhCbYMJQdmFQT+M1DDjdCYsoR98/1uIeUHR/Wi83Ei7vudeeglbM5fe8AiAGZziWfsVQZEAy64dgTIAdfs2gobzAXJklbHTK5eiP8HCePoVmBiI621Cqd4JvYzJcxLvORnxQLp8xUTXfqSFzH3DfzPXU8TZ6nt8PYDyph3lBeyuJT8GDRMoa9MV0yLQwvGt74/AL9e/gmDQn191CZltgCKq8I888xTX9mYEROaqVu0MgV0jG0HGkbbXWmDV98fJXu9krq1etgygfFkI6HmNd97/AoHBq6n/hl2yhD1JFod2Dtq0AmDSpH/0/e+Xc844NuzTk8+ux95fD0NmEwEP5mx0AKh3G2gwgXPMXe5SKYCx7VtCnPJSVP7P/9rZZSHBYnHwrXc/REb591HqNEfaNfNBKrNBRIU3myjaMOtwzYGKyB3H8zmI+bcYmjVgnnM555v9dly3EVD+gP3zDdhat2Mf3/twYwBzNQ4MiKruHll6AwHSr/OSK+U6Qp8VKGuVM3gYPZZr4MNzdEFrT/W6ouAMg+QM8NMG+HqJhc4GtEdadAWp3QxzHCmC/olyuyC6+/dW01ynX31f0vyjY4NAuX6+970DisPu1/O079OAsnan83o7T3c8Pq1Tiu+bzSh3R232568yArNA+auM3uxnv/AIfFmg3CLl2eIiQbM7xMza4s+6oG5GeSa1uttuKrOO08xzzUSGqcZBqNkrnTm32AqWQ1Obn6WfBSyT1oXjYP2kGeL9Vu9T9lm1itrG5eXA/ZZDf15C1ldgmRktKdjbyFiNINZiTfArr75Km5g3cZq3kaHlnNYBEqneSSbNrMMgv0uBGwe4qJ5rHfAYAGqSLwWMDjvk4HLI/vuXA3HAlyBGI213Hs60dDSFa96nZvo1aorfXv9W2UwGYCfiS2ZFhqGyGgk3YyVWG8OhMIIrUNYZNnNlW5Ax1Gv1fBfioewDYF2DmM4BB+6L+NXishRnZYhstc64dL/NZNw+BmS8986HgOWPuM8RHAiBIYAFRy3aIwXrMypVw/Ex0LAvlNSvI7izkEzVxx/vjIj9hxzHDNok2c39Vy2HCnlyZDe8zseefDp6m0brLWsFVZ/VwdKVCMc//7UsbVCbpUx6r2Tkh1HFXUcm4qQT10Ut74fv7SAjRpZ9B1R6nKZxshYrUFA+CTXkNfsuL/OQS56Afm12ZxJxnpiaMscyLVzheQZ2wkHluQ1Zd0qGZSHsgVuptX3v3Q1lgAzOGK+lwE1miaRcJy1PgJ9taqRyBr2f574P7aFOIJt/OCrk1ui9iVLxEy9Qj44j6nM0wx1zmXFWSTfr4XRkpJw3p8335PEdHMWgVlLna2bz8DX7kh0dLy+8tp6M2RsAAEE6zhDn1m83S+qYmyE+5/QTyxEHQOEnw+T7hsz4sw5skbOE+s4h5uYu5rBZJGuAM6GgIBCBElWVzbQBuF977c3y2LNPFYiYBFdcF1DeGYcFqK2fS0nBoQct4xrGCQZAGyY7an2fRbcGDxyXEY6JdlVQT22NtQNQspX+3JsAVFuYgyNkF+cBsFTd3YnTPIW4j9Rfg0GK9IRAEOOE5lI5if68R605JPq9vrF+A4JNb0DNtRc6atGUGxyLYNXBzHdR+fuUG7wBvXiz8xoBH9fpQo5nX2PpnVJ4I3vFjRvs0N+Xei3FVpkvQf5i1uwBBxxYVu93ABTP0RC/2gATZBT2SJq8nLXRSsYnUBktgl7Hcp7F9gBl24cdgH059ECUrFmDtrx6HNA9yrOU4g965PwZyrAAIDKlTlrXgjWCsUgMoDiorkfBLXl3gOVB0NiPOeLQ6FFtKYf1x/aknmfGnEtaCR354P1Wln1QIbZ1zpvvvIvY30bo5NgLjik4loER7OoQ0cvsaKwNa/CtEwcgeyvOU9uZHYEQ4rHU9A5hA2Sq3EP9+8cEP4YIgE1xbwcQDLRf8760d9uBavZL1Iq/DEV5l8Xqzn2ygHTxCiDCtMnADRl9s4FmlQ0uHIgQ1InUmy4kYDXKva5HqOxFgodbAHyhj8Ec1+6ZDV5DGcmptB5awBz4CJbO84Dkj+hRbVBxUHq9wSzrtStQ9mcz9/axD/urMCJXs4I+6AcdsH9ZiY3bwZi8vXF7eZ8uAJbWTBrwQFzrEMpi1sDcsRbYYI6Z2UFA4xSBnFAnjuxkhcaJShIkM76OpyyJAebvDpTHN5B93/jxpgjqqaY+5pyxXlhOg8wjbU4EwKjh5vULTjqFzgOWEY2WV9e/ST9jWBgGk7B5CjMNSL1mL/Q8ZqkFibssCwIoG+RcRGDguKOPLUdScuM6fxEbch/sgu3sPbZMMig6wfOM4J0BPR76SWh6HHXkkdwn1P5336UM6GkyujChWOuVaJ2BzrCunF6Ab1u0qPVnlCgvmaBbwiEHHlhOPPHkcgA6HztHUHKHGv84zJ0UMwvnIVgNio85R0JtWbDJwc3+L0eHwP3ziEPXlJWI7S2AmrEcBpb/trNHOy820nPbvfNt1MDfIWhk7f98Wj/O5b4UMnScfVaWJHjFWaOcWeMIS0q99vSuXy4rKpRn0o2rr+PNmnH2ezDnjKE2exDxVH2PVqPcMtO527UMcwOjXb+pC4a7JXDRXqyTsW3AtQmszgTfmdXOk6U0XNr3dpxuJvq/BVCerVGORz/777/CCMwC5f8Kgzh7iM8/Al8WKMdeoQOggxizdnqdSruCtgHsLUP9eTPKUUc5LaIZO1Ev0uumHuTE2K9SeTaEU3Qv2Qx3CSB5cTEZSCOs4ygo21pE4Rw3YR3KBUSpVVJdQL3wEPTgeWR63ER37thWttPiROreFvobW8c1BwrnqIJa7rw4h9GYlQ1eZ1IAKCXMbKwOmtF1k7L2zh0HMA/jpKlmu2zp0qCK6VPt5PpGoH6PknncCQCcxPny0FK0dcZU/xXQKUAUmR6uYZ4qygpsRd2xI56OmpuzNX9ujgtAF4toN7OIjNsSaNYLuP+dghWctF04DqPhTNk2CxDMdQwoyBN9Q6X/BrEujp1BDHPGLfsJxZprmsB5lElnT2OvdRfO91Ki98twzs2m6/Ns5VxzGaNdKp5a68f1jXF9Po8+2EhqacvI2QpmgmswozG1S8rg4gAC46QtBxAM26bj57t5fS6tqAbJbg5Yt8i1LJiUCq2wjjWDORMjoq5DpDiOczUC9DrtYhuptzxrMxqcdwQnahzAJlAYQEDHLHDQ+sMJ8gOphR7K0TpLMQ2lpqvaXejjC6Uz2AQ4qLwordGgimOQmVK+mC/jAMds5y3dPEFzBIOCju70DsmvoEDPtR0OnIOFg7yXDNgIx91KVgk6Q2SK7UlsmsqMvkeypdIyBOSGJmnjEmUHgARqdJ03KjQ777yHEUCMYNSstJTb9PNxljmeWX2f8S4y1JtRMp63hJptQNTc4dUxBnOg+1u2MDhFPbu0fBVrycDvJjsJg5laXJ1NWtlI5WWuRrAhHFQTZDjErmlp79ZXCjsMDvCz2SWDLpE7lZprno0g0HyAwhB/X+I1MdY7Y+JxfgJeOwn87CYAsIAAkRnCqPNVidqx1qGXxWD2UNEunosAXsVbz5/OrEDZXK0zMMXWdNB9PqqKBxuA9zmHDSJNkaEOABNq43UuVSEvAxwC5XiUzDfX5yTgbxHIcClr0QU/yPp/n1phDIlPj7VjkMGWYMyLWps84Php12LuxcFy/sV5WC+2bIMKbM1qjDXjYd31ZvpRu4bjsqL/LyrfBEuk+ScddyqYHTtYnAYmtDV+dsrghLdTleATKHNdjO8I4MmYxXzra7m++SpIBy2YjC5pZfsjj6Bcbg8x7ZtUc9jv2DnriXfDlJkoiJNjKpmfTG6flSr3vjaHv7kG5vBc5gmKWMTjAEHHbzmASHtugGeUOakw1YS1pgzDoGJnPiCDnmTPtS1SphXF2qXSOHXr2hRNs+81SylA1o5H1lLQLDXBv0tjx5bNIbhnFtRWV/xGmQ1UXdaYdc5e0PjI1rKIwJ3CYxOUfNhz2uy7dlnBw9hxXMQC4gAllXdgmYO9gvluJnMYsOZnxgweAVKDvm/mPu5WYr2EZQJTKi8H730CxW3U2KVYay8YgK2syx2qtJvZtViYZ4hliPXuecZ4ngYYVN8fxQZPsOdNAZpdG7b9mtDgcw3bsE2jcX7mNM8jug9EPAarpN3h+beA0m7mzC6uOUrbY58N64rtq64rz89RMMusLZwgYDxF3Xn0OGcuL8TuLF22PPYK20F9jOq75RAe0HuaVOuB6x2Yh1CYJ4n+yD5n2BaUMFj3vALAvHjxomhzuES1e4zWDvboHeybuzjfdlp12QZv8YpVcR7XjWvVgIHgd1A77L5KgLkB3NgK4tGFGkX8nLtfBgDqAuz9NLMu1xf6ADfflmA4980GjDMkVGnZ1Z+ZSavuU6AzmNtl601TxPYcHq1lEPonmX6d/D2CvC7PTmbaQHj9Yz7FKMPIudWrldbHq+9rvZdn1iDPpIHvrUb5hv/rX/eua/aH2RH4KiMwC5S/yujNfvYLj8B3EPMKx78a22k216PFLtGmZXfLSAMaRlGvpRrprtGfSRnamwGNWG6vzi8pPvnV3wSkbaa9rhH7CN/6hnbLOpR1UzFzKYCpIMkDSenymINmjozMmv1UJZiPD9bsxKgOatQtBTzMbEOITUHXYmNNsnNSaAXRZhpHpCmq1Onf3FYBgGYY5EOHcAjnGcdpHOZn28xMWINntJ1zCNK9Jt8TmlJuzjgtnlOnWdStwy3wDqqYDnJ9f4j+kBHUT9SZUTgoqGo6r36Pjd/WIDrp0s2haEujxjk0Wm6mQYdVoGGLD+83cvI6jUELlpqWWa0ADdYpChp0cnHEzK5JVxVMDUE9NztnxF5HYDHO0CiBBTO4EzjkCjJZJzgCvVbVWSmeOkTh5AoCRFD+zwi41xAg1Fpm+yvjmG3+kEztkrJj4+YYR+4k6O5zARvbUUedGuS48PCmOP84DuHw5HyyVQQWOLxCUDGPQmSmZnDjOWa03/GIHLNOC/eyA5CxmDo+QdGIVHZxic8p3xXjIqjKujYgnD1KpahL5zQrQeaHFEpQF3U2B2QmkCm1pY2A0JpGQbIZZbMaPhNpldGSxWxGBJ8E0/nsDY4I6HzeA+PbACBk23jNTKBiX7baWgA4GuY6VJS1TtxsoE6+NOI5uz4m6zYVvZcHcISbAxeZI+cuAGQR2eUIXlQQG0JOARjz2Zl5GxgWNO2IjODkvNURxJjnPQIayvgWMs86+WazmR9Mg3n2vGVMVJgmn1t2I75loGOeINVgVgSVWI84u3O5Lus8Vb+eS+ZXFegQFdNhd86BuqcAhFFfSuRjQC0AKbpmfe3BzZxS1GlIB495OcVanc9xBznufO7N1k9jZocYX3slA1fCbtjUyyBUSnElUPbLDLbPIq6TL59xCPtJ2yYIJBXTORwBJHvIVqM5GQA61dNDUTfAhodjfVqryTVHHS7PW/AR4kIAMmZOBKoETtYrW3MZ4x9m1eNbUqJXnE52zD+noq8xLgs47gRBCzOKg9idXYjPOaYBBqDiOmcmx7bxHlkvPK6Yt1kGoaBeBOUAa4Ids5mRx+YYoeDMDUhf3qkgGRexUDq3totz76J+eWyK+wL8z6G3+wht7OAPU4PNPQE47cMr9Vw7NsJAjhEUEHA678yQCu4FmfZU1365ZrQ19lHXCkStNM9V2qxsGzsSDFhPHvtFshUmDAhywfPVEgiAxjNV0M6A1VJUnLn2IfvahWCetk2gLPUa8Kf9imCUQNlwE+9xvCL4YUYdG8BsmbA/tPaYc6o7YZuyYerhd4+hC+F4a78r4ymAckTOzMhGOCNo0a5fAWGMtXPJOnSDN1q4iDTHZGI+uu6k1atRQPBBGxbPf4o1DviHKTDHAG/08mbIFBJ0L4q/sx64fvjxKfYYLKUEngZhpV+zyADavMY6kc0wH6A5RZBT7YtJIwp8Zr7BnVDCT9Dv7bh/ZmZbdfwsO7GONzPJKcbpfuNtjGqLmLzDXNsuaPSO8FKCtAZqdnodNRg3THsnA8QGMXZTRx2K5Bw6SgAYd8XrfPOUDA9A7bB7Kq+MkBmPeWH/eK+P9xtw0R4PhJo4Yogyrjxu2NUssxjnOAZBvcxhSx2UVqvlWulr5FakC+BKc3t0qqZPEJD0E/5VNxEQnlLYD/8nOHat6iPpKzln+8doIHpmRnka/VkrYKClk62Oy9jDvy5dugucQ8XbMah+U5dO3Ulr7/GYDSAHtm7XXv287kj0/MAK/B3vZMD0//nxG/7N/7zni5/96+wIfMERaIjkC35s9u2zI/DlRuC7f6fqdQLVMPS13qhnoP1js+9dI+1MFSEEeuKX+nOLSM7cQPaWUU6aIZu9AERQ0pB6BXstwhuUoU401B9Dg6kB26AlpWBQOKq5a8VXOCs6RBHNN/PHxqmjVe2/9EgVds1o7a6iFyH6yydtlaPDL6hToVgFbJVLx3Qs2XztvRxZZU44rBgQmRKHQrlmwQQ5unyfzjbOiVTsIRyCaH/Ee82UBEUTB3nYjR2a6LBZCq7DujrVfX0m9n/UUdkdGSb9rBQQcugFqx4/jIfvqc/RDKeesbWMIZemA6MzHfWVOIICGLOAtiXB+dnNcYJKpvtW72ku2R3zV9Z0RouvcEiMykvhNrOgc46TCsgR6AxxvfbFhqEY9EIzPBOAomg95HVElkKHOBV0zTQIvg1quKmbZWhgI3rvWrNGZlpxmcHgUnt5OK+CKWh9Y3PJEgzYw5Wx4l6GDPqMkYGgUjaytnGnFX7rvMb9VfCsE+GYWRsajiBCW9yDfa0j8xObvcETnV1v21klAIrCwax5w5Mya2TrJ8VuQlSOFjJSbVUl9p6cHwHRue5RMyc8Z8HvCBkexZVC3di/e33xDCNHk62zBF44zY7LEA76/DlkaDg98ZRaQ8+dmg3F0YwsLyBlxAwVKe059CIttOoRq0shNyji8YP+GTTyDHaZXXNdRI0z17vLHr21NdEIFEnftwCGwCS9mVWO3j13ebSJWsD4CximAPBS+qXQjuO9M8PJ3qmcDeDjPGNmzlxDAUSkVtqLyOdvxjgdW8F59NR27kUwxTAAwCDeIyA0L++KtQbd9lH247UnqmsC0MX4L5ABAmAYYmwXkGULyqSfZyymZCZYRqBofD7MyH6n/TBYYuDDt4uoBenpoIIXWYvMjxpImatQn3NXMTSd7AATEeVJRoTPy0+Hs5jBpVByhxIblG5Av3NQGn7WZqo9gMYB9PNg6xoU8ZgpPxuAKxWnBSKZifIZxXXyfQKwtsj+1rbhqgGfEbLT1icLbnYDWAd28wWAysAV2Tfmxw5KE0Zl1jDmMgAUXnN8B6V/ew8yOmSrOBNZa6NkW2PNGi/g+heyznehrD6JQvWkZR9zaMUDM2VogJ629kjm+bBKAxy55tGfI2vJFWLnxg3ccS2LmTP2+5WJoDNv3MzgpZnlgQhU5LrMrHANOrJWFmKDZRdMmKmMuWzpimU1BDIIjMge2MUxFgDOnBtS3c1Kev9DAmXbuRHYc+4JS4PNINDj/Auw4WE1BGtc1zhBmXEZDtHjV3ozwG4uuhOUGsgOWghDR0CqnYvXIwKTQD+2n9hjkiovoNQ2aq+d69rMoPxqv8MOpXK9a99wgD2ZjT0kUMbOcq+LBdpm990rfP7OaynbiCqGLB9jAmoOm2TQSqC8i31nFwFE6de2tLJO3yDYLsE19sJ2bNLM5/JMY79AJT8DmByPtSiNOpgX7hFcR1B3vT9FJb1X925XcUVHE2pZaCmtvbDFHM/HPdRgq3uBz9zBHiTYuY0yjAUEQqR7+7wHFZfwuWPzppiLqS1iWQnPzn3T4Ju2WXttUNGvuBpbPfmVz0kAbFeIKEmKgKPMLO+F+caeOyRTyEBTBINbnlc/KG1jiHmFrRTsTgfK07K8zSeKvcJn3+aB19aAcgPNzb3P15I5ZOAkxzrmSPVdcr7UjHL1ibTDcQrvvwYAYpLVc/q976IFWu8dJUo5PF71oXzF9+8pmdFLOHgAI2vuE255FXTHOTv/mk2axvjLS41LyLso5cZZoDxt3GZ/+fIj0ObWlz/C7CdnR+ALjMCXzSjXsGn1BKYbzk8Y0fqHvWWU2zaV1NM8VtBT68YRYFcD7/+iXs+NpgGXQFu54eVWFc5qqowmfTlrhZKuKL3QrELUDno8Nu3W21JHJpIBkQZqwNxaS511VUChv0HnGzebYvZUynZQ7jyxLVsEpdZmZUZU+quOv1ktAe4YdX6CEjPKQanUMbCPq45T0GOhppm1EnyHAi1OhhFyHAxrpRXViRvXaTF5I3jm1FJnI+DrZijlVPXJmjV3ix/SgZQCXhVCY+NznCoICNXn2AizLtkN2vYzOf5JB3YMcuNOCvIAxzQr0WoYk7qarV5UDh/EwUwHUADtxi5INgPts8TxamBENzU276xXjmqqeDQGGXQYp6Cs4rqS0Vo4RKMkHL55ZHjMpozgEA7Ak5wD7XrcDJYOGefdTUGscM1MmFTT1GJJlzhuJhyOvM+cL/qPIgCdLB0r7lIatQ6lGWKvJusLwmlKh8CRzcBKuMAyDzxmZBoFHTpbZiykTur0eR6AuI9ItMYxVPUWYMsI8M7TNYtBr5nl+lezfCb3yBQNERhwTpixEUhPAkrMAQ7ys4EJjz1iZpYs2hyA5ASZxLhev5wbMffSnWpBMe/VMRkCjIhFpYNaazxoXR8ZdueiarMq2JrlL4AiA0UGj+aRzpsYh77t9cS6kdZaM2W2w2FMJnW2HX/BuM6cz565HIEFxzvmo+vN9c1jCIfcAI2gViChUy6jw8XJsxdQ69ySkcx+11479x4tjagrxgGfz7i2Yw6oAwBQkqbPRTBmrF2vKye9Kyj0CHpjou+sj6jT7HzV8TaIJDAxc62AnlCozqMMuLnmMzASoDlsUBYTxEUFsLDtWc7BedHOx2HnZ5x2bYjZxshMmlVsAct013N91+BdUtat6WUeQL+VqmxNb5yat0kPD8Atm4WMq1oBoeEQ8xwqPNlrAZSicmZ0A7BFBt+5ZLbQVZdzO5aFgZ2Ih3I32kvmw/wAvKw/mQS8f4JyB8H1EAwH+4cLps3RjhPkcv7FXPUZMTdSpIzMsUDUbLvZXF6XXitQtmxEO+eccgQF/NKqvbld2FDr6bOumLXAdRmo83q9dzP1Bj3NJAb12jpbAzqAZcG5QmlRj67NNOBVgYkt4hxTr1u6eiitaxdh21gPr12IelZes2999Crn/OpQaEmE8wY2HeOwmwY1IusaoZ/4u4wPj+nacruSmROvBv07a2UTLGem23Juv4SlYQl4bb7vUY9AG+/r3rUAlOcZatlOKoIJgltbtpmJHzF7jIiaGWRZBTHjo/SDq5aiH8HeqJ+JORN2xuCxa4IL38lz9rojsBBBoWqmIiCgrRIkOzlr7bwBmdg/LW0yAmpQwICwJlb7mkn36ADAtQmULSOINwheHTN0CiLT7jyKwnXYD4Bpg4rzmQvuee4z8YxijTp+Pp9si+VNyuBS1H6EvuD26pYFZoDZ8kgydwAAIABJREFU+Z77WD6rMCvxzNJX8J4EymGVAtDGu9q7+Z7wz+8J1qstrcA994j22dzb2vvrgeJ+Gsbts/ByL2n2vweUXTuOl/uS38P+VX+o7WExR+qZ6n3EvtTuqfpMXep1n+Lt0Nc9oetrhe3yYeX5YijiVnI8crx8RDmve6A79q96x/ysffT6Z6nXvac/+8NXHIE217/iYWY/PjsCn28Evv3f/Wu317b3VVObm0L0GzWTWDfxlr311Xwto7vx7vpzq2/pGuR2JT0Q3AytRlRnKAxtOp6RQfacOhBVaCfO539BB3YDcjN1qZhtyb1FDBk0LK8nspK5zaSrqtMlSMssTIu7xuYYx05gYtQ+trUaufXVfnurdo91w/B+e06DG5mOTEL+FuGN/qhxzArKvL4c2f554774o5fmK3VjiiC29yDYD2cojpybU/0vYWTb4DLD7NAKHvJnqXGZqQpKr6epG2G0vaibcgsqtLHRIYpj1+O1HThbxOSmGng9AJjXlz8H4PBnn2UAIm8hvIien9DGIlt35Z6bgii+L/IwucnGZ/ByYq9WJdoTJzU2AJVOQFDTvSjRZ95jjGLMV5kFbtAJXuK13OXzmG3T93FVJySAes0C1BsN1y+cXR3f6lD1HZ+ea1JnaOc81WmKSHw4wjEyicsiGtN3yiKo4fOIxEU6IXml6WzFOPnpeB7JKPAvGZ/RUcxgTrT5idPkPIp5H8/YLFAeMw+e81Eg1wYi7sR75L8I9ITTWudQHE9HFxDjmhKUB20+L1RgV6d63GO7gTYPYgXE2qiOdX1DllckzbwFb2Ia5f+lLWhgNJ5/jofvj/kmUBfL1JY/3qvCUyoaey6pnNH+KRzXOm9dp4Jlr0nnrg5KBObC1tUx5FwxnPX3WLFhU+IBVscyJ1Gu23gY1XlMcJ2OZLIE2uRJG6OqMVCboELWoSd47tmTWAAxyflKBkdT7Y/nahkJwEagOU/nWWAHQMqVmHXF0q4FofEYBU38PgaYsi2TzA+ZJQJhAV6A8nij56n2Meyk91WF/KrtimR82Pq0YQ0Z5txxz8gZEOaqLrccs1z5AX5izOr8qqC8zctc2XncxpgJkxiZ47QL2bJHwOszywCD55hHNEeQnOJ62QJMZoRAeZBgie8XYEWPX+aO6z1tULUZ2opcPnUs87nls63U2ShFcUkp4mdgw/Wd4+46NAAYMbS8w7iXtL0JmON4vtfj1b+moUyblevWuSNjJZ9ogqq0c6FgXIO8MlBi3Vj/67zimQ65Nvk+GrXP4yHWN0pQV/GsUX6O2nkDLF54BEO8V8aiPS/vxZKkAO3VHMX4tDmc19fenrYz79GZHmPnNTk/LDPwBsK2VTmput7yW9oaA3VmnXsAjGPIfEimm1OTn/khWFH8ZxAtV6l/ydfyqvyXe82kZQMGBes5YkKGnfW6DNDVsdYuxedzH0oV67Qx/qfmRdr9nMN7+tf22mZzw0KEja3FPjHfc4lFoNjj8ouB1LApEUzIudcDrF6F9+HjCIpYXkO7z9wf6wOq8ytnW15je72/nr2RPH7WybuGqo3le1Drw97nKPbAez1e7lFt32jPvI5N7K3py8W54/w5YnUxxevXzdYo73H+zP7xi4/A3lfjFz/W7CdmR+AzRyAyygFw0kC2b2FUNenV4LVNvx2w/d62ji6Fpxnamd97hrQa426GuUvb6RrwruHOTSSd7oy+xxnikqJeqgKE2ATc6GIfSUcnI55G4dOoNwe5AaZ4b7yxvyX2No66EYfz5gC5MdXNNZ26HKsEAg1gxh/749kutQ5zb89tv+dg5Qd6Fzfj852n2a6tO265kTXnIjfa6RHvehHxTHVa+5tlP6qd2ffmyOX2nNdUt+CcF9Wh85oDuPieOuZ+RoAar8VF1Avv3mvcbr6e19g26QqGIiPnm6pDWR2lFLtJ0ZvMMPbdh3h7dSjCWYkrbUB572O5x0USc0eWQN5/ZBr6SHmPH5m2NurnM2Cz58/v+f47R4nzJcKN8oG6QKsrXZ2mPHYLmnRHI94H2ptStMYgU4Yh+p/LBdT7vfvztHOYIZXmXNkEzWFq6y3usAZDusG1dP5y3mQgKgHk3OaM2h/W51yvqtEJzcRley/XaSzevk/ou2vG1cy6TIlo7RSq0Wa9ah1+UD2t1W0A2IBCuNUcK1XB+w5wOnYC7564T6zxtoSdownO2hxrQLhnLz8xI2Yu/rq+Y02qk6Cqb2ZBwyb5hKVZV5sbAFtHWjunPfP5xwXV8hFeChaBYNdgWghJ+Xn1DmwtpY6AANpa3wTGAmQp3v4suJQiG5JFadJqsKtCoHqjGTjyK4Ng4RPHuqvrt1q9Hkio6znmRLXH0+x8nW+9qJOBn8CJaQP816OV1vPl6dJ4aLMENpm1q8/NOcVrgmCDI40mbCbSbLhBnfzO+w2ihOJ57gt5jFxZOSecc5mR9GoCFNc3NnvaM9HVXsfffXa1lviTcyIG0yPVrzZZ8iT5zB1P94427zMQm2un2o9I7WVATTwbAapAUZYmuB/C8pCaIDuJ7LUZV8sodtmSjS/V7aUSh9Cb5+G4WR+d58x4ieA298/uvz3tNzlo/VvqvSeAcu4t0237tEN2fsnxaXbFwZAR8MlOF/mRvV5LnS+ZzXXssqVZs3m5evsBux4orf5I0MorGMz9z49nEKN7o90kwcxj+JG473perWa+p64jj5Sbk+GJvB6TBXHe6i4IZH3GMSYJluPzdf/pHa/6KhGU5iuD1Tk+uS/2f3duxlzjtVaC1vWzus+p3VN3rNPfamPZ1kWbu5mg6B2vjkFvLOre/rv/+3/Z2wSY/fvsCHyhEWgW9Qt9aPbNsyPwZUfgO2SUsxvhJ/916437QObTz9RVZdyzwTWj06Hp1MPtKdvcDG/P+NdNoBn1+Gjdz91E2tbe2ygCrLgnCTIq1Y7dIhwtMxl1c4qNJg6VzklmffuZlTg/X2alM+tYN6J6/HR0Ob5R9AB2/Y3ys59L8zTSWU6PNTfQ3s3t4SBtI+45fL2t2bHNHGQbp2il0o4dh63grTrlfWctI+vhGFTnIJ3irqPXRqOOj0PRAHJ9nyMQWea6Qe4BMsQdzQSKeV11M/dYEX2v0fg9AOXIJ4ST3Eajv3EHvLbe7jOuYebQdq815oUOY8fx+aQTvPcn7FUJbpKQmE5G99+nA+V6Lzqzzsl+aqPOxs4z6QDlnDOdOdUiQS2TlVgkx7/7vkAGgYLqvOsfw7UliAOC9Z9bdfwasMs768/7nrPYcZYdi5wi1XEUELdMUl2DLbvTBGFiabU1HtnnBAquRbOEAmQp8gp9xZRhXUd5g8GboPqbmctn6DimWFoDRBUpOVcTMeXJ/B/vk5HQXSstwNYH0P1r2/ssmPFK2AxLNNLxTXDsehNoZVAkV49/N0totrDWNceJnUd8oVQ3MG72NPs1N6BsBloarWr0uxBxMnMo1XQCmm1mkqswk2eIbGROiL6tTRCZ/xqY9FpFmTGjq8PegIyfz6BlFxB3gylhD73uTNXmccJe+xys8ZeKLWNBu5WsnpmZrZm/RzY5AHN+CX5lnUQNsAEPygasaQ2168gqOxc4bghReS1m8VLgMdZ3BCZqlq7ee4ZV2irJYGDep/9XjX9vglb7/QkD4bNsgeg6meObz9rMfK6JLCfymjJAGIJ+9dn4h6QEe4352VymGfQJunKkHqE6M5Zy+qMVGzXIalvsIpus0KIdCRRpEyi3PS9PkQHgwNDuXyFK5/3VeeGSbc9kb8bcw9R90e+RUf40oNzsUDNXebJqgqrVb7ZrL3azGyRuq2y6TbVsJgNc7kUt82yP6hbEaXM/Lj+CDV5YBmHSc8isd89U+tdOECAYbPVfSwS0Y3p9sTbrPptBY7UvvB4DX3nPrf9wO27axzx/AuW6Rtu6jF/zs3XH7O+l8TTrpyOrX/2Aeoy23s0gd+89H18LVudzz3vLB55Zfctnks5dSVH9Z+7V+vl6jK4/1457w//zv/bGavaH2RH4KiPQMxtf5SCzn50dgc87Ap8GlD8vOG7n6maVeyCt0nHae2ZGYJtB7UYkuxtN10Fqxrx/jNgGq3Op9U5Dn/Sm5shUJ6OJcoRjpemvoLA66D0nmM8ZzW4OWNuyPLf1yA00BqU7fepKM8O5sMyqXsPnHf98X73WuHHbWbRr/+RR2jPpOwnxoZ4Dl7XCyg2lo9MgZPdZdqPHXWcjfVjBIZn3yp3sjUNnE/3EVcXQ14h2BVoBUMPB62/cMz/3eYByghsvLB3imXNy2njokNRzVr2m+tk8c3MgPu3ZdP3ABpQjt9CcwM/7YNsj1Z+pjpJPoxn4BiyneWDTjt2cRb+b9euPw54voV35J793/Ne9jl93TnSPH1dRHXXBRLhOHXDV1uon52U+r7ZmHb8WMOiCqKhrDwDmRDGgJR05QYvtWwJImEEOlkOWkVubHEDZFj+AoSFb/ijk4xyRVlnrFoNOHWA30jO1Fto5mdmiHnDj517P0QqcfGa9NV6HtDf3+HA4hfX+Pu+U6Jkkjpfzs0KxACgVKFdAFGMcAEhw43urMroAM7xnvk9YIpEOrdRrBYyivQ4gSaCkaJIAObPKmVmWnp/Pz89FLjKZGbHEfGYNJMQI9QBwZpQTzGWwo60oL64NUGc2Bybo2NFp49UH2VMqmpv565TTdMWTcsw9Z3PYM9AawdZKlQ9FfmuPAcvBIvD9AZTtHmCtPUDZmn3vyJ5WMcZeqxTepJb3gydhBKu1SOvf1k/SdR0n/z5znfUB0yfnQ45l71/vo/31keUi1u8mdTifSt199gqUXScCboMN0rJVtEaIizkzDs0+M8qIeQGSR6Bdj1GbLvsgu+rmOeLjAcCqPkfEaJyQfRrtntb2Hud8BaOxh+wJKHeMX08noZrWvl1vO24Ge/dkH/vX08BdXmvOz3w+zZ7lvI4/5rbq3VtOUPeSNu/9HuUpwRX3zNqM1JhIfNp/ft19qwHlblC/68sEHA3bXX2SOm88ZgPKOcfas25zznvIa2lYPE1Tu44GkfPOA4PXdV0XZx2TBLntXxuX7nXnOWrGuO6zM9/fKyHrJCTa2PXGo45SPLXOHuHPrtdZoNx7DLM/fMUR6G1BX/E4sx+fHYHPNQKfBpS7xrK7scz8e3eTaJHInuGfcRUzN6iZm3Azvu17O3Yz7NMc+ubBVEfTXTLeX12MyH/YKzVdoRolrg51A11xIncKnU+FvXQ+8v1JR3OjyQh7tBL6BFhrzmMqr4oMjbo2UZDPfggVUfWcL0FRdT4/DWXWA08fP29F0EDGwEPUDb67sfuxmWCz+7eghZk5j9rBvTm6n7yrBsh9RRcva7Cqc+Lz2cNAfBIo61Pk2EVtseCmPo/AUXsAyuFUznDIM9Ke/l6KuXV83896IA3geh8CGily6Wf1XOPPcYh08ZxScQ/V92wO8mcdIB6I150O1jwe5kDcY3eUP89B9vCc6hrZGzDufiIut45H0kDTq91bsGJPazff6+3kKgzSvH/zPwFOByjn65nVE5gJkJ0EKfyVNY7zEWWaQ81ptvixDtWsctYcZnZQgO3o198jGZTZsjqoAZTt8xoAsTcx+055ZrMrIM2oWn60A/Z62Z8v/BjSXgyo6BvCcUkDT3pvUmvDKY05m0A5AoAqD8fwY5/MaGmTIqamkjWAGIEys0Qq6NpvWPEixZrsextZZcGyYmeuL8fUuckBgz0T4LcCzzZulejfty+VntyAYmQ/vcjMNDXneJo9qk891m39uQ3XtLUfWb8MiqTKt8+uAuM6J3pzPx5HAuNkJll3nIGOFAtsINq2UDANVG+3d3YI9fHJKv4Wh2dx9+i9Aa4yiNqfJ1mqkJeStrAHlDtmOyCtjIte7WxbOFUsrj23CvjzPJk99276gSzng8KMjQruM+oEHLWpschqZll2RSiqyzxw3mRfbRXiDZLsUsQK+r01yvGzNerR+i3roV0roeXgUDT6OecI5fGOrd2j3d3LvG8mLkBgy2a2dVOBaliCCqTie7PtleGQ8/xTDHfb5/ewH/QDewn84+Aa4c58sgVa1w9plOVpDAs/FzXi7seOcQYwZs7fPc7nHuht+0+zJfnu8FG87VqjHDNuD0A5gX9M1HqaynWr990y0d1kQ1cjZmaSof3esskz/YKZNi19OYNIxgycc+7Jubd2BiL9pLDpaVNaVtn3dMsobvy3/9teZs3sn2dH4IuNQNutv9inZt89OwJfcgS+/Yt/xSenU6/3ZGA/DVx13z/zs93IYtsQuu/pOlbdW2gAuZu1aVHP3sYSmaFIt4RDowZoONjVoW8ZEuuwwpHOXSqdwtydA2SFKx0iLK3lRK0P0pHgbZlzqHHa2L91EtNxMgMQLSVqfVlS5vpO92c/lupahMPgz96PdLq6uU87VnNDKnKLg6cj1XM2wrHLGuMANTlYca/5i2MQW3Cvxjdfr5uxjrqeZ7Th+CRQ7s2DGLusS+ods0MRi/ZSFWj3zvuJwejfe15pUlCl/k0quGRGscLTwCt7Asod8Nm7Xp+XNY/ODj/XTpO33gO8ndGc9vekjeebrZXtPfxpHsLen2ycQz/Rp8kv9nPuPoLPcw3NIffa0wlJsbhwrHuws8HPT/neapThEUeNchvDcO6dO3VaNMd15hj5nngemRUIImE4sVVhJp6xYoCuPe2Iv2fWMeZGu3GPq7iOLdTqfQiUB6puQNRQ89ogx/Ac/j3EqFUAttY0apDpl0urp9BG49hdYBQAKeZiUqxjSXivBnwMvAQ4qUDR6xRk+e46f3UIZwoKtgxN3kc6qeH8S9F0UrS5350K9X6bWNC091TApeM+l1Zhlcybx6qZwZyICRxjjBXpqkBZ2xDXFPWCfAGC/d2+y/bA9ruZ5fgddeAxVY0j25w1yZExq4JSSa/OmtgILngvLXgQ1rECg3CUDb/xXKQse/qOOcnwRwX3dTwzEOJh++Ut/Rla12A8jwpUOXrQU6219jKqve2vkzxh2GwuS7q5x5Z+3dgDdjEI8S4p+LU+fTCo11x5tIbiM7weNtvDRDad1nM5yeKeQpSr2Vud//g1qeCxY1S7qW6Bc9VAYFJQnVfJCKjN+aqRyfnovzZmuf4a+Pbv3pWftU5Vmys1vN55DRo6dvaKjvGPAGjuedFOLh5qFWcSNEO5VxnajglSrUejj3IKeTkfnAsh3hXZ5DaHE1QqghZ9FJxzGL68P87pdhSM9a7t+aQtjdmlnoHXV59iBmY6dsf1E9lL79H7yKfdB87Vxrl31b1gusXO19v6r+G76Ta9XmfdxZNBUvdIzxPK7tUOerRmN2Jdu9ba37h3le8Fy9P2WK+t7v/aoBZ0nG4GcqFEoLa+0HyasCQyAFzzTcirHTPmSh6/jVvfX0p7NZN91z1v+7l/jBbg6e/lrUa5C5S7e2sPtNdriYkfAZlY4B0D0AxBPXZ9f8/ux8XkXPajN/27/31Plzr7t9kR+MIj0PaGL/zB2Q/MjsCXGYHPk1H+NEPcNqxWm9ytUW4/+/nP+nvbAFpEtAuUNdzt791jaYCzficNdX7PbSn6/oZ/a2ZKsGTPR3d7bX1mL5LuVjefMOU4EjWCH8Y9Pth33DT3QccNUNki/ekIJXCOXGovKxoberzz0wBay2R4XI/pWaQE9itv9waM4rQVNHmi/Iz32jJifYpo/j2ps9PqQnVAYxAch3RsKxLpOQOpNJ3U6nYvzQmeFoVuwEG6WhwQR1anKJzcPY1DdZ/jnpsr7XWmU+jjkioaZ/UYDeS1WkcHoGsx43lznMhUpmhUT3TpyywOr1kfwdNHZnLvz7F7Ke2SYpbUzH6dll/gKvJs2ffZGuXmcn+BQ+QEqYi9uSv18wECmgv3OY5Z55dUxMTUztv2ub4T1pzYWL+5TPpzpq6x/EN1dgP1+sAzK2drKX8309zrd2ubF/oC+9YhsoPhW8b1ZH1f9DaODHTClHDEnQsBlOv65HvGcRzIbNfTrjXupjq+PSex6xDGbeb87DvYbTZ8jrGb+ZYI3AmUDSxU0B3PWeCTAMisXjqnOu8VgAl4vbegY1cAzPdx+7GPjmTfZD5nm7lxWwQFkE4bEDhc4FM1FOL2gk5dqdR1jaYd7QPlqH0NAJ3tiPKhtweb6zKGtQe6OnMijVINRtbn0F5ux/J8u7XLncBe51jahbAlNZMVIFi7EoGRZBtE31s+Ps9adcCx4m4p7EVbvKhPtg85VxnxkbSRMS9BgKFdEWtb214BXX3WCQwSKIcGRl3YDTD3S0v8tBRyW3Tleo0xCrvqibSrgvvcaxrLIoeim1HOlm8NPDaF8LQDuT4icBbn8FjOF/eMBpT5O8BYFoEq56O2hQIgm00WNJtRtma2AeV8Ii1YkjbTHWKSrLRRgrj/aXWxnz3X21Pudoto99sLsAQIrGvKPadyiwPcxYjkDIya2BC864ZZ6qhp3yvLJHeI/nuyn3O1UzlF89U2Fy1PqtnuGIFcDDlPVVCvtsUAp4yPqGmvQLs3u6u9mBn0b1nefD6KktVnU2vqcz3pI3hv+RybGFeMiAMzAyh7n/G+GsxrP3v87n00HyrnVALtmRnm9p4u1brdUz9o2P9c7zXvN5IJGWCMa3DsZtrN/kP+hE246f/9Pz57As2+Y3YEPscIdN2+z/H22bfMjsBXG4EvmlHuZpa72eCZ0cme0Z9xed1oZTeK2X6eabRnbkTtuA1I5/EaUNbRySMkFdOXsrYuxbxix4zvKbzRMiTZA3V3/bAiPplp6wKAtqGl8xev5/5af/Yc+V+6InkhbeP/9O8tLp7bT3/b//RnO3P80y/1vDWTU52yPYGANt492lnd8GJUwqPrp0FnRpunjX39XPdKI7BRgdCn1XJOu662wXr++nPQY/k5IvBdoNwecneA6wX052eGDZqD+3lhTfd9ATLqM27PueclfNqjqXPDOZIZ4XT+Zvhan7lwY1ZUB/mLqG7PfBbt+XXHu7uOP+NWMnjjXKrgsZ/9CW83HeyO4zgzyJVOr7V+bb3119VMYT/LGyLIYcawKliHIJN/j4yhgCMHOACSTm9TuDbjzXXonAqQc30maEm1+0AqARab85nrpa71uvLCyWzsiL3Nu70MWm9NRuYsgza9f4m4akaRa4n57aum7GqQLIJM3l/2K856z/+fvfeMtuu6zsUWgAtcdBIsIEGABEiwglVg700Uq8SqQkl2bPn52U5G/jjJz4w4b4xUO0oynLgXyfJzkShR7L1TFIvYe6+gWAGSKLcD+cqce69zcC7qi38k50jgOfecvddea6655prfbIvVe+3tUtEuhlhDaR1BBWsqz/QmExQp9JrnELOiNc8nDu9/6N56rvtHRT1pEp7aRl4GcK7pIhAdVa/TYCCipbeqNcjlWGv+mjRMPda5vKpZQCrWfy33k0fEa+FFVl5yVDWn551YIvORdSwYw65ZFR3HhZGPeMYx3+kJzn3AhhJOA09Y91FarWhJ6OWQ09pQp88COnEN55S51psIlL0fJdxL0Jxt17I0r8vCZpT8zou3V1PgLXk3+N3B8l5HlNWZyiBeodeZPAFDyQiqXY8AIPPsZOUq8zOqXguTMgKEss2Wj0a25txNqLiageakcndr/B+ETM9m9x6SMqSWTckz5BcazGjQ3b5aAK3RmcaDKaQJh6v5CUMZ6RZ7v73aNhBoyXHNk85BE86ii+1VUxrjrvdeLwUb8/OVdBvFXBBs598CwQ3/RNtxUxMxF0DZ/MH+ZsX51HP8vFwjPnPda7vlKQNl86EdFdmHXh7l7vHU0ysnB58nliStct2TXtEPrQUR2zoWPzbrm33ZVG77wf86Cdf0v+5TYPso0AfK20ev/tU7SQECZRYRqYV9raRY9qWC1b7n9Z2AtRXgnQpBgJ/YUOrNpP7cS3nPdqgEZr+yT7nh5YbiUCW3mECNwJW/M3STGyHbocJE5VtjYG4XrpnAZjMipFnFyaq/3mj5orW/45zdhvbeoAkE+G+yYy22NFWxzUghrS3k2zO9ST964pJGOU+1gaIOYd9MEeKA5eXL/LpU+tyTfEZ3ftT29HOLdAh62/tlMNStsHWPreaLbDs9UdtLy8AyHivI2J3j3A02a6DX0Y9KIbLXx8Ctgk3bQDIrbk6Wjs/b10AzX708CNvQgY5LJgPavdZ6LUP0Wf+PXFSFqNqjnEarpKMKLxEk8zzcKNJF72CGWTM3mYrhAGsPKHLAwI4qZ3pmBCWkqdmLJ3BM8MEwb5CRpQQsJzYnJuffACS9W9tH8F7Gw5aIKRsIcF2LIFNCBICierE8yAR/ssbJFcxS1fD00SOIdyjfzDXdMAQwDKseQTFDbdOjzDBr9kMGgwiFaMEyFdiIPOGcSK8Nb7nQgsJvmjVHunu9ZfRNC550byyQlF8JjLZmlKl/ZwGyjBpJWnXLpVruiEfQr3a9Qe7Cs8wq6ATGOhaK/EPjijzM9ig3YEWsEebINOgpHJhjYwhItdbqdSx6pmlFEsKMJiBG3ibA9Pe5B6RhwvRvwY2xtOndVgAPkKznUPYQkHv/8mPCcJjVulUADXwifEQ+wT04FmoC/1jEjceDDQ0Pq5iXQDOqYHOmpw3MaFhSgLmS61qlOt43QV+n/N+azGj5v9NYWwNiUUigzryUf9fXKLy+0jvyuVvkq5wrjHIaBzE2BGNJGFfwgXQgjWbNnlPWD6HoGa5nEUB3wNOR9NZXYRwUnFWUw+b97dZJ6jHxt60B5RbKGsyKLl1Auef+1gGUW1p5MK1Hue2PoUXyYYLlbDv1q1wj9Vzw2qZuew+g7CdqMhuQ3Itrbvm7fuj11tZP//dto0AfKG8bnfpX/SeiwMX/xR9tBpTTMpoFtDJ8p37vpRzX1uPaesmu1iFAk7XTrWSmlXayMKFa8XBOn4EyhbRDr+lVhFUaSuaswVna/GlppybAAkA+IsTnCo5AuRxRaBGVE7eROY2WlpRfAAAgAElEQVTcPKlop3LWCehrpYgbHcP5Wg9xLugtvjP/kzmkUoyiwI5VR1txJ3mP/b29RgOHZwVKY3tmLjd/BnO76rBShxnCGV4JhzRWPmxc68qx9DoYqNaAYktAoFZ+xkFLgZPthIZiaykBLniUSnyt5Cbr6xiYLmXK+md4QHV3CwO2Z8lonBGe16GcVV7CLYOiVjGWUSHyvbe7DxyfitzQULR9SqtJ2Vr/exmi8poEot3X1PdPVgRmM2NL9VwDZANlLjc7XTo9ygmS2YcZqFIsgBz/BIYbLyJ4Ar/zeSzuVXsa2U8FMfOd86/w/OCD8C6brwgUyNsVaKkmJSlcr7ttnbMO8Ffn7zcNJADFetyI8FamWBhtOpyW7j56b/ALwbCOTZKSznBYhtQ6B1lnIqPGF05/wvcsIshwa4BmhWNHnQXJMh6Z5dBey2bLxLYiMeVV5EN3rdOGt8MjvhlQ5pgUNpvGwxb81PtA/bmlY/aFa5OecvO2oVMLxGv+TYU+jZwEv1kQawDAeHDmoMKtCZIlvxSSH2dq4/N4hKGqfXOgw4ujmrdsOUGrDq+wsHBEpgiw0ohhfu5eXy6CxVF0yqWkwTQdYdYCyKRHSijSQvmwQQn20UksreFCETbkXU6qcpb52XPOK8cQWTA+CkMKj4UiSGYxL+YqAyTTsywjUVSIz36pBqXWA8E2DaRMCSBf0miSUG5ru5FnTwbjiAbxXAbQl5GZ/SThyHcxCwLKFT9o7+W4LCc23wHbGey1O+pe9gERAgObxsAT0Qb6McpzpDHOmbNnYf1YVrBS+ibmtQgkp3fUskPpRSxsydoKPfiyliGpq9T7ET+P07BVy5oE85yvMLxogYp27pPy3bVftJ7gXBe5x+bzNn9uy8de954/y2gNyzKSMqWSUSk30nCZ45DuhRZ0igVnzp0SbRiKrZQGcnyElotulAlknWTweL/5b/vFvLpI0v9zBynQB8o7SLj+bTtGgf8UHuUaBKfA7wVs8rfsabc1NvOYU0jXI+rOtWlAWVwkSz8V8dhcuZB0fiJVDSh741ASBgdnlF3m7wrQPIhNMYQ8Nw16laF0zMCxMz4UJkCqlDfmurrYSW+vnBUjbbrw5NJAzQ1QG0qPbb4n8OWmiev1ZIYg8r6u3KwazNbQr1WyDEpVLIk+gsirUuEatD/O/nGjU9tR0Ts37Rps8jodMbW5Qtc9tx2KgsYaGz4+8XlbA8qTCTuFNaIPA1MGtbHXVu6adwgONgN21fgYfDoWYXfbizE1q6KFyvgYfIun0lrvsfYEidGHPLeTuY8ygmzXEo2Zxb0s4owZaQwA29PO1oByx+8xnrqbynNTCKQBTc0DzRqUEtbSpdsr4XVuT50xRhix5PHlUU8OiR4AOJ45a1YDjPV99CmV7zFFgCDdVAaeKEKFvzkbrDoscARA0iid8gp5VfMqec9CQfQ682hrJ2LH+MkH4u1Wbc8s1F7zkPTsHXGRgIcKJ6oTAxQpn1LKJkGyC7bJzIUcU4ZcCyQp5JpeZFaxdtg1MfXYqEPeHXJthZxGQcsj8Ex4gxmZwSdYSW4BCkPYm4JakzBVA5gD0NgDmnzv9jKE1Yp4q/Qnr2xulDB48ff+l/m30uZ7vGq6+igoeIwjhJa0HkDRrjT2qB+U/TKKOP+Z4dhqI3IsnQYda5qGlDAwNLzagLQAbjIysN1OoFyvBx7LF9zUYcAzTTiPBGRcAAkAfXUnUObZvwbyLc/FfpR9Fo+4IjOLDSqPHf+TgQVgcCwKuo3BizymaAPkrIOf+M5NUqc30CDL8UeUlefUgHUTgLKnQS12cX/2vce7vrLx2akLXud8GVCZ/+v3/N3P10+SNQybbw0XnQyR1/b6PXmToJzPJ1/Qq0uD8Ahy+T/5dE0Zw1qhIbhd1UxGtry3ISMpz33fZm++uuVaN1DOazTflIkcC3kmZ1PNkte9n7h+R+ea0b28JuglasWayvbr77qBbQJn6ypkfRb/cv9TJiVI7hWOXRsfNW8UNNFfVdun8UB08vqNCTW3BkvUsrKeub5HuZOP+3/tOAUm0x13vMX+nX0KbIECOwqUazDbbnYp4C3ca7DcrUjXv9eFvuquJjjmvdzcG29JtXE0yjqVwsj5Uy4kNzbmIuIz9akxWNaXLFlcTj7hpLJ8//10vMwYQtSoLM6cwUJfE2V0eK2u9X7GI1Raxd6bhsfnvV9P4JV61wYFrcWKZ29v1eTT4K3UECJDrxu4vg38W8NlfmbOY+TiVRttL2BTz50+S49rC5JtD7zzdsz7WXyKAMUKQa38bg24tWoFs8rp3XBobXp3kxjkDVVw7aJ1o77hA4uxjG8vUOber/k1aFHIHZ+RhcF6SeguzUB9oHMmKm9nvuxkBWES1NWGIytU1ql1NJQ4JJSsbeCIvCTzZO2V7s2XyT3pcejGKjmFXBtcAx39DP7KtZrPrQ0IWjtohFV1aUgSbA1wnTyXx9MwhDg9yB1tKcx6QCWTZFAicImOOXy5BR/yKIuROZfmP45dtQektrqqfNLXsiIwTEO4FtPUv+kpcW035knZYB03lOWOuYp+cW2ypLKAitdL5tM7Z5mizGHZ4j3Hf+CjI0HEncTVYxZWriJsdZ7ghwWQyLZNWDrBj65jG1b4ed9UGtX0iFZWNMNPXsk+GO+wZw2Is+yL0OFQ+Ov1zedkOHw3z7C5LBDIR/i8Wnsfc5bykaJnhPm4/85T16wLDNAzyFB8V4ag1zALc/ksbXhaARjJBz4yyC/PY8yT6JxrjvThxOgq0YcmV0YpeXxtwKz6o14zcim93KZxQwtFzzuHtTbCGogGWBdwhbGDZ0pHe5nyY3rQg0egz4n3N+KNKB7mQI0JVfkmc6iCMy4x/ckPuCMMLEoDidBz9ssF4mJdi0b4bCEYNGhptrVPbI/hzEp1Ch7qJfODi/2A6jp7Xxkpsf37qNnEMnJC9QgQYo4IFHrWN8La+MEHH5SHH3m4vPbm26qMLlDM4l2K+CH9vHYUfk3ZDWahf1+rr5JXtS6T0Xeb873nSXTucMxXQFmedfOGpi/eBbA1bwD0AUw7fg8BndfX6T+9rs91mm3UOco1eM65rdsTf3BOtT5I4M3ni99ZnNkAL+OXmTj2Urd869/1i3ltbf30f982CvRSw7btzv5VfQrsAAV2Bih3e4Bry2e38p8CuXtD6e6ylCuGH4aCk9fX9+c9DdjGF7T8SvmD1Z7KhBRAbP4DUCQYarl+/bpy8IEHl0u/en45ZPnuAh/j2AgRgcWTkMog2hgUuhHelh3dZcD8qvSrrVA5FJ/tnAs/Z3tg6eQPaJWQya9JQdMoo3GpVd/am7FtA0k61Vf38rxZDW7putn8cy7jGtN/x2ii/hgPVBBq62PJ/vFKAY8AINvrkc77+fwsmLYlPmq8DtU8ND2X0mTvxLbz4dbH2lxh9LHVGxog3XVlPaf5WXQP4vM7fR/PMOj33CbYbKJZQyHrngdDCl/vmI9QivmZdIkxyKta8Vg+u3M+pBNvRku1WfFLx1i62uxFLY/RbafpqxdR67H5mV49WncJGmjYaAqK+TedZR3GQNJBx/Vo7O1TaunT0L2Dp6oxbmnK605ulTPaNdb9zC3d2ou+k12fLGpg4X+5nlJ2Zt00ko1gmSOlE5cRGekXTPxX30t+IX/V/tOmHzGfbFu8Ic9yB8EbgmY/eo4hBttrDTVrQGvGIDX7Wa+t5E+3TyK4LobGEnwjkBwhzoqoCoBn+tlwYSOK56ylZQLlrrWxdbHQDLeeo82Eb85bSPQmBVp98FiSkflnQ2/NYvXagkDPNc2m6E8eEx0Z3WSjx9sfbCjX33hj+dVTTyvyZDpytS3fo/QmaSgDHB9Kw4KPy6qN+t3AeItLI4aldK6G6JsDZToAasDq5/u5aWDhc+qItsZTX+lKtXFGHCLWMAfVYDyNI3Xfa92t22ArXUi0MRBOwwbfRZtqOXTTw3La03tLv+r1Ftml/+O2UyDFwLbf0b+yT4GdoMDOAOVu4dodylML3Mk8yvVG0FhUK2s8h5abU24W9d9+hr1M3ItQvsV+Dlk1GcKbgHeiHLj8gHLOGWeUFYftXeb5pKhmEyYo82EpnUpfvUlvSQnUM3diHv6/dGutY9eft2WMtWLI65P+vWg/2f6cc7EdOt62dO3/l9fU89Hrc85R/ubA6M2NIbmxJSjJa/LvvM+Bw53Kcc4z3xmYmtfmWk2Qk23ms+r7cvL4XesPbKe0m2dyPL2A8xb0wsYoU8uRbsbJZ2U7dWh33pfFc+p+Z9/rcf6/LXO61++WZODOLJD6Od1YKOmU67mev/yOfBNlmdSNbiNd9jt5p+bR/G0yWTUZkO7uTz1nNV/nnPK7/L7moXpd1WOraV3zY02f7INAPi4ajC+cJNGuRX5K40IapWrZmvTovmd757Tu5/beW18/GZ9NJoM0Pvyr1z4/oyKJ/pE+r65aV6678Zby9HPPoPC3vf9MEcqDtG2IYNhMy3EZGt0RASNa+pruSIkcgwxluJnHTXYYQQkuabzAu3KUq7Zaj7LNXR5R+6z8XEfzZR8SzNd9aoGy5752NqRXub6+Z2Sfb1Q+chMdlsa8sLL0zEnGbU77ovMCzwdZb/77fjGvnVkT/XtbCvSBcp8b/k0p0A2U63Dp7o50WyzT+1uDXW0csWPVVsz8PjeNjs2DAjVygbKAWArwBMUdoWzcZCI/zcVCWDTDvZUlmpZ2QmeF59mjMI4iXvPmzSlLlywpu+82H15kSm8etbKxjLJiLDcwnuEalm2HnsVyjH3TxVi46URupDY9bwbexGB/zpye7ZzFduN1Ndd646sVgG4lsn1MTVmODZtxaGhZcKNpU1b0KoQWD8i/02PXu7q3N+06rLZTUXBPeY3yBbvG0fRVNOxNoNYrEXnUMnc0PsRwVPgZLujTSSurFxGWGSGp8j9uD2omPThO5ncxVzQ+t0WQauVHDNdqaXp+fmVaTQNfNWOo+pGhpz7n1s9rtL1QkMRvCo2Mwk/1DjHZ5x3gvczv7LyV43IYojomMrYhnekp71ib2W/SgB6tKMbFhTMjzrjlZ+aX8jet3xhHo4zyN81rrKvwQHNxb0KxJi9NFnsjfV3syGenOrzUBWz4Ci+s8iZZk8DXpidOXJLPiGns9XcThepbm3+bRRm0zNtZwKchqiMD2NONOEpIeZQRtqgCe8kH0DA36hxkVrnG8U+scg0+ZMVr/m391J4c5q6zwUZOKnWDzaIIkV3tmkOF3ut7rwU79x3C7uOIWsaso34cau9V1dC0AQls04Wk7BWPdZb94xxWHrmWt4KQCnuOtaNw/Bb2q5vhDfWe4CJR/s6/+fgwF++ibOb5ycxJJSySzOPzyX+8F9fKk1YxeHq6stvi45AdZh9r+w6+5Wdq/f66kTKSh5YHrDLOMHDfW8klPpd7Fsy4veVV86jwKPvZYeoVbT0cH2WUc6+QeV7F9wAtE+OIlEIuMnmH52nzH8OYuT/y2DCeoxzdayihfG3tB+w7wKNkTcxFTGtFtkk/Jm+rNZNfr5qf2u+T3/yAzmvI2L2rXtcPb/czs57YMiZ1GobJNcQ5Y1G72XNnl9Wff1Feeu318vm6L8qU6YghQweFiRXerCnVWmnkifizBaq1bpTe3m5nQQNiuSYFxLtCyMkLnEfyQ48cZa1jXoOOkZfafOmWlvnseu/tBsqNAyFBf6wl3YvvmmJe9Z7TLOFKFqiPWGsBlF1w1PSWKNXa97phv72GPA15XW5Tt/ygH3q9Leuof83WKVCrPlu/un9FnwI7SYEEyinw62IOKZAz/7B+TyHNazJ0SBs5BL3yw0L7qM8jdd6NFaI2L46KjxWA/N2gwRulC/1wT6OyR/BLZdjKCBVtbbzY3JhLROWZVlqDcm/8UBeVWzYyOiTZPmMAYBjVZMdw9ijPN2T7fNYECpiMYUNVCLeUD25mcdZo6D61J7slu5es8+W8KVrnbDebXNTdi9tXpKJQTWT2v2qj1zRX+1W048dSeY4u6zYp5rGRSYHjRtmAz2bPM93wYi6nTQy+uel3bozKF90coOaVCZQ7lMJ6cyWwIcAJ5aZRqKKv0lf4rFCIqbxRaaDyn8qcwuN1IcPq3NcMGE9lTLmKteKbynxDzJqC7Swpb5E56rib1ch5m37lR3U6DBGVclDhCCk3jU+A/YRRRqq+9dAO3rCCk723cmwO9MUKqZSSHeWoZKQJ4sSsC8g1Sko981SgzcM2/EwyXhmVSOOozq0Y1riWa5aUZQqDaJ5Ku2kgThEvJFjzGqc3gZWpXb2aZyOXMhOViafjfFt+nop1yJQIn5ts0EwqS/6Iv2LtNRoZDT8wiE2F4s/7cZ1ynkU8n0fcKx9eoaairyvtan3ii56nbVWkSxLXYDiXdoLlWmEUS7XTEvRj1xKMex45i1MxBla9djEvKq40hGDdBahhBggr9I7hH0EL33kG7oiOgAIAiuOfpiBHWfOmtWQ6uJJ/VPvH9+nVSeAmTuN88XouIF0Qa73VfnUN5Tg0fdVekMIeA86a+g5V5pFDrPRvBTn5wUvM9GahsQRe5pjgKY5da2Nc/C1asV/xTgBMXpoBUMPjnxpDiubdBbp4zQzw1CzwFnmJR0cRFNMo4qEZWKsvajrBuNexc3VJL/SR/aksJXme8VSCLXerAaweBUcdxRMlUVE+UAZY0zgBRAMmJBfqncFUEtVi/WaxJMldGTFCFse6t83H0pn3EGypHkWE4A4PkVdQuEvHQbHi9ah4aRTfjbL4oRYDCWMYLoMCQSXyo71vsspzGLCSqbeyD7VjaGnENhrZoIVh3shx2ngbc5P7Suwp+bhcjp3G2IpW3XuQQLHZlMBuADVIpmKPZ1dYFX0YxqZRfD9n3twyBBAtXmBVaz4w+uBdxMYVBnCn0a3bQNwNVjUXMt77lZ8d6t4CSDKQ1wrpz/bb8dggS492GjMos7xP8pWh1+2zg69FS/Pc5u9cf5aTWeeDhpNehUkbY0U1T+Jh8mKHR7nV4bTv8BoZ8Nx/V2VnuLa3iJQuN/+wf45ywyD9DztFAUuX/qtPgX8jCvB4KAYspyCuhW33BtXdJSlcEJAJlNNDlMqQrg9uNoBsNI3UOHRB4/GL/TTBtJUN3BaKnLYwKVJuN7ZaKZkqHsUNjkpUtOnjLlwoRwV8YkNkdVyFiVPV4fVQrHBgFKphardpNptU/tJzlmPwFdwY3HIu2iYfLDaato95jceTyquVoATZbiUBwrTw9FCJaa7htR3KQffGaJoQ4qUHM/QTjI+KIDc9tAbldyOLBfE6eU04btLJ8egJUNsp83Mbazl7KgWYykFug/4ut8XNj9JKKnX2eTI2d0u0ZssfFOPJIEYqOBHPJW+YVXZVmVYfqFwYGGnTJlUEJqzwu9iI585jbP+2ckt4HUA5CpvpgBBc5+rVVARIKBfaMkgz77AQDn8Y59zGP4KA4D5zDhVy9lIPdzCmlDYW2yHwkfcvxkH8wJx7KcOhNEc/BPbYHpdEwxf5RbQtHjU+z1HprryeHKllWW87LbgwzQjGgk4sCKVRuACQbmefwTrpBVFf8MABvA8MTodxaoYqWrMCMY/yYbGfqQTPOhPZY5eCqD6ZvvTymJaODtkIBV4Vh+FBzFdjbElahkqWYkaGq6S3aB6yhtdlzmDNgKQnjWvqQ8oXX5CczXfOWP5t4NLKqazzRAMcDXEiK4/2kjAIzyQiWShxwCX2eGkt4SMUWIJlef7oFQQwHkYkDI/2IVAeB0hWM+k9pxFHffH6JMiR+CJ9NTEOBk61nL8JFIjfE8TyiqCL2mZbBIamkdpprArmVWeA2vMlzyfGYyYk6DfntnsHvzPv+NoQsRWQJEjjcyTnU+ZTLqN4m/mKFbxdwVq8w+WP/+isZHqV4UXmGcrkKYJnnZ/MM7NzXYgHvLbynNwEsqIen4kK45wnL4egGPtrDpLsNF+RgjxnPsaiCSCNfKZxsKCZJhmx4RePT+Ai9pmWr8ydKcNCSrYyNwy4LPeVEJzHQtnYAfnAd34EGBxhpWuc8jA0FLyDz6M8MooGFt1t2cWIK3rBp5Df0P8s4IUTqc238ao/a/vVOvVQU+7ocjO7ZDaLh1nuxv4Q7XUATjFzKw9NE38n8sUzkr8NEGuyttRr6JnyHbQZkKfdck8GEY4fMoc8Ms5iYWGstcEvuh8WMt2HxdxxzGJDDz9XXBJG+1pXyhBnr8k4JjERY45JfNaOv95b+RinscUSSxryec28JC1yHVsqpaOjo/CoJi16LFljoGwWDZ1K43fj3p9iHnI9hnGurreRRGtkSfJm3FNPP6/t5yi3a6r/aecokPvzzrXSv7tPgW2kAD3KG1nxpNoEarDcIfSrNp3PwsJb+BLFKNIDbMuljxAwGPUm5KqmqShonwmlzII+hXTzbN7JDTmUwPw+2zBItxdC23MoRvxDx4LoflpzWeG2BbPafdQlgsQEVtyY2J691LmB5LsVP+55tpimGp0ha97y0qLM++MsU2sPHqcbazzn+oXPj03QjgyD1dwXdY/2q1BsU4NQU1aXpFhaY7GCQZ0N/5E3KOeUHuT8G9e5oqirzNp7Sjr4byqrVmrb+THBQjmI3ZshfPlto/zk80hdhBvXoL4T4Dddm+RDKkBhWAjlKA0zBL2KBlAofNAeY2CV61TYGgUuNn/+LS94kIot1xV5M6IhPeWhMjTH90yQbuR3a3ZSNlk4TkAZtPAxLaYnlc4xRinonFaaoRqNR3Tm/ZydaRH9YG+dSdyAGt3juSdIFnN6ejUGVnUVpE+lO13seucExPxTcQxy1gaonDM1GsBdcx986vXW/q0fgCWyBgDpb7az8smj0XjOr45H4zFp9PiiPXqQBwdnCihzbU1jqCxBj4CxwbFGnWe7hlFE6zp5Wn0SXMYZ4clX3ZWaPcg8F5jTnop1rsFUstOzUiu3zVrBRWnwaugSfUx0wNlv6jHIhcVhRCSKvHGs8E2Zx7BXAmKfE6zzbuk9plkO4FLnkMoSxjVpgyOP8CFQZvisvYHjqNprr6AMEeJjGj9MP7eXyzNC1hV5wX44azfTU5KBLE0sI0wv8m4qysnfnn1F8shrmh5+Pk1+8aboYnqnTOfajBAdS290WBEaGR8RQaTBVJ75XBlE+XSD4Wk62ohydzp4RxEIjDgQL/ncZAFo/KPBU58pF/BZz6H9SZ5cr7HEGTYltGBfzK2zyitpR2ObjDQ+zThEpe0GJDlpLM8paKNq1N082SneevJbs6ajzobozTXPJ0T4cdBNveH3kVIEprEnOWQQC0ZNwFPKCt+j4J0hepSHyEfkKxhhJHqCL8IY18gjjdUD41xoX5c88prKl4xa4m1Ga8UerY0w9vEwWOo08CRY0NSixkYChcJHCHANnn0No1do1EATaSiOSDJ7LWPfzm0i3gO6RldJT8soz6j/q2HJ2OEUDkeh+JYOEI4/mF9se1qrJ3ifdR/EBDx6im2HzqPPkhdsl/zF39OQ1f7mZ1XtBm1qg6VlWMtTjYGi6W9rOK89xKmzUZ5k+gtPYGgAbRdQ9tLI+Ut9JXSI6CdsWRq3Txhod6nGC809TXtCeK+5X8b1YTpD1et+jnKzkPofdooCqQftVCP9m/sU2FYKpEe5FtA1UPYG0lrAm3YpxHOjSWEaCK/eALrbrT3LtZCt+6vnS9Gzoj5Zf3ydVZ+NPMNS11ssy5dSbTSNMpeaEK6UQyYFPxXcZvPy5pgbqPvWLk1bigP8xwaZG7hdd+mJ6JwF7W/eZ6M9P1/7fFi1eTvbz02mex5rmknhiOe34ex0t3DSWsU3AUMTRqZJbYfkNt2XZn8XGPQcNBfHBp1Gii49JZRQz8GUqTsGlK2HJL+lkhYKWRcxZLTgBp2Ercial9YF5vSzBxpj8lUNgGqUPStQnJJpcaQOjxeRl7idQDiRoLgLJNMwQyCkjM04lgo6lI4LQy61vNKhXEtx8md5otV3qd38Jrz7AeoFYKkI8xd6QMzb7D+9vPJwx2g0pvQEakDSMJuxWr3hVwb5TUsV7eQYM5HinxUojZo/ggDiNz3VCpwuhdLIXFF6QwmSB3AeufJG8R1DYXl+ucANQ6zlRY52CMyVA02gTBrRI4+nCbBHH8Lbrv7yfj07X35+zKJAQPp7vcbCWMf11IAYh5n3ciibF4LCQYNM96hDh7NysI5R0xoJjtKaMW2nCXjh//BUbqKWyd8AbAIOyYNJ4JyeZILgcSSS8ngsvhPojMATOI7oj1F4lXU0Hi1BMXMCLDwvOsaVMkVKPUGn5oaeT/4/BIJoSUXYRgitndoAE/zmtJPgkLguKz17zcd/K1rJMErgLQOqn5Hz0nibdeRVhonHr1rvZPAAtmyfn9lrpQNE7XuGWoO3rPgTzNmLPB1H+xFMGyQ7b1l0iecIq5BrvDy8fvVN9CO8wQI0CZRDRlsc0utvg6xHFDwmj2mWD8uxco2GtEzjV8WtnR/NZ+Y5Lzc5hWM/yJx7ydrw6CuqhfMPQ5xWKqslg48kHwSa0duJUeWzk3doaBmugTJ4aZOiDmzI9r8o+5VGZSbuxO9N53IjzI6KsS1LvU6DKmqP61dJK/g6IxDqsVq2t31oc3hzn2e/0jDhOWsBYbPPxkyYE0Oy5bXBoRtZg0QyrRESFc1jj/GGY64WKI20MK7U2Ic7dRi3ZsMqo3xSkpoeTZSN+I1tRpRCCKraKNAJilsaZVGt2uubsqk2ttS6QM5nyuTao8y1QlGgueE67QbKwYSxnBsZmP2jiJ4GZamprC5yt3uUbuf/ZIAIcob+YDFuEH5rv+r1pNKg/8P2UcArvv/qU+DfiAIEylMAMlPQ8rEWtv7XK5el2eBjs+KmruvDI1C31T2MbuGez8nrUqFtC7cESAopXiuyBspxJ8L0pEFpgwoPCBWcQHOt18PKiGNJ42drU1LaU6hbT7ZC0b05+YlWClb3wbwAACAASURBVPJ6K/JullpPbnbt+L2s2/aoZKXXj4q7ldnpkYvXFHeKBnTfJMJBjySAocebY+J5VwEUrMB6E9NGKUW2M4IgNzoqSFKcQwJ1zA0ari3r9Sbfi1VZwKqlZTuHNS173bcl44nUxOAD5aeT5+iV4EYcO3StbNXPaowtopUVGvNrzlUqbwxLM63JT7akY6YwXToqJL10vAakYtGYASp2AiAO8GeAxgR+HA8rPoJBDbyj/1b8CJSpHTNPMvLWpFhZaba3mJ1w+CCP52DosRV+A0xFfwvIuI9sR2H98vBQuef99oIH9LDSyWJRETWw2ToX+5q2AqzRvkA9m9R3obzGOlAeMkEM/scw2Bn4p3BsAuUZMxB6bTDMPgoky9vn6IUwAXhNSoY4cYJAx9Ed5NXw1spry3DTAC6hgKWhpy1Axzk0V5OguaE2sqNngnLLjbUyawqKKBFN4sfbiWa+03xEn7SyOKc68oW/sRicuAJfp3eJwyCQhpcYxgfmHfNMcHpOlZsMbzKBMv9msyrIpIc6jD7lDgFlqy6YVpaJpD/nqS0e5SEIfpKzGqCcynOOPpVdkigLYtkfmwYeA4WkUV180fTV7JlqsSaNVsi/9ji5AJtpqiUgowv7nnLJ0Qe5B+Q7w6+1bhTqP1XF4WYgtF8FvRjVEN/Tm8x1qvoEwcNckzL2ACiGWq8hsz/0BtOIwZXS8Lfml0QwgFZfk6W4rrGGpimChF+G4SkMBIGJGobKNW3RFbRp2S3o5F8Y7qtZgsChYUyATPLCRxU5giT3DUaz2Ks8BTzCd/ISjS38x3zl4WF6lJHXPsrfKF+cVa11EW3ZrMuxevykUSc4jFXAvUF7G/vV8mEaazU6rTeHXmuyul7JNwnGOwGeecZAOeZL93cCZTcZcqiLpro35Ps41pfZbPJ+5B7VGpw9Lv6HVGZoeo5L17CLlPnBD07tafclzp3mi99TnnPdiBQGi+KWLu/zZIA5STfZntZ9X62ryLAmWljOcn3k9VyzjAhr5Fw8qC76mWM2pZmOYkOmBhsyr4m+Eh9xL5LQUIFUGfq19lrD2M1/+z9txg/9L/oU2BEKaM3tyI39e/oU2BEKpEe5WxjXgn2ydqV0c1OXh8Kf63a678tNMTeKWrB3bsxtO6kk5b01UNZvVrmowQf4peYVQEfSOyznCj/298pnDgVKGwI3LwJBoqHKG5tFhXIcCSKzL3oslU8+khuEwIe9SqH3e9ON6xodifp723P9ntUt6R2RUp736Dc3wk3HgD8t37nxGmBZoUgAEkoLx8++JR2oxgRQ7jaCSGlkTlWAgHZ8HqOVE2/4tdW7UX6qdrsrUtegeUt8SjzAZprQvzC+BAGaW9WeFJLwQnKqjY5apYRzyrmOSc6CUSli3afQ56S/pvbnx+g3eddc4EzezlCQVGCL3mSGXwdAyEiCCQHWTQi/djvInJRi7TB3kVFgReGVRvgxLhsz1A3aK0KRDd2kui5AfSi4BkDRiiaq8nLE9+LH4CVdnaGD8uqSd9teeA3nNc6bd9EgLrN8UhqQosI5xjoDnmOCFxVU4nJUIS+AngDRNibRPRGgRmGmYeQgXanQqfweH09kY/CtVUvQIP5kPmvb11ZuWFmzkYPPCYUX12bah/VfwZFod3NOTOUy35OfGkOLeIbeJPcsHxSBLVKTJXMCKKuYkIpZ+V16s1AoQPAEi3PRMeiQa3qOCZTHWXgJIJmeZa1HEkR8kp5A95tA2VWpU16GMUueZM9h8ngjR8MDlh7lnPusNyA5QWMaqRwWGEvY5FHyizlM4C3kkfmWV9rvaeqEHM7PinKwLHERMlOQRiV7mr1gcjwKx441zHvsYfaYGK1AkDwIQ8z0CPWn54yAQBEKqvotyOJ+gQ+bxSc+iPUVfZtKgKq6Bnx+yFsBQ/OLV0/+1+vWnnq247B0zms95pa7gk/4q9a02/K9zSdxpZ/kPdVXcTy+HyYXzDfTG/gLwT3BOnjLJa1xGfkGofsMvQYfDSNHeWiY3mUCZdyrlOZeQNnyKNcFJVZGH8VOZNo1wpJksaDqBqEcv8UwI7bMKzGQGK/HX+sAuYyc8uBiUK6yzHQXPyv3D+9j5pFsozZKpzzQrIW3XGNoSd7Rj3pfyrnJvTJD3XlNY8AXjzK1ovXKex6DZ/g5Isq8BuqDujYHyXlvrW9175W1ztOtJ9X7cH7u1pUSLAfHqa80zDXFUS0umxXe0LAaEwubNlF2ImfwZ64jiRvOveWH9+LUg8wnfaDcSoT+p52jQM2vO9dS/+4+BbaBAhf953+EDQdhy/HqFti1IO9uzmGECmKzV8Dmdb06lYFGG2g2lHpzyetrJaJV/txWDU55fYK9BiRoA2uBnHoS91G3p0JqazxvtoImdVnJhFTUoNRTuSIAapS8RBftyJ3XZ4Unc3q5n1CB0fDDYJAhhmlMUKupNdg5ZA+ddS55wdVlet/k4e5UqBoDRLOd4eJQGOo5a3WCmmYtUE7acUPrzGsKdVjjo0eBikg7j6lsZD/Sk9QAO+tNmgMpEvQauouN4tutJHbzk3mC17MPUJgY7kUCsSOkecVXApMmt0CpFH/OaQAHNcS5TRAZ/XPOZdC2Uvwano3naBzQLMEVQshSmkJhdU8IkplL6DDV9Bg769Re7nHlCcPLSsXTGl8ACCumOiLE7CfFNBX1VEqlrBIghFoi+mmC+aXXVOawiWVY3ZRAU967VLOpuIjB1H6ukaR90lABDTI8ed2IlfNzKLw6hkbtui1XIScGISCegsrDMwWUVUyJbek3snMoleo380fTW2igrDUo0ERiEDDzEaSXAZlD6zkEh7j7+VZeE/xkbjJv6gxZJC244PAcrnvQsLsIXc2HvXi0QxZRNvDZ8urbUOO+8T8uuia2EqA30M1iXvYK00Np7zIBMsEwi3SNsdgS8kvpSWZ+Mr3JBqHkD0tZygXLHhqzWnDc5iDbA0ka83dXiiePRFEviTNSlMAO90uhj4JjQQTzGJoQyYJnZAjNOQiZFXNAj5vgYSrbCU6C1ml0sbw0alIXM6qFUx4eZYdZtzKHQNnfYa0xZJ99JlDGv+mMXJBhhsXifEyUo4QCKKPDNG5p7vg97pe8M1tJvknGiY/o/edYU07K5+raALI50Mgq4jldgnTLaAexo9eX+Czkc5AriKZJ8Lrt8dIyZ/VvGWDM51MZIs1rwzDF+bJHGV5S7XUObh4A70xh8jE9ymhoFMYX8RFz21kBW0CZRhi079OStO+xm55r9tvyLDcjFytzRwn6OFetvCdIDN6L99qrKtko4yV5LHSCatj1+iJJfD35oW1TvEI53ugTnUA5eUjcHGAueisy67ucdw1CbNeb9tU+WwNlF+Gy3NfW7OlXBJHnxM/pfD7JyH6n+OL9NG94LM0e3mNv76RLO95uQ0Q9iPrZ9V6estFzZmOxpGvKYcnAALMh64NRm3Hl+PRO2yaBchCh1kUc3cTHiHENlEkXGjr0eBOOPbilf45ybybsf7vdFJAM3+67+jf0KbCDFMjQa96eCmG3BXPzMGJzaR47k3tQtyW0BnD1JmTrrHUHfq4rJOcw6g2iAwhGP+vrtGioaGt/dG9c8Mb91Hm4KcCFp52HZI0tFF5CjADKDfjWNmOAnfThBpCeZW48LFjEs02VDxW6kJUzhxw5l0m6cQMkvchj88pNnPq0Ou7NpZfRwMqm2+7eWFN5SEWhNi5wmBx/o8SFZzqVn9bTyjmhci4N0/6SRuHwWLQJh4JghbMVV+0GGh56hYN74PqNCkINetV+8FJOaNDQ4/DvOY+1stPwKIGRNulWEclnGXxJndIcNMpY8JDbiNlowj5NAzMoFWPMI0Auq81mjjAVZ+NUK0UMfwyVz+HZ5BlBEBtgeH6qzucUAMwBsn2uA8GMBly11vwMdY0wxABJGpvGmvPpcbf+O3s81L1GOSQvhiEm6NQxb7iQfQ0mb9ZQLQ9IuwF6fLlkwoBiIFMAWlhxeEoZnA7vHs9K1nFQBFcO8294hs9WtWuHBmsdch3oc4LY4LlQUqNXsVrk6xIgMJwzDezBsoKm5U/+bLRjf+coid78qrtDec33VDbrYoYtXzlVQl41CUI/X6PRV8xbD5lAD6CAoBYhZAW9yPT6EShDjeZ5twTGOveWR0LZk8wzk1ngS95KASl2vs4tTTrx2a4erk+kW+ON95RaqJghTAODfXWcsjh+bRV/rv2MLAmUkE2xFQ3ZdNW5zg0NTMfkD+8bfp7WioA3+xB9pXzg/HE9dYReG0jXQDkLePF7GmVYuZjHQjH/fTqPGZMtwAYArXi8EyjbcACa0NNMcJDjyGnD396DyB82TKiverPxqgGQQbJ6raUst9Uz7ic7T4bMKjrqY9KS/aBxkN2lQYj7gWRwgDXJMuQgswic1nsYd1mtm2H8yD+eQsPLRhhaxpnfvhGFvJCjrGOieMSYQ69V0Et7QchGfgRI93qh0YRt05Pf3VH21QAr9+vmCiNezb32Rhkr6NEPsFu1leurO2S/TrVi92iEzOOxtG+EfDAfJUDOfdLPbtrm9Rwh51zd9j29Xs1vur+VEcknMsJGeyIR+9UDKIunQ+445NpRX9oJav2h2i9rWbOlPvbseDUu0V1GtVxfNhZ6/WWqgaM2kh55Pf9uaBM0avegoAJoUIdeN/QnH8Yeau5MQ1PQTPRIOT2l3P6D/vFQk81l//vto0By1fbd1b+6T4EdpMBX/8v/AIGax7R0Wj3ZZHd4brs5ciO3DpFbUCrWKXi7gXIKaW9q7ebGcONUTOthdG8edfu1Ypv31BuFC9lYaWrRmAOhwjnQdN4bJIGyN5JWtIcqHmCPSpe8PFK4sHnoqBKGP1rpbY5AQQNZkdl5znQkGTTIDxBhZQbS7r11DQM6ez38g3GR50XjC69fN5DOTZ6AmFVzExQmGGyVYLeZGymfoZDFULSV20Slv/YuxvOzH8kXHSwn5a19Nco324/70/PADjSCLpSTvFNGlADTDpltwYHxkDfv3MwNyKxU6pnR78xD7s717qUw1eOq2+aT4Kty4VI9h5Pjo36cr0Uvju6QV4z/l9LC/sRceo4RiiygHN7snFjrq7jHXj2fqyl/dCizfJ7p4QrGVELNn84P81wKDJDHOK/xXYIZjoAtOr/TBqPkqXq9jMtLaXp3g0OBHzxzBgoncWoasMJjn7B25UWOKsMMuR9Qf616+5xyexo2so6A1jpdFAbJdvuFt4MjDC+EQ+YT8LPvPpJnCsCkX+Yg5/+28sQau5/pgmbhmRboMS/1CtVMvsgQy1xvNS0805x7+RvFBz4zPkSJJoR/25AyMTYqECOaaR0jD1k5yDzqiSDZnmOdlyygbC8z169Yg8BJBj7LJ44517FkimoqeK3WQJnVeqXMg7b2PIcoZJ+V2442LQTkHbViL4Ecii3oFucBNxEaQXVLRPbDwNDuf/+dhZASzOQtjezq8iiLtqShQq+zmBfbt3GFdQ6s6Nto5OOgWLzLla4FlHk2N73N7FcSmvOE9hIo62ggGRrMh03VZD47gD4NPfR4K9qAa1C4xwZd8p0iR2J9yTPO9c+ccWEhEpiGNB5BFVWQhXiDArHORWJRuJKUairngA+1AUargzJtI+RPzBfXMYt1ydBEwErZQtqw8jL/iXcYkeDjoHiO8noeLTZsXtuIYnDE1DRusHPev82zXmtOSWiLlHmt8+Xzlg3GEtRqPXBP0m/+zKMXaXWYwqiGLQDlvLeWQbVRbTKg3L3v1/taB+jltG0DUK5BX/Kw+SSM+TzOQKxuw1HzDLETaCZaeo8OFhPPeMo9z3UfRUtb9pq2UsY07YQHPz35NdDONVXfn3t599y0cs4V9bl2crzpOMhnul3LmlqeGjsTEFvGae8OQK1xiqf9m4v4teOVQb0C8Hf+8E/q7vc/9ymwwxRo9McdbqF/Y58C20EBAmVXwrRQz/cUzt1Auf49N31u2C1wCw9XCNhOJbYVohaytjw2x/wECEoBn+95XQ2Ua4EfKnMDAIwmHLpm76stvAodoutAxVisoDkckps/Q0ahXEGhUP4Rb+aRLbiP58COQQGhx1n6ETxADG9lkSYqSgNQ5lhpdHR8OI7G4V5jQCBwiNB2Agk9SyHe3kldNdPeS4F0fo33cYTPSZWhAhzeX84N8++0IYfyoovYTXqfwtLP33QOaxTzqL31CZr58NzE1K5o5A3cnpsIcKVSlCA5n1nxluYDfze532FAUGVaba/eRMUn0Y7arjZPA8WwQGvess1wsfN3eezt2aoBjQ0H9rpsqsKsnf/owmSNksF+CHC09MtiIzqfNni/7YvzIcfHNmH+p9sDCG8O51rH/Sh02rQ3owVhEozxT/EzFf4ZBmh4jMJGofCPY354dNBU8Bzfea0NLRlaYODq/qhziiS3N5beMR9lw9dGgEd6gRgxSW8unEv42Ufq6KA0Xk4QLACrkQoE1PmtbJeT5qPDPF/mN/MlVxCKDKui9QDGQ/wyjXwN0EJP8iBAi0F6huxbUTSven7HBdLQJsGy+iaTg/qkEF45o3ime3iN3NVQztwPaPzyKGeUSOuxSTpZaXM4aTBg8FgqdsnCtdEk+ST5oFGg8+J4lxFJHbEHKedYVaIFrJgrasMC50XzwHkTOwCwjIzAe4xQWPwjWM7CS/QmKz1Ehjg+zAcYqcJ2OnXzcaHQtiC4XReueu11ZBkTAE8GEs1IGJaMhUWrmO9Wzlor5vAI4E2nUP31PZ8XK1uCsmF+jjr+VcY99klzGvwRa1DzT3BKQNXwCq+xnKNxxPxj3uW6Uc47joRi6DXzk+lZno7fGNnDByhMX92BHKWBgj2vgbLYSQyhMRnnsG/p9Xc/LZdiLAJ8tXFKDCZaKvmIocYMnSbgz8iMhiYh/8TrIedy4SZv8TH06nIzQZ0Mn69uOegj5/Q4GbyU5x5RUNME4NEDhV5DBoBRxsaGtX8w1JrnbytHufEoM52FMksP9NrTvNoA19QZ8R/ttPIa/190ywgk9i/3T68f7ys+Iy6KqVl4tPpBjC3Boe7L8cYewZa25FHOjvUCydlenstuElsWmIP9ylMlZDyMfS664TGITzSiZIZ2nyI/x57VRGVl32MtpSk4pJCfGQDZZGx5IXWDboNtfZ374953G/XYFvf7+rd8ntvE88IA7X0x6FGNU8+SAK/eNTeUyRhvYxCwXO82AqShoA7Dr73W/Hz3j74f1O+/9SmwcxTIHWnnWunf3afANlKA5ygzoLH71W25TSFcK5B5DTfsVnkKHSQ2g25lNO/pBORWjHJj6NWXyYYTsj5C59gPA+OsrJrHhCjXCkoWFSzl5dELrE0Q99AaTyACD4aAO8EFUMkEz55EjtG82fPL0OgGheBOg5I2iqM36EHkma7DI0PQW3hSLoo3ASjPnAlLOoEqNpgBAmwemQNgMYj8zeHhYQEBekKo11EJVW4ZgR2VYiqEyLkbhSeKgIVFkbiJGvTyb7Y3pjNpaVzg/VRaXB0X9/J7KpZQMFPBTas0q6EqgxUgJUEBN08CPXpz5E/gM4GGqKA6VLvdlJP+jecqvFh8Dp/NvgoMEfxRN4qNWQBR5zlakU3vlyz2Uo5DVcOz2ZcEslJgAlBLETB6CAW6Vhis0PvYofTY+lmdr1pN6hxX0spGBTpm/KxpmCvm+s2dO7cMrd9ADaLMHBxEWCPmUcf/0DNHcjvMP3Tu8AImMPFxK2yYYJsFmGbOGCwbhofkoZlGuhGcamz8r6uVNsp6KJkTAb6mE2Ty6aPoA74jX0k5hgdpKoDErFmzygj5gXzMolo0zKB/9ChFXLD1UvY3dht5nAlOZGQJhYvzqzNpbXTAWVi4Bs8bJP/OtIcaPEinzUyFXM9o+LSOUEheI21pjmDmro7/CcUS5WPl0WyUSPIix08dLXgjPV98Z+i1kWQqe57lxqDANa1q41n4jrQ0WE9veq6J2pNT83rKuJoHWyWWILgFyc5NN3BUnYGsQhz9lLcn8ki5NsaxtunRG2GINR7KtcH163WUHhn7q51LaiW19c7QsBXhlFxbsU7TG6foAvJjKPMCQcyPb7zGnndVVIaspPFPbCAGNP9lm1q74VmzV9cKsnnVQFje7wQHemZE1iRzyUtrb61FAOc/jKkJoqLOlvcA/0Z+yTlxBAM9yZSHNuBkIS/eMh3fUyaKB9iHiCZQ0UbSVN+Z2f1O+YT/yAUoqAsqOTLBx0Z57fq4K6bU2LvoAk68L4A9uFFJAHYrCyhznehVe5T9jZ8r+lXwKdeiyI/fWJfBF+pvmXgF2AyUafVSTjf7SuMXwRejlShL8LdkAT3KMOa66jXCsAmWEdwwDo+yTsFy8wLlOl9XHmXzhGZYyCr6KLtda+jU/hjyjs+V7CKfkAfYKkghM6KMB8FSwYs21Pglgx+fGffWhRg1/7nEkxjR6xBZmpOMNsojzkQ27Rs28BrQt3I5Dfv+Ls0ENZTtnCeHXXM/CzAtg3KsCa17F+LL5+bDyPpiQV5DHqzGnWtFfQgabxa1QlkfXuXaGFAD6VpGdRsM6r/rCBndT/0g1qv2Ve3Dfnn/Cu7kuzaKhPz8KcLJ+Z34jWPLcXgH1C3RRt0PNn3XP/xvLYH7n/oU2AkKpBzYiSb6t/YpsO0UyKrXW7qjBseNVZNCkUqPFAWGnTFkrBOftGDb39dWVLcZW5bezfoZHpn9yc2kVx86Nxvez93VSrjAsjxoVpb4maF7DE2j8sPNnnnF2kvRd4Lf6QC2MwdnAhQNlQEAgk08wxQ5X9PgHR6cPai/x1BMhYVWRqCQzJ41u6xdu1aK7ty5s8u+S/Yp8+fNkaeIyvC6tevK6s+/EHChBiFoKKWH4MB9msGcTXny2gI+AwTS+F6eRtyg40/QRwJJVscVoML4uMnRkzJNiuJUKd8EcQp/nY6QRHq6sdGPI7QzgVbGD+aGSQA6AGV5Os+6xbNGUHmX/WVYuYA6wROeIzCJUQzgOyqlVIxYXZXf06szE4CNQJsgk0cEbaQRAC8rEvC+0yuro0vG41zdqcrL5EZOLyhDeAnmDP6tGDMklQ/NiAM+bwSGAqqlA/QmYZz0sJBHsrAax5f9SPDMfghAeCs3EA6Fx8dY8Hmu0JybvQHOBGiAeZeXb1NZuNtuZcEu83QN+zQysr589OknZQg053PHaSCJ3FN2nKBWAAUGF0Ubo78El2NQXlkoZg5oNgQP4wALXJER6ZXCeOhdZMVWnzuMfoG+XCL0PjoPFvOBeaKne6+99iwLFuwS/FHK6tWry6effS7APAz6TYMRZ4yecNGKxxBZMVZFYQEFK0CssswXDQEyplBBJwhj7jFCx7E0AJytMJMvON+DvJYePirGpFcoYFnx3N5RewPJozQCwUFvHiZYwj+lMmA+WJiJ97HPGUouJSzmjPQU2Ir5Dh2uNfqE0un11Sq/rfxoFVO2VSuskj5U/kKhr2VhLX8MXuyJjaBhXSqDj5RDF+oiGtmkitWMIuBc2hhH3p7A2McxDyPgiXEaqjAfG+VdJiCzTFTf9LBIOxC7huIaT+yWjzVQVrEx3i55g/vM7nq5voDnnKBQUTIyPGS4fBuF4Wfa2xjLJ+jmeBHyEdN2PBeWSUagCcX0IMu7aMN0buntPxKIOcw3Pcp1iC/lg4AyoxrAJ8yF9/nclhUZBaM5VPcCTrL/BDgJlDWYVpnP6s3mGfZXZDd44L5GeCpQ5hoNDT941jU2jZsAWc80oVtIWHNTj88iFens/VO7gwZgXpMxIgCsykJxvQBFct8lUJlKWcY1pjOVEakwNqLwbBfz4j8CZQBo7F3jOIqM5OAt7HvuuZ4zDqMCyg2DRTRA/B3d9fUE6cGX4oFogwaK9Fibd3IPNn9zyut8WfFZ0h4/qlgYrktPbzfVTCbzTDdIDEXDYD8gYLPWt6Bd57ya/9IgZOOHaRULKECgmuIemEBZY3e/eaXltOcuadaG/AdNYgzNM7luZZiKvSoWbYcMiufymjRabwkod/BryLgmLUn8zXkM3o+2Td4Ave6K5ztoY+62MdOTnrLVxu+mhknQKiMD+6HX3Zzc/3tHKbCFpbyjTfbv61Ngcgqw6rViNnu8coNJwZ2XpGVYQUnc9KrNo1c73Rtap1Ia20qE86VCZ8tw60WcbATt9emxyGNAwmslkW5LKBUqaKxlV4CdvffaS4B5fHwE1XrhJcTxGWvXrS8ff/IJlIvhMms2PHMbRgSQN6wbKrPnAgjSiQhleJd5u5b5C+bjb3gYZ6HSLzyErL66x67zBJb3XbYvAMvacvc995Vnn32ujEAzGZwzB4rdLIFDKdAAJnwn0KWXm6CWox2LwlA0x7NiJis/27lCb984+jpL3lX2USG1yjH00Tz0bMsLgqsV2gsFnAriIBVMgi18N0LAi3uYiUyQzu/ZlzEo9wTMUvepSBGkpaEBbdYe5u6N28dG0LMNIwQeTpBGBWIGjA0EdyMAg7Nnz9b3o6MIPcXzdIwLruWROGyPii/pyM9D8LwTaNNTSe86+6L8RPRnlB4eghA8UoYCRQm4ajuBLWkjFZYe0fBK8ftQV8SvBOYErZrN8B67AjFC3tEn58xHlANuGIH3dxDRA/vus0/Zf+mSsuKwFWXvRfPKr3+9plx3403ltbfeKHN3ma97VHCJiofAlEOdx+D9ZYEd6lSzyVcIiaTGPxtgc92G9QDKMzCX1iB5vcNIDZ5GABwJqnVmLvPMGIIKfiF3zJk9s+y7eHE5fMWKsmLFoYhuGC2/ePCX5YlnntOz1w9tEM/RSELewRAULs3O+fghAGm0S94hgA9fYeiaZAKCE+aCorrw4FQYhmYKDAgck77MOSZnhqeFxhapvKyQGoqcvfygAY0iVAz5HKIdGTSiYJkWcWx94QUKPKP2W0UXPaQBRsqoFddGoVN1NbeTsqMN76zDh6n0GoD2kmv18zZLOyG4J28R30zZbQAAIABJREFUmOQ6VTsEDARMNtoozzzOPk5jEuPhGQ3COZ0A/47CYkD+VSFAGhnkTeY/80DEy+tvA1u3W3vDc5wyFClEmbzt3Fx/Z4OhC/Rl++GdTqAcZ3wbsNrUmCDA99hYl57YBCjmVYL8BD/spEGvvJRNn2kQNN3kqQ2ZItoHaKKX2N4q70POpTT49RxCNkGG6dgxFvICTzLUXzKPwQ5skyH7wqz0cnEUBsp8af9hmxyPQBBfUYuBU5eeZ+1jXGscBj22HAtpF970uDfPbpeM0LwTiLP/Qb3U4iqQoUdO8kpezDnS9DMEW1zeFit01Wvwv+hJoxHmmwCZPBhyfXRiyKHXKOI1RG8ywTJzlFn1mmHXMPLyNCnNh/L3OQkE215Tzd5cra/stobD+VCFbfKYjWPaD0QbvjuawekhlNOmd67wxtBegdxm/NXz9cym3U7C1QA696LGox3zrX5xIejvfPrmE1DrJvk5aSCKKE3LAQJsTaus6numOLGv5CMaL8wfpiVlb61H5efJollyLafsyXVtcgStNQ2ZntCC6nqNN5+VcsGq1d6jG8NFKk6NXEiw63lVP7X2zCKSKVxRkvsSMJmaL+2R12dEWMPHWk9+sZd39j3KW5AC/Z+2hwIpU7bnnv61fQrsMAW25FHOTSiVs46NJJQwBggydzJ8IB39SEuiNozImfU+Y2WW8pZY2JuBWd974+YguZdi6+vrzZCbQoJ+K1suKiQtQMeIzERo8UEHLS8nHLcSgBfeXwBlgrCPP15TngTAeOOtt8ooQtYYmD1/9ryy8oRjy0vPvwTP4UdlI8JbZ8waLActP7Acd+Lxyk1buPeestq//9575cVnHy+LF+1Tzjvv9PL+hx+Xf/4JQNTrr5WZaIfeNCoNzB2jx5h5dRP08Clsml5qKxmDAJMM15ZnFUqvCyNJdYoc6vGyYWio8eoxzI7XM1d0OpVFKIT0jifQ1QYmT6+rchOHzJo9B57wL/Q9jQScuwmCJnqiQyGld2EYgM4eXtAOnlV6ihmcSM8kc1+JQ+m5YNsDRGFUFnkYEq6jskYQxnBztkGQzL4QGM+B0SAt8fRKEkwPYUxU7BnCSwBFRWc2vPsTPGsW3jfmiHNnpqJM0EjlmoCDobv0irGIDLClvCLMjyPJ6N2lgkMaKtQvFBwBatKEXluGn87Ab7T+60gfhhzTQwiPNiMP6F2lQQRjIizcbZddywXnnQtwukd58OGXyi133VM+R9TANIBJqedC8NY9pUTTugJv0/z5c3Hd5wpbngBoYngi54uRGFZM0HcCJvRfsQcMMeWcAlTSy0olWV4YHllFRRn3TMc7IxmOPfZL5cvnnFTWfD5Urrnm5vLqa68qL3oAzyLItQLM6AgYAvhsjjNCqqnI0Iut3GQqYBgvQ1kHcUbtdNyvc70FTMH7oBNDXhk6LoU5PJ0EzlxD9I6rOjbcz6lQMR9ZAAaeU0VWcI5xPw05nHe2z+e56vO4wI8V4VSv/Gx53LiWFQ1gpV7yiUCJYIK+vMzDFfAJvVBKcgXEQ92twUnKpHyvFdL8LMVUYI9sjjUh4E9PI+fZhhspy+gf5Z6LcvlMW4VVa03jbxql0M8xnmtLZbNRVK18SpIqVNyemYyP58fMKW9loWlQe15VcFBNtYaAzRToUF91DBGPzbL2bBGsNWKvlmUHozrSQx1Kr8CPBm75G4DLVYrt7czcX89iKuhVzQM9z/R0ZEOAaFyb6RkEylk5WF5kyG7yC4E001f4TykArBsQx0i5oncAHM0XeSO3l0Dm5HNJPWegpr/Qc8EO2YPs+QDvBZD0MBJoy2RiOsdxSrouvLM2GuR2WPNfr606LtQCtCdyGo+kI6/FeGgs47MYsJ80IZifxiKS5EdGijDiaMLylnJ2aAPlKoEyo4rs/Z9guwGUlROdQDnWVKcRu+prkE58QfkcIf+8IvWE9t4AVkJJAb4lL1rDd+0NNZ+3fKxnsP2Kh2tKiud5TTw7NAddYv3BE84UqHYSDNlqoM6/6zootb7itUb5wvkNk4X43uNNoEs6N+zF9mPMKYtkjolxtHpPwxhNn1Lnyf4lTXlB6l9J63x+GixTt+oJlEklkD2P9KrlXi8HhgB69lkrJDQzLoekJhUCrQ2PnCkANva1ciN/1z2xlvqh18nF/fedpYDXfP/Vp8C/EQUmy1HOx6fArpXHRuBTYZdCqkytVi/o0fdaiOf93mzsSciQ614guduz05s0qWQaJFmx5r/YnPE2HQBoAP/2W7KonHLSieXIw5cDRG0qr7/+TnnmuRfKm+/8unzy6eoyDE8ytaezzzy7fPkrp5Vrfnxjefq5pwWeCKD3WbioHLPymHLMMUciR3RKeeXld8tzzz5TVn+4qqw86qhy2umnlVfffKtc+/Pry4effgav9NyyFjmutC7PnjNXIEEbYCjXU1FZUwGsMhA45ExgLjymDHcm/B8GsKBytCe84YcdcrCA7euvv1nWrP7UQEO5qQDKDL9jbrTCp3knc1TpuXWhJYYN0/tL+ljhHBTA4YbL3DZ6GrkBErTmy5sywotVqbe9V+GkuI+huMpD5e8ATFOU62xFld5kzvWazz4r69etK7vssouupaeZr1RQCOoUnowxjg2PwPM6DCA4R6HJIzBojMNL4nNNmbfNPhIlURGgMgyvE7ylVKY5blq3m/zE8DKnApUKr807JAiaYuFYAMmsCqy8WbaKsfFYJALlYUQcLJg7v1x1xWXlsBX7lptve7A89OjDhT0ZVXi6VQmGO0/HP4IQVoo+7PD9y777Li5PPPF0+eCDDzFPBMKgFY0mMDAwBFeh3+z3FMwj81cxPp6tyrD2cSpmAJ/MkRxDTjzZZgZTBzinUJLPOOO0cuXl55XnX/yg/PjHPxGw5sgYfi8aY+CDzJ0nMKA3PuCB1gnpzxBz0F6eeXpFaIgQIHGIK79n+D8BDd8Z/aDzeOg94YbFdpgXCH4hr9LgQ7oRCEv3jyJ0mcudShXnPkPeXbQqiuulths7IQGIvqLiFkq1sKSqDvMHK4PpEUueZWEtG9IMyFrw2NujzPt6eZgMhoJb8GE6DUVIydBsU6EOxZLh8gmUOXbTwHSgUUdh1vTk40bygLAGO2bsH+vfRgK1Km+wZijGEcaCiL7x9x5tKu4+Hko90r21YiyPEL+TNk9vKA0vAf4EAmyolB8owr5pSKTRQ0ewCYR4TfOzQ3WZg29Qr5xaVWim0SLqD0QfKHdqoFAbS+3x08oRj3UDZf7eCZQd/q/QaxXxQ/8YoRCGEm9EBN5ewzwuKwtOTiNPaN4c0SJZIJoEH2uu7Qnjf1UsK8JnXVeBpKOhit5DF8DjPGkHFJ9m3HZyYct3jafOgqjjJf52sIPYmcWsHMpLDy29d+YF5UF7dmWgnkYwCBnM/OQp8DaPo04GU1YYiTK0YQJG1RF5lxHII6DMfHEBSNIsjE9ZQDDXT4I1UTF5SN5Sz5LkavCXjB0mYxgNnM3OvS4Qq+c2+p+fa6BcE0J8QaNmpHLQPOUGxHB6UA3Mu8Fhts8LEyjLGBPPT76rAXKOM/uRhmlFTICfJWLYnpi+jd7gs7nvsk9tYbwIZ9bCpPHV+e15pGPtIW4jtmIRB51S38n+1N7nOjQ710nthNgMLLNv8nLbcljToTUCppwxrTvkhkiPMVFXEz/G2gjwr2t5k1JoohaJOFQN+XkxkLv7Va9rVu9/3gkK9IHyThCvf+v2U2BrHuW0ZvYEyrlJyqPSCZRrBa0WvvVGaaHdAuUEyWkx7c7XqTdbb57ewKQ4xIYkXwEkswveaFe1x1ueOCrU9OVNlKOOOLR87ZLzy24L5pYbr7+53PvAQ2X6zF3KF1+sF8g6DOG13/3ON8qiPaeVv/nhreWFF56X0F+/fr08cPvvf0C56qqryjvvvFN++cuH4VF+u+y71x7lovPOK4cedmh59Ikny/U33Vw+Xv0FvNCzkPM8G97i2VJ4mAfsAlJUig3GWNSLyibDkmfhuvSscnMjCOU80Hu8dt3asnLlceWKyy8qXyA/+oYb7ihvvPFaoxDPASilsgbILOBsj7PzTwlE2dZnAKwEr3wNbdig51LxdIizj7yaCgBHkEYQRbClXGKA2NzoSQvew9/oNeYrPYszEV48hjDgMXmGQ7ED6X28iwEyPcxsawOez+/k+UQ/2F8quJozAEY+hx5rKsFSjnEdlQ6GqBOAMOSd4GwUbSpkO0Anldk8TsaKhAF5erJzpUj5jHvYB+/5BmwMueQzRxE6zXDbTZi3ww44sFxxxdfKrgt2LT/52c/LkzCgTKE3mYqn8uPhkWbRt00wRiDSYK+9dim//e+uxngHyo9+9K/l2WeexbgHy7z5u8gbzzNzFTKvIkosyGY6aR7I1yAEPbX6Aa8JjHmQkREA7hMAygyfv+SSC8tJJx9T7rvv8XL33fdgLU7DPTBmyBCFkOl54DsZXuzlJE2VhkAwhP+losXnzlIqAeaCYBnXzYDHf3AmQq/pzcPfpLnC5dGXqRkOS77Ab/ybaiKNLQwzVpg4eRfgWt79oH/yUs75KNrs5i+lXQSAaueKYICMYfAQal3oz1aiHTwsFN2hULuN9NamDzEVxAoA8qpAnx1Gwggj5Z3TYVAZkFElr/WzeEayjuHBtSOI6uAaJ1DmOcmuRI8beCwUuqhDxiLc2keNGbz6RSraY2/Z5uekwmw5KG7Q/LbnE1sRTi9Wa2DktZaTVHRVZInf8AP+UZWtPXQGyuHBBI9JLsuLZI9RAikBK/K8QH16hO2JE0wIQOi9wLipDhmtQ2JpLJxC4KlrXC/A17r6fC+gzCrYCiCSEu+0EdFG00tPsAG+sxq8F2Tf+B3JzqJRsrOwz7EeZPAQOOKYnMqhOeG1iqTixDiSxecOm4Y6I8FWDk9nYLzcC/Moqs1NyqakbgqgPEDjib4yr0+I7jZCTOiZzDHH5TwKkIYbFoxDvyYmmNriNbp+PYp5bWDNCUTkjJA/0V+EG7iwn2XD1jzK4jvJNhdv6ga8jfEpgBiHTZAs7zxlAnknPI01SMtKzw1fV0YOh22zJU1C0L8TfNXeyxbw0RDAuY41o4h5r/l8Tiyw5q1Nz+gEq5oj8bF1C63EAH41XzNiRJd6m3M0Q65rjp1fp2iqdKQ85pHt1h7juj8J5rV6yddhPMh7ckwpv2sjX8quRgcixwSLxVLQevR1NiTmq9X1/KV4m3wfc7EZGLeAaowbtYxIuvH97n7odTf79f/eQQr0gfIOEq5/245RYFtylCVLY/OzsukNM48BslKydaCcQjMrXrYbJxWitpJrq2O0y6HeZCuJrudamDs/0McyWSujssnMX29X1DwmADIAsobWlwP2X1p+4+rLy9IlC8v1N95V7gLAGJsyqLyu+QAx559/Xjnv3C9Jyb3tzicAQu511eoAiCeddFI54ogjyj333K085PUIZV654rDyzasug8d0QbnpltvKg488yqpTAMmzygYoziyqNG3AebjK0eTGx9BigAoWZmIYMruZBa0I0ngNw5L5mj9/flkHj+zRR38JYO2C8hHCu2++5e7y/vurpBgRUM5ADvO6dRvKvHlzdU+CWIIStkVASfrzb92DjX4e2mWf2Pa8ebuoYvcoPBKZ+8vNOxXXPM6GbSegZL8FKAHOCIxZiXkKFN8N8KJTwc1ncaMn8OJ96wDy6Wmcif4mgDJAZNEp0gXtMKSSYcIRfs7+5nj4DOYvO0eZRdqcv8lnqSiZvJmtklQbehLQG4TD6wLjB3mOhaxIm/QGMgx5xiDDsmEkoM6Gfh17xJHlgq+cifNJR8s1P7u+vPTGK2UawtcJkqnAUgediuqyM6cN4vopZem+e5bv/ftvwSCxrvzTP/9rWfXeB/AYy2oAeuWRTTRMsOAVx0FwBUMKQ9dZxE2GCxgYEPLM8TOElzwM1yTyD4fKnrvtXn77t75d9ttvj3Ljjb+A1/rx8smaz0CH2QDIcxXmvGbNGvEtx8K54mrI0GDSzEXb6B2LisKgIQ0SnKusus4lNRMePF4rvgS/DEeePdEKv1sPo8dUAGoWxZOHmGCC3iEaeQTUx1XgjNfSIDSM3G+F9SuiwcqsDUitAieZIUXbv3OeBIV5DcN8N/PgWUlmG1Y0Lavys9Q+eWqpoKaCmOAngWoALj6P+YaOMVejNC1M49wgFcBVru2hz747131ChorGowyDCBV4ASXwBI/jI/AwBPCz6e2zAm7vsT0x9swacRlsCggIs7YKfCuPEyiHocdim7NtYKz2A5Txb4lF++waABTKvqpAB0C3tzXkLOU8v6cLjVBNJZnxHWmpCI/woIXyrcdXQDn7aoNbAqEA0poP577LW8Zn0WimyAZHizDUWhWwWdOA+e6Uo/R4K2ohxsg5Y2E8jitApY5/4mf2XRQ1aBb91Y9IEdBUO/zUIMv/9CfTE7TPkfZykQsiyzur3abduSR841UbjRtgmb+pjwYiLPzESXHotYFmhv3SwKq5U/SWTSrqG/o0jcZfGsCwvzDShvKL1a6H1g/Do0zvMs/vJu/RuGagrDQOjIEGAhWs0hDbvT37rnGFMUFdIF9WRhtel7u0Qqv5O9ebZ9e/VQCzE2ySjrFYm2scuaJ1xe8i7Dmf4+KL4V3P8G/SL9rxG//mXFsPyDlOgJs86D3BssJs6vG36838Wef4qx9xg57JfG3eyy6rv15zukfFEHmkpMeT1ffbo/GC3h2hzG1fukFsrqWar7LfzToLOeo1F4ZAsbL5XBzbjFd367qOMQUtEmzrN7JLrpegd0YBZVE3GZO1rk2Ebr6/9x//9+x6/71PgZ2iQMqcnWqkf3OfAttKgYt//49km+5mPMnSkPpSJ6j4SuuK7Y9KdSpD4Wlobqk2nRS2jYWTAjyATydQDkWYG2FuRCFwtdmF0E+BbmGcChy9Bj6LVtCY+5I2BCtuCp+jzw4KxCyEwm5ExepFey0s3736qrLfvnuXW2+5vTz08K/KGuR0Dc6cDfC8XznzrDMRor0PCiYhf/mTL8r3v/99FEcaAZCcJyB86WWXwZP7RrnjztvspcPzjz/qyPLNKy6V9+y2O+7W8S+nn3VWmYfrn3r2hfLwY4+Wd1a9r67b24TnAXws3W9fhHEfUw455BCd0/v++x8ItDKXec2a1eV5hIV//sXnZQkKNy3ae1E55OBDEfq7R/nwg8/Ls8+/CwA1VN6GZ/ull18RqKIiQa8tw2QPPGB5Ofnkk3HvPuXFF14CsL+nrP5stSaX3uWjjjm6nHj8CeXTTz8t9953T/nww4+068/FOA+A1/zAgw4sixcvEXD69YcfwCjwLMK9XxfQZbjuAQccUE5CGPtitP/WW/Su/7K8gd+no+88Cueoo48pp552evkM+bn33nM/csDfEJBme+QrHp3Df8uWguYIId5vvyXl3XdXlScff7x8+P5HZcURK8pRoCvp/vJLr6j9X//6Q4WUsxCZwsDBT3vvtTcKWh1RDj74YIWTj4Amjz76aHnxxRcVwk3vO5XtRYsWlYNwzYHLl5fd99gDBduGy/MvvVBefvHl8uFHHwLQIrQZSvfuuy4oC3ZfgL6fVvbcY3d4UzeVT97/NfKrB0HTpeWNN98u1153U3kP90wDzxAkM7yWuuJchNov3nvvsmTRXijutldZeexB+G0EfX8KdJ+KUP3XMFevw+MzVHbfffdy5JFHlf33R3j20qVSYl557ZXy9FNPl7fffVvgGGi5bALApJd2EGOdDQ/vKIw9w+vXahx/8Hu/h5D2tQDKN5W33n6nfPbFunLiyaeUI2FQoeHkvvvuK5989H458qjDEY1wvELMn0QY+KuvvQwa7FlOOOGEsg8KlbFiNvOb3wQvDbMQGHKUZyInX0AdCh/7uOfCPcvCPXdXmPn7779f3kNuPkPqh9HPPfdeCD7bryzENRvw95tvvlPeW/WeIhpogGABvWWYX4Z1r8I6ePutN5EvP7ssW7YMBfZ2KWvA46+88oq86TSUONyUCh7D6A2aBGGkkIYXs0s2tJ6UEBDkdIECaosBzlIGBUiyic/gh+DU3lVcH3mSFnuWL6oYzsrrzJlvinc5KkE5yOABGgUY/s7wahk9QCu2wcJ8TT66XIfxZD3A4L1VLsMYoO8o/2wk4HUGai6kpG8qRVdGgaBRCwQquS2hGWGUXIEao5VbGyLCI0bwlLQlVaKvlsN8phV/jin74Pf6H3vqV/N97BlpaHXhLUY5GCDxe8BgA+U48o2pFwMw8szAeneoPoEyDC4ZFUFwQENPPFu0DFCZnuMEoPKK44k+vcm0lFIfAEn3ia5Ghx6d54e0SqDs+bKhRTShR5QAr8drm4Ay21PYuhCrgato7qgPOTU5mIgG0IzhS3uTQT8CMUWMsKYDwDHqS2xAwccNzFNmjjJ5EAY8GvIYxeJKztE250CP7QGUuafG2Nr0qIYLm3WYQRGqyk0eDH4RgTrRqJihrnpd7+1Z26CNhrC3Xt7dBuzF/HLeKHCDd81oMR9cq2I+Z6NreiUCAjhLBnj9ZbV+T53lgPhbBQJ9n86eTvCZBgH+7RLizdrNvuRackHHVlapi8260lbbGILFdTkeN6R+N0fA5SIKEJrG33QMBCGCW2M9h6y0zDAdEoCbrx2Rku9OVXHKShPxQcMTawHEOHh/Ex6OzzpiSrpXrBStB8unLPTJvvU9yman/mvnKdAHyjtPw34L20GBr/7BH0UoF4v8cHOxMqBTDmWdpGU0LMXaN1pLZVPtuktRq713dVc2tx6HJbPaTGWt1oYQCmLELbXHncSmE0I5dykfvmQFOoGyDcppT+bxGch1gzQfXv8ZgMyi8r3fvKocfsj+5ZZbHyh33Xtf+RzVQXddsHs5/7xzyhCA6nwUSjrxhCMABtaUP/vzPy+frsGxO3PmlXPO/UpZfvBB5V/+5V8Qev1WmY8q2sxevvCcs8v5Z59evsDxPG+9vQq5iCgChcJZS5ctBuCYWu574Onyi1/8orwbYJmh2Mcff1y56KILAVLWIIz6Bng31wEIH1IuuviMsmDOjHLbA8+Wm26+A4rPhnIEPNYrDjkMod3Lyh67z0GhsI8AXlfjjOcxAGbkWAOo8ngona2MkMmlANZnAujtg4JjBx+wEF7rjeV/+eMflLffWyWlaBQK1te/+a1yzhmHlTvufhRVuh9AbvCGMmtwTjn33PMAUI8oL6CQ2aOPPabjp04/44yyZMmS8tAvHyoPPni/QN4xx3yp7AWA9KUvLZOB4P/80x+V9955j0mYAFqD5ZTTzy6Xfu1keNdfhvf7fhxd9KnO96XCux5j5dm8h6Ni86EA5PugnUMPWgwQMlReeOVjeEEmVHRst93nwou+XO1fe+2D5d77H5DneArP9oV+fORRR5dzzz4HYemjCD2+T9+detrxZdfddi0P3H9/+dWvHleIOUH0JRdfLATywH3oC4wQK49ZWVYed1T5xQOPldvvugN50GNlLgpvXfrVS8uxxx1YHv7lKzBw/KogcrocA3ocf8LBZTdUm/6na+8sd9/7ILxALKDGolc4zxj9G8aRUXNnz0BRtz3L0UccUo5debT46KOPPpWBgSvrBYD3p2Fw2GP3hQrf32efxYpYeAuF5HbFEVQ0POwKoH7rrbeWJ556smyaPrOM8zlYh3NgWKE/cv3aNWUWwMKJx64sl116efnw1+8hP/nH4IePYfxYWc6/+EKA4DkK3f7Jj28tc0GvxXvvURYtWVYO2G9+eef9Ncijf0eh1gzD3wWh5IsWzisffbKm/OKXT4IfP5HyR2PHsv2XlxUA2YMIqX/y6ZfK6PB68MgMpC8cgfungxcegqFldVkGwLsLojEWwfi0F3j3iVfeLU8++7JCx1mw6wAYAlYefRBA5HB55qmXy5tvEyjPKaeeckJZumjX8u5qGDcee0Ih9KMBrpnPy6gCqmHOha08rjLQpRe4BZmNzCHQkeLnV/oPGw9oKJ62Bzq/VGH4BOSShfa0KQ0WfaC3n+Hu9NzxVOhNkRKgasKqam2AbG89vfY+Vo1/61zZ8JJxDCx6J8DaA+zaEBAB5Kmrd13HNqSgyuPZjtGi1JJQSncCAsnBVNgNkDTBJoxBcgABA4f4ifI4DJv8psPzpDDTFjC6qQRbXGaW43pyAw4M2gWI2S7ACI/LoiNKIbe63mHXrE6vaBaAYALlQZ7XzQgLHSfH321sUKVrVlJX//if/BBjJI0IQvVoe7xp2OKeYWBU01AIFd8mUE6VLNCQGjdwbvnKnCUgEVzW/CjeavfMzmd1XGWwHkDGEdwOsDbIiTkh3ZKbOZYAyg5ZYI48DI8MvUZEw3qEXfPfMM5R5vFQ5FOepexaCtV6oLEkwRxHBto2gC2BFg3jnEPqBIqiaMGyPKfsV7BT401uSdRBY+/JbQRZguk0nugoxIhocP0SPsyh7wagfJxpkn0x/xLchk7BLpkj9C8NII1XmfMVQFm/NyCcbUfxLvEAb3dxOuHJWCeiHxmKxdSCI/Q3QWS8G36yFgB5tKWxjxqjccfd04xqwbcyoqVJ8E/Quwar2Qezu9d2TEGznpPffLSZKZJV3FvuI2/Z09yIhND11D989lneHp+XUXjM8bflkI0OojiflREBzbrvA+WW3v1PO0uBXHM7207//j4FtokCl8CjbAkZRwBRUqYSQ8WUlsEUhI0wpsCMTaMSjrXltMPaaekcG5yFqARrh2e5Da/0hmmFj3l0CmuKvaRDUeP9kuAATBTQOsrDXaOCoX2BDXEDooLLcF6EsNKjvO+iheVqhEkfvHy/cudd95db7rinDOEhpwEMLt1nUfnVww+V5QjPvvzSs+Eh/bT8+V/9FTxnX5Slyw8u519wUXnuhRfLo48/hrDoddqUdsdZtpdffEE5/aQjyksvvlnuC+/p3Hnzy9cuvagce8xhAIsvlhtvuklVkj//4oty6qmnlssvv0KVDeu4AAAgAElEQVQg+drrboCH7j31c8mSxeXr3/pm2XvvBeX6m+8DiLofABbnNgOoHIciYl8++yyFxd511z3liaefg/duHMXCcIQRPJkcL0NaZ+JoJsQmy4N+GED91d/8epk7Z1P5H/7HPy0ffgwQhI1xNqpxX3rl5QCEB5Rb8Zzbb79Dx65c9tXLyxGHHynv8UMP/aK88+67qI49s5wG0H0GPOSf4uzgG268rrz+xptQXAeUz/3Nb15Vdps/tXz/T38ID/jzZbe5c+F5nw+jwoUobnZYuQXh67fe+UBZB08lso3xbFR/hmdzDOHDgwB8U3A+9fJlS8pVl15QDly6d3nk8TdgvHigfPzRB3CoTpSLLwJtT1lZbrv9KXjx7wEo/gIh44PwaO9bLkdxrc9Wb4BB4W55eqfh+m9/58py8rEHlzvuebzcBsC55557li9/+cvwTM8vjzzySHnqqafgrf9MoPS3f/sqeJ5Xlb/5m79WfuTFF19UTjxxJfKJXyl33PEAPKNvlHk4HuzoY1bAgHBGWYhohJ///Mbyy4efQMIq8n8BekZ1VjLHwZxOgqmhcsDyfRC18J0yB9fcdz8A/r33ildWw+Cy1957CeCedtJh5R/+6fry8MOPls9hnNl1111hOLmknH32cQijfr785Kc3lE/XbsBj5insegZDzVGQaGxoLSpwzytfxnycfdZJ5Zmnnxdv7Q9QeyjCw1959XXlNc5C8bGHH0L+PcDdgvlz4N0+vpx15nHow/ryyK+eKqs+WFXWIfT8iCOPhHHhJAHehx9+THPMMO0FAOwrAIjnLditvIA231m1qoygqBmNEcevPLYcBsPGiy+9UV566WUBQs75YeCdxYsWlKeff1O/DcG7PIjw9EMP2L8cuWJ/VJj/tDzy6JOKlpiD4naHwgB0KL5fjXE+CIPFEAu38axl5mFDQ5U3J0AUlX0rf62nJtQzK8ohu+iFyUJAVuodCi7PB5U/5dy5ordU/lASOQYB4wA8jEZxtArlIMGxgTJD3+k5pneORYMMlHFsm/LOWRugDW8XQKYIFOBhCDrBN4/paqNoaq+wFW4DzW45WgMtRgbUNQMsZq2ep5eTgFrh75Kp9Kw3oht/J1DkfQ51TUW5AbZbAsocj8CLAa+oFrmmBjcVIE6FWeGyBqs6vg3XjGkcBmh8pUeZIdf0HjMFQUUHeV48j7qjR5nnKnOi2Joih3jWeHh4M/pTop9GFu41HpvPJ7fBRV5j/x/fGQQYuIQa5iEZYFSgr91YDUvSm9ztOczrtgkox76bRZ/kJ+X8J1BW+DyNRXQs2wNMXqYXmfnJrJuh+hvcryH3BZRRI4H/BJQZfg3a8yxlnYjHJggUuU6EAtvUhikoeNkBlAN80mBRA7Ugj3kuFlDrrWy+Mo0aPjKZIcWUfpDfJ9gWX9BAwLFzLScdOObwtstur/m0Ed8AkbzGOYy54pv6FNNKQ1UAaa0tef/D06yndHp9bayid5ztWN7oOxUya8OsWZzPfOP7+Vnco66QtpgzAWUfVyY2UhcxyvDS8m/Nt60jjggx0SSHdCKG7nNkTANEO+jaygrpWqFveT7sta5lh+c3ZzCaDxlY61i+gpRwpEC2rQGyOGHIDVGTi5i6XRhTkib53Lt/9P1cEv33PgV2igIhoXeqjf7NfQpsMwUu/r3/rrm2WynLTdEynCLbrxS++Z6baq1c5W+NBTdAt+S9tCi/6iqQ3YpGI9i1aRKEqCONzqKwJYJpbh7aQKjQ2lLLip4qbCqlmHotK4Pi7ODpU5HbubYsXrh7+c63rixHrTiw3P/Ao+X6W+4o0+csKJdfeUV54+WXyr3wLp5x6inlu9++uHzy8Xj5Y4Ref/b52nIuQPIBBxxU/v6HPyxrkXdKJW4IubiHHry8XAagvBzn7N57z70qqsTc4b0Rgvsbv/kb5fDDD4Un9GGA8rvKFwDKeyFU+Nvfvrrsv3yv8tOf3g6Qeie8c8hnhhK4Gzy1v/U7vwPQMQ9HTP1cgJXKwzqAwxNWIj/5skt1HvK1111fnn3uRRCBSgfzWGdCUR+R0WAWwnOnQKkfgkf2jFNPKr/53csQqr22/Plf/CWOEcLRUKDFMoRlX3LJJQDme5brrr8R3td7ytFHHl2+8+0r4TXcWH56zU0AQChiphzT8bIchayu+vplqEQ9AxW9byvPPfdM2QAAf/jhh5dvfP0b8JoPlL/8y78tHyBEeSrovdfCheWKq75ZlixdWH563V3l/ocekbIwAO8mC33pWCkqB6jSPQYv5TFHAXB//fIyD+G+N996d3n40afAczySawo8wReWM04+tvzjP99RfgWvI6vdYrjlyqsuRcj6oeXO2+8D3R+SF2/f/faGMeMchHMvAdC9E/18DpWhz4Bh4sTy2GNPlZ/97KfwZm/A3CwGkD8LHs2VCNN+rvzjP/4IYdBHlO997ztQNKeUP/uLvy7vr/oEXvpR0BMGAfDKhRd+RfmRN950S3n6adB+OoqSwaO8AaGO5OXB6VQyEer9xQd4/t7lv/mv/usyhvDHn6Hw1y/hiWc+Lr2N5557Trns8gvKqnc/0nM+//wzhZczfPe4444vV1x5flnz6dry45/fXF6G53cKj5WCYsJ8xOn0poxtQPX1heXKy76K0P1F5fbbbtc54Pvuu1/5FHz68COPKXdzANEB46iUjeznMhvA8xwYC049/bjy2mtvlwdw5vIHH39Y5sCocSTC21ced1xZi/BngvaPP/5I/eGZ0StWHFw++PSLcj8A9DBDiRHSySPNjjr8iHLKcSsQyj9UHkSkxGqcQb7rggXwup9UFsCb//SzLyoUfAPyJWmgOBKAePmyPZGysArGikclTxiGvwuMAysRWTEMnv4FvNM8K5tjZbi5QvikpBn26nSo0MtDvZMql3Ipc2Wl4ClcW4hASrYAU6NUZ+hzeFol13zsDZVonU0bKRtAHpEDylYJDllXwOeBc74Ilh1mDY8yC3cFUE4jY/p5ZLiTLm2PsvXqlKqtXEw5nEpxLwOklVAbF7s9ysx3zjzOlLcNUA5AYNkqqgVA9jtfWUSoBu+1HG/3AAnkZhzZT4HeAA5puPB7er3cb3mcAXh0XBmxrs465nS5JoJAsrzHzmsfxLojUM7iXpS9VuIJlpkLyjgoeo/pseO3No9o5hWDrdEGrzi3VHBB/MSj4WxM8aUGXB34WPRJFa39xceEOXS8BiO5xyWQznz3DDvO37NX2s+4T7If+oP7F4sDuvoy+VlOdJ3h7Txm1eagVYZ8DcEylaAZQHkY0ThMFWLV6xHmKbPqOjBdA5RNKfF4A77QhqjGcUTnuP46C7CF5zzAWA2cnctvEGrvZQswc6yc8sxDTy+v10QducAJYdwMm3DURL3GxdOayS7eZX48933OR+bqxvzyGd087HGR382LLW/kWiAiJ9+6f9I8BAzdlmprgNaiX5UbXK85HovnqJbWUSCYrLm17OERh6KXzhOPZ3MuAnSzPobWZfBjPTe8PuuH5L3d77Ve1q5dt2kZ0MHlFQ+3MtMeZdNd/4+CZRklI/qQnsk3nM80HsR3/eOh2hXf/7RzFOgD5Z2jX//u7aQAgXINfOuNvlaUUsDmZqP8EwpvvGcl4VphqxXAeuPIdhIgW8CS7dOOHxtStM1nKLQOG6dCv+Jf5zAdRocyJfiaGyXvsbdCJVakZBBgUNHYVD5f/VFZuPtu5Xd/6+pyAjy99z3wRLkXCvrSw44qS5cuKzdc+7PyEUJZzznzTBy7cwnOjd1Y/vv/8H9goxooF33tUuSQvlluvf12eHBnhrI6Ub4EgPmNK85HoaXp5R9++M/IAX1cIcYHHXhg+Qa8ubvttqDcgsJb9wKMUhm/+MILyyVfO6s89fQbAFHXAljhLF4W/oASvv/++5ff+t634XUeK3/3gx8pr3k2AAVzec86/XTcey5yfd8p//yv15RVv/4IocILgJVxFBD0p7XwSs6B924U4Gg2vMobEeZ6KUK7L7rolPLg/c/AC30n8nXXo9jVKDykx6IP5wtcMoz83XffKlfBw30yKig/9+xb5cYbbkY+MJ6N0Nz1yIldjNzt3/zuN8pee84u11x7DwDrIwK8J51yUrnyyovK229/XP7+Bz8onwEwTce8MtT5O7/xbShpU8u//OS68swLL6AKMiqAI4RynMofKyNTmYLyMRMA89STji8XoojaGngzr/v5TeXVt96Fxxr5wgvny2O9dL+F5a/+4mfleXjzeabv/ssXl9//d98qr73xcfnZz28AQP8EfZ1bLrjg7HLmmV+CgeFVhGr/FN7kvcull14q+t51190AaQ/LW3rKKacAsJ4rUHgd8o1feuml8ju/871y2smHY34fgdf8RswVioMx9BPFyb608sjyNdDr/V9/UK6//pbyDgpzbUQF66kIu+axK8zFncac+CkoJDaxAWHXh5Xf+s3vlnff/KD8K45teu2111Ttmznu3/nOdwAcl5S//rtryq+Qj02eYCEz5iQfC6/v1VdfrPNPr/npLeUpeGs3Yn6lcDP8GkWNJmBY2B+GgKu/cSXme3p56snnYPhYBlq8BVpci2PIALqxGtYDwC9EjjVc0GX3+fPKZVeggN3+i5AC8Hh5+pmnyxD4gN72o44+uhx8yHLM90cIVUe+PgqA0WBzPM4bZ+j+Y0+/jMJlb8fRLQYVy5Bbf+yxK2Dk2Kg86HXg4T2Y83zSsfh1APzxZPngo4/wjHGEme9Zjjv6SOR7zy/PP/MyUgWeAy/wPGWcBw1v4UmYiw2IhHgcudmsaC6vVwOUMW6uDSmR1Eszr85Azf8MjKQQ2/Hiqs4ZD1opg3WEjOWIpIyVYP5JcEDJofNzUd0a88qQVgJThmVzjXKeCJTH4EEeE0h2hesR5SkTTBvIKpc4VFF68PQkPoTH9HQA5RZUaJxdoYup0DaKtIVqhzxku1TAPR4r3QYMvI6fSUMr/Vb27ZVLsJMGz5StKWsnC722USErDfsuVwi210s9we/t/QkkWbDNVdx5Zvk4Q9kztJf3MTeZXmOGXuvdZyYzR3kgqmETODMt2Z4zFqIjsLLRwMAqw4NlZnF17AAf7qi92rzStHCeZePF9EUxc0mR3u+9wPFkd0x6LXlFnnEiN/Yj9q7Mq9f+ZkjDdBWlDyg3lOHWrJEButMCh/W8CTzIkxXWrx8VUB7GxkDgrOgH8B2rriu8nOCePBNxxQ4ZJkZ1WbIgTMNH/Cp5osOznOCuGXQLpvMeNydqN0C5/c43NmBZ3bMhy+A7CnuJp2j8oq7APFlW7zZ4Vd/FzwH+gs8NhD2VHUCZADgN9jI2OQyhAZkyRoQxKdCfnk7PdKxoXkujRHIKjWtN3QD2kJ7oOKc8gbUMRjnPMhpgLKJ31AEQP/tFYzZ7NU0DoMionAQVzTNiJPteg9faYVE7PrqNbzn2TqNbpqCgT8ETikDA2Dgv3c/RagmZw3lpIgcDMN/ZPx6qWSH9DztHgT5Q3jn69e/eTgpc+Lv/bXNHN7jlD7WSxL9T4OeG3ys0u95Eu624+Xduio2A9t5vr3Fj3eVykJpD+7kVulCosm/aQ6AMC3BxC1NBHpteHb7G39G2QBmUcty//ovVqBa8oPxn3/5mOQGK/sMPPVlee2dVOfDwlQAPzyB/9R6AkWnwcB4F7+3XULxosPzPf/w3KAJ1aFmw50IAqFvhRfsMHtQZKJYyhGrUs8upJ56kashrUBDph3//I4QAv6Hzgg+H1+1StEE63XDDjfBcPlKWLdsfwO0SeC+Xw5P8MHJRb9HYGLJJoHXa6WeUyy77SnnimddQKfmn8jZSMdwNFY4v+MqXywnIqX30sacBiK5HASQU/cLRU/w3Fd7KEYANqaDY6OndHEfO8Xe/dVU585Sjyo+vuQ0eVXgaQWMeFXTCyafjOWeVV19fVX7wdz9Abu0ggN1vwCO7T3ngXh81tBrhsSzaRWPIwcidvvrqy+AdHCjXXHMXDAz3yEP65fPOLVdeeg6qgz9WbrrpRuUDM5f2uOOPL9/4xsXlldcBFH9yU3nz3XfKTAA48QANH1Sy4fUeR/j1XBgdzj3nTORLn1refftt5DPfVl7HnNDbdMihy8q//73vlc/XjOiIpffefk+hvxdceHY55+xTdA72U089hzDhvVSsa9q0cRSReh3e9ueUF3zmGWchF/gyhTy/+sobCk3n3MyFJ9UFqVaBLo+rqvgf/uEfAszNKP/X//0PKPD1KniHnlzQEvxw7pfPwjNPg2f4CQD5m8t65DNPnYZjtqaiMBnGQ/A0FfM3OvJ52XXeYPnaVy9AobTjyovPv1yu+deflk9x3jX5/hDkmf/+H/wuwOy08id/8mfo4xtSlOgNYZGi008/C/xxDvq7DgD7hvI8zsqegoJhPOJpBmhGj/smFCs76vAVoO9XFQ786cefw8izEOHUL5X/+E//ESB3oUAw9GMYegAyAJsXIdz78ssvRdj+jHL//b8A4F8l5Wv2nNnlhBNPRDGxxTCQvKACaFRy9oVh5Lhjj5Zx6c4Hf1U++gyVynnEF6EJpvCAZUuRo34IjqAZQzTCA2UDIh72WbQYbR2DsW4ojz+OXGesE/LbksUA1V86Qrz51FPPY37eV6jt2g04mxph3cdj/bwPo8wrmC8ebUZhMCG3C9Y01zxAU6sIZuhkApkEzFSaqRHjIaltBnhu3vA9ZUTj9bTbylEnBMjMheQ6DKDMc6pp0CGNdcQchAnXDqvCExwz2oC59AwVZ44ygbKiROUxdj61DXYUawbkeeYwr2qLFlkbr5VdjqUGJvl7GinTeJBe2xaEGVC0QDnpxe/aZxgIEFy0BKuNpmy3Ddt2/2r57WsTvtkT1mCPLqCcoMPPb0PkCWCZj0qg3ABzAmXQimuBYIZeZPKszvMOoJweZ3u6uC9kjrLHYxDM/vk4NPtpSWBtGAqFNSZ17is9zvYptmBEA96OV9K/l5F4y2C6BXiZyyr+F3UJuCTQJR/4bl+r+8kIExk4VNALBgjmxOscZUQTIeyaVa954sIIwDINOgTKngN6k1tA3BhLSB26rQWeq2UUc197l+vwbI05gGIe6SUgqVB8cU7oDv7bxzcG4JdZqlmwwUeBTnNNiFcDJAfPar7C6OPZtkfbLcWzc/6qsOWWj80nrgTdCZR1RBhbEpgNvk9DAsfy/7D35t+2XdV9537v3ddKT/SmVUOPBQKBTd9INp0xjY0DxjRuk5EaqS6pGvVDpVJ/QI3KqBE7jpPKqKSc2MZ2HNuJyzRGgAEbNzg2EmAJsBAIEKAWCen1bX0/3++ce69zdAWSXsxP50r3nXPP2c3ac8015/zObtWzIpNzu7qrU7NxdIUeuXbskdDAhAxwh+f9uwqUbf8UEC7zxbcY115umaZaPSczyK9zR6faCIzH9yN7twNxjMYzlkiHxZHXvHEvQF7yarzmeK8P/rt/On61eb+hwIOmwIqKf9BX2Zy4ocD9pEAD5e0UuRvbVH3baASMnskW1uvgePSgtpDva4zRZCsie8clil2jU4oGAR0XZZQ6aFefYTSzv+uSsl0KValzSavMdgz2yDt9DU98gPRpGQ9EnYmyfo+A8o++8Q3Ti17wfaqDvWW67a5D0613Uuf6fnUUPqQctRPThWqG9Q/+/t8VANs7/ef3fMxA+U/+/BNKCf7ktEvgg5TAI0rjfqQaMP3wa39IacuXqlHTtdP73/N+dY++xfWaL33py6ZXv+aViibe4GZdX1ON56WXXmqg/PgnPEJR2496i6kowTPTAYGgH1P69/cLDL/vqj+aPvbRP7HRc0Rg8pJLLlFjrDep+dNjpo/84UfVVEsRXdHtJNFMjH9FHWl4RY7dXqWYE2k8KPD7U+94qxo4PXz6V//y3dOn//ozTmc8cN550w+oKdmrf+j71cjq6ulXf+XdaiL2pOkn3/Uugd990/vf9yF1nr7aKdeeS9HzuWrc9WM/9kYBzXsUgf7/pmuv/cz0ODX3+uHXvXZ6/nOfMv3f/+a3DE7PUy21MPr0gz/4yunKH3yR0nI/Nb3nDz6UbYsE+EApJwQutpyqpW2GlML+uEc/StH710/PeebTBOI+MV2llOkjqqvb2rdruvIVL9BcvWr6w499xs6GU9pW6SGqt/3xt71Rjc2eNN0lQHn1NZ+RAwSgqo7KX//S9I2bv+xO14z9la98lSLqr56+ecddAm+fkXPjkI1uOi9/TV2Zb1cEHF5/nmpuf/qnf1LfnZ1+/uf/tTpAf1F13Q9T9P20eOD86c1yeDzn2U+Sg0Kp8h/4oAHy3gMXKEJDNFkGi4Dfvr07VS996/SY79H+yT/zk9OjFWH9iz/7C9d/83NUacsveMELld79lum2O45Nv/AL/0KNvm5xB3J4nIjzK15+hVLFXzx9VQD+9977gelGdfnWJtze2mu3DLp9isLx+4qXv3h63WtwLNw23SQnxItf8n2O6r/3/e9TXfnXlIrP+FS3rmd7qPjgYnWcftWrrvBe4fDx7QLuNEV7rDpeP/8Fl7uL+CdUd/01dbI+7/zzpqc++anT5c95mjqcH5qu+qO/nL51WPtpy4g+rXGwTc+z1ZH8eZdeMt3yTV3v4x/XkjnuLtyXX/5MNbn7+nTNp6/zHOxRBsHFFz9RtLtUc3SPItafco3+aSGUo3JaXPzkJ8kZcqkcNl/QM9+kxmWAGq1Y3cMRGta8oopkPiwRkhieMYtZ6+VIs7EMwMYQJSLsHMd44CqFM8fa1DRo6yslqpgonVOvgSoAZXcSVpfr2o+b2uQTx08ZLBsok24NUFaa5ckao/fGdlQ46Z0GHWV0xrgle6SM6zaKWWcVSZ4bcXFO/c4yuGq210H0Eg1KFHcsiYkMTvR3qUdOVHU24Aed0fdqEL7u8JwN+YoM26G5DbBfzufi1UNiOA4nJxk/rguvnhVu4OVtoLKfsvdQrm3JkF2k9tI5vY9nWyUyGJKZFCDMXDOX2TsW3QD9+az1RaVk9+TU9oILDe+nAoWLtgEI93X2vY8N/5Jqne2q4nww/0Mbs3NFJ2Fh/R1XcKKN1M97LsSjbM8jZnSZEXzJVocGyqpRPq739FEAKLs8CdBG/w/HR7NXcoBuAJx3JfMSwYmUlFrreL2yP3ovPY+++Ne6uxxVpmOB2KzZOIkWnu3LZ33m8GU9hF8zCNMsI4hDo+rh1+2QzmbwZfSPextwZ2dVLNdfX09uGEaEvcbXoN/7YhskezCZG0eIqRsuoFpjbieBacEabqDscoDIHzf2QqbZtsmzjkCZnhKuR14Hyk2Xouloa21nl42AufnwvsDxyI/rdBnP7XkY+dq23wDKe+wrGTs8uil2dvrgL2+A8ki/zfsHT4ENUH7wtNuc+SAo8Nq/+09mhbR+OoJw9FY2+G2PYyu2Foz9972UXCm80bBrAe0GG1aE8arn81JsfFaCNlEB/sBAAgCjdmJcxeAtA6OO956UZXy4zlUG/hnVwlJbeVINpR6h+t83veH1SmV+sQ2P62+8RY2zPjxd97nPqjHXwenQnXc4Xfp//of/SNvd7Js+f/2tSiO9bXrP+/5AtcqHFQ1Duao5yunjBtRv/tE3q9b3sdNHPvoRd1S+S5Flth/6MW0X9cIXPFuNnNRV+YNXKR3usLsc/+xPv0spzPunX/+t9wuc/LnTm3mUCw6eN/3E29+uez56+q3f+U9qjPU5d88+oigt20K9650/ykNP/+E3f8/dk3dQqKt44RlFVEiIJeLiqPk9dxksP+sZT53e+eNvEYg5Mv3yv/1lb4EEqHuMIq+vez1A82KD4vepEdSl3/v06Z1v/wmlJZ+vmuX3Kp33GhvbpBQfUOfmK6+4UvtLv1Sg/xsCyr+hCOA3pqc+/WnTT7ztxxXJPW/6xV9UFPbzn3dDsEc/6pFqhPajSo9WV/GrPiyw/AlHYHcJzDN+nBje71gp4seULk6967ve8SZF+verNvpD08f+5I+FQ/dPBwSI3/iGH5he/KLLp//0ux+d/kSNqdT/1t2W3/XONwtgXSRAf61qkT+qzs+3e3unszuOu6YYYEI0nPrk1772NdNdd93pdPIv3agIrb67S93JD6rZFQ2scHq8UFHVt771LZ6HX/qlfz19/m++oDFqvAJpT33yJYpKv1lOgH2uN2Z7pZ3UJ6sjNQ2c6NK8Vx2kue8hdfa+WFH5v/d336Vo7s7pt3/j96a/+uTVvsexY8fdxO0nf/LHBFSPqab7X0933M52XZPnmDToNylN/DnPuVRp+ddNV33ow9NtyhrYtf98RS5FP2p25cR5pJrH/cgbfkhd0J+kGvs/nT6ntPYf//G3Ktp/3vShj3xcnav/TE4J7W+tVHfSVg8qDf8y1ZK/4uUC01+9Rene10y33H6rsiL2iQeeqbTyZypz4VtqsnWNxnOb+fFpT33qdNmznqYmdoemP1Ua9Z2H6eisujwZ5fvVFO+Fyhi4+PEXTJ/+zN8o+v45lwdcpkZiT36SGnxpC6zPKiJ/SJ3NaWj35Cc/Xde7ZLr9ltuVkn2NmrppDQGIBIKe9LSnqPv1+Uobv8EZEjJPvb4BNm7QK36hadxJpz9vH/ObDUGDJIuE+sEC5xqRB/6yIrs2rAsQeAscehyQwItzyMGkNO3yFmaKKp+S/PDeyBrUieP61byzDRuRZSJLp7VV0ikbylwrac4AhDa0Oye8HZB828C4DdF2PJYwzNALKLdcNRy0Ab8AmDgOAxT73gvoWwAkY1oiQQHK69fvsXj0BV7vCyhzz/V66DHVurty5/yOAC6ACcSBEy7drTMW1yBX6vUuOYS2iCQbKGd7KJrm4WiguVQlViei7BKbmmY7TKI/aPaYzsPdTilOE2iBKulsggXoPwhF+qBPydx0OQHOGmpm7UCw46RApMFVxl8az5HlnY4o6xnovsz3qp0/QwmA+DJAWb/qfE1EOUDZHB7nM9FlOCzYrKVZQS8AACAASURBVObHDDevi+jc0VkTJ88qSF2cJAFpmYMRxC22QRbcyE/JkFjAbFR58Wa7DoY1MALutlHG6GavgziKCniaHcJ/Y2OrYM/Uuuf/EgimTHHXYIP0utzZfQ9GoGxHWtb/DEAtAxYa5m3u4WM6olz2C3zpPbNrrJZYBfhbFowOhY4oN/uN3/WzzvcaAPi4xrezy2ZZU+esO5CaluZeHAPFRz0OW2v1rMb++uID/+7/fNCrZHPihgIjBVZU/IY0Gwr8bVPgNT/3v31bMDwqtXEsLSi3E9DrQraF8mh0jUrU9WJlRKXurWrpUFWls12fjDpVpAYD2+mYna5nXS9hXQ01yvSIMUD5mpTPaRm6e/S6TwDrbkXSDgg8/MRb/47A3wume751Yvr4n/7l9PsCWzRqOq105ZOKdD3qkQ9XLek7pu99+oUyjndO//Sf/StFK28WKKKuUrWrGjd7237vM54xvU0psLt27Zl+6z/+zvTpTytqq7E88YlPErh6vUDko6b/+B/frw7SfyzjZpcieI+Z/pu///cUid4z/c7vqmb2v/y5oqpHXav5lKdcMv3UT73dKb3/RsD2us9d78+JqnwfTZ5+9NVqynXL9Cu/9jvaZuomgbODem417qrtiYi0YEgdO/Qt3en09MorXjr9xI+9WhG+byq9+v9xKuz+/eepM/EzVZ/8GgGQA9Pv/jaNpv5E21hdOP2Unvcxqkn9zf/w+4q+qmmWnuOYtpwC3L/pTa/X+C6c3vuejwiw/rG2/TmqrZ2eqa7R75IRdnr6txrv9dezD+6WANzTp3e9660a+/lKH/7t6a8+9RkZT7s1H0pTxlhxs5YdAhzHHO1/kRpJvekNr1Xk4+7p93/vD7Q91N9MJzSvFz/xoulH3vwa7dP8qOl3fhMafmI6eN5DlIq5a3rL33mdamgvVc3xp9QQ7fcUrVTauXjntDpOP/KRDxW4P+i9gdlH+k1vep26l9+kjIH3Csx/zlulsIc1Taa+R02xviHQf+GFTxDtf0b0mZQS/S/kCLhVNd/H1Jn5AkVcXyDa/6Cab90+/Wc1PvuytsDa2lIKtPgRIx2TjJTcs+rerZDr9Ew5Hd721jeqTlxNwX7pV7U/8Occtdmp+blSwJ0mZPfcc3L6+X/+80opl1NDoJZsAPatfuObVBcvgPve9/6BQOhfT8cw5BRRdqdf0eqYnC0Xat/qn/2ptyprYIfqsK/S9T+viP9l4ukfnj513denP/wjOQ5Uew1Qfqhqky8QwL9cjcqeedlTp7/85KenzwiE03X8EXLIPE1jfYpA7E03fWO6+upPqaHXPQYtOGYuU8frO7+p/bpFs298827N8yk3inu4umG//KWXawZ3TR9431WOuj5cTbme9axnip4PUdT4M67JPqpMiEerod1ll12u1O+HT19TxPuTV1/tTtvUKD9M21Jd+MRL1FTsDtV8f1X8of23SSEVIMLZRVOvHaR769kpTcCARA44+jMg4nKTEevJuq9mTm36zoZ6gWXLiJI7vHfi5Q5tU8RMupMtoFn1ydVNmAZd1P2fUGT55EnKJHY5asfaIJqM3AJ3nzRKwBgmohyj3E1tqg4S43F0LC4GvqWk7fB0MI512eMejVmDlDK21/s25DgixwGjXUO8012CAV5J14z8DhhpuTw6RVtmt7HdGTzr0awls2cB3Iuc71ryNO/yNUcQwc1V++/o7wCUAdcA4j3K0OBaW5V2TVR5BsqONovGdBG3Ud48wQxWCr3rSXEfcgub8sUXvGEsPDx0ypx9u72Q//b0cMbFxBu0hw3sJKKbt/kZXjfjcCQ8BXiKJygdsOl8zTM2UAYYq6GXgPKhAsrOgJBoMlDm+k69RvImKmgedW10zWM9cEeGm/98bDlPZt70Wsp4onsXoNx8tAA60oqTOu7jza+snREoU6/N+hZ7zB3bk448AnT39GigahIGoHYmRQA1f+dey+cLiG+g3FHteZ2RfQ73kNKu97vMK0mD93bWrFOv9Ty378v4TNzIFuwT+hXEI0M0OY6tBUQHKNspaLmWzIEGys6N4NxK774voDxm/TWfdlCjJyWJM8tYQw/oswD3nLsA3J6fZZ5qDmKtzc8fsBx54mOdgUB0nItHMkOL9/+//0cPb/O6ocA5UWADlM+JfJuTHygFAMqz4Eakled29L6ueEDvwys5ejJHo24U3K1Q5s9adNtgi6HZP76/hXZ+O23RShrjE692eWqtrzB8/EmEcnycCGmULp53+kKjGJTuqbrIC1SX+WZ1fH7Fy1/kvYJ/X3sVf1V7EvOj7FlFi44pMjspRfZnppc+/+nTe9Tc6fcEXI7LK08DIjo3n9YxBwREXvLiFyn9+Irpttvvmn7jt35H++F+WTWqiqIpIvfGH75CdZsPnT740b+ervvrT6mO87Ajdz/yI2+cXvTCZ01/8Ynrpo99/KOKAgDi92i7oudPL3vJc6a7D5/V9kgfn75w/RcFIm5zhOUK7RX8yiufO335xm8oOv3x6VZ9TmOWe9gCROfznqgLKPCoIsqPevhDtH3Pk1SL/aMy5o9NH9JWRzd+5Svev/ex2oLqipc9e/rqzXdP7/61/yAQ+YXpMdr26HWvfe30LO0X/Fef/GtFmv/ANbwXXXzR9CqlLz9d0eMbFPX7yEc+Mt18882632ml2T5H4PIdBgz/6XfVUEsg/qCiz5c/59naTur7bJj96Z9do/13r9VWRLcojVydgvUhuh9D94QirHQif/0PvVLbXr1QUcivqIP1B5Q6/PXpiIDjZc995vQzP/s2ATfVwX7sU9PffP6G6Zav36JZPaFu1c+dfuAHX6ZU7FPT+9/7wen6z9+YZlkP2z894cLHqkv4PdNnr/vcdNEl1IT/sNKi96ru+k+Upq3mWYr+PUpRb/aFxgD/c0X16bL70z/9c9Mllygl/j1/NH1KjaWwcx77+CdoD+tnTy94/hOVKXBUqeF/5bTom9TU6xigSrxI92+cIwDlA4q2vuwlSot+7cvEI4fVdE2p+Kq/ZXunW9Wo7CJlILz9Xe9Q1PmR07/95d+ePqXIPcj0yRrny17+MtH7EjUiu1aNxz7sDuW7FN1Vrr+jquzjC/Hofv4jb3r19C1FyX9fjci++MUvKr354ukd6uR+QDXzf3n15zQ+1QHLmLxTjqGHKYPiFS99seqyDzraTNo5oP2A9jG+VLXObGV1++13K3WbVPTblM5+pzuzP0/bke0S6LtW0fXPaest9kR+rPa7xkHy6Ec9ZPrSDV/W1lTXOLp1vrZ6etELX6BMCkWZ1RH8q0oHh28fobr+pzz5KdMjlL7+VTkaPiPwf1RZHY+78MLpkfruiHjni4ryf1PrYo8yJEjJJuqlLV8DGliUNlxjOBZGjFEWiBsQVG9iDua7JdKB0VYGOpE0Z+f21jgcS9SRSDJplUSHiZ5XurXeA9JP0p0dwHxskkOHNGtqk+mAjYMkEfAGsKe0HuPIS/RtiSqlZrEbfVlKFbi28emIfRoJEWXD+A6wXmTzvDWWnYejzOY9v9Uoy1Hm2Oldi+zoo6OpM6SZAUYD6+0izOsRZdNXNxsbOTZoZh3lGpmHUb/08/p6/tVz0u1Xx3VEmW2f2Hd7t+SCnUNElMX7dpi4fpm9yyu9HPqVE2KeawPfkv8uyUk0NvsUV+VvfW/6VbR5dr7UuIuNvisvcaqAxRhr5kciCtSR9NaiN2VHbipXo0Kv2bFCyQ37UZN1IRnhDuwCy2wPdUQlE0fZIkq6C9Yy+K5a5QZ6matQoDMfeo7X9fkcTRwXYs/zDPYMuWanzAhw+WZ0ABWDBqjXKOIAav4JXYoKxdBx8GSMY+f3OJu4Prsq9DPM1y4w3Tzpe3g/85zTHbudCVEp3iZJIG6Bv1pUtbiyflMTbb5rp0Gt+8xd4+WM2aeWtV+uksURUNedT8IBW/Nv+hhUL+vKa1A3aKeZ5Z/lZDMy9EZGcRHsrFC552FZ78nm67Eu50MLmqPmnr48IJtnzUB8rdAytFrWYt1Kn1z17/+v+dk3bzYUOBcKbIDyuVBvc+4DpsCrf/Yf+5xWZOtA2QaKlfMieMdo8vr7vtZ9GVbt8XX6E5ENQG+lX7cSiDBu07fqCcsbi7AGkMSLyjVQPDGsY6RSwywj23WOuobrFFMPS2OeU3QFlQI9qDral7zg+dNz1e33umuvVarvnykapJZHMnzPV53wieNHZBwfV/qw6lIve8b0yzSR+gbANEYMnuBTMkgerqZQL1LN6QvV6fcLasr0vvdfZZBx8OD50+MEiF79yiu0z/DFik4eVs3r9dMnFaX9hpooXXbps6Y3qNkT4O1rAn6HBaDvUCrst9Q866WveJGicI+cvvSV26frlFL7l5+8xnXKV6op1Stf+f0a/1kB21sFar6s5kdfUlfsm6dDMop2aJsoSHBSwOOMuhw/5lGPmB528MD0Fm0hdKG2gLpTNbr3qOP1deqi/ERt9XTZsy6c/vQT1yoi+fvasurO6SGqW36Stox6yUuvmPbLkXCDanS/KZD1UNVgP+EJFwp4fkvNyP6Lo8YnAAiiK1szvfOdb5suefzB6bM3fNM1v98UgL9L5734xS+cnnDRRWpKdY/rVT95zaf1/i43mQL1bGm8gI+Dui/7JD/v8meosdpfOfJOZ+4dStN+2KMe6mj94x7/GNUYH1X97M3q3v3x6Rtf+4oi4I8SUH6FQOylovmR6es33ebo3il1nD56/O7p8+pi/dnP/Y32W36YjrtSXaifK+PxlK5zx3RYac7sNQqPfFENpK4RKCZd8WUve7lqq18hwL1vuvFLN013aX/quxVhBeQ++7LvnR776IeKLrdrLm/QHtafVt31nd7WA8OUFOdj6kZNnIatxd6gZmMHtGXWtZ/9sjtrf0lz9clrrlY69t7p5Ve8QqDyeQLCRxzFhZ+JaNOwDRBL07evfvWm6aD4a6ecMcyvu+EKtB0UcH7JC5+vlP7niQ5f197DH1Ma+V1Ol6bO+jnPvVRbLO2aDqkW+7bbvmn+fricJi8WiCXK9F+0//e39ExbitjtEiB5qqL/z3jGk21Y33pzQDIOEgDg05/+1Omiiy6e7tJ83KBtv6g3fuhDL1CJwEE1ELt9uuH6z4t37jIQ8f2fe7kadz1Odc2HxWt3K+3zsO55TBFy8dYTn+D9vb9x87dkuB+zw+vwkePiX/GM+N6BHzIN9ErDLYAC/OyGS7bAatsmR5tSN7/jrGpWbZxXsyPbhtQIxqE2b8lTURvLJ1t8NvcSkeM67EELUPZ7NURiiyetb16JlpNaTfYDRumRo9ov+Sh71yIDiCangZcDKN7bV58LlGTbFoE6G5gxWgGxgD2DGz9VDOslGkZ3Yvb6xTewAOWWv45QO6TI9cqTMMvvwp7VKG9Vlie914OZZSufpXvt2MhnzPwZ01RbufR1+e6k5EAwbwBAxgeM6/rn6JZEJqERz5pmXpyYCOZqRHm3aOgO194OSpFl8ZydUMh8d8QmTSg0iBMFhCk9BcwzDiba1c2Y4ItQyineM0DQ99RGe/rhJXQRc2/Cf1d/ihXde6M7b0cXMuZKtDYoURo6z4ouNsPBv8U73rg7pRk79Eo5AOuZGuXDAsrUKdMXAidvZ104oq7LJOOBKHyir+jkRK8zd2PEsmvfx5TfOdIb0ntOs3t1fsaob/89N1yr8Y/O+ADWBbDVYp3nxPfDCWVwhi5OBDOv0c/IDLLIlrGVc6rBeNkzXkbVgb7BJ3wV9iSzgfNMCD8bCRBugVA8FYe+vmYvdWcUZT4WR1HsknBq/q1Run2CA671M9f2hkhZzGULDYet0JP7ONPGy2BxGDTN40xgTAHKo6zpvaQzz/53Btc9B/PzlPNrPr+Bco3dcoI5Z9hV793b1/VYPvgrm32Ul9nevDsXCmyA8rlQb3PuA6bAq37mf71X6nUL+q6lW63pCWiePYtr7xtUjyl5rRzXI9NIboNbG6lI8SWFy6WGVnhl/LkuKgYZXTltkGEwVRQaoFzSXq/OTSsjrHLNSlkQ4sTI2CMDjKZY1NLecevt6sisvX+9J64MdaVYEnnekuF08cUXqpHTIwX0rlFzKXns2bPYHXGSantQgPKpApePf8LjVP9723S9Iq6nlOPmVEJd64lPeqLTljGyb1c08cvaV/akOhbvEQi8/PLLlZJ6qVKADzj69jk1Arvh+uv9+aMf+5jpNnVpvuXmW92VGWD6pCdeovTaZzk1mhrJG7VF1GeuvU6107ermpL0XzzjSgsXfXbLQXDyuOo9lUZ+uZouPU0pvQo1CMB+a7pRAOzN2gbqQm0T9Lu/+wfTH//xHweE6bmoWb300ssU1bxYz/1wN3u6465vCoTSHfrLHss9au50nmphSXo8/8BBAeIXKOX2abrEHu8dfbUipF/6wt8ItD1PHbQvERg6On3py19TlPgmAX7RBucLQIi6ToGRC9R9+vJn65m/51HTdZ+5RmniX5YxsktNytgi44T2+H26gPrjlZ6uiKxqXL+iqOdJOTLO7jim57pYzo7vV8314xRZ3uE9qm/62hdFl6sV4b/dTZfomsu2X4D6J6tm+oILHurvvnzjjTr2JgHiG01fhC8pzy9+yUtN56Ma6/U33Khtoz6r2trbBMifoxTwJ4gWX5u+oWZtt39TjgcB7p3qiM09iEAcU03uKQHupz75SdMLv+950yMe8TA9xxmB89u07/Jf+1rnC2TuVz3vU578vdOzFTEHWFD7y9ZeN6mZ1VfkAAE4YshS96zg5HRM32PQkuVwnj67WFszXSSa3K25+ZJ4DkAHuqLG+WLx48GHnD/dpYZZt4o3DskJ80hth3aJulQDUG/4EjwqumibKczZh6oW/yI5NAA9d9x+h+fl8OF7tN3Toekhcvgwh+epIzip8Af09yk5bUhVv/UWRdT1/DbayzB+tKLNj3vM45TufYGjM2QeAPjpCH6RIsgXqo5/l8oEqJ+8WTS8WQ4EQDtgB15jHtj/2cYuoGoGdjGXvQ2cwVYMwI7WxgwtMDYbmf5Q/y+p2j5O69bNeABOBqys5/RKEFemJhnelBMHxxkN7RxR1jMAYo9Rn6xfxACfz2mHDf6QYwAQl4d0kymiazj5+m8qsQHY60AZ0JqnjtG/GLcrEV/RqFMn87ht3GMsr0eUDbtM02V/245qJ208xnJStUd5vw6U10H0WGOdx294VHLb1wwobuNme6DM1n0x1AHKu9XxGrCMU2G3Uq+9T7EbeEE/PZ+3q6lUVt5zbkX0POdOI04GkRmnImFzRNlzbvbwT7ZjigNm/vABa9MHd4IzJfTLrFGPSuptB/wpMcp7AHwBGR1jgBzIG3AqPsTB4/r6BsraGs7NvBRVPsxeypJnndWfiHJAYHjNVLDu5Kqd3mWeqPTnfrqe83GuczZjYbxVMpVFmSsX0mv7YPk7341guiOm5QZJSwGPqa+VN6sp/qFNbJOM5rTowTm5ftZVO+HnNQN946HL8/POjMxrGR/l2LHtoROTxWwq9ZCyjrukAQo6R5vDoEeuHcCdc/O+I7hrEXauX0GE1CdnXJ323sGGpsFK86w+uggcmsQhNoL4PEIcEv1zL/usjpkdE+4tknWz6hBoQB8ZPNuHteb7+hugPJN68+YcKbAByudIwM3pD4wCRJTXFV5foQVpG0utRFoh9XHfqZnX+nkB4pHoNgK8D2T+sCKrrps2fMr4ohbSnlkZUWn2QvfTcu3qc5LRysyZgbLP7ciCNUP2oiTiTHpfn49RfFTe9p2qOd2t6MUxpS0TbdujRjJ42neptpamRDv1HSAP8GWwrPFhyD1coABwelj1mEp882d47gEcGHsAALaOId0UULRf0exDAkV0Ov6eRz/aY7pH3YGJzGHJXKCOw9Td3UNjKsx8R87PuKZ2n651vsA5Tbvu/NY93p6KaMoZAfjTzj/Ptid75Po+qe7UtPjaq/HQJIxI89cFXJ6letG3v+Odrq39jd/8bYO3vYpyApSIWAAWAWjsxct9Disq+C1FLOm8TaQGunEM9jjNqc5TqvX5aoq1JXphjNyslOQ9Ou+g6IJeBSjTOZrOrrsVQd/Sr/WtGyCR7qpnVlR5r57t7nu+ZdBHWvZxwKEA/17V4cIwRw+rSY2Mvy2lIR88qC7QJwWwVEd68Hxt9UT36RM0B1N311OHBDRvNX/tUz12oiI7/YyMaZ/qfY9q3IdEcwDcPUrRJm2Yrs+H79FWVaIV+/6e0rgOa97v0rwcU+TzMdqPmY7gt9N8S3OyV2neJ0h1JIpoQySZC3QdxxFznu7D5O5WKvZROSyOqOP1cd33APOvGt39ouGj5BxgX2XAGCCf6DXpvaRZw4tEZo6T3q2/mX84nfWyR38fUK2wqzB1LrxEBA46HThPXcf1N89FFOlhAsIAvIPiK9JUj6iRFtdmLRFZh//PE/35oSs3jiiuH4MIh5FSX/UMW/sP2BjmGOhi+mpMZJ2QfXGSZm06d7/Sp8mUYJ2yVRhA/ZSiO9zzgoPUl2uNyWini7eNTtEI3og5GEMUXibCZ5mg152qpyTql+ggYUCTPD4x22npXJsurNkyJVEvDOhsLRWZowsISHQDQUc+LXvISSWiSDSS5l0Cxm7UlTTWU+yTTEMv0VHLRDTH0ZM1voDFNopzmxjyiWF2mDLRVr5L1JPzR6Oz6yhXDG+PPUBgjBqx13T2DF52Achx6fGQiFGM2hjqAQSR63l1NNw0yz0aKM9RYM6oe2fcnVad8WS8vI/HMnORc5ZrElkn4rdqYHOwRZbCwPQsYBsyrs/aIe2aMhL2UW9eddTYzbxo3FX1u9ywgDjgAucDfODNh9y8i7nlj2QOpFxV36MLOB5nBhFFR5SR6WQi+FH+q/40Lba7aOMnx/tDPPNwu59MI29M1o7l7PPtR/dSAKQRTVfna3h7Bsqn0syrfllzTr0GJCtdw/NuvrCWSSDdwDxbm/WEdkpv/4288JhHp4j+dl6XSxAqOu/u2skeYH0ue3Y33+YWAew9jjy71yLnsr79H5tm+0mLn1n7FVGu1GuPp0BojssznFmL9s5AfB7/LETs4LZTp/nFkeswdsoyVk30BvjJ9s89TU1sl+JLIDVOPy8MntfPXI6aWlveL7p+6o7LYrIzr8ZQa27dBhvX6BjICH0DlMc1OY97WNu9nkfAvA6uc72ag6IfLxZDrnmOU3J2Os1PNU0f+tV/Nvy1ebuhwIOnwAYoP3jabc58EBQgotwGUgPeURiOhllkdYyvPmb97z5m3eO4Lnyj1PCeS0HL+CwVWEqwjeZBGcbkmSO1dMtdADxieXcUVIloG9U11K5/phbOxoWO2y1jDEBGsyGM151qIiR7WEbaboGtw5Mwn43ZE6rtBZhxL0Aw++UCdjhnN6mH2hKHvW09fj3LPoFGFOIxGdnec5aGIxhk+owGKwCgfQJKADRAJREpUlP3C6icL3BKw6DdivTRGOy46yKJYtMRVvfQNU4IcLl0Sj9sU7NXYGtL3aGJdu8SEKHj9FFFA/fqWS9R5+XnqoHTZxVd/dTV2tJKivt7Hv3Y6a1ve7tSmS+e/kKdm9mGCSAD8AW4ci+ienSjPiUDA7UeuiXSZLCm69BkCWcD4z8rcAToIVWVmlfqCzEoYvM5Buh9cDF0uSJm1hkVVPuZuBa1n4qyY6hxLrWKgICd1OWqa/ThI3c4GrelxmOTUm0B0YCdrT0yi8/QUEkA5ij7pe51M6+dW6cE3vcmXVZhaaJ6gBJunsig5kGAl22sEj1Q6rQANkb0bvHBYTk0jgsM0mBrj8CoayjhDY2HzsYnRWscCdhCJwWqtnQMaf2AKgAmEcsTmlNC4kQ1vEORLvAI1YbzvJ57jQ2nAXtkA2b3KCV5v4AoYJ61Q7bClsa9XxFc9uY9rZsRZYMfSfPjPrvpCCxi7ROI3SfQHh7UvKimc6+ezUavxkh6tfkRq7MMQTpi83O80okxzmgaB22JorJ0ALuc787OgEToVyl8pJnvc0osDirmS/zneso4kBx91bziJCIlO9kDRPfFA/r+GPeoKDLnQ1P4AlDUACFcvsgbW2O2J1nbMUj9n+3jfm2gtgC2XIMjqzMwGSy8dxpmNRIUP7FOHYDU965FxulCRBlwTG29aIDDiyxXUlTTwIs5znYwXi0zcM0+4d3B32MwAmMdMR7xhWi52q03o3REjpRuOhkPgLNlaOResmN9qRGwFFDuWsM+P4A4gDVGMifeO9L0nYByif66TsyVWkK13iuC3Ae2zDZQHgERtCrgTtqv+DhAWWnX4hH6FjjlmlfWlKPGeZ2BMqChJb4jwmWwm20yr+YeDHtk2S72Gq4x+2h/6X+9axKyzvM0DP6/8tsGzA1UDHOJLHou7Q72mBi5cx266zUTHXQaMI0TqIByPwcgWeks6kkXnqXM5OjR43JqnbRjkDpl5LZpVjXK8K/JxX8F0iUwygGSMfU2XDXBsz4zOFuhImAwz+M0dtbk7MvOkckEWVi26RB7oeaK56eJnxutZWxOD+fyHDJkQAQgLs6b3KMdP5AJ3YvvMh3zV+wS1hFr3q/dHLSoYdaUHLYDqcF6+CN8ljVkrmMMdrDhKCj+aVoiH5m6suyb3iOYDXDvddlOsfLWWLa5XV3RL/za67r5aTugvEqHpF4PomK25UbbbLy210VFyZuuo703f9ZcYFqtLR7uaY6epg+/++eLWzYvGwqcGwWap87tKpuzNxS4nxTYLqJs5WVDrKMEEX4NmhORSMRmXUCPAnyMUtxbuEd6WoEINCUykn02rRRK4TilzoqB75NWiHG+QwaUI63RrjpmT54YZVgg3KlPVqS+cmoGOcSgK7XXxwVobJbIi0436zSLwaCmnllGh77bIrKn69KECoMc4LCXqJnSp48p2kqd4z6BJZ0sYKDIrJTyEXXNJkLZdUBOzcWzXCCaodK46IRAHvcHJAE0MI/p2QAAIABJREFUd7s7bTUz0qOdYkyAaxo5qZsyIIyoMj9EgLneKdWjHhPK3ymAxD7MpwVy9+k5Xv7SF05vefOV2mLqBjXy+oCAz77pOdoL+RnPfLZqd78wvf+DH3bzpn1K/Q6gj7HpiL6AD4ABgBtgnIga9PXWLKBZnkivpPASXTtFjZyMWb4/qdRapuY8IrV69hM0PnLqG4ZJ7uU6Tc0NESSQ6Cl1SQLMx7Egw3mHopUCykeO3xkAvFO0VXr1HgG4/USfD92uSPZe0UhOCKUWnnfgYb73XXffqvEpvV5g2IF/0dCuFM0N4Jz5IyOBzuV2euA0IS1RY9mvc9iO65TmZac2g2Ym9uC4IBKoKCIZzmd0P/ZMxvY+KTrtEc3ZxoYGcOY/AWa2azkgugJaTyh9HB4kkn1I/AIQhTZ03D7KOXjiSTGFJ+cmdSwEGqgImJcDw5kK4hGcOWQIQDfX0RWP7xP4PXAezbAEbsW7NJwjyoyRzP7VgG03frGF3WtH9BTo7ZrDveJpwDNjTGohjhLNqe59XM/F8/Tad0YAMsBGHuyfdGDTSqEu9nNl7e4twI2x6rIJjZeGXYapohP7EXMPQDI8wjO3YRzDK2nLrMts2BInWAy/RJUiazCweQ+YAryCTblfUqExvIkk7nSzLI0F+YMjA74kM0BjwYEBLQAaZC/gqGJbKoNlHBZEkQHKCUCXIbmkNVKO4H1+y7m2AOWqVdRazbSydlMbvBK1seiFLgHKo9wcZW2MdAtG06p/ckwaiI2y2FetiHIhrqJh7t/3WXeMdmpmG8AddSpRa2diz1EAc+476wrL1kSaVuYK3mLe4J6kCVSWDw4p5Kgyb8QPO+Uc2qLewE41nG3QLxFldwd2fgHyIny9q5uqEVnWgkZMuTsxWUuk2pe+sIoxOOxIM3KHcSzgbybqf4U33zmiHBDW43FzOHM6fOPZyXzynkwbQGhWRkU5aVgpHpY8YYso9vPGMXuU9GvVKB/WFlEAZdaHU7sLKHcjKGdYsJ6QC6zfAtDmr8oiyJwHbDa/BN02R4XHGihz7gil7cziKSvToa8X3ox+T+MyouPV0I5rDJkRNk1wHoQkxVNLbW7zfMYX8M36HjM3RnCZSCvR7pjeWUqxGQyUzSXizVpvff1Ou2bUPhQHG2IVGoYkiSI3ULaxs0q/lcgv5xWfmWrzA4YeC60WkLz6rOvrfdVh0I3N+jqjLFkHyjWM+WVdRo3He5hJKln94VmZH/RC8ceHfv0X1i+9+XtDgQdFgazWzc+GAt8lCrCPsmWd0xQDfhehXJ0ckYNlANkISj7U/PPtvZmLx3e8brQGRoAMS4eQKl2Le7lbRhkFM1Dm7FzLUQ+MpYzUC2an0qOjiFppc716n7CLz7WBZHuILWf0vDaOZQiTtulURtWFApAESol0Or1Lxx8nRVgpqABK6iuJSAOWTwr4UB92/vmKEusV9Q7w4s69zRVudYAZaYOkmNIhmjHsUXos9Aa0M5477rx9ukCgCwDpKCz10Bms94HGOj+jCPYuG540kCIqJSC/pWgioLAM7B3q1nueooyXP+d71U36ZXqe81Rje7NTqDEyv3Sj6oiv/axA8tecbr5HtdlEQ+OIADhR76yooD9LdCM1XmkaQrMX0hYxYuk9TpQRwuIYgNLQdEsg95hS/gBvO4nSk9at65JiybwApgBjx1RrTL3ublKtjyqdt0DQbrZeEqjAOXD67DGP6fRJ0V5NlHZpOyzSow8f/ua07zxlAigie/yY0rcPPkK02KOUY0Wgz8qZoUg7UWnGSmpzwBxzoGchYqeBbIm2AFEabPHMRMa9ZysR/ZNHpl3a3skGjdCnzHeBU0ViFZk7CVIiowDnBRF3QKLozvVcL6jj9+n+pCGeIYtZhDlJVEdz/7ALHuL6Z9aR6y+hWs2vnTWiEbXiXJ90faKaRLaJgJPa7TlykyNlNeCocFdg6joVSSatWccfUVMxHCNEc4+6M3e2sHLOhaM8mjdtD8Ur5QGsIYCsjTyuSeTOzXRPmA+5/nEhROYJniUqjlGNE2lLvHtcThTONRgmUrxPgFoUozY/ades14Bj15uWAc61cPjsUiQfBwjGfeRLZyTYGq6FnJTMIOA4rRqcBTSXTDEXzoLATx3pARgQfUlP9dZPyL3UI8MPdmBUlgeg+IR4irG5jELHdrd2CJmGNUvEpWsAAcqmcu01uwBl9vXm/qQOM1acRAtQtvFp2SQKVaS6gbLXnB0Bo1OA49vZwduO1BVQno3tnBswAk0bEIR2PW7TZ5DxDYa2A8ocmwZgOB+X88a0bIMY0K8ZKmNPN+yM2UaOPgOb2udmoIwzTOuGGmXJr72UrSBTJKeRgR6LeJGmXjz7GYOQRAXtoKhnSIQuAMeBWPMMThtkeXW9NkuNwBTujINywHHmm/v/w1OtI4ac3fp1cer0cWmyFhAPS4g2OEtrSyMcxVk1SNrQCaI5q0hz6WZ0XlP4pgooK+vkpI5ZBcpElHG+BNdwfZc72FGDYzh6Lhda3XZpnS+2A/158gUoczE7qbMwi4SthxcamRMMvsMPWbYVT49C9rzxk7XR+j2iYHHKhK9G+i5AeeHzFaeUx2tGnM/z/NnGCUDtZ7Azqm2HeprwlS/g8znPzeFqvABl+JunSePB8H2vrXEsHns9T4bQUJw1W6nXTE/ZaKM8GAMW/fxtx4VuKc8ZgfU4h6MTrKnL43TvgubfDpD0XNSkmB+XOV5WS8XenWnEGD706/98+XLzbkOBc6BAafhzuMLm1A0FHgAFXvtz/8QKoX8i+1EgMav9asEdgDyCYisIA9koEV5b+C9KYDGkWsD2vo1WihgIlU7ZxlzUaXnSjW1XDcSkIhNVqJpEDAWl5Jb1lUg4Si2aJ2PmeH3M3qw0hUlFVnXXlNFwgm6gjlph22VrGNco68NjSsHkehhR+xUhPaJ6VbbicGqqCxapqRXooRmRDDKUK1E/Z4jpPeluRJkxQHYrYkeUD6BBpDh7np42UKADNOEqaEcaNRFQFBwdr4mI2F7UeE4qYowRTVor18R62gUo0+BPaaw0KNqzdVZNq/ZPFz3usdMjHna+U7LZlur2O9SZWttg3Xn3EacfAyQBZ6QnE22Fhu4YCxDBE4/xhROj+GGXwBg/ROJ3AdSIxlZmAUCZ8wGjW0qDpvMxta+koB8TwKeOFsMWUAX1AX0nFSF13NbNkwSsBfSITO8WGD6jvWpPAFaVSm1FP4l2agR1TMCYlPfzz5fRrL1v2epp5459Gr9ALE6UnaLVHqJy7J+dTAKnYYuO8Degzd+JhqRXZ3/egnHuChue25LD5OxO3RsHha5z5tQOZRHsVw3uATtFAI47xSM7FfHiGIxxgOtppekCwvbIqD+u7uM7lFbtaBfPrmc8qNpvHAfeD5zIOvwjuhoUwA/cy7xJGnkitQalYoD94jlnVOh7gDLz6rRVfQefu2ZWD7lHQAOHDc/i+CktpA1EAtRwNAELSClOBDSlCBCI+bJp6vUQwMp6gCfg5a4BdqMq7itDP9vbJB2ZMQB+iBDDQzhcuCep+p1+y3wmM0EOE72nW7mBlmI33HxJtUzE1LKFtWtLv9a3DeM8t41mh4iT6WBD0NkJJcvKaAco7cS5QSGFMxfE6+J/GvABirFJSRtnX3BS4tk3+bQcNlzfpRJlCOPwsYHvLBgvGtPTkfJhXPeKKDvajUwKUC5mi3MAkuPE4bquXTYpSqYOtqjvG8O80EIMdYubASh3JK7AkNNeTa8ADug11ld3zWeAywLM7xV9Mr3jRMUnuHrvzLHlq4eXuepdChZjnflJBDH8SPND5LoyELSmcIwBlFOGQoYC18XJJocD2S9EPtmUrO6BDIXWXhkee1236Mcac1Wz5ZhFZkAxEw6ggfbnHFFeAGDr0369b6AcMGV8ynw7dSKAMyN1kYBrqbk6eo9MnwwYgJwae+tM9h9HhyiijGyjL8RRGnk5onzczkQizWeoBSGiDPfiAeJaVocAw7FcgPsvfOC/Br7oZ4r1YAioa+GI0xow0PSq9TOYMl7HyKTo2rBw1m6f7yOdss3aiCzu7YzaNjGI4wunpZdTqtOoh+tZnc2mTerpG6QutfUcE4sjwJpRx8FjOef11EAwxwWtL8/Fk5rfrZ85Po+DHYBzLc7u0K5NrR6Hn7yycnotx87K3IcXFvus+WkdZIe8i500gmcHA6SbPCbLjmV9j/M5XiMztxw3NnBbwLgv6PH73HkOnBuh7I6iW8mLD//GJqLc87d5PTcKbIDyudFvc/YDpMAP/Yz2UY5NY+McpWkBaS/hLNdLIS1A2cZRKU1bOjZ4KlpQhtYozNuYitCPkolitqawso+uDoBtD20r00Q2WmljbCZqm+Y9pJ+mSU50bj5zah6/jkZUajFeX6dBt5c/oBlDy/VI+tzbSggY7KUrsAwpttYAXFETvE8ROvbt5T0NZ+KJh2I0YFLTLragAtTqPaPZZbAiAEN6rUdIqrLScYnIkSKpsfGe5yP1FjBBVJMopw0/G4TgcgCrwDngmNpGQJ6joGrApEgl0YEdPBfKHXoKHm1hLDrSEoVl2pseRPdIaVTqOKmlAgTUOjt1lpRT0oFlqBCh5IdtgogKEucGmKMGzSv6H6DW24dA96TyCQAJ0NJYi4gmc8l7gDUAw4afjnPqsJ4XI/aEgC/nA/BIh8ZgdPoq5qzc9DRTO3Nqp8Dx+VDV9yEqSFSU6POevWqARhQQkEqBueoR2TjILE0usj7y2EjHBNzpGgByR/SpyyWaqrkAzAOY+CUafkxAHTp4bsUHbPuDoyO2CyAZMIvDBmATQ+y0nnVLz7lH5zlqi5Gr5+TapH1jV7jDOH8LiO0FUNaa2OJ6tGBjD1DApcZ64ADgmDT8k0n5JwIPiNC4EyHXYHQAtPPzeooV9eY5qAtmz2/GW44Qc6FBc4B1Rw07YsArddysCdebm38FNMTvpLEH1Ih++j5dn6ktTyMxX5PGbdSwk3EgfrEzAIcLM+eoYvgkUcY4Ws6yF3GNKzZi5i5yosw2DEgMvtmw5+ukGbctGUjd0RijieoknIjOTtLgtX0Y67ob8uGYcIo1dcga9/EjlXKtZz2p3zTJs/SZU1azRZwlkPkWy5310cZwHIiM1yOwjOuxJrMFmJYHSSOsAsqd012P7rRw/1fCuCwEnwFgyBWyriGHjeU4C1KukuE1pm462TjPKZGXxX85Lmu7P0v37hi/szHOk9s5smqgO+PHcjdT2GNim6fRkM/IkdmimtaGGyySFeESBDqgK6sCJ5DOs7zG6eGIshw88HylywLsorTgp0CyGP+8T6Q1joxE5ZCNpX3q2ZkX5i7AILQsujzgl5Urr5zdgGT7S+Y8z1oBeUBWZCwp5iFkVBkO2NTbEr00H1nfpVxoJ1lA0l04vU6Ip4+qJOUQQPnwMclGSgoAjPBx+gk4ouyrLw6eJUXfzJF5K6IkVbmdU6WnPfrWvSxXQ3B/2no8OjLOdn/jv5fzcn5AatZ/8WQd1w6v6LDwtJdU8ftsj6xkVizUbr5f7QlgK8CjSC14+Kabi5Hd0D9tv/SI0927vrWzP3ItadyhEU+EbIPCzZdLc7Na1Vbu+i2nXujVy5k3ZYtxSNlXDVSbpxpIj5+PfJbsDzn0GVGt6zgEMmeZX9Zr81nNW9lRfa0Z6FveFt9U9ktfY7le7KJxzW8iyuOsbN6fCwVmeXMuF9mcu6HA/aXA639OQBnhXAI9kZEYSjYDUYr9nyMhS81SlAdCM0oigriMLACDtVM+Hz3HvE9aTxRqNq9H60VJBd8uRlkb1L63jcxSqy3I0Z2OnhRA9hC4XqLSaUaSphrEHDDKuEY9tjVuG1RtVALUiA4l2pD0PkCrfafcl7GWJzjX594xnn1tGwn1PFZC0apuqtMAuNIgQ8N4nh31qOc3KQ2+uIBo5AhvRUp0zGkakJSyLlvdx8doJK2Y+9Y+1KXzEwEL8OB8e8Gt3Bk/Qy/NzXM7uro8V+GFmufMEcnXgJ1EOXnASlHFYCbdvPgFR4V9L/bKQKfwnI1T6FRzlwh2DFubr1byeR53NbbBm+hT0slinPCcBnAYYnjhoaGDRXleG0jMV0U9V4328HR3SWU+2nDLHr58wrXNTDOfG2iVYePHMkvPhDY/uhGYl0mMBu6z1QgidnCSKgEj5svwKGCfjAMidmz1tXt3nAg4YMg+SN1wnttoxY3SvBASfbK9RY2m6OSoBFiu+LwtzW8jJNrAXbqzZk2Fc5afBlu+9szzIMgYnkT7s6bh25YRgSXLPZKODZ1owudGcJ5vS44YrnU8ayAdZRP5Ou3yDU6M4Uz6LnyPgco62Elph9cWWzGRHq4azjMAZbIUxBcAYfH5Se19dZx9ZvX34XsENEi31n19jCMmPAOOHo/ctdQt02z026BPB+kcW3LR6x2j0R9njZRx7whiRa68dDAsvX7rfE4yj8TRFnlWYMKPDJ9byIQPc+fcJzfKZyVLOY57MFeUBnB52GdpMFSyJkP0s0CH7Ae95iSFux39zOf8zNEpM/FiJOPsGZuERSeEJ51CzxrQdfbouOybTL06dcpywnEu2Q/Qs4EyYBk+96LDsYR8oCyEZ4J3ag5sqGdNOhOhQox8u1NjTxUwzwEhuD5EhU9LqH6b9bF8VRPrK0U2fbufdXDT89MZGaT8Mv+Rwou82UEU2LKLl+glC1Sv6czrFunlONgUUabfA80gqbM/fKiBMvOJgyvA0LsnWS4x73H0eR7d+XvgnUxX6YjU9GZdZj1n3UfnBRYuLDnzXh2TuQ9PNuXs6Csetqis5+wsJmeqzLooPBnmaXmy8JqzzXDG8V+VZ/U423Hff7vEyXZIni2N7vyXZQs/+b5tEY88a6MlYdki7czr0oI4EwKULTeT+lC8meeNY6B4baSf9Qp0qJ4qGWLJlIV+I5+tN2LN2OP88J7S3iMeukVRzaA3j5R5HNa4z4fmPcfolGK5pr2nrNaQQTHeWPNNaNR02wU/67ZX/dom9Xqcs837B08Bi/UHf/rmzA0FHhgF3vD3/vekJ2LmOd2vhCiMCEiwwEdxxtO7CpSjMJCCbViNSin7/rXC7e1aljpoG0vWzWnmFX1ZCqSNu75ngVsbXPVdji0F4nrLgDrbD3xj46qUnPffBILU8wzXN8VQKlXH2sZ/FFula5f7mKeZFTvA2d7jBdTPxuLw2QwIOkVpvkEbH6Wsde2kK+VzfvIaZd20IQIeQ2M5Jopvocf6mHwxK+NFgdoYmqVNjEwDldw4EQcfUnfS+TbmGT88YaMt0UUAKlcH5JziXNM+IDq3TpQryrPbe7RBz7yhlFHkcEP4kEizlbvT4lNHNyv1GgvXjhGu78pA8pj1vXbIinI32I7S7/lp2o4pkRnnYgDaSULKcn0+guumtw1sDys8kOsuURdHazUQIuj9vQE3cw3QNS3zWN0kLTX4AQ0YffsAyc6yJ8VaUXZ3BieCSwpqshJ2CDwzhtOMXxeD/sFZjCXOAoOXNk/LOJqtVQ+8pqjfe5T5rNix/mwe7QPLsOsOvbVWGjTM+7XCW2DomUY4Duratf5Daw5o3mTcHIM7Qf8BBLy22RqLp2mgnBTW8CHHZ9sxQAXptY4gE00+Q7aCtsSSvCDT3FFkbVRNPedxgeWTyhgg7fqsIm/uW2Dea8dag8Kkw/p/HItrazUR9ErbHGlaPGIHE84dr2mcBi334PHwbDLII8/inFkyZGKMe5XM5zZvNa+uv/b3c/op69jClwGuyu8R+HbGQUfIWv7Pa8lrr51M6IkY/y1bGPquoWt+wEhkpueeZ7QMIeWavhEpWzFQ3ovzS5+JVqfZgo2eDV2XzPqvnQ4MkommzgxcRLesMnHTTZo/KoLqYwvowzhzP4vi92b97/zaE7zI6e3OGeXO9t9nnbkJHY6SijJ6VwiLRXs9/SysZ4AJsJzmdGYYgZSdosEuHI2nBJLZSYCMCIDy4aP6PSEexykkt4JKWnh0+5KQttxXNGz5y3ZZ7RAMAA6bLPIzpRaWgRYrq/pv1r2lK5qffC14xdkMLYBKxMyys3i6dc2g+1ajwZnX1pPN7yv2ibPO8rMOljluTMX2/Og/O/wKMMYuMgN5cjLmvO8yk+U57n2Mm2A6EywOxlmIuiO4LmPnV8ZhveOocpwWplXrs6pX5/ajfdHPPNpsrb+6RtnPiPvCYyhHSM1l657uIp6t9FrGJWOkbQykauabNdTyPzbHrDPnsqXo0R5fl85c9e4NUP7O8mRzxP2hQK/E+3Ps5pgNBc6ZAq9XM68WtOuAwkK5tuQweEJ4r/3aSHIaV0dTSjHVyNYV4jhgdz72PRC2UTTrQn87hdpjaEHM6xnSpW2wJuLTcUADGf2XfZfTwTngHdEfI8/nA5KxnK2NopB8HIoMY6AU2qx0DaKHSNeg8FYMAxuES6rarNg5t4DzrMQ9Kp4gEay+VyuiPi46aDE0OuLVan1swDMava2w7eVuwDtPCA8NyGqgLOWKEWt6VipZGy8MoCJ+7JvJUAAoBngG20qKtv1NRDNpkza0DaCiZG1vrPAI9yoPNvd111/qkpNxAK267pHT59Q9xtKecKf10lGZWylFmhmuCHfTslN+++/1RijNU7EJAlTyfuH9hQcS1bOBW9/3w7XBlpTVOB08Txxe+8U6ukw3c7ZWwtlANJQocgFkUr6JtO3bQ6dvzuMYpVfbWeQ4mj7MvrKkpybCmKwDRzHha9+bTtQ29baZ93FF3vv9CAO4loPCnoAYXf6DZ+vtYCpoQe5FMk26HAP6laHl8G9HgWI/1rIzz2WLlazDZR2UAUcdpkle3dgrQ6EdF45Gw7XeAgqDE1BBZkIiymcByhMRY/Zx1q+A8gkBCIDyMb2SWk/auJudcS13B16PiMb5YmO7HFkzcIC19Zm32Jp5oig18FB6JMSZAf3mXhC9PIzNw3shA/RLhkYeOeUL8FKGkAXVddnrMnJFDkChknGz8T6sxTE6Na6PUWbMaaAlPxllMmqWeW1wPaduWxaGK7sp4w57s1IOQbdrOlx76zPXJ5N2TZmIeAigTMkF4IdoMiUcTuuHLjTAy5ZmwAFAsGObJZuccu8O+70mAJjwRDKmmAkH/GC75u9vvyyGb8cV8p0jyvd12V4Dc2YSU8p6rchmIspx2iQzA5kIfOaJAxh3GShrDI4mH1cfBZWisEXUkWPaAlA1ygWUz5xEX5OlANsIKLu2H/2dhmeR6dGLpgkO0dwl90XGVyTWDiHOKt6OM7fEQvPkms3g697Hdz4f/WQdM4BL5mhwdpoX616jA3SU0z23s4Ap4jcfj698Zcdwrb8GxTznDJDh31qTXoc2FGpt2+kcXmh9zRrpfdZDV9aupbSdvrYpcHTQ3oLMI9+fa8R6wTFqji2gvKpnRp0Tem73m/Wb5+qmYFa/+qCd3uNcjLZK86qfx7ZanH/x4eR5RxpScmarys6bJQPFKkL3//C7f/F+r6rNgRsKfDsKrJmQG2JtKPC3S4HX/ew/XhGwbcwH0wBiiXolXcfCDyFp4wiFgLCOUo03ehG+rZzaQOvUslGwRrBzqXj+7dPlmiXIR+U7RzIH4bxiDJaxmYY1gDU0Q145jghcpyFni5oAZUc/ytBwAx0rvzI6rQz1J0DPIGPxyFpJlLLMOHJaG5braUyrgHXxwjY9Guy6o7XNkfyMSmydduuc0YoSsMXPSJ/RAeG9j5lbBj3/hF4BylHk7r7qY8oYtJIsQxgecDAjgKaj/Day8KTboC+6e15j0plz7FxpJRt7KAYYQ8BqgO406UpzKZcFYLCU/8A4zbyZ7AKDQgBpvDkG6owTG5wZHh1AbWy1MbNEzDpiELoV9W0UjsbXOI/NAwExi4GUdTE6SGIcucSg7D8fT4ZDO3IMkAOSAQnUaBI9pvv0bgFl+qTZ408Xb6+3MqI7oqzaRdfIauCONJYNx3yCrFxvN6TePRipkpgLzxHQe1ZN0wL2yi1VRmYMZY7OONONumkaforzpdZNps18lM7QcXblDJ6Ty5VDC2ONa5Ke7jWX+Q8v+mg/J/WapO0ztuxIq1Rr6tAFlk+rIzqN4wDJ1M4bKKv+nIgy20A5u1/3827L0M5OIAzbpF7zdUoAlvVpw9PgIXztxmglFJrX5vWo4bJOYgRzfDkZLfvqyc0okbmRtayrykCw4ylrpgnXUe15RTdP1kTPfMtZFSlynLrkaT9Lj7XlQwPi5pe+jvnb6ywyjx/zp+cLPodmLYMyzsWBlyaKgOCdWqTe+5saezl7ApTF825mSEQ5WRPxnSjlGnDcQLljyABlR+YNQYoHFp7LvsOZD9PHpF2AVrPnDJTDavfzZ5mDZT7u56nDYU3vFaDcsi1KyPwwlzGwgvQM7kfB54BZ8fYWa5Gu14oo06SRjAn2Um6gnO3tiAjTgJBMF/1aNqATsl8vvGn460cr+QEJdc9kgAQoz8AMwD7IP69/jptl/CIfx34Is1wtR2cDrwbbKXMIDzWPZZ2Vk26Nd1eo7gWS+Q6oDa8335aKryUabRswmfdeunxWDrHuv9JA2TwEp80XSnZVZ0tkzdJEMb0QTB/rVK4d3vP5zj7RZwDlkh30c/A6q/XUso/vm36jM3weQz1jz4t7cthhGQetgXKNcXQu9Pkre2Y3MUvPdi+YWTfCe9C1aGqZ574h8A/8tMx56LljuupXN828Hrhk2JyxHQVGG3lDoQ0F/tYp8Jqf/F8stJ0qW2DFANJGaKKqZsry5M/mrmtWrC1UGBiB34qj05GtaepnNgQqFbuNtU4hs2Kp+pZWuitAuZTjWM/ka1rhRElZGdhQtt1chrf1ZQHleDkxvpL+yjMkSmZlakMkimVJMY6StbBH7fCc9exJGzShTC8HDOvgBkr9/CsAqxSahzgAVk5FySTDruo2B2NgnRlG0Dd+d98R5Qxu+/NMPNMgQDm2mVPv6+lY3HZqAAAgAElEQVSNiSsy6fRpG6AFeIuGwarwBbWyGMtE8ouffPNyvMBz3Kcik0nVbDCZeaCuyp91rVR594MRYjQ0UG4ECp3pbG76aUxJGePwRKZ7b/AYejG4RodCWWb+fOZ/G+kBK5nHgPqsi8UgWEBGp5ZiOC1z3Od29gQOG6hAwyzqONlrm26/HU1LPTJRZDBSGUm1t3I89vzSHA3wUPSDj53eCm+a4KGVl6pXxwwW1vlpu79zfADIvEWNmVwGYIXfbKybX6Bn3YEPHI0lzRgbP+8bSHkDNGhnXrdNmEhF3ctOFbNryZjkIpvfLF9wfPG3oxfY81mnpFpTvmA421Flzz17IdPpmkZdbFkFSFa6tX5PqskRoJk6ZYADe3471dWRnPBrDGyAMt3CGT1p3YmWr0e6bHhC/+LT2bAfgJr3ZeUAG8qdSRFae9pEv8igzLMRSqU5txOO7uRElZtXe/7maO8AXkawbgAwy83ilZIzIyDhet5fvWTUKKuSKYF8GMCCZXiWf4BC0qvhiXwWfeJu7jqQRoepzEgdNB2uaQBHkz9nUwg04zg66xIDrgdQTnOrtEKrHhTmv6SWJqOFxRmHC86yuKkCKKvLhHkx5Rk57owcdO2kKYF3f5bH2jGtHR/4qZYnFpuVieH1y/MBWOFxeD3y2Q0keVrLuAbKeqVBItFDddo/qaaBOH3YzQGgTOfro8fImBAlZqBc+oxzxM/e3FD8yHZvRJwt5/TiDI9WbDWv3d0+zIeMyXxH7rS8YM0s8m8EySOvjvK3AVzz+JjdMIJkrzEjzIX/GvA1n7o8JWwXqRImnOV92yD9/XzveFyjM2qgPrdE2wpYrms2GC5G9/xwDk05ybaLrMoyzsKZX/wczhwovdXbMI5A2bcuPTQ+Q9Mcem0nh3r7L2etMM9lGPWz5jlDm7ZZRlslZU2JjJu+rF/zYembOne+TsntpvcMrHXABig/cLmwOWN7CtQS2pBnQ4HvDgVe+Y7/yUauI6/WarDgqvEfYWcpPYNZf2JFXhK8FFEL4FFot2AfBXxrINfxEDGUwHVDKBtSDUhKmZQxuq4Uvb2LL0oHUEDvPHx/bt1u/US33Uq9tjGSLqt+zgJUXBsw0vWFs1EY7VSGSgDS7D13U5Wuz4u3Px1Do4z7ZzRSW6GMrz7ervoABUcIolrnnx7PWHvU12gDoZXdukEw3ovv7gtglzmRdL4GWj0XRQPziXlBc2V7tAx98vj000DZin8FKJfDoQBP7A5XepYBknBxFGwiJDLrYoTxv7dEKYWeB7oXUE66HocFqCTCOAABW0QBIAYyZQW1ATJvW1ZUD1BeuvWOaWmeUyKIQoHrqfU9V/eOngQwdIZGQIg6qauLNUDZ3bULLFAq4L235YQymMTIt2MA4w8jnwi6k8tttLCGVH7ov2fG4V44BDot2sZSDO32cQ0stu3bLKE2fBscFX/4jHJ2mJYYhQG9Zv+KDCc1M+ujwsOa0tTtNVAex9znGYfnMvqnLcwYdnGMOWwVZwnXcxpoxutGXsSE3cRLv+yVrnTrU9qO7Ji2NjNQ1nY5J7wtFHsoZ+urMyKit4rTTd0Nv8Bq5pgnIfWXh7T1HWDQa6DetwOPsXekl/flcjTfbbEOOd5bt3RviBq/v6sUTXf1LnkIL5INU2uSiOwIDnyPMnhH4zf0ijQpkWie8VZEDW6GsY/yYT1yNToAfY8ypO0WYL059TpAYxGBDZCjV5hrSgrSeT2d0Kljhve9BsiiKKCMTgBNJ6EgTbzIVrGktJOlPC1OG56fzvfI+i+pZrnFH3GsmCbmS44DKMdZMcrtXhB91f77vl7v6/zvdJ6H1feuddK6LECZB7HAHIByeMt7CFgWhf93a2tDA2VlTLCDAfu9H1Wd8qF7BJS1B30iyqTtK42d5zZyYo2k5h1hK+obJLbeiq6GfvAhNEqNM80U2ymULJCAZNsJllHh+FEf9bO2HhtB8vi+ebmPb+fP7FRipDxzEbfXweiU2uOdJxbaLno4Mpht6eb1U1kWngczTy4ch0TLqswBPw1M1/kl29/ldGQUOwPM53uJLDK45xjWRsZ11JY5sNNwLaLcMnOkzXZOhpZJfi1H6Vnv/ODubbPMap4LDeLYm22v4kf/TQZYyYcsnqXsZMX2sA2Ds6odWCFW02gDlItZNy/nTIHI9c3PhgLfJQq8SkB5ViatGqzdYoDPDYcaujmfrqKMsYYj1AtItUDFA5nUn/wgLN2+po7zNhElcL33qG+51LWsK4DRs9wKz0rTYPmsVHtSGVtRL0B5GZ+NvBoD452Nx0JM617ZNgrdGKmeYUXpL3oz3udKD+2xN/Bqmoye2qZLG5v+zrgrxtpsG5XCGoHyuud4jCBtB5rXjeZ5vhdLtoYTQDQDZStJjIaKamHAF9BKpA3QldpbjDLArJvkkB4JzHBqMYAZh0Siq47C6W7ZJqhSsBswYyQ6bbaMLtM03Vg7AjzvGco4HdXCYC5DssGADYQykGycxIj3uwY2BR6WLqUcH3t0bM60SynNGOUY8jab4JvOivB9AhbmOa/0W471UvEaWmr6uEH2LU4TNGi4f/8BbzWWiDIdr0k5zTFZLyacI5rmRL03pHKEM12vvS+0kWXmKHW+OAUYd0Xb6CXA6YNsGZXNdsrHV+Q5GQfPSQRUUa9sOxaadjftNH/TuB3JhW3Ykg0wHPBkn4dTmWueC6hwDxoKOSCtf0gLTT2fJUcCu5zne4WPvF+uPqeZkZeOQTLAmDnWe4+BSJfGJHQAQKYumS2zjiiKfIo9kl2frF8D5HaSxQGS+upeh4PjMDPuNWFni8cEf1Xqod8umQtteBvAG+jkmWwMl/zqOkaDfRvqXD6vToHVvRyFtSORet1kUuD8WzV2w28tZ0YHzjDlfpttenBIVTS71ssIvPvaHVXyyM2/i+GcJo9VkkHtvWkTx0jWW4zvNArqiFoB7FoLZFC4iZc61lF+QCMvgDLvfS9+LVeI5sPDKa/IPBRI7NRrxsBuAHYGAYrjaMvY+Rd+IfpGffdixNsZNzgUVuhVCyOra9VA67/naV0n9P382xHJouU8p/C1Zexy4yWiXONt/aDx71TWBAUYAOUTx485tRoH2jGA8qGj09FD4nuaeZF2rahyapRZi5S7hA+ix3qLo4rWznW6PYfZHo/SGFKL+SOV3onem84lE0en96jDvHd9/dwXWF4Hziu8WRlmo3NizIbgXLbx42c+pujo2u4hSupVXDYAbObrwFrI8HlHiOjlVV3rq2c9IYMrTbvfp49E74cOLUPjRKST4dTpztyvgXK20mvQClFLYtsHmjkZ9Y3lX/NBDclyqTqFu0eD5UrW46gH/VcFKrJGRllXYyDzyWOOvDOtSnGMts28VSHXYbmW7jXd9PuBTer1/ZQGm8O+EwW2s1W+0zmb7zcUeNAUeOXb/9F8LkIwgHeJ3sTrH8Ooowfxr8bjifFLypZrfluYltHY6TotfBukrghjGzyqDUTJcK8S1OvgspXQOths0MiWO148tp3izZ4FO9fEEDKAKGMPQxODq4zcsqJmIGWFVtESI55BifR7G2mlMZZOx+kI2rTIeKOg/Nz5K6nqNcaAIZvHBhENTLqB2AjObYSXcds0srKr8fb3rdTXDdue7L53z60/b6RoD7otXNdO7VIU0wnZAByDm0QtzSuO9mrPXQNltt/Rdai3wgijyVTX0A4RQU5eHDA8dlL/HA31MDBmC0jwt9O+otBDQa5QhouNZk9O6Fm0mPmnQJ7pbkNwMYqaD9tGSifTsqrreG89VQbSyLfcyAYD9y1A1/OQ6YxRlYiZIjREW1MiFgeCaAQQ4NVAeY+AsvdrFs0ByhVNIIBpXgYo2/kQJ8SyjVq2anEbFU8Hlh5rNTPdzaYAuPP6MA/G6P9OPzNQ9vzbIvN8hdJ+YhvZbipVRlRcIWXU1Yz5VHdMgnfuDZQr0zMoviPPfQcPvOF9AHeASZUJ8Ja6vli59T4gGaKzL/ppA2WBY+0te+y4Im2KIlOXfJI9wonqul4TeWDuDO0AH5XGPhvtRQPz3FCnCV2yL23x2JxObdM2461sE+afPbHtYGIbKu/nXQa1a0KTyYCjxPTHIdId5OEpnCPVSboN/FFGbAeUR+N6BNcN0Ma1Mcre7Xh/XjchUAHzzP8Cbgow8dizLI2YcxWPwX+AF+UGLj0Q/7P3OOnXjigDlPV5ygpY56RhR1baEWpnEWwQh2kOQ37imAt/xFnCVOX78nEVsBhXQeataTeui+WoNs+2XzktPr/Tmtru+/HeNfR5GXw7oOzVj3wAaOt3SxHlHTTy0r70dlYDlOUQOnTPsemoOl+fIPVa5S9u5uU9lbMWnXVhIMTajgPGv9aZcQrNepyt6ERP1/PDAwZhkb+WN9C5IpGjk2XkMRxW/TMCzOY3L+9BP/b7OaOK+zDnjmJG3vRaaFquZ/Ss0j00G8Ffn+9rWRCgj+v6pV9mEWh93bqq9HdO8T/W72TLFbi0z6Ym1pFhK6rSE+bn6FuD1gLKUbORd01/X3vg05Ej29EzR6bLtkH+UJKSP1fthwb1c4Tfw49jqnV0z7uvW6w/OiV6PF2m0c/VmRCR/WenD22aeT0Y0bA5ZxsKNN9viLOhwHeFAlf++P8wGwcrQMAWSIRmR8zGCIWPxZBD4dpyjelsAarfBSTzIQABaRnF0ALY6c9Ovcbv2h7UJSIyGoGtkFcUBUK/NBd7q1qG2/iK4lrqhwOAUEY+ziAm6dft5bXeslJsz3qM5I6sc+3RO77cA6WX65hOpYzGsXfUxYq1QEQUMbdLhKOPxzhuI6GNgzYCVoypAfSNhu3KfWflXpGBbThqJYWsLD2MJqvuqiXMfsgFlMqJgkFlo9PAQAaTjCZS+Pz8BhdQO116Mx21z7JBXmof25CJgRvjIfF/fsJDfvYyaJxGXEZROobGQPJ1uGeDGPgP47yuNBpoiyEfXuyf2RioqEDTvNNIe+6bd7pju/cytvFSkTmeF/MGPgTU6EKA4bgY0uAo9Zi7pr1KueY1kTM9ApG1OdIccIBnx3YqDoeKLqbBGh9i+PDcWaPmLr6zkRaAEH7Td14flfYHdBsM315TAcEDCOD8imglyhQOZoPqBpD+m2er+6WeMo6g8DFfB9DUg+T7eb5zTztA6pFjjS3j8H29NuvVhmOgkqWOr1W/dF6laY0fnnR98YKiVzQ3ohM1eyUfEUCGXU8JLJ8+lahbSi64bO7dRmWeYYmymG7wmj536mmVHIyGvPmtnr95sPnJcqh4jOO4RvZ4BqgTnSvwUXxtoGGeIOqqrcEcTaazW/h/BBPb8XKvj+b1VcCcM2bgWzJlu9TrZa0OtOA55NTJ+m7g0GAzKdVxALTTse41O4uQAdon3HuGpwM8AHnPXjXy0utOrg14KCdsapLh9wSJPfv6jq2f0pyr9JAnjwcroKy3ofnC3qFDeDTe1QL6A981Pcs9WDy8wpp1n1xjffn0+ePrfYLxAfz4fl7XWc8BHMg+1nuPmeHE2RugjG47PW3hrDx9Qrx9Qk4gIsipvz98+Nh0+Ig+O06DKcZK3WnpxTlzxxpc1yP1OvdBa6ZGeeET+k6Ed8Or6U8yyNNBB9vRXuAuoBRa0TQvEWWD68GplEyJalq3DQFHWe5dIyw7cp2m7awjysHd58y8blCfvdZXrlf8b1FV9/baiCE0yIFiG4u+lnOD3LRej8gi49mcGjFpeWVQbH6NzLMrreY61yvHsPm3gHrd617PMsrrosUMhnUlBx6we9AEa+vb67JAMUPyPHBsrbfZZmNj+l5S9ZjsZU1a+UzTFfrEScyz9Jzz+oe/tul6vZ1M2Hz2wCkwrtEHfvbmjA0FHiAFXvGW/342elvRtBc4YBAjN2m0iQBEITl1GW8/QDnScvFWtgItJbJV+xnOCowGRY6MlHHF6wB0fA+UdAOkQRHGWFiiflY4COkyTLlOe7NH5ca1UIxullUKxdm0qCXXEekRZIw6XcnH+KHyXHV8wFI+D22siWZAYqO4jJk8K9dZ0nL99ZpibQNzNDSbvjOAGc7ra2yn4EcjLIDuvlPZ149dMTToEGvgz1695ShxZJiIThRgG55pESyamW6J6mEUUEcYQ75rfAkj8X8AF/Of7YJivI41cb2dRTtHTDOuBZjwjEWZ93YeuVZ55cvwMlBuA20wiJouTZvZk76m6HsZjcBiBBRtoPk47gOI93x3JDkps5BrF0CuAHJvAeX0UgGCNPGqhmd63w6EAPSqGiSCiLEC3xXotHMGY8+RVs5L9DFZEwDiPAFNrrKtTFtq64BmMXC3M+Lb+A+QiwPAszBElT1fyAZS76G157T2Sze/L0A544ZOiXBk/hMBdMCZdHPYoppzMdcZA/PNcusGPThlMOoDhqjPNA+5U3rVtgt0nhYiJqJ84gTgQanXiqIdP0GTnWzhRF2yDUunX5cMKyu519gqULaZG98DPD/sHTquSZyH7NnuDJYKYzZIXj2OLat4eAA7wHvZy979GkQb5tZN8ZSZEP6olFLRK/tlm0DNsrNBn5T4lE9EDrX8Kfnl0xY5sW5I93dh8Vx/lCnmF0e2Vx0JGU7qkpk/l2RUdk6rlGRV4BgSa7vMQDXKbAlFVkUBZTtiTQMBM/MdfFTbv8EXlr101k+H+0SN43QEQ7nTezuwvFVYnHR5FCRJ8SARaE8Uwy25PlMzWRljplPTwlep65l23oHq3ibcds6M4fIrb30d6zPWUZwCiwOg5y+oBRC11ToZsCr+2RL/7xJQPul6fH6VOaHygsPaIurwEUWa2QJN9clnFVVOwoX+np3D7QBL6jU/XqLMM3ebM6vS4G0GZMW/0M8ZSlaEq/qnQROfrzfJ6us0fzXIGh1BnfnU+tORVxxL2/B9y7H52NL56zov8xcHlaU3z4TDgWfg2c1PzdtZP14Tls3htzHTbZaVw/3sQOk16mkr24KDHc1nrvV57TDhtWyHZpU5wcfWLZn7OCbKQVBj6/XZfBm7KdlXLoXhlzuXo3kODngOPVWZ6/reJT8Guhmvneml23xNnXRKzA5Q5vz15qtjQGHkk4/++i/dF9tvPt9Q4AFR4N5S9gGdvjl4Q4EHRoEr3/rfWtjZl4gAttGdPV0j8GJo4fp36rSNn0hWG+coc6IbVuip1+v6ZAQ82mXXUOfDzVqQEtHFsN8l48ggzAo5yjkpSBWlY1QI61LOLXwt3EspNVAmCuHrl1e6FV0a5mAZIP3L8Cmh74Y61gsxQFbArBVWnjh1gpWGHq1Zo/XD29JPI4slvWndiOxUx3Ug27PWynAEZW1oWTmvecHnVLR2KgxGa4zRpRnVTIu1Y2dFmzeifQENd1iuyO+9gDLRL+hCVIE9qFHuieC5kznX6blhTG6CVDVfNqIqEtD0xFgznopX22DcNkMBE67VhkVdt7coCRAYgHLxiTm1xnFfgHg7IDw6L/J9gBrvE0k15+WeBQwZ+WxIFSiIY4kmdQIBZDDsEQgACJBWSuq1/m7gbFDfjcG6NrkMFep3E6VvwBPQwPN5r1iMFX8fYz+RCq8i/+bPANnuWr6d0bg9UK6oJTNdxleeNSDELKNtomxAOWrXkS8fVUYi9ONzaBgHCanoMaabngnBQENHydt68xr3TYxtSOX3Yzpjgf1zE01UYaZ+CROrEMRRNbIcAAVEkwOUadxFJPn0mT2JKJOSXUA5oiEOD/PesM56rkd5M0cZSwatr0tvTVUG9RxdqWOhc0fjbGwjmySDkjEhYE8jMo3FOQKWv0m9dnTORmxo4FKBNf5sXuWA3j4t6y4yOzxSxj/G8CAvRgA/grtRht07q8bTOAOKAKzFYcR7A2WD/Ui50ZnEZ1oGauClNbJvbzW0U3M75BYR6QL5vKYHRMCjZx8aWY4EKOcBS46XS22JJLfDpQCglwoDZ+KhA8A7czCCLy45A2XG4GyNQhbcrv5mf2MvN6+75fsa1fyy3Rob+SqPEGejA7k4pEoBOSfKOjLXd1fv4jGmdRfbQ8F3KjM4Q1QZ3td6gO8DlLUOjhHNhW8q9dq8XiCxt+azl60IWiCv78n9cXBYUuN8rhpl6wKOhQyWuTpkdI4gK71Oc91F7lbJyCyzy8aArsWrI+CdQXDdu8H7KN97GgI6Q8d+nBAOcFdZXB7rYGsU/8QRW071mb+rzKDGVQ+SuY3g8rXrxbfMakBaV/aaPTglo0u3ea1Zmpm7LVcNoIu3zyrrpWk2pjzntquOKj4bAwxch7WvFhj3sh283nsu6jXzG1ljW4XzB9ur5YLll+esxspYymE9O9MYC/xlnp2mj7z7X4RWm58NBc6RAutL+hwvtzl9Q4FvT4EffNt/V4qyFHQBoyU1NorfHsZSygjLNGniV9+V5x8N0Uag96ctBWyDsb5D2e9yQ58Y/f5bkRKAbX7a0IiAnZUkKY5l7LknJF5Yg9MaXymNVaDMKR1tDFD2bkSlQO3R5X1FA511icryfVvx4yHHiaDIh9MMbb5aQUGP9twmkkdBaRmjg+IZQS90afDaCmUE/mOKY38+AuWezdEwH5XnCPwaKPc1xyjqeBzXXAGHpF5bATLnPHOiyT6mtotxF2roJJDs7Swclc+WPBDhlOdliGgTX/NcdGfzpGyGlgygojtlLrTDxc+OcaF7eX9Gm4n5jzHUbUwWQ2qOr3NMdz43aFmA+xgVW3/2NuIDilNvTmSqbaPYejGIPAa/z32z326euffqJtq1Z5dqBwHJjpTtETBg26c4c9LYq9ITMcAZczmgYnPTjRZ3RH3XQBFa2qaKkZ8HNXl8TqHjGG4ACS+fGIXjjylZhpppsWbkL0Z79sZuHIBbonrOp/Ou1jSdg6mxN9bwOmIuiKqWA8xAFEeSeMROkVZ3GddMew3xtKOFeZyQOxv7EKW184R5IQUcoAx/4KxxJJk0ZvbgFuBUajUgmV+2gQpQRmbtFVhI+ueZdArLPFoehN+6dKSjL82rAU1Jf2Z5tOMsW09FRpk/hMTbcBwdb82LuXc1wrNzKTyOucw6wrAm4yVR1F5HWTuWuVk0lpYNgkdebv5t2eOVNhv+MZ5Z0xLkA8ht2dcAYXXNcI3vBJQ7bZSxeWsnr9lkVMA8zW+JMMP/6vouK94ZFgLKNPQixZw1EJ3D+RVRzkXMZ3anFXBOlX6VwJT83sF2T8YXcep4D1n+sgLwk3jeZwAVxZCv1nDugosWfq2L+JxFKtHLYQGyfcwM7gANgI/2GCwXGd5lDlybikxk2TPMGvcClAPanbWAs9GOljPTHiSFapTPKKJMptQIlA9pi6jj2iLqtDIqzpzdcjOv1OZzH8qYSq/aIVdDqjXfcnQdKPM32RjJQIpOD8CHbUsW1mvzYK+Hfuh2vsdRz2KPbCM7BRvD9xhkuPVi6YS5bwJcVrTtteyUca5YU922xVI2kuccHUReU4Pd0Vl0687T2WFeDON5n+0TJ/HUNmWpA7eeswOwHcF8NNg3LYNKH1omk00BJ6xHlOu8cUzh7YVxR9sBkUFFlzl/jioP97bcKb2m96Nz3fLF0eVV5+Gc7cXaYr4ygHsBd9spNdEf3QDlbVf85sMHToENUH7gNNuccQ4UIKLcArYjyBGOXXsZMRdgWAZaAQIfr5TQswaQZfZKoHZEeYe3PmkDFOUWg7kNYl/TejHRxsFqKaMxRkenRzmtGkXm8wo4xyrP2MrosxEG8PZ4EeRRUrac2iDFQLCB7VBSUkfdKGlRynlmFF6e7d5GYhnFNsa4NM8a7/DoBW/6roPY7YDyCNSs5GPtmWZjNLqB8hh1v6+oaYzSCufUNcexjEA+wDQRZfYvDaKpLWrKOZKxlPHZQNm1ldmOh1fbTja48tvR+NQqD+nJnk+MjADlOeVPf1BfF6DkL4z/bFQZvC6pvQbGHOdIZfFhpm6mXy+RkffWaT2CipnnZ8O753oxrLhTd1m3533OwijQ7NrSM9OBPYke792717+7BJQTzCu+ry7GAaz1Y7pVZ2IdSx9UO328Ssr54yXgFVFGGH/HbM9aChBwVIqZZN7KyOr3oUHmc9xCqIeRq4Wu2aomdIY/AKn5AUDH2M4kJgsl0dk+O2mvoas5O2vLACcfzuskcKqfoM4rY4ysjTaoO9WfVXvmhLtbe0wayyk6WlOnCVB2h2sBZYHnk+r2qximHDkC/tQYQ8Pmk4omUtMch19eA+Irxs3fBgFqOuUt52LIE70DcKRUOw/a383AAGNTv9D7lKLdROhTl8z8MUfIj6yBsTniDCQM0OFDDcAOypafi3sjpCyAW++b6AbP0Bm5zYdK+cdZM9e5Dob7KLNGOTWvmeY5dzSP/OtsAigaUbEA+gbLDTrjxEtTu/1qZEfX9z3791e2hWpksezNb1j5AQ0p+0jmyGJ+p/Va9tzOXJljAX4GTuN64JACyivqhmMWkNa8v/46At7lOy6Ue+4Q+LQsC3W3/elr3PvLHmetF+Qr0+vu53FJdXPHWjr6RHNnWuscpZ2QMbKldUBkOUCZbu9pYHf4iLpeq5nX0aNKxdZ+4fQcYBmRUUF37ETGfRdHmxtztY5uUBdHLzsBJFqYLC09fQ3f08Djl6Nj3Sm5CkrDqzO/lo5jbrdKd4ygdTzXtxv41bPfAiZ/5DdcUbTrcoBQv+/LYS0DF4AZ/eV5NW9nTtfHe1/gNAfnGi0P4uRo/ZHU6FF/49iIM8k3ij3D/BbLtl0x0mQlQy0DXSLKrXutC6FqdMUKHQ2SM//Nm2P/EDJeksUTu25l/nD0IWsy4Dh/6562EXjekkWctwHK4bvNz7lTYBTf5361zRU2FPgOFLji7/wDG7UrCq0FfOUsjeAiirBqKTFmiH45rS5GXKdjWaiS32h9VUrLhjOnL/fjeoCo0ioe7boynRUgRj2qwx5qH1hCmmsmut3jSHdUjkOYJ4odZZ8xeXzZHyO/Pj91tP3TQChJot8OKEeBnl/BLYEAACAASURBVJbxi7E8Kv5RqTUdO9I7b39SysrPPnh8mxbRmzF+G/CuK7t1kNznjGBwNH7HMa6P19EBjHinzDv0p/sDCrIVUaL0VVNJUxbtz+j0NdF0h8BLgDJ1XhFnHsMcbU0qd1LfPEU+JolnzSuL0TPTD6VbQCYB3NpeLA/qazjdW1/aHCgjaQEN8E3A5xgl8JYWGIk176NiD73gmYxx5E3fludzt+elAU3Tm7lN/fE0HTygWmSAgKJle/fsqwZI4WOfTXOcYro5RZl7F6pQOeEcnUhatS3oLBkcGQArHDQOwBnSlpEHoULbrO9m975bXcr0LDr2+xpPhpBnJM17Ntq9DU+oMqbb5h4Bud19ODX+leoYwjn6RRbGHFlm3AadMda99vS14UuERAxG0m0N0ri5+M0yhYwG0k2rMRaA2OnWgGRSrwMWcLycojbz7G5nPJgKBZQbCMSxl4hygHJgmWtuTYXUSuNEovt0R6fgN0e9HD2KrJidOQybyEoZ9vAhIMW1oTNQhix1j9G4NjWQc0T0ic4XUIb11ASLh3A6djFw8/3oCKupnA3hHpsdlPDFDGiX7IvRsbYODrIaIss9fzaOi08sSrPGeu3390nnaccZayPp2ABlOl8DlNMJXkAZ8AcEruuwRVSFpQOU4UloTUYG0XdPCtePA/VUrYMZxFp+Zh57LTvl2rXJzDnX8sSWDjAHz2t+BERNT1/HPQDyupQVDErEy6ocFy1klgsM78L3nm2PXfrJ8owx4wjq6Hqew/Ou79UKMM8j4DsDZYFknJ0AZfpyHD9+Yjqi1OujqlFmL+VjaujFWKnTJxqcBnZFP3S4HTJZqOantSikHXxmgpaNieb7o3gz7wWUfbWiw8iP/T63i3MNwNgl4/6s1s34GnG1yPmOOPsVnrZeTw3z3J/BN2v+a2fvEgnOIzVg5BVnLMeXDiun2DifozNsdKSY52udN1CeI8p23FcQgOe1DKCvB2PO3OOchh1SZh+ZMuqmXufIq24A2fMV0wi+zrPCdruc7ZJrjCVs3G/8m+9deleO6Ojo0LnTrVtW1qACwe34Cl/YmVe8Xpzlzz/8K7/Q07153VDgnCgw8tU5XWhz8oYC94cCV7zlH9gQXU0xsg/WBm8MoBa4ZaSXMAU4UVfpzqcJkdkgdNpjA2UEZyncrv9rIywdGdEAtJpYlNSosPp9j2EE9IluYQolXWgdKFsVWXHrKjak8ouhYaFvIF8e3AbKxttl1Pv6MVZCoxgDPZZW4v0ZXXTPyvCIggxg7p9Wog2OA6SWiFQf17WLNkVtzEfNQqn1660YDmtG2DhnfNVbVmWsIcV2P/YCfxugnE7YzLkUrOhnZ8gOtoWiWRr0JLJG/LOdGTHsO6Kc5kLpgB3cGwMtHazbSNHcmGcCAp0RCKhgbJ3mNRsCeSDTpo0qXYdmXm1MjXO2wj/FxyOoyGXbqM48hgc7NTwius/hnulKvGwjxT3cvVdR5D2KJh88QM0X2+DQvGtPdbDGAEn6OaCr+T/3qkkqXjsja+kMezFXlAUupFWUn888zZihFa+JtZWJ7yNnY6c+j+2bqCU/vZ95A9XuhOqIh2eSMdl0T0TZNjuN8Txa3y836RuYW2N7e8xd159xxsiLEdsGMvcp2zxR3jJKwwdcWzTEKBTQBUK53pprOO1fPKe6zLPs66pXN+4CLJNu7Y7XrHf49ex00k+j3WbTVMHANxIK1gVoJ7IYGQZAEehw1DSp/xyJEwgfmx1HtZj4Lp2zs+5HeWVZWEDZvGgHSWq+46wDaMRwJkicpnULj9nxMBisWTeswczymOmSqci5zZPmrbq/HTk4NmmkxVMzlgEoe3y9nob3bZivZKY4EycgIssvwCnOotYp0BdHGQON0LHhrvVCajYR5X0KULJWdqsLfGSimipyPUCgm9hxH7Co//E9U+8afvIdLOa5fuSE/yKq7JTrjMeZvKT9GzGEd/MvlE80b2Fif7XyM6/5PtVCrG7uOWI9x6k0/izAyk8/33ft4iEMbZcquuuIsq9WDgDu0WCedWV+ZGcB5lwySHzmiDLRZHJQcPjoWqwHul4fBSwPQPkU68I8G8enncjOYlkUxCpQLmqNQLloUFObMqXq5REnSmUzwZM8eSmeOCgH51HxnMsRkC3cqiKpvmvx9Ow41WfdrNEUNTv0fDKVyIjo/jE9e93p0+PxzJT+6FTpDHVZy5n/fBanSxxU49h6Tn0frTOc5/G9MF+citMLOZryBz8v8kHHNE+7NCUDim+pHLlz1B5aWAiELtSMOxuo1qFp4bG2XoQGySrq0rEecz9r05jXlhuWZ0SUi58JAnQX+6ioXN90J3hCqUURYP6uHBd8/KF///MrLL/5Y0OBB0uB+5CiD/Zym/M2FPj2FLhSXa+zVUsJPEvMCOkWvIvhFzBsL76by0hAK1LGKxYeRhTGJYIfQ/WsojgWzlhJGKq20HMDG3dROTZaK1g4R/caFLYiit7IfQOKFuUJKNq9V9uJFJD1q4/h1ZuKzGlDNnTxtGMUS4mhYT0Sg/0loowicQMOXcKe3lJ0KAX7TZ0KGOXXSoOayDmFtY1llFoZ04ypwTHKLTXPlVretTwVLRiNiFbWidJURAEq2njIo46vjuw6ghhFFiW68AG0tkGOkrO3etWIScSC+l8ol0gOCtYpWJ73dFs9qdRWom6uD/Q1dB7dVvVLhINpiJHPfFckuRoTrXjuMQat3MtwqlTG+DYAKzH8Y9S0gdyKGuC9PKs93zqHiJINaJ6/jB3zLTxRwCAG/arzo9jexMJgd+1pgeREsGp99LWJnrnemOhOakgxNPaRZq2ay717d0779qWrL/vCkq7r+8NbfTMbp57QuleNMYNw9MzRVzsJsi4DXsEeiUp7rdo46hS7AD4PmPEPEWWDwcIEtnO5DufPaz+8Unadr839Z4O0I3M2fmvueC1Djbnn5DRxSbbIYlhmTrOEkCW5Dz9h0ayX8EO4as5qwLjUYOnq7a7A3pua+RFIVgQZI+649o89cYytcQSQiSgTRRY7AghIdzZX7NxjpwO8gDGbHFeyTLLXsuWLrkXaauaeKBXpm8CYwJbT1FozRta0ZzPz4Q76BQAawHaJR6ciwgfw0gmujQwyuFa6aTuBLG/K2PV8615eAwGkbZgmESfru+WlV0itFW81ZwfKIv9YK0SLbAx7PS9AoKYha6bWVIA/c1OOL9+ydAO8Y94LgMgYwnMBynxWziCyGiK+fGw3sSPjYq8AfwPlRKMByrWuaejl65Y8r3sm+sYcktkwOhUi0yNX27nG3+wd7Ep/X8vA0M27woOhd9Jh5xKCWhNN96bPzLHFuF2SwIUCbAdhWxRpyqyA7eWC81FpiMn4ArB8vepaHxqHF3I9YHKBNWrv5aTcraZ2O5G/OI9qqzE38zqs1GttD3Xk6MnpqOqUpzNbWiOJKBtPlkO5MyZwVUJHl9hwP6/1rM9kF8Xh5eex9DcbLLII3hsyxzjTkcsCeOiSGXS1DnYKedZbSg96XlgigLTIG8tJfUXJQNNzHEu+Z71GyC26pma/L1z0j34KE8QxWs4580Qo3etrmbJ8bpXk41p2LwDV9pAdeqVri1az2EeW4CQ2/cM5y37Wre/ixkviAzyLbIq89/ww9lr/lr89Lx1ZL5l8ptLqoZn7ztWaca+R4lencev7BsoeO9fh/sgRzc1JZ4v1Z9GtlufMNXKNZ4zin+VEeERAeRNRXlnxmz8ePAVanj74K2zO3FDgAVDgB976P6pxjgQdgRkpyy03Wyoj3oqgBP9sxkauBihnD9jdigYkIzRWUHuFra5KqCdFUn+7Jir7hiYa5sTGMvgYeBluKAQrn9IJpYxaCLcnuMHglqJ1gIGut8vnPAdpqWPaUICXG0ER/bV64tlJbQygw5CMQo4C5JlmA8eRpWqqU5+3ovTxPIoNnYy9DYNEVKpxU4FN7kX12anBs+7x23gp0LhmbMwKG+N3NlRqwmfludQ4zk4OnrPSCq1ceaw2FEyP6vzpKUhEK1Heqk92ZKC6fvMcIU9ZR+GTBrVEZzqdbOwQ23Pi09oI6kiXLtYNQgzgM/0e5Dw2g/rwWfYpDt8sjpylPiu0iWc+PJG6de+dXefwXZwPupftujLOqnEOIA+jFUMmBhH1WgErvf2Ro2JOsd457cX5wRY3e5VGqjrk3TQm0j7JNCoCSMeBEx43n88Ni3jYGOj+L4QNOGaM9X6uszePxbDivOCIUh3zmmGC4aFAuzRmg8iYPR2/bSOX+yRd0XaY/8r8em3YGIcIAYkNFMpGFC8kcd7zwv3nyeVemaPuDmwWtREeBwB/h8+4fE26o2UDrfwekKyRCMzuPKNmReaFcqIY1GYrnCNHFTU7dszR4xOkX7scIvMXlxgrPk2XHJHCCCyk5Kgr46ioVkRA5EO2MsvR7pkwrNm2ln1+GaB+oKJJG4pN19k5Vs/d93Gde9Ov17bHWPPgwZUB3XIhN5kNea+FoqUzgplIR4Yixzst2l196+mWzxucFC8hy2O+J3oOX5Sc94zVWCzB9bllJ6U4FpkZ007zfdOiaYnTiF9kLTXKbAultSPnEvrEAB4HS3XfxekVWRDecvq/nwe+qOhjhpM54niwoLs4Z2k4+wmg7CyKEl5+zDxh+LQp3Twe7u+fBeQWn4bQdigCygIaej227oL36xp9mmXAcq8Mu9ZNkX5ez9FEmVOvGzIrahVCX3uacgxfb+1Udo+iyjgsqVO2g1oAh7Trw4f0q9cj2iLqjDIzaGiHDnSfTO5jHQ271Jrt+S3dnUypyt4yvcNBHp/JVy4C7xsfvmXgBl+eq3zQDtH8FZmCjnYGuPuaFFg1XxmmzXPGHNh5Y9nHGOYR1NXimkOXkw1SN/UUjtkQK0C/eHVxxmbG510VZh1T9yvF1GPxzBTAbt3Q/J9nyXowncCUPHEO9KQ5vZuVJvpJc/oY22T+vJ25y/P29TLKXHu+xyg3WCP6tc9CAY04WErPlF0WmVe2Csdz8HDNzvQyrUuOtKPVJXRcEfqUHrUs8vrLwuu+F9D7ql/ZRJR7zjav50aBFpPndpXN2RsK3E8KXPm2f5gUwAIhy7ZQq57YGD9RFPz0cYDK3TJukiqnc9o7j5FVYNGCtIWnU430W2nPtm4K8PRWBDFm66dujO6eoz2zgRblh8G1k5RW3WerlZqlPUZEd2dOGtFozPrSVulKQcNg1ykGU2UUzkp5sIuiurpR2ELkKOyoZStFjzGpbU7b7HF1PbcMQ9sFOg7vvQ1v/b0bsDYAZVIPO4q+eLVjLLvO0hGfKMpoOP22cWhlnAnhX3cBZU5qS5w28DGkezsugwDSfK3Yy7A1UEqEx1Fl36aN7hjGtqUMHgCm3EPGmo0/5ld3r0iCQQKAh+hBn8N30KmBsK6Pgd/gKwo6NJoNcCJea3u48pwjqE4qYQBCOks36C8jxcZ2QLk94p48fsuwdURTvO3oIU9Nh/ZE5OII0b6l4v09gGPN0x5lNbhhF1tAkUpK2ihe9i1lOxRQdr9erwfuWWmJnqc4a2K0xKBxArred/dWG4dl2LQBmOUBkGHeA2wWg340shfT3NjJ5ifHhie6nrjfd1Mi80BZwkney9zzs/B73vsfR18DuKh97K2qxmPLtq/nDeiJYyQTwHzvMuAw18bYMvlPKq302LSTrr4d5dfn1Pqe1F6xRJAPH1VnX6VcJ+WU5l2JRGVdJuLhJ6g1yhesZ8scaK170pjLa8ZRyLAvA2gZSEaKO73zKevXW6Vg2NZC8L0G55qPLHoVz41N1VrWjee0nO17LDJlloz3yoao28yf89QdGfS8YbhWpLiP7fRRZ4y41jnP2fd11LXWegzffrZy5PXBOqG3FZydq6KfRLOFT3xExY96n7rK7Kd+nlOu6Xq9ryLdOF6RN2wbqFpab+1nYW0+8V4JzFXpGvOTgRHwutYQMqNALuzj5pSmvSkxrxHWMBjH3/vzWllVd8w1dooGcZZFXuA8DJHGdSDdQ3aH+YkLJlLbgCwyz1ylX+TL2vnxHc1l03VpHz9nssDHNTcR8wHl7czlhjt2KsOHDAuB5B30jyBDQtc+rmjyIaVfH1JDryOKKKN+iSgbJDNu1qCdx1zYrpGZa6MH27EUGgRw2Z1amSMVdWSOS7YbPBZY2iq+Mx/bEZW5sHzoO/k+4SvLyWgAf4tDoOWOS0UsMPzwdf+6Vt2PY9hmzVQq/Tg6VHs9ZF5avmcgXW4zD2wY3yhbU2qR7upZr3He9BrjoxRZRCFHRlrpWS8HRIa2+aqem3l2oMCj9Dow7/e6LKpELIcqLddynAeUc3StLTEN26252abnzdKsKLvquEhvgFzXP56v0r98A5/4ZYgq19yWZLUjJ8GIsnvs1Ns1XfVrmxrldZ7a/P3gKJCVs/nZUOC7RIErf+IfJQpiISi5WEAuhmUMihbiUShRXolMNGiw9eTfRIkibJ2i04qLsyw8y6CsjtgozbkTq4/FQOrIVZsVMf4zwEo1M3DCWCJqQYRXOXwyzLyvagl5j1wGrQNpCPgy+r0dRgn8wugB9WVIep9IkyP3tWLG/LG1xGNWl28f3zSKwintUtcvIOuTSqlBN2gscOXhYWhbWSYtcAuDrfd2taat1F4UYj+Xx15GxazM2vu+GIE+vOjvIZSX12CLa7jmyBagj+v0OpweBlwV1bdZVAZA10K1YZlULxQyx0SJuoOoakUdrZmV8gICM+SiG89Re8i2yRRHSehSlu1svGwHlPt6DZLjdIiBEgdFN/AqwM+9Y2FG8Ts6jWFYabcGB6KB0hkNruA81oie5/9n7+16NN2286y3u6q7q7vX/rBN+D+ACFZkzgOIbywTB0UkFopBCfJ/QCSAFBTbQmBAsXPAGSQHMTb8BIiIAnYcbHl7f6xe3V0f3Z1xXfcY85lVq9fea++WfPRWr1pV9b7v8zxzjjnnGPc9xphjThTMSHT1F5L8rCLHVO19cvX0dPX02emKFOsiyhTwIsvhrqPZjt+BCyWKzIWgXYpbZd0MGLs3R6udEGbdKQOkjEJ0tJe9ogLcnSjn78OoLHi9wHWyOjJ2gvAmzr7WV5sOyqXISW/SfeUUWp+vAXOZqy1j38zviqD1CIcg9Spb/eZzElaXOtEzHtdzutby43dViYiIcjuTyMZgm8f1Wwp33VahIs6NTVSKaPK72oeZI6CybiPTDTzbywD/mRLpx5GOmTbxGp/B+ZU0b9s+axHG0WMz4PuelJBhiw7ZUGRpJ8OjA3dn0N5OAevM127/rIV9PY2OQDdPVWKccXzt+/Pn74kU5++RU49X/SjprmhySPXouMhol9OXiXJXwnUDa0uZteWUD1F+UvP/5fMXK6Js5fhHtYdcfRmibHRQHdXTk3mvB4PPyPRGhclBQ8enfdGLZgmpTnqm9v0SUeYzRUYkbXwo1weKze/3RrM/O/M3a6V6tPTO/uk1ztyX2206wLmlQwySTZ+aBK7PqEDjOGDc0dkQE2+z3Y8MjRqrKmNWfal99ZVN8ajYsNHnuua6tiO8LifSq89Jw6YCfJHnWhsw89QkQAWxJQk7kTXB19hN/4iaGlNvu5XO1qdl+zuKHhMU+e/2K30aBx3EMA6BiVaGhB/ry2HRYYuuTiRdmW2fQTaxF7HFZlO0zrH5bUMPR86Bb2a8ZqxmDXPNcr5uumPs1zjvQ/Dz+J0oQ1LHDh9z8ngtuOIg27tOCMHGhjzrsT7s4dzrYw606UtIMTKuTEEGr7OCxsfgfGonweAAbf4DOcXm4Mjdx6PXs4Q/snVWqqOYN3WVOrHfq+f8r//9+RzlB1rk/OdPKIED0/yENzhfdpbAjyOBf+Ff+8v3wONEHXbD8hC8zXurWMwG3CY6J4iKjfdLW9oRF/chbamL69w+PohBNb31IHwoXxPkRNkh6WO8JOwaT47mcFfxIgYhg31+siQkCl9Xv/dvw9agxCKokP8iynFWQ3TxuofMJ6Uc8pUU5I8B1RCTtF1C3oDBGF63XWLPsVrKBXDAT8gZv9R9fSHfVBQXGLSDYDe2ykU5h6gMSJkoc1LI+4s+DK7y1iHKA3b5HCm0VJ3y2Bojn2DGABOHpkEKxpu9thmjNFWbThtpBxHpSoUlQsF47mBmgMAiyhDQjqbT7wRGW365qc8eWd8jylro9OUeoKn7QQ54corU3SfKae4YdfqcNOBxmmQsuC/XtkMDR4YgqKJkT9hrXlFiiHKdjXxVkbAnlWJtNJkCXkWeiZhBgtnTbb0myXjm9TgkBpQMcJ44k+BO4JiYWLIBBo0O0eu1NVVZLUF9yDprRTSaCTDAe1uQ8Ee3uQYvZ+z6d4kqY9ORjS3wc9yrI3buSZZlMscnOhNTliW7RWyG8PE0HWJZY85rnk/fe2GGfPTcdk3U/kuLd9VeYgpzVU0ASDJ7MN++uan9yUWWixywF5mPV4mEJtQ9h3CGoAI6MyFiOZ4yHGqWjHNeR1hIlm30nGb26TEf4qyab3vMXO7+LFLWN1z9qwcNUX6oQ/a5Pu3YAf5Eu/br5pp9bY2O5DWJ8gbgp12TIRKQf2RrrHvXNZziPRXr0//M0rV+kaG66WMR5XqNbJ+OyCe9mLk9ejZn03/jRRFlnEu1fnai7LYB5N9RLvWIwL81ZyodtYroLAZ04hYlnH6FKG9O1P7d8fR3Is4hq6bZS8RnsczimRGRNag3jL6yBnVUZbmNY2fmTNo4zx/n1twrtD7XxlmWDI7tWbariTLLHDsSrxYztHU87aixqtRrq8BTO4Lj0tDB1RccSW9qjbwy/brWS33sppxK2huczPX1rpybEmX6ZGpY5JBCar0tgBUj4Wr77ro/5kNWfWV5sMZsnRNkOdY1cfXPrTljX2Z9tMCCHTLPYl+8aCPK1Miw1nmnabcNwJ45R/l4XY9y87rYiX2d7PN3jQTPPQZtXj6i3JveeHjN7oBbWRslR44n8xS3ttHL3mKfNpK6v57Gsk5i9z84PnFSRg+PlNOK/dkTPBjbzGTCWSIu6rEKUd7sUK8Z+95rbdq2dBh6u4lyCn5GrgYq2u6bLe6YtV4kbcHhjxPy7/3G31wyPf9ylsCnSOD+CviUO52vPUvga0jgX/zX/8qK1s0enokW3wdDsTQPwdgoxQW+UKgq2zaePaO1/UMAjc4d3xLHJoIq1SHK3f4FYFW4vH+fKIeAlje/jXmqR3bElbRIAUSILZGo7M6TFgiKSNemfah1KxizdxgMtKVAr4XpZXtEOfcdYBrU0574BilJy9yIMsStiPIU1QiQjff1w20ToRm7vvecET3keOQ9UaZmcY0S7gPCHricYqLch5AE1Ah6WmY03nTNFVWJzIM4jLsJKqnqvAOZBTaVYUBb9rAFSE1kQljY+NP5ZfQ8hD31ZJr05u55Zn/PvJzXjjbGGI8jw2gCUVfvFQ6XeySizHAMBLZ9k01gU0OYMz+mMnRAaZ5/UYWHqv9FiCn+evXsSqJMgaariig/Lbk8hhz0PJaE05ImE4pjG1sjCk0487nIYH0GMOJxKQ1iGjgGL/VYck3j2nFKrPnRPUl/Mozd5fl1AfMZ8v5IPsj1RJgghZCBYe7eLPfsT80TfCXzKo88CGOIsbdwTgHII2fnn+ANcM1EwLEzrS7JWNeANFLWUpHhIsm3xYQ59ultnXfztiJmN3UU1F0XJyKKbJ0st6lm3saRwNzozAFa4GBPhK4ny4yPbR8Cll5KPKmEPenAtL7Jsg4q51Z0z0eJ8siLNdey2XXnDlBH/+5EeZrmPG09uO+93Jqe4e61t6+hxsuZB95j1uCxViwERt8Yh84mmfvt1a1nfXGzHxZR9nNOhodE+fHpWy9e6ni6KKdTzniu7Q4ciUaF87YnRpaZA2Y1UKwwc8R13s7SsSkjg/Qz+mRIgsogHXFOHES5dUN/PtagvzoSfH9d8F4cL/O6R3et20dn5HH94qZ11r253nkfx6SllXot7J+Ju4g74dE6SPkR/EbAXQkeYsQZ45BlmC8F7Wpt4EyCJL+qnxT0unlb68VePElmU0WhWVcXXYU/8umosQ+PHFPsMXLntWXrmdPt9BwbnO5vRHnmpETZAepxOOyekjN0vQ1BR5Nn7C6KPOrQ7gw3jRrXxeusjJi7Pj5KdWGONCnO2FlHvDZrdpxRD7HNw+umdTuWGSygPar7s/tmVaTuvu/zdL920s65r3jFBcofTZRHcTsu3d8NR32VvkDFdYH86Or6n5LZrp1nO397jYzN1PZ59FP6lJtk3Ga7HDK38n/fkyDBnEc/6+/v/49/4xjQ829nCXyCBGKNz19nCfwpSYCI8hiA+Yli2w+df2gQ9s/xu97hNgIDbPwbb2bnaWqrJnIkUUuqkv9jTzCRXIlIp4J1auuXojMSkHjnY9jmmgAOlbV7BifNmyObEtkcsJSAQROfaleK+lDPrFJr9Y4mhS4gc6KL9QH2mfJZGNJm/BdRnqXbZAZybFsG4LcBWn1sDy17LGO6iMQGhCwyWK9qaK2s3MBsCESj1AFWw2FGiQz5jZjLsBWJwMi5P9ynxalhIZWO8JsGXVbVaGin5Kd/IA0MdIw4EaCQoQD+2WfFSytFPzgoUUrJqPjlHg30GYyjBjZ7IBkBUi8HKI2hzT7jtDnE+PBYrzlKXwQCDDLp7O00cJzZW7gYpfNlClUJ9oIAep7wfOYvTpaAQqLotMFjnwrUQ4ivqrL10yLLHvdVr0OYxY+5k/Mu1UDTd9tm6uABsB0f2j3efD7T2wpsQ6fHO1780wnAvZFp9p1lP+8BBg+SlhThjkv3POt0eabVjA+AboTITyPL47xg6Bt0CtYmtJECT4nAJ5qdjjbBaTAXcNbAlId0WyXgB7Ng9meeSWQ5yKnJhtV7i5zWvAX04uwC0BNJflNnxLIn+aZ+cgyUvimq6DNyNMc00ojgEWco21pSVBuErj4jU+bH8fqeNRLn3Rf2MQAAIABJREFUSyTJvtYhWAN0XT8/JlEePTbzeyfWO3keAOyabTnO7/uQ7b8PkJ454Rpu3XmQhF6XD8D26DMnMUSZ7SBDMHuO5TO8PtHoVNLm+yCnqX5txfDJptiJcumZy9Iz36qIMkXwLmrbwhDlO57dFdPRu5kJzHdIYkYxXhveYf5n7kcu/j8kD72HPcMhAIHsuTfFze5FlEdfeX30cc7i7WfYAt7sc4QlyqPX0KO7bhtdEmfWwLpElpONMArOt1t5Q+7ijMJTEJ3ARzkH18r1rlIXZ/Yz69PsNigfPENxLD1iqwIZGBx1VkT55vpd7eFnH38RZo6JektGBo2ue1HUqyLQd+V4uqw9sTjvHhZ/NOukbSWdWpHTJsuz5WV0+nJ+ta3MtRqAFaxfhfx24pdJq3wmIyimLgOUjCnmWiLhMzcHY+iwqH+3RNaXXg8R3h39O2EdZ9O8FvuSbJFx0M5nlq1c2WLHvQ+i7PDp9Just3n2XD/rcL/f7tiZvr+HKOsQoq895xY2KYcglf95v+W7nCo9nylmySkVS1bal64Nsa99NLCh4uOzU/yOk02c+72eetn5TOTtz9YN3ruPktoj3H/vN86p1w7C+euTJRDtev46S+BPSQLsUV4Gr43OTpRHmR/gKgRyFPoo3+UZ7embytkwg57QGDptH1q6wQ7ATSOPxafwS4DW7NtMAac8a8ijBFKiHKNnqrSArSFTGzfPLuXeHh/T5KfxypC1AY/akLneGxG9CAhbKd98xP2kdIL90CGTkd2WLo45EfwDPHJWs0WlBmXXO9nfStSVvpEmfBBlihCNTAXQpvd11GSiPAsQHtHW7lq4pfc+QME4FTwhQh4SR8LE0QBWAQUQ5jqLs6KiHGck51E2MZyLBwE86Tugj5edDxsIEaTmWesLsTreAZMLeG/ZBUYT88DwFSPT+axgo585YzWR+hyzxNBE7qaW8eBOl5ZICtQhSh1dTHckapF49oktQMardZ8qJVTzqyIDVHcvuQDoOQ/5KenWnpVclXr7dYjzOGTsIzekEnBFyzxj2kZy00CZtS+sJ69bafsjtoX2QZQFlrywrT3HuWV5j/TdX5sB8jMnWz6hiX75SMYkImxQP6PW0Z6OeDsFOpqVOXGQ88awfX3kHcFmzRiEkiRH/uEFQ5QjK6taF3PHsaWDgrNgLcfP2dykheL0qlT2eslocoH/Nx1JJuWaSteQZNJGIcpW7+0+sfySWss83aKF09UlDTu55tyQ2CE79oPIXUeUZ225BiTKR1SlJdpS7rF1GJv0zLpSLNPWzPeH37sO28H0Q138kCBP9w4AfzxHZ+JES+/plK09TZRDig9CEEdqKklHD385opwtGsyFiay6PMw4yfFQ0SOfPX/uHv/Lp89DlGu7Qw3lKB+rX7tW/Yc+j84hgprodoiy8xnd18pn6DXj4Pu7TmqbcJDpOFKjA+IUyg3HgDmTeixHH/b8b722yAPtHAeQv4cs99IPgZKQ5JbYGOkv8vV39F9sYyuB4eq9iI6O2JL1OfRxiPIFZLycS49ZLGwVcL1QFb6IchX2elOVr98UUeYYNXczWB27PoczCvuqk3SaeOiLJcjWyWt98GRtztiX+6T0SEduObRjbdaPesquOLg+WXm1g/tYh6yzsQlxWEw2mjqXfz0/3kmU87XwiWMRjb+vlbn/GvZ6+BDYh0R5X/MTfd7Jb9ZyWqPFUadv665t80OiPHu0jzog7dyHKDvHmwx3H/Lscir3+e8zf1vxRjaGKuKAXH1knve8vOc8QC+PTdl0UBzfWU3ai7bRq19OUyqbZ+j2DJvBaFzzv/0P/8Uaj/MvZwl8igRGnX/KPc7XniXwtSUAUR5iPIpb8ikQur8PF6VnhdcHntkQpgPEW61XQzfoBWBQUEAPebDH8nrWde89dohzhYuIcGQIqdj1j2qnGt+6TqIh2Aii16wC0Ijykeo6RK2J8lLWHyHKwwYWUTY6AagLIIMw8lyjDhgGS7fykYB+jgMR8E8F64lWx7IDczTWHFfz3sqjeHwDuB4WNaGdkvJmsZxDDUjaP7eIIumHgFvAlIYscpxUdPdRI5P+eQ8cNIgXIgxLokktr93bzRiwB2w+J7HZojMzuVIlN0TecVJ6iIjztJuMyKeSvqrMGshOnwRIvVd6Ihjeg8+yj3snyn3uNO8PyUSo7J+ziNyA6075do8yQ0LWAZCFiC1jRlRSQhVA3LisflIIp9vKG4+LrNV+WMB+SHEV7XIf8tPTsxfsS36WCDLp+hxrc0HxIVHRETkHoHAeM2i05+8cmTHHe0l8BClB05N+i/ydUkT5GwyLIwVMOF+Synw4uliDfZZ3RxBmEGdsdFzVkH1lJHnXHD4LAeXFOb6qO4KAlvyGsHzoBZ65mQhtICMkIAQg8yA3f5zzi9K/aruJ6vykCN8jiHIVzqq9k++r2rX7ku9qbtX3bYH+m4okvyWiXCQAPpDoMc+MQ4SIspqCNjjeTKz7RHkHy/k0zycrAJ2UsRg9ZgaLre0E8g2wznwcovxDU6+5rnWj6wFJNjDfU6/Rg2st9PsP18/HiPJEwSZqFP/E0Ze5x+gS5xljk+m3vnn2XY3FZFIonXbkzTnInKM+qezz2vTddbcR5RCO6quRZIgyTs5Hp5ccC1XbGS6eXNUaSnX65ILEAem+XcaTsdP2oCMZ4Y5mM071LJ+rE4r1rUpf4F1xA+Jb91GPIXtxtz3K6AcziHrCW1AqspujcbJ2O6NiHWHGOEVvz6WzjBYp8z69raP1gHONivqdRj5R4szD2MkLzlCGJJGLTiXtal2vusxFTAeZJZ2mjt5l6SvBIspWvqaP9ROi/MXrVL6upWNEmdfesf3F7xzbeLsqumfNkwc/pzbMnmUdGjqpx8FQdmy2PaCDtq0J9+Zei1Zn+EaqcizUQWD37QSz/g4yO46RULcprhmhATNiaxO1b1uBTLGdDxzI43Sa581638n07rSa9TbjOw75LxPl2BWPDWNNMfd7Dc9nj7mRdTXH0s1Wh0m/Dt2ma1mgmY+R18I5zGfnXzsCesLP1paYpdYBBjEUyJJP9FcXlGybuY+bepzHc0WvsX1cFDjZcG3f7SPrcdNz54jyzJrzz0+VwAZLPvVW5+vPEvjREiD1+qEh2D2oO1Aco/OQKOfYpYMoLyWMYt4AGro0RS1CDFT9koOcnfkEgsZetQaId3jCV4QYQHZEF31G3ct0bYi1e2K1vMt4CJwkePF0h5AEhYyn0/ZJPOIciDGN0eL8TmUjIewop5AoRNm9qO1UyPukRwfgcD3eeffpSHS6qnWni9kMjFoTZYrmYLbeYWyIznS6oySjZUhfaZMphA1UBsCMwd9/jlEfEE/EgNfm+Ks9PQqhTPou4JV0rXtFwtoA05aJPM882WdZbC/RiaZmgvCMlQa2Df1yojipHJBGhwGCIcq1VxHgqpE/ovZLdjo40h7nETa8YS79JK0TmdGCifzHkZGoIw8cB0wcPdm76vO42UVVC60CUpdPqmjX06tEkgvUzzepohY14xkW70rxIWXU3fFmRE82R8MUR8t0TR/Eo02UI0/marIyHkMcm8UcxKhBZYv2GIOswyVfSVk9YkW4ImbBdgPLFVF2ffbrjhnD0mnVkAbSQqc6rx+MDCOthnIdjU0bep+d9w3In/OcHS6IsuNPBIwRqFRRVhcOCypLl+zdMV+Vrt/VkVAQ5evbRwXuqxBR7a+EKF8X0Hdfsrn6ukYkDbAkMwtYizO9FESiwWnxEV0a3ZL+jpOwt3U4hzYJS9Ry49nfK4GkzwvAZnwO+URMqq2Wc5ZK66QBlIjDNRoi4jC0HvV3oztz7/RBR2Wvz504j35Z99gcn/kcWidjPpkc0QN5Jp8ZonykX2eczSjBcedRWplv+3adtJk+0OZEnLMG63eJMo5RtnA8Pl15nBpEmdTr1KvAZYKDaYiy9oXxlByXTpUo9/xUdhnR2JU4RxKBy/j7kZmqjkE+O8XJ1BzefxxuenP7mizmOHzUDHnebONoZ+Gs84xTyPXo71UsbbW5s5NcR8ynvi1/9e9LHdD+LtS3nt093tceaxznBzYvRPmuVFiI8rvbG4vcfVEk+VWdpfz25sPpbe1XpvI1leH1GVoEryPLztUIwMwM2tCZMCkmRkbVUatj7Cv3odDdEGX16cxh5rNj0TpScnbY2504Wpaz5/k951DbYuQwDpnYrejtsT9ZTswDXjuwyUSAv4oIT9vu6VDH7H40N3YwWGPaMp8Ze52sLdbyzJqsqdicTMo4qjNPJgvMNjSxjvyyzalVROzLRviHrI/O/5IOUAkeKeQWtmP9OlFzLx3btI12PBizyKS3pfQaGDkxuG6HIrjAnnjXVMu7ifJ89hxRPtb4+bdPk8Co5k+7y/nqswS+pgQo5gWAeegRHeX20dSnVoSjmE0dRpObdrilrbWBXEp1+xul7L5FgJ5koyLDpKl2+jUKF6J8a8QiinwMI2mwRHnHAAsoO3IM6A7ZnWihtLZAQqK6MTwHYRuivCDWZlgFHVgnIw31hpELwD7p4ZzdTFptAb7eO2vqHJ9DDp3GZiobRgqaABlv0iQRbTlCfj2blXY3gIsNS3o3PRmHg/3im/73c8cw7wZ0IlMjCx0OnXJNNJGvkek8a8Ct5Nu+pw0a9CAOh3mX72rnRiZoI8VWhCpjNMGFsarOt/m6Z9xLbu4Q533aUH0EcI3xXeQPeeg0SGRJVtpfIwv+dJ703Oaeqa4+YI2q3UQobx4AD9J/BwgC4ossX0KUK5JcJJmIMve9eFKFh4y8V1GzrpKe47VBa4lmBqx3hLjJRISSxh4gOsA9+5dDpKayKISM1OsL0zA2h4/g0Jnhzylqs8vIhzBd4PFcTpv6/gvvL8nlF+/Y13g2OrJtHpL4dRxdeXGIcvY8Z52DyZogi6/jBJAokxLdAFxQ6brgE5ybnHXCT4kQe5Irmk8FX9Ku7+qb/ftvry9MH6WC722lXgPieR4Vko2jdVTrkQ6p3ovtHExmQTJCDD+vuexYIPMmuQBbeVBH0ibNeI6Cg6wJ8NUzca4oEZ7T2REDoie6yzMkGpAOHH7kKQrkGyDT2iHByKZJrdf1HBqnXMB2nR3NEUDMwa8gylKwDVAbqRqSQtuBxb3Gh4APgZg1SnZQakdUtgTXtyMoMsvZwKMndgfr6Hzf+8geZZ2inD/+pPb511g9eTZEGeDOkVAQ7+z557z4Hq04KDqivyK/ZIigWpiDzF3XDA3ryDPv508zKZznEu3oua5ymLFowoXz1BRpNx7PfJ+fk21TN0UXuwSZMLyuIfRnyA2Om4lMI7TYpyFDx5GC2RbAtepJ78MIQlASrbatzO/WMTMemrpq5+N6PnpH/Vv25LKuu6y9/u9xMkmU39X6eX96XUT5i3I0QZqJKpc/Ks5Pty4QlWcvd4o38chbIo01z8cpzc4FbXWN3zijJv2ZTpM9Q8G7XM/ij/16aKe0V9TLUN9FLgqNR7tE92yZ2I8P1mXI50ZCo/MOzBKFFedXr+uN1I6dnDm+z3nX8tgsx/1Yf7utGts5mGQn9XON42PWQGOS7b6DQzzvubOv5tlr7cRCiI3WPelXy4pn0gf0wHIa+P44iHoOKuDUaWEcsF/j5M86PhwJ2FQLclWbB/vlJ0GEpFeTkeUUtW3IOl97rZqsmdw7X4+q6vU59XoJ6/zLJ0ngTJQ/SXzni39cCUCUd2X50DB8FVGez1kts8HiFNHYCdW0Z9KBYyCaUEBA63fTVzuqLAkhoqyBgyiHIGuY+vgHPmNxK6ONifairwd0DkAEP1jUROXfhhUjIhiKIU1qbgxSwHvAfc4ebWLYzAZgIFguS+4zO008R5oErEmuhygTwfWM4C6wAlHu6IOEezdQA747cjLHQRmZaHKyTE6TVwDaOjaqgcju1R6QvKdnaUT15IeM7d7nyDHEJmPUJm5ra+YKNjdvSppbVrkqHzB1tSmVLzUgn6jyzJ97cw9gU/9SvCwRiyEa9ov7y3PrN2Q8EaNt0g/IoPE4MBznujaFwGTrPf5Ef+vC8eZLnJhPfBaQzjx8VOciV9p1TbcnpF179FMdYaOjJtsEoPYm5EquAbs9Xsh2Ik0URmtwvK/PeW2cEIm4TnJlR0Pq7pdEXiXK81qA0AKLCc8yYmtMZuz8TONujwc7cM26ZIzORDrnmtwxESWzLuQFEP+5aYiyZzn7SV5ngHhgSHxGDdni9AhBcewZEyTHXDJ+yDopcO02hZxTLFGu79s6agygb0T55lHtr8weZbYpvK80acmx1dPrjnX2dcBlxmYi+Wv++MBeST3/B9CPAyg6j671Ol/OnV6zuhNm7fRa6j7tRHnW1gDyRZRdQFkn49CbebED9T0Neyehs+YEzKzZXss2efrEfDOCl3bytRNlXjeVuRf6Q5Bum1k7SFGCfKSBz8QhMq8zyrUdor9/u9IgyWQNt34yylu3Zu08qYVFVJlzx1dEmRpWtQ/9DrL7KFsbcMSaPv+Y/cnOyGp3Ra/s10zozOJs39gmPc/zmtZpS4m2PnHd83vGw8+pVxjrFMKbzI61YIwkK9F76+7wQjkZ1JNpVf/u2o7+jAOy/kD/oMfvVZZHmNOH+n10n2O5ZkruwU1sNP+bjAr2+1dthWp/SbJsUBHlSsNgDZGB8dqjot6dPq+9yiHKdR1rqSPKQ0SzLuKW4MsoJ45HTo6w9gK1OurxqKZ27GQNVZbHTpSb8DJJaPGyfdwUPd4kVuKHJhhHh3Liu6PLI7J2cjhktM3Xjy0zYwMOktZ2ajnPsyb2zx2OnS8TZfu+5m/e321rpk7LqG3lyIvzrD0mcZsHjmcr6L2N8xzNnLimbR39z0j7//3Z2OEjyNGZb0ilncfjiJmaI8heW9jbyUZfeA+iws7boy+znjvPSy0fR07bUedIcNjoxMEVzm3nbAIU56rXs3bPPz9VAoNZPvU+5+vPEvhaEviX/o1fWop2J01DkOeM4z0Fe1ekKFgivypUVKjAbaItSU3ajcLEwUyB7TQq9icDIhO5SFR5orgQ5P0biDopfrux26MxCxxK+ggxNGLh7zbM6WtAUfgSaUdEuPhrooADctpwdLohEeVJjVp7uUlDJEaDEeTeHI8AUS7wIaEHBGCkGiwMMCWaHOAbYzrFvFZkHXliHMW8hwEbgL0TwyGhu7x3o057xptu/2Phve8ab2XUz2qjP+Auzz/aIEhq7/bc26gXY4skG2RpRBuQ722c+bbAvRGAzCG+cUzsICUEznhek/wAz4eEwuhY/ctZz8mWSBpo7hsAT1C+3lcOAHGia+zvA8Dn+KvLKjD0vIjyBSmipIfy2mWOsAH9M3+NaAbZNKBO1AMGskgi50o36NsX5T2i7FBw3fYJ5Vv94M7Z2O+cnevy4S4StggD10+kmZvSL9K3GY9ErWaWL/TlOB3YvLhm6gjIB5gfyI2xQU6AMRizgu/3Q5SThtzX2Y8hyqEijJbOq/7roiK71Bbg1exKLVBvdASnWAFMsknq5+3t9emOvchFlN++hSxXSnA2INfzKj2/nutWzC7k9YgoP21sZeOxQo4zfUgq5FQ9HmmPPjAa1w6WAXiSRhxD3L9SvB8Zlux12wAzZKhe3yLKxzhljo4jynms8FPzYf9c+nRMgnlvAdZek7a/2mTFfG8VsqfDoonHipjpgNra0HNFoqy6G5KB3uu15zaCOIEebu8Ymb2vyCFrIiQ5OvMhUe6lsoi0EdMHRPl5pV1DnB9fPosjrCL5nEBQ7inrTxBdNuNCgkxnk0HhaxBx5lzv9Q2gZ0KHbKZ2Qa1hxNRqKO3PnMyxTLyZxRVnWYiRspeItd5TETIPEKYSjbzvuQRDZ2Ycc58pKBmCfditjqL2eMSJFTLp/8zsmP7NGorzgzapJ3FiRZFbFbtyX6LPy8H0qJ77pPb4hygTVc5Whde1ZeFNVb3+/PP8DVHONqEmgIhiEa3YrRTnzDpgmwM1LFwnriUnV5zFREg7e2v6mpYfZNr2e1E+v7K/xk4rUeqOxPmGXNyDrg3NGKjF2lEEuRvnt6Jr+zHPX9igZb/sTX+Wzz3EN3sG244zxrauYqHbWl1RXeTQEVmcE566sT177vGQLD98jnOLudhO6ZmTQ4yXnmjS+rAPvD/p0Ng6ZLmOetsc3fcwAitgdAnYY9a0a4Wx6Pk5c7z1XnRbHBqLyPP5jqbz/j/4n/+btTbOv5wl8CkSOBPlT5He+dofWwIQ5SjUQ5nvhmMI2yjhPZVvDBIef2mCJCRGcLzEBxgPiE5KWu9vaqLstRCPVsorotxKl7aROu2zx+DGIh7gE0CCwQuTCJkZoszftg0AkL3Dy1jy3qRhDtiDCG97ocYg9dPrXsde1PGkCxJi1kNmAMyC4JJNgXrJAeRv2tVA7G6KozXh4bgOPjdVludIJDP7Wh67B34BA4A4IHfz7I9xfmhYLSzWz9+BhePZhMCAYJOLpAt6twXih1ybwGlkDzLa1WxJyavzoIWsg/qGpDZh3sHKpHoFPDVoqX6QmjkE10gG7REwdxTbRt0n1/RrqoqHKBzHwsSZE+LHOdbZW4W867vID11n7yVHPz17BjGuo6DMcCCqXG15CvGOU0diyKjO0TnOv8zHidraOvsPYG+8/XCF9pIJcQrsjhgC/pzT1T65WY9ZAFU+k+8fYjYEN6Q2M4FoG5OTdh5Xzp24lR97cMd+tLxY0uzI8qGvIMpptR+RRPRzIdkhKzVXzEJh7zWAnmPZIM0Uv4MoQ5hTkRfQfV0k+a7OSpYo1xE31zW33MvvaJJ1YCC62tZbIkhVDMtP7NdtDVPpOqQ/RW7uR3bE71vKIdcPsFz7ykkOaeK0g8I4Oe7rvp3kei+zYCJgZDkkYdbCAOHRN/vrAtHWj77P30VU0B9m9DgqGTl1XDvF1MlRvEtXus75nKelNWFscjjH7c22Bcev35upu/RhPUeCG1W7HJg7qY9z6qi6i/7n84km1/oi9Zr9yWRkXF41UcZlwvDgTCW9l3lLvzhHOVHeFPljbkOYmZi9wLafvt/rqBMZpgsZ+2GjvGnK0diXvnctWiLimcizgA95Osd8u9fBkFzXRvR1xnTSrftW/XqGhrFEN2RtfqQbi6fbjJ63PqLHMUqmr60ovONdC4K1dfnhbf1O2jV7/Dlr/J3Vrl+/vju9elWEuVKwPUGK71pzwgDmZjt87F3PO/prYbWSCw4M6omot5xeffIEjzb1mhEcZ8OhU5YDoj2HC0+MrWFe16LlLGednK2/VFs972f8dZhgd5Vf1oR2vomjNUeafA9ZnjW1O6MeOqHGMb8IfIzfIuDjbN6znR6ujTXRyJBBqJvu3u81OiRj23OtL17EuU+7GAzD+JrFta1r1tlX9YPZMSdUzBauOHaPrLJ5/u3Ueun+7g50h7rbePwMNojYM97T1x130Pbf+c2/tcRy/uUsgU+RwA9BPJ9y2/O1Zwl8XAL/8r/5n9xLfRqFOQpScnevaMdBlsKB6v+cZu+mzFaksy+uU298sgYvYAOC4T2bjFrjOmgsJKRTmXdiKFluJW7UstNZjUDXNSRvoqonYjtGE/KjX7rbNpHe8QjnjRDHxwXaEim+n5q0F3zibpI3/umVHXLURkKDH8M9kR1AmJEsUq8bVQI4MKArWk4VY+/G84sksve5v3NcRzzvyGBPvdrBuGPW8tuN/Jc80G0Ed4PttUEYyVykOJLgLSnJM7YD/Ij6DfiYPoyhfgKAqr4xrtnTDaFsOQVarT7MfBvyb2YB8QTa08XS0i9AWgDyASruA5iJVjv2vGUKP6mCcT4wT3CkgCtTsZs9cpWi6DE1nQ5aZPjZ1ZOKJJNmXdGy3gogceAaj8SxA5nPVgd3JeT3ejN9TlDLOawMQ1bSsKh5ybbEDFDYJKfTTBeZ4xHMH96WqGb95QibzL988YH+kD+bGIq80+8hC82V135oAftqVa5sKpw7d6S/Qvx5tnsx7bDPDDaCyATIpy9D2/KTLwiNn3MDYh1d00SZCtccBeV+5BoP5s5dnZF8C3CHGFeq6HWljt6Ug+u2ol83RZJTDT8Rfav2UqmaFOFqIwRSsGbrEn3MemhHS2e5DGjv5i3ZzpreyelytDVJm3GYdTb3dg/pRlSVUjuvBLOsKWRYv0+7HhLjHTAvsMwYDlFGlvxd8/Gu9QKDANlyZhHVIzIeLWX3WDvuU19kIkS5mFSmpaQrexGnerVbH9Z45j4Z68heEmpkE/J7FPOKfk5BNGfWRpRVf02UIcsU83pR642pdHGRiLJ7lHVxdGpvn1tvqaHlpOiCbB0x9nxt2tFrK65bHESxO7YeB25H0rKm0EuJIMfTosrrPumyaumNUuy1lo3Qys353gXuJJG9BF1jyodxHrk1ye/1kpTiZIpMRNwiZVSzJ3jreIXq80JyaXodz5ix79+tD4k+l9shkVcK4dX3xfu3dT9IMlXj67zxKtz1uqLJ7FOGKF9XCjbnj7+rInnsUcbxsutn5h97xTP3yItnWGp8y1Y+flTj5iIbJ2EcUDilQpQPfTU6eQjtwzkvPqixYZsJXxDlbFZWqRwEjXsyhsxxxgwd7lBknk32kuuD+TNqd3R0t2mP/s6amAwMnPLLMd/P3tfh9GvW9vy9yLj6Jb4Xtjkla2FWYmQyzxyMs+uT/bX53P5zLcTBIPWc0Q04MKKLsyXu3v5n2tI6xKMut/EZjEAmR1RlbOZ8g6sYjUXsm6w/HEf1pLotWWqHvXp0+t//zn/rM89fZwl8qgSCoM5fZwn8KUngZ/+dX15EeY8W70R5gatu054uKFk0CikySISulagZbQ1OVagAxU7fyvESAfFWeMZAdmrcrmz36KkFuepjU/RrvKgh2QHHEuX1bdJySCsmF8DMPqwmqBrLaV+15UlFEVP9mr3ISdmVnHY0W8PovXOOsgSjjZ72WFLkizHuOAqjFwKvAAAgAElEQVSUCyQZgMgeZfjUHEOVgjwW2mpiwx7YAeWzX3s82LbDvhzpTQO6hblNKNl/tJPjMVbzM/sKdzltvxOBZR/qvbELYEtOdghIiFzkM0R5ZDJEV6LcjgHBXn298yiTXLcbWQ064EaDjBOC45wi7wHdOUloiHb2Eo+sxknAPfyEqZeVlqvND2nciXIKdgGw2GeZdOunNf7PqqgQRPlZkX3SSh+Tat0p93kWIF7EkGcLdvmR91Klm3aRqghIr4JhgvkhtvcXdsPgfN5rk1oJtXZMnUu0NYjvy0TZxvjeYTpCEYOeAd2Vvk10DLGwxpoQcKW/55HrDvcMkLftN1fl0yYMTZRDSbgeRwG/DM2G9SAjXszvITrUDaCiNdHk6/q+SYS5XkvRobvT7XXOSb57+76qW3OMTf1dgB5nBMHk2wL1HtkDqXKQs26JQAYsx5HlHLUKb9Y6rbwp0j0gLmPIHDmiy3MEks6VJnwzz451dZCA0QHKyToKk1INgO116XOkojoVjeT2+pkxZTz2dZFpdoDqfZtH2m1N8KVj7AND1XrJOco/10S93lHC6Pa6N8NVpEeVrIPwIMpmEqEDWYc6PDOv01bWbpNy991ORV1IdkjyTpQhuJED5Jk9y49y1BpbHOr5pF6rvh+HKDNJ39Xn2SKQOYsThLoRE1FGLq27myjrgOg1Ym6PTpljzCdVonmYutpj4iTKkNNExth+0aJt2TfZX6uj15mMmnaEKOsAZnx7mSfIO+tyom5Zly4ndcms2WP9TvvmrYwleiC2FHMyrqdxbsxY6Bx4/FR9carj1FhPT1xjRZJr+wJOqJtaNxDlN0WUPy+i/LZ+r5eNJr+v/f+3rZc9srDnH08MEUuNDtYYGTkXEGXnbAjyzDsImhkc3ebl+FHAURHJPjvW0MzTsd+QZPZtK1cvOhSUDkgdxtZoTpR7J8roTpxmZacj68h72WrHZcbAX5czi8/sGWwfzd7a7jUndMz9jjUSOxW9lt/3NuyYaifJ87yH9lvi3w63mS2LbNfds7aO47pGtsup3ll/c59M3yP1fdowxbwQ3B6hzvafw9E4EW2JM9/Y9NIv2nudZu0UVV+kxWeinLl2/vp0Cexo59Pvdr7DWQI/QgI/9x/8tUV2duX8VUR593aqjDXeALKcian5a+W4CtuAZOURTZzGq9lEueOzyyAOKF0GRLB7pIdTpEkgNiDWSF/I6yLK9ThN/WaoPkaUQ3hAH2VYLdYVwD0GcIymyt69foCRRK/XlwCryU0sosYBw6H9JtLRhmkH38j7plDKnZ7x3PuSs3j7+n2f8iKkAJlGG3ul4wH8VNM1XbEBz/IAOywBCFa9bKM7P5NSxzhB2ACoiRgFIDvQTQAVavwibSDjOIl3nw+S5vuMyBQy0pESaEeKvvHpjxDlicxJjK3+E4CqMwTQw99kIaQhDYCa3PQ8EnqK1pJSltS9ODyUrx9oOWvMSamu/ccF1J89uzxdXXH8U6VeE02marLnI9eeP9Ot2/C3XCVj7QQYB4nS7edOW3AMcMSO1ashiu0MmrmzQPOAqdyi7s0+wyb99adF4HqtBfDtxPsA2pn1DcLTIP92t3CGf+HzRZwZGz4Z7O83d5nq174uMUrl04l+h9Xk/gG/HQWSpHATGHj6YPMn4lz7Jk9FkN/V92O+2U9ZgP5UBYDu3EtZ66Iqdl1Ximjx5iLK70235ngbAGFhfX9HmJAp00VdwpxpzfpJOrAReOcwDqbMY+YzpPtecSrBe4NxyKER6hDDHSweui/CWk4LCTkyQsYHcBwgO2sMwRrFZL1LlI89yq7NvnZ3ID0kyrMvVJhbbXV/Zl3K9gdDQeriBv493uhEFuyc2w3pgqySCfS+vnUaCbRzhvH0WWeCRHk7BkfZ9LeEJN8TUTYlV5LdEWUjouz7norZFG+cc8mzveFZ/R2Ha59DTlE2xqrXOVXls+Y7u6WzBJxZTZQT1c3cnzmcOelMzgRRT/cSUN6ZlPqmlp0YR1f0W/jcpuu9fO7Zs995OB/LItIBpXxod442TAHEySKJA6MzkJWh9Q4QQ1Tc0tezZk27tosouNbHzD3XNvc2RSD6o/b2XxRBvnjMGiNLg2J41+WYPVV2BsdE3dYeZdYYTqlaT/Ua9bdIvbUCdtuKOEWi+5JmX8/wKDxOqUhEmWrakxLunG6ivI7ImvkyNhRb00Q5Y1KOPGootPPcuUAtgB6siSDrJNX0IkO2Y1WD+Sjy6pLn0XSj40t3u/5nHA5n2LJ7ZvSMYy8yj+M3lb534uoQd9szLXLMmdPDMTv6lecylveJ8vT7ILlAlGwF25+1CmK17NZzmVvYtS0rZtczyU7K+n9IwLuZmZPO+YP4zmfVEerrkO5xvl90QdKR50MiP/hkOevbXiKmuffv/tavZfGdv84S+EQJzFz+xNucLz9L4OtJ4Od+4T9fe9pMu0Ihkvrbkd+9UuqXgB3GHABGmq1n1kJeIVmt9AvMzjXalY7MSUpbkQoWWukvz3M3PWQzqWBihPZyD4G8t3+aSFJ9bgx8CFOp9W3PzRhxjKD7hwEEGlUAV4AZlTyJJvJz2rYKd/Q+NsFYG6xpc85RJcXKniby2QRfw6URpd/ZyzfGDpLM90TlAKo7UTaqDHgHrNb9jKprffgvXv+5VmPN3lvOH7bfIQb5eYAFUh4lT47DRJwmQnTso4yBU4wNiBsIeM8cUSMhN20cYBOwQMsuC+gwFyjKMuSQ6Jf9oOXtgUZUO5lfka0C7/av2uhc5F5EvEy7i/yFovNMiC8j2ePeMFVAmSPLQroFsfU7MgWkPy+C/KTSrZ8/v6pI8mWRZI6s6b3RJUvOmySqxgPtWQMX1shxJArzJ6mftk0So4QzB5ARkathopkhjuP85L5TGX5+d973uK09sgs4PYxQ73ebBZR1Y8EfwXS1OUkBCdwpwzTEaP12i/nVWWbf4zyZatb5sDOxviaqXmONXJajJRHB2edq4S5BIWmhhc75LoIMiKfwEJslb025rjTr13UUVEW7IMiQ5btKDaXQnQBZmTIkIe68nlhttkwcx6bRxKwbXQFNtngG0SbXTgP2yInUXNZagP8Q5Rmke9HeJrWI0PWqHBFkZBJy4SOdJz6LteZUrJUgSTqAuJk4NjdAVbl7r3ynyCG6ICDYvnTk3PXDswX3c5xTEwbAeslJGbBmmWc918hMhSwjrxDb+T6Kck3l9hWZkjQTMYxuflz53CHJWQ9uF+F+HqF3wBl9X1ST7z3NOZP8abI5+qi/gPxqK+RPmRKLTlQ/pBlZoD26AJrrPSTRwoHO60zqWR3ZaoFuQlHEuZLBaDrl2elMD/bLdwRaXX2svVzw5a/QsdwHh1wySPL8Dm73RdGXuwM4v29aoBfcEHnnY9R7bqbDqcYF+fe6TVSWtRfnFXNOHahfuuZ4OaAe1/FQZGycKv36PZXjq5+3nqdcqdc/IKIcZxTr67aK5N1Yb6Jk0gpi6kfQS0ihWxtok9kbpCRQ3GtsTC8BawL0Wde877D1rO75nfPtY6+nyOU9B00t11VwT9mMDFT4zsF3FPxD9r12c2JAlJsaqxxnyp3nmDHCfZK1pD7vOeXPzihZRL8zpeLsBy/E2up0whbRHLLQIK08kjYaKOgZwed6/dJVW2FbBjtgI7ItiBTyh0T5sN1xBsUXnOPHeikvx8siyo3B/Js11F4YdIvO+FYnwTrc5yDnPeEbUZABgjO9HsfRbZBu6kZIljMu44ifwl8hypNZkvXrFiSHjhV7Ov2ff/fXv2opnV8/S+DHksBhWX6sy84fPkvgJ5OARLk0770CFqXgqGrpEQIod2xTeygphIXSHTAfI8MO4Y10NZhfHsstOnPsd46XGnLBHkOfMyCjDdgYjyEn4/kdAAuZtciS+3KS9jpAc4ESFHhHWgQhAvdEe6c6p5FmAFcZfkDeU4hyR62R6uxZkni3kYC0cVawVT8xRJwHKRhvANZeeQ21UdEQ5aQkHtEoi3kld9R7X1xU6hzGttoEeL1kL1gTZStxCvwGeAQE+Hmey30A0gVm2BcriMHANWgfIOIVGDKB8QCGeY3xTIQs7YhRTDEkUsjZxx0QP+Mb4CpOSGv0auzpet6J2I2yH+eJDpIV9YvRFsgw3yDKpmMG/Pl6tzXgsCPd3RceeVkXLKKMQRdmm8CZfgBX6h4UEHrWIB2ZvHj5/PTZZy9MByU1NDiKG9ZznpIGOqSDN37YOmu0i6TEc/1cx+XLFz4kxyvK0o8YkMG1gDLSddm/+PE2zLOHXAWYhSQU2ZAgxQky5CLkMKSig2t78M3nJOrcZMQ9o0MPGKsAU6N/SNkpxx9spaDKKpIHEDuCVuB9fPumfityXPOSYl4QZKNdRryKJNd+ZNbSm4oiv31TkeTrKuBVBYiIGrsvtir46mRRtkNIe5+4jqhjTo/TJvqjbiAJqHlWR0slqtKgmXnF+IiEiVDzsGp79kusOStR62Gkmr1F8Wb+pTGLXKPTRl8dDsB+n2ej+9RD2UeIHgBYA8Q9O70zTYzwApSt25C1pzOSOQ2BbJ3k361nBzgjR16/FPFmUs1zJNYUsIO4SsDzcxxVE7ke8JssgqxdzrTOdhT2oZaeKrKtvWgHqLUYGIveB6neoA4Az7KIVzkjK2vjkm91eK07SYzunOxBRedJfoug4fiz4vo4+6JvVOcropy553ybec8M7HT/XNteoiipgHmLytXnJMpxmoZEfV2izCj2XnkVxxBw1W/aGKNzrNv+fTSCqpblpIOA6HQ6x1rXxUUf2UKBWCYEHXFFt7d+4za8z7FQrs1aW48elTPKM8mvqyxAfePkqDTr6zqL/PWrm9qrzJ5ltjbU3v8iy9dEhzl6q7OndIFin5lCkttJAW7noYw6dRvWN5khrGs0vvoFgh+5xJ6001I9OWnDe/pwjTf2mWhvr784AvJ5vmbej5Mo4xud67pn/JKvfsjH+fHgMzOnmsDPfePIRe73i5x6h76Pk9bkAn6ynnL/ed++0z8k1M4yWx/jEAcQ2KuLi35V2vU7twMgvdSyiNrJOOhEhzlXG3LKQ3DG4LWZGxyxdzw6tnDqfYTkBtPFAYxtRd9EVs4rdKXzNDp0cMGsyWn7OPHMHqzbUeqEGcqc/t3fOhNlhXn++mQJRK+ev84S+FOSwJ/7CxDlkBQjpxQ+QrFDFAE2gs/46TFe7Kk9DrhXXQsuDB6MAWESPzA8o9j3VEYVcF1HFuV4j4dE8vkxWiOKIR5LcUMkJ41Y8NjeTowTQLT7pecUQ9NKn+t1DHAkhp7SgBnIAoWonnRK96QvTfo1xNpnazgCDPd7Gv0uD34+0UY9llHjNemJ6U9HlMDHApkAciqJupdTcQIuY/i+nK4cojjgIPvEmkS7BzrIZYxaUsqT1v0w7do+DJZDbkaNDoKpo6FJwZEJ0ADQQFVAbHdVsFjsUoCCZ9qKtty3wSfoAhAiIBwMX9fznIBfrasebd9v8IMzZnem6BgBnwhe8OoPeBsQGaK8UoUFJ1S1Zi/yMyPHRrbq+6r/tu31TMgFxcRuSv7vKho8gDxIKF8DElZkYt4U4NOeEEwcD4xo/j/gGTEx5+rVldnw4P3+9LuK2s0xN/vzP9qGbY47pt0OEAt7MueID2dgv++9+Sf57HYyVvY1fXCdN0i3aFKBKchLCiI5WWuu0f4mx0WUU42YMak5UM96+v51/fzCKrykH3skF/uSOSeZ/cj1GgW8bu4qERuiXPuU35J6LVFGjqxvzs9l3c5a7/m8Uocjw1XdVXSNPmKdx5F2VzpMUlKfS7TcC7IuIKlmPXS6PzLhX68l5yLj5nlUMdWRW+bi7OOEpGatJLKcUY9ehYwT1ePz0btV6bv6bqXqjnzl08g+zgiCSQHGbC8hJRq5U1ztOF4q8zG6h89O5eus+VnX6csAarJ1U+Cn9VnL0WJ6dR3EOr8nIk32CO2Ngy9k6HEN7mWnbLvhgrWLvnPdRkeZcUS0uZxUlxy1Vo4qzia38vXT59WXfN5ol47EEB2yUPg8spj05bFXi0S5ZEMyc7aykrNAVia5i7V+V+O0XJtIMZchl6WDvZaPtb4ZOXnJR75cy66hkEC0zdon7ST0UTP0B7LbUN68HXKcjIzjol6LOjrR5VrFjDHPNZI8feM1zlyHKDO3yMSCfZOtROr1W78fkZHEOquU6zdf3Jy+KKL85s2jOjKqUrLr25Rj1mf1hkRutjkkKh+SbLeaMGduQ96S7p35zCdqPkOUzTxAcLFhSR3vNreeGhk7x3TyxoFrgT6wSDvoHxLk5YQcG996K1XWYw/Q24deS0q9rXF826HSpI/XFgFU0UQ/06k4F49hTI/a/i2dH/t3PIN1VeOJHtAOpl2TmREy26scvdT9WJil9a7HbZmxxbhvzgJNZBxbbGniC7xmvRf7xnjR5xBpdF6WwTgU+l79bB1ofk30um2B+q/xYMvKTzUe2PuMvhl8cDi1Dn3zD86p1y3j849PlcCmQj/1VufrzxL40RL4uV/8FQ3YIsptHDBcU5hl9vOZ9lhpizf1LalGqRrFCKjyW1UbQ/KlfTYaiyOtj89o8DDAY/T76t2oqZgHAPlzlG+D2XrlkoIw3L8B/5yDuEgfRJoIh7Yv6eJGc4gm01qBMMedZH8yzyfldz5LBAWivBwHgM90wGg6sqIi9bsCXEkhbCPY7Q2ATZQpb3Fv2pDjNIgMxEilVq3/LYC7p0gF6jUUXHKPjGIw4SZujxb08X2MD+8/eULkdNLfB+B0ijCjYYgxKWfuV5NgzN69EAoNv+0l4gGJ6X2MGtM8n69UTD2AwooENHlIkbCQ6DwzQFBg3lVMF1E2XTazS9Bh5G/kEQC3xoeKvQX2OCs2RCCROipZP7t6ttI+r+p3MxOKNAeI1P3qc086o+JdzUugTqJVO+od0LERzB7zHp4mqQHTAbQ2/fiaARoAsl+fIc484Hrm7QOwljEf0nMAm+0Brq2OXTqeX+qDjwAIg7wAstPYbqvyZX3U/wHRjhV0GJJPo2hXyHJSswOIE72m6ixOG2Ih705P3r+pyN2rmhsVFfac5Gz1MNW6CmyZuUGKdYFk0kA549W9yVTltcJ1A1TkZcYG/a/+dWQFz0rmYhxlQ9QkeAJRFlsiykN+PaMXgUFArXVAmmH1k1Tnvl90g3kTuaepmDjN0v+cHxoyE/2WYno7aPQRzEOiPoLbFOJCjjggk5USwjysw20jaCecYA4PbSz9pF4oWUvqMweyDMYZeJCFWTszV+IIQV8lWotEJ+V6CMQ407jGc1jV7Z31YvZI9tzOnmGmTgrwRRdGj8W5QjONgNNciXKOX3tSjinWIST4WRUwvJNoh0TRKvVBkSbT6k3rHr3PbA0BYgwlz5LypOFHL0LueB8vgF7QXidxxDme9hx6GmIQh0P6+HWJsuvM+d/OJKO+ff2hlo7luK/9flV6BXnsM59zr4cKo5VHp4Ckn4etU2cxB0oOF647bs4cZv4wT8t5W2uOql2P2YhM+nU5oYwqv353+qKSPF6TvVFr7rb2Kj+qyDPyi5xybybgZOuYAmy4cbYJtWOjPpYMBGSQKKXzU+fPODFTZ8LodJZP7Jw6n9fz9zqeivXs82eeu3Ij+tYDvDkp3DsOSYZX275+jvPfZ0cn7N9DvpmESrxty3rdYTkcZ2OnHcJxFm/62H71OO1EOYWwMgF2nJC2xAY2SPB3HFN+tp1dcfjVLVpWwRsHrtKe9jrg96mAPRPxy89kHc1Z3yPvljF9qIdZTJI5MLZqjVvrImbc1vcZn9Gd/Pzt3/zVYy2cfztL4BMkMHDqE25xvvQsga8vgX/1L/6KIG+U6Xg8B4zthFWwSZpgAU0/F21oetIUO1pGZTNMhxc1xte9qxaOCcgVqjfIOYzHQa64p8VqMJEC3o5gtiHjmosCYHuF2odHPCTFMGbLe6DwJcql4AX8DXoFsymIUZDUZ44TIdDPjingMWjuT6KNk568jkY5jHvkGEA7RV0mCiWAbwaVLKoj6itonJRrDahPbuAXQDyRb4m3XGc8z5HhEP95/lT1HrK8p3yFlB0e7rU/+wEAMCtV4H7sqdaoN6m2wIqAPJVSx0EgyMGQc7/qiU4Yp8D9PnUvBVyL6JPSG4wTMIWXnL4uuY5zp0auxptCWhBlnnFJ0a6KJD+/em402aqt9Rn2Jk/1dMAljpMQbvpWKeyCA8Bng+5AqB6v/acT48F7IQ1Nxb60KO953bd0xEyu+ThwH7CyUOVGdun5TuDvtyupj5BHACNzwzCJEZKebukJARTkystzi9Xa454SbdYLc7kBaA/GIqiCZyPQ/UWmBHOeFN13X1RE6/NaT9emV7uOJceJJJOpQiQZUnxXBPna91LhGvJsQS7PNGL8szaVjqAdRhaS2x8w9W/OEZ56AQK3elZ0AK6UjjrpGGR/cxPydiRZbVnyFqDos1mkHGOlkzBEc0DkrKnD8Rei4HWugxSmYo8nxOOSfbsA4E41TRpm6SUyd8p5YLut9t/bW9z/m7TmD5LDBvvtRRj9O3rhIA7M43ZEdbRYEC3fjj7OtSGro/dDlBF1qGWqQud3HVvtNBkHpYNdX2Z/8Knun8e+UeWaLI5af1fP66zy58+tLP+osmi8JY5Mbqs+MBfEOat+s228jnOsf8eWSFxwXmTuHtsKEl3Oisz6SYTVAVxVpDNZdKndIxf2fyMsazl87JdWy551ntvPVOlP9xpqXbUWn+9ua5YLLZv9UL9sD3WR9vra2+i9ubTSlltVMFakUUOUrTJf5yhT2KvSAcrhXUS5iuVdF0F+8/bD6RWEucjzXa2/R/VeyHb8ZkN21GbzfG03axAne5tPdANRYAazTzdg2qS4Xkef/XwI4ZqbHVnt1dU6/rDxyxFg/2K78+s4htLW3WnoMNMwDXZsbub3fDZO4J0o807aFKdWup45piwijNh9v1i7idiCT8Y5v6+9sY+mXjcG4B55trewTxm746ftaGLq8ZTMTt43A2XqXqS9sbFbhptrJxkrR9+7qOXq40F6Q8bjKMqUOmzxslF63nFsxoFOw0fXObZbkKIlvOQ14/3bf+dXW27nH2cJfJoEBml92l3OV58l8DUl8Of+w19pA3JELd07uhmhZdAwNJ2++DEDcxiaI7q1E1sNAfcFMDbYU8l+zFM5QFUizTGXfWbiRhqXdxOgQpHijaDuRzxo7CDnTepGNA8Ngp9T6ccLPemHQ5TZh7f3Z+QyRFNzKuAO6I7ta8MqrmzPN/ff3ltFSzCHHSFJChnspfclt9U7vMExnFMwI+1K4bOpbovVI4WY4l5TECx9PPYTahjdk9wAxJTrLnSG8Td61qlfPRYSXDCdToVJxQtBpwE8H4IZWRxHxQxQIXpi6rttCYAZgCLfkQTNPuQmdYLexEOVK/9rhDYypj3ueSzwTUrn+wKJHy4qkllA/FmleT57XtWsn16dLoow6zKpxwDah8iDDgVDpGg6/jWpZJAhyqtYzI8gygHu3IdCL4lEho79GF8NtrkPZ4uSUhlgdRDje0Sbtx60K0SZYmqsnexbfLjPecixDpaPknqey/jQn0g/cxDgl2POfJWXqFTLP0FeR0ayCPz78bvXBdK/6GNqKkMDwlopyCHJ+XlTKaEURnpX5Piac5SJLnNuMuCQf+9xsDGfU0zIlE4XE6Qq+mlkvwgegmtQPD+PrQwBfRDkEOXUJzgKD0IO0wezPuwn0XCIcsbTyHOPzzhdUjzofgQmn03BKo+xcm1kzsrD2duJTIyyX9eeUbZkcMZt0lgHgOd4twB51+cAbJt5PHcckaPHVnv6c56N2vruiH4PWWid4HOF9rYxeH9SLKMzQkhD4KYo2RQljP+CbA62kVBhvvYnQ5Rf1JaH51UXoNbqBVXlISBNSIhWet4xY8pMMyw9UcvIQdn7XD7GmE87Q5Azr6tVVppPerX378h0kiHGqRKHSbYgzBobKPY1Vi1yYWzbfzCFxdYdbI8M5BifXjLDlXzP9mVOffVXIpp2wwi+WcKjEOs25G7EgRGnJI4OiC+R5CqaR20AMp84bo1j14osk3796nVFl6t43k3VBPhwN7Uect9JB86aPuxjSDOO8hmb9M/P14X6O1onq0uN8iOGSgZn+4OdhHAzZw+SqupUXAeRtYt977GB4pS2Hc77GTuuY972Gpx07HF+HCnW953uY09TD4C7RdY5HzuN2rPkeJxnjVuBG12VAIJ96nbN6RzUiFjOxYygdydjQodT24zIjTlbY8t7UwSScZYkk7XWTkauquekjkGtIY96G4fAEPpkUulYa/ts21xPI1+2oaVI3/76stdMtm0f9TgKBiMtwuwz7o/dvmXsd37zb/+oyX1+/yyBryWB0a1f68PnD50l8KkS+Fd+/q8vpb7SrzcCcqToJpVR4wHo4J8GKRG/Uf0xYtGWA8zm+AP1dBBOe5hDBnPXee8AaveIb7dpqleOko+Xt73wRC0aOLO/iaMuJiXY/X1WXE30hAcuojwGsdMlB2x6jTmKx/5Z9lGm+NZBzOk7UTFBcpN1APDe3/k9FcLTjp2ozzjazTaiSdc+0gGnXXw2UfUAhfHYrsgwUShIMrKlQBlgmGhN3QpgLeGvtqayOUgoUTTufyFZDDnmOyRemCLQawRjbvWkNAfoTHokb0FeEuHbj7hybgiIOBariNIAHdP68hwBNRU3TZvM/JiUSC7WmAuUs4eapk2EgXH1POSnldJJ9e8CGeCzZxz/ZLp1Uj3NYugDT1fRNvaC08smyY4CxKj6sub0j0axDqPgt//HONxO/5xnPdezktZYT8bzer9FzQUknBPBH/HPXNlJ0YDGj+mDOEcQfFJNQ2bzybnHnJ8piLp3k50om3wceVhJOc6gXJCia+HSSWcVADKhTeureXdiE+TrSvssElhFu24rtZpUz5v6Zv0QRa4fAuq7Ish3Nb20iB8AACAASURBVMf4GadXIn7vau+786MKQLGfP1GtrJKZw73wsorMUeyQ10aWF4DrviY9mKq+NVdq/iBw1z6AEsjf6yO+q0qRNqKcQXL/PSC25ybPjcMlkhxgmSyFcRxVRJmKshLz6MD0s6LIOAZKZnfuXSa6HADu+oB4tP5APhwPNQ64PKtdMswXnG71eaO27fwbne1a5z3TmlPtesjJPv4+lz36zlzFkXVvmiwOjdpE7uu5KkG8jrK71hvMW8yrqgRDlGstsuXh6nnVCagxvKwChqq6Dv9Z6AydUjNKMbJenf9xYEmEJUbRsZDBx0ZOWXfJ4lDPQOS6JHHI5TiZpD/dX36GMo9tuke+ZqH0PPnYj1mzRJRXskbEtcZ/d5oM0VvvD9nUdsVx3ArkwfXdxkqpti+SHdZyoocTWacfrJbyTNk30q+rVJcOHojy4/omc4F9ym+LKFPMS6JcR0ZRE+D9O4pBkhlyEFXXixWgmS8IGtnu45H5FudGnIPYHebek8va3tJbDiycXON4zYboJZ+ZJ3JJxy96/3j+rKFWNi2Xgyh7lZNh2lHv9b7bcQLdc1z1ek4B0JZf27q1VrLgMpe2tq706G18b12jIbB87c8cW//w9dW/JtfRJ4dOZraCrC67KN7gs2zx6uwQ9bUrLnqkdZbq1/4Eh5mtkcWyor+HfCHJSb1++B2d4EpsHXg4QOfegxFnPHc570T5d3/rb/+QVXR+6yyBry8B5/fX//j5k2cJfJoE/uy//5+qSFF2iyhjEDGMEEe9q/FUGgVuq3EoVIxbo3jTb1ofa+wmKpFKiSjquU6FrRLnN6qkiuyaHOW9pMAmojxpynk8nt2AXwCp6bL1GYJ/8j5BUUjhivY2UcZgAzQToQjR9zO0L49v4pXnD1HWmNYzTFHyd4Am6dyp6CtItrAYexATZRrjrfFsWdDmqcwbu97Gi+7zl3unaU8MU9LUA05CcvK5I/08RGCd+wixACwX0LfAThHHC6OKAfRcK6jl706jixxD3FL0p+XSTo2kVWVgh/BHBp0WXT+ZGdm3DDYF6GbfIO3XMdAGewC3xId5Bggf+QsKUqAEgPKYczobNGX/sHcfjCZotz+2G8cFxbkgyldG6Z4WMH9WqZ6A80v2RXq8SQMFCRC4LqnZH2CiyLm9+46KUdRg7QfYdYEQwc0g5QdLcV7Ozsj8Na/5E3k28M85v4kSHp/uxSQ7yS123H6PKDcouteEBu4WK5q12x3p+MvRjyGRjB2PSwPTHu9TE6Si8+8txpNUWDfDS2d6Tz73hoAZmYMgA5dZLwHnnJn8vtKvr9+8Pr19fVNguZxZHElT32zNZSveHdGp+jYroeeFwNAqy4koS2iLKE+0xvFzbrOnNfPJ+UoGx6QtEl2aVEv1W1KvWwH1Wq/iWHUfiLLrBj3hvD0cSQjD/dUV8R2nDTKgON1sU/DR7QRCgA8dbxSJg+RL9iHOzDvuYf9S/ToFs1ILAlLj/ZjrRugib4jyOCx13qlC48RMAUAiv6nkP5kyaz0xcugAHEqdGhttlLWf5T5gvCcl80LMnfmoU9L9kz231VnMYRyWiSR7n/qB44o6hRNRfkZBvTq3/LL2J1/UNx8aQmxmgHMo5yk3o80YO8faTqgik+pLan+eFqUwAD/pAFnLIcvppbneoz9a1yYynovHdj0ktffWV8trtjKkMneW6vx/ZBqnTbehP5F7qYUYWWVHbfisK26RdnpP9Z+DEnvrVUTSGQsyfkIsvbKf894sEpxWXV2+1+CF26dwUtUaLIcVRJlo8hdV3OtNEeXrd+WaQz+Oj8l1iPM083psT3RR1rz6yz4qbNdojuDjrGzmeTsoq4/MS2oS8JX7IZfUm0gxr6yFnbRlPJv4oezbFi0iaLfbycs4s1d6nwv9/j6uQ5AfnpZxPKdtwpDNvsci5P08+jFrf+Swk8fVrh67ZJUcEd2HBD7H2WUG0YdLnLjt5J6I8spOa70H6LAI6VrrLpwsBPy9zu0em4/0Z4jycra380CNUGOqTlfmLqCQb2+d4EAc9vcj/NNv+1Nj/Lt/91czr89fZwl8ogSYy5mJ56+zBP4UJPBn/92/uggpqY2kQ7onVhAGoKQRGDAikwfo0icP2ERZGmYJCIhRx8hGafK1jmeazzSYQ9OiTHPuJjY9JIavfd+LcL3+G/IocavPSoSNwtwlfbGsSTzWeNIT5da7TRGuMtwATM/5rG8wifseiRBr8BJp42vORE5BswLhRpRzT0GAdw6OSSS0iSApkYJePpbnj7E/DHQXuCHUSes6ykFkjPsmjasAMmmn9T4yNw1Ug5j9eQHEARjcA/lO1J70LwA0kdXLIpqMG19xPLCXEqAVgiP4kBRHTn5G49rwbQGTgBf7YlQhn0UmOVsxaXYpyBLDSbEiiCdebslyy05ozyRpo0vkzDZ3alf2VEOEKtJWIEsj3Y6C6Yc/fV4AHJLmOU/quBmLdRUpZrxfELV6diVYo5DQAGSj7MwBjLvnfeYszIDz9sDzDOZIRWUEwD0/B+PuJHV+X8u1Cao4t75NQZzX7q3pEAzbNb/2+4PnXT91gzvk+qWbHNfnt8zfe+3w9Q+npwV+H1tZveevZCTtaqy7iPtOlKd9JKey3zFwOFHIIcpUG3etMy9wrnnfgPOKCVv4ir9P7z8/vbv+fkWxrquIECAdfVPz6JYKzVUJuj5yW1FlBK9zSbFUlLlSkj03VaJLuyF+SV12XesASToz6xl9oFSZ1xZ8C7h3znmPiY6k7/YIx0w70IxwPunMBh1e0WephF0EFZJ8W1WELQAVaVtB331+WRuJLB3r33k86d3V5qdPXzgn81oTM+dJUi9TATyp11SkVf9U3yG26gTa0cXsIOmja5SZSnjIOusnDiLXZ0e0dZyUjsChJpaufnLZkZVChCl98311QhxS0SUTx+qofX1uZEzP6YOEOqkFtQYhyhVRpsp1nV0+RPmiSNSHcmyRMqyOcR3mZ1xg9fsEiZ1irNl29pmOn+wFnWW+l2i3X/xNW5EbrTdF2zd64veYUq6P47wYO9dD9Jhj2fYo9+v79gLbVq864l2TSxb8vhJ/qK7o++Z52BorErTgWy/owZ0+VU/IhqEL6quMy7Sv6Kj9vfOIqMxF7GLt+q/7s0e5bGVnLlBE77oI8uvXdxVRvq4U7Pq7nFZvq+r8yqLAJrl//tD9N5W27ZGQRr/bdmg/2uHKVpcnz20S6zPVzbNdIra8a47UOnRum7Lca4d5JVEmmym2RbGrXxiaOHxHYa60aucfGIGML5Z8bbnRxvb1JcP4q7kZA5R2BOOE6Ec3jDxb33b2mRjHy3ABUhQw++fxRVjjhCFB3ijPUo2X7gVD9Pn8e7JEsFWsu4lS24S0g5nobamdjqOw/r5ox3D2vmuhDz3T82bwl+esl1MYEj4Ovql1gpN82V20nQ5tZJi1C66Y+W7R0lXoFPue9YJetyhbD0WyyQYP7fc8DArz3v3ViufD6f84R5Rbc5x/fKoERgN86n3O158l8LUk8LP/3i+3txrAFENHeCdZSxNBCvSx6IuaMmTPirZNfj3LeANpwk+NP9VcuV/AqulBDSQT0Q1RNnpVxsSiLx3Fxohwbq9wCDCIrSrLUHcLKNJQ8YzZxxvPOlU3rcNqFKE+z9EfdR/3A1I1tiNFfAoj7TnOAq6AMJ4FgSPSQrqgFs9CXezeLWOHAbMGFfAL8DX7n0UGVradfYtJkYrTYKKPgFPv7bmLqc78vvZkauQxLhy7wplZ7KEFtBP1qVvf0aZ+5sjUtGcMkR7/SrKTeFK9m75yPilAqYHtI46HauDQLCmAPsAsmQH1F84BgLNEvAn0RMjdtxzywXUSmGqv8G7zlEN2jWJzY+TeWQlrH2K3d4hy2tFki2cDUJoIXRTA9tzq+oSAwjaBish4KFBC9Lz6y/nXAPCrKhL0rAjys2cvi1hc2Z+MeR6BPAQoHVX2sRtxTIVrXiuZXkCks38xEfgsqx0k55XtK9gHGFL7FqttBTwvAGF93y99XuH3TfvN3D/XAMTuKI7D9fPgj97ky+0I7CvZ3IYoi3vaIdAS776mYyFZ6b8khHXGs+NyajCoW6T+BogS7WhiwfqGXLBGet8o+26zx5004u9Vuud36ziat4so316Tvst04qzcmjN1L49V76gm7b/jCKlONzTbgrUj+aNoW5wgyTwJQWVtzFd0TKKyLO7g7RAQZtR7SUcmBsSOaG9Su5lzAZ6epwwhQBY4ikiJfk+V7hyTNBkmU5BrkfJ2Bk02DW2a4nWXFzhwat98zVOPTOoCh+NACnjvyvztEHNvMyOI467uhT5LSmwIApH4VMVCFoxBzr1OZkeePVkyVuZuL06ieNnicESUes+vfQhRmywfeUq15LL1hRUFYhDiyJDZtOOR7Q91LX4qyDJOrKsrzjFHt5YjrL7fX70oR1BnkmTWZ68Bv+OQ64jUkGfGK3tGnbA159jjfFTEXwt9EawG+hlGZWNFfW1UPn1R+lZarn4c23UQ0UQu4xD2ovS27RBrMw4tk7i5564r2nky9u5hlNo2ZciicyWgWYE+p3XJkMxEkPP+4oxp0KnyZjwmL+scJwP9wcnCeJaexrlz87acMHVUVH3opgp4vXr1ukgyaddEetkCkXPLPcJPAhmn8hSrYj+rWwQwUTgx2Z1klkY9A4dlpVo/eVJ6F9LWp0gYUWYfbes5iDdRzDwrdm/GROJG75hzLtWs18jhcOzEcY3xg1jKMtUVHhPoOtnXA+vUgWlhZ1vCFKbao9dHxDjkVEcRA6QDBB0agsyxTe/LsfChnKlU+ae9T8o5ffGU6G5lvJQu8Tg6SL/4J86AWA++0n4yctxTXp/FKVhLWWeIjs36AyeOyfTqxerjbFviXvUMT2hAZ5nmnmBGAFq6azFC5ybLqvpjYIK5Ub2hfdybrS/MU/QnmAVnimfcxw5RUJC5AHkXj7UdUidwTzJdmAhsWcHR6TLTvWomD1tEfudczKvH/fzjUyXwAC596u3O158l8MMl8LP/9i+FyDVS16OqZQxAOvauBUSHdwVIDHC4K8N5WdG84JYG2oLtiTqy37AjPfU64FNIUZ816dAIUrzKkDX2rQ3wMq1Ssl17e5uMA04X8exnCsYFdGnb7BES3uvJ7agRxtsIZcCO6eaAYCLg/U+wLXqHNHb6tx8nBTMe0hD+GFq67B5Hi/RgqIgsBzDqIBBsNICa9knC0xbINHs0Jcias7QFckc0NOndISvuLQOgY7isMCqu8t1Eh0E4vNbjI15KHyZKL+gQAAM4O7LY48qICGDdg4q5w3mR6zWORreyh9JqvRj3ag9E2CJI9ued0ezAgfRbotvvG41qo89xWvR7YQetO5WGcYTUcz1Spr71gjO3AuCNIgMmyjA/qfckykU4ntU8vLq6Oj2taPLpyYsCA1XV2me3B9xwZzz3iR4wrAFDOgcYK55bb9wJ8lOKayIQTvI0cYGFe23nzQZ1trHA2dOKmn6UKDfY+NL1uUUACmuIc5S/gigPbs96WBg+jbQdgPkCUncB31a47/m1Ugz5KP1Zz40ZGjiXDpdc3DfK7ziOEgFDEAA6n29lVFssnDSKzJxmbReA/XD3qoD5nxRJflNk+daKu7c3RJLRB6TZXwagg311LEAI4kCKQ4t988iCrSBZZ2QduC+PGWH/q4U40zhvGZDGvXDuUD4bfTPrFD3UUSInhBdnq8DUQXDf/RBYZjLznmi1hLL2WBdZmLRoZdfrgs+M7FaqIteHpeVRJTvSjt03TwE6s12yzWUyZ2j8HM/GRetYG6PblSVQkbpJXY2jKet6tjlIK1zX2bpx1E9IP43UdpGtkIbe+8j9OyKO/Fnr6nucmK27TelGL9T7QnL1ffp2pGe206TmDambpF5fXV2ertgeUVFl9N/7GrubZy+KZJZDMI31Oy7OkA//duIxnh1tVcJJWXd+vy9ZtF7ouFcvgLQtx0Wh8zIG7uvlWqKtyIf50Y6U6cteXTnXdJS5bccxmGqm6JTWD6qqXlO9mO+pkHYjrHkC8U9ht2QijasqvW4Hj+QyOn+9ph6ncRCS6sctrDVbi3LkHks1ldSJKl/Q78pUuLuuM83rbQrlffHqbVW+vpYov63c65sizTpdPesbm4Joju0F2KqbikbH8Y2DgzWWrAfPxS6i7LaCWptPSx9fQB7ZRqPtS4bTkG6yJmY7k74uKVYXkdQRQCci1DW3O8NqsrZ0HEFGlQ8kG/0Qx9Bgm3uZXcwc5KNtbtm2HOdzEWoUuWunxzw2IzJf28FYAzqCk72hvTLLJeyUe6o7WkbjgJ4JEiwVnYctzXFabV8Yb8egU9TFJr0VpT4zGAGnOHb7KVHltrNGkdWjqLZEfw12uN0jultZ1/q+LuflRH8l9mz36IwZs7YMJjgIKSBoACC3cP95N9jMw/rWoe1/YMm6rHTAb//Wr+ce56+zBD5RAq3aPvEu58vPEviaEvi5f+svL/CwvKpodz2gRAK6smwDDGyWRrwBGYaG4CcRkQFJQ1QnnYm/MYimRAJaTNspcAH/MFh7pC2m+EyiC8c+n0Sm7xHTBlOJIHH8RYyqVaObJPoMTAEgZNKE2lgMKBuACaGl/abk1j0AArR3qnMjzhxlNfdL8ZshwnpqSfFtQxHgnOjwXnhjCPwU9Jq94RLf6sv1mzprtowYMjBS1imTcxbxRMxyvM6RrhaQGuMuqe2/E5lrxwYEg3+SePo77CgRZwE1JLZADtHCht6OkQC+Db1GVJIeQA0AkAh3sTRkpAde29oOl5aLEa0Cg4Cb2R8uaPLoiQAE/veu7veuiUui48i/6JTRL1Lb3hfgbuNfQPBZ7UO+qj2PVreu33nG+wIPRKwY65E3gEHZdNc9wxq5tNE3BbsxASDdSra8N2g3fw50U54Djkd5GwXpCLQAuICCjoEmE19zadqQ7L0toEW7AGzHw9dcHCfQnCW67l+f7VpGjrXRMvYArx4kSkhnpppr+rB6kgiySIvoegB8zhp2d1pICK/po4Isg4pwfBBloQEpUGV6/fXb09vrL4ooFzAvMM5RULeVdn1bobj3kOXKeGivD8iqOmtaSyJPHBUl4TbE4Qzz/GSdUgF9PC7R5Qt1wmwLSKX+6IcA5HwujiqAO7JJGm4ISsZYMsK68CzoEGX38vEtWO2IsiA730Poj3NdWy4NWt17CXbUmRUdRxvQs0RbcYwtB0Y74oZU0K5E0QLcp7L+7A203UYkjxm2OzVnW8MUFHNfPvsflUuA/ztTV0OYM+eZG2TkRDdYbbw+7xYWipEJkFm/A55DIsIrQpApqkctZojys2ePazvERX1zljIRqCen23JmQZT3GgrGFI3+tdy5j/Os14TpxBN5ZZ5FLspI+9TXM++dLkkTTgSxR9jMCgciY9qVs9sl1x+LQzcprTgx4oiYr3EMu1bNnKCVrfr6Z/5O+yfQPMu4VU0Cyupkep41GdLIKEwEOTdU5D02R6FD3iOqx7aTpzoa7zm/OsOD1OtHrMWKKptOW21+XRW8XhdRevVFff/guort1WjVVo3Z72/NAJwWVZneAnI4a9miRYaTTmfaHluErr6AtFELpAgzhRWfVubEFPOatHJJY92L9O9sHepibPSshHHrOouTNuMRSanLe+vBzO2Q+WxBmloic83IdyfKmphxls/a7Xm2MBBOgJoX7PuNuoxhkPQ28eXvSWNe1a114iUDymlHVJl7d0Q5a3mfh40r+p5uQWKu9BzDMWj2RG89sSZLbzcz46ee87SyqC6tdwBJJ8MmxflouNvTAsxcAzkqsTOsdB5lzjkGYqls+cg2Er6ZRzWunGjQtnGKlsVZ06dD1O/MjWTGZBucMQUMg7bn/envn4ny0hvnXz5NAruO/bQ7na8+S+BrSODP/8IvN8hrj+WACXQrxGVT+kcRETBMzneVKKODhRwxWEOG92gqChiD4X7RUeKzD1riFbCVYjXxikahZ0/xiiA3CpuIMNEbvLBUocUweI8hfJuRnYITghDxfRszMQkgO+AKAI0x9EzXLjiyYBEEgacAltrQEnmec1IxinhTxwgnFfPYtzhtXuckN/GefYjc921F2zB0FBTC6FHIY6LXpnPX8zWUOB7quI/sUz6MuN0zBTqDP46AgIrDmy/AwzhrbCeVNeTjcQEd2DHpcaluG7XEcwFI7+q5gCWA1hRMG6JsgTPagBwEde2R771Tji3p7IAM59oRXcAwD6R8R1+5ts9hhSBz3bNK33wKcb58X7+TdvbBqtafvbw6vawzkZ9fVfoZRJlGEJ3p/Z9uDRhngCAyAICUwiNIFTg2RJJxeVIEjrQ6QGtD3bWqBAqSrImAbQCaUVloOJ/bsjG9h1PZ580f89fxU9C0LpwbThMOuM29vvqr3sRxYGRpCEg/o+/tdMgKrtsI6Z1X00fT0O0vX0LN7nc7RUjDBFQKBInOsUWh7lh/U+H29roKBdUeyM9fVfEg9kMWKH/r8TSV/lkKBLLMVg6OZ0JWSRNmSYLCa74z5wrkC6xxirH3j7lJFsdyDHV0ozRT1kaDTCiwZLCL3QCASVOsaK5ZKvzjWdyz003pbSKKgNSMlU6hAvCwXMFlZ8lM0as4jQD9AcM5Fok5Hlkfac0dKa7XTXCoh+Pgef7iRSpU9+IdnZfskS7oRT/ckpC0a3TDjEXGP2sq72XfryNGloSOhYBksyzYo6yzKTMb3Qkp1nmkXgl4NqOi3s+10d9zBNuVR1vFWeZnWdPOE4ByZZq4NYJI27siTI9qjV7WWn1yevmSytfsXa39yY8q80MnybSVXrQDCoLXzhyzGHRnHOsFjSi5d3tN01HWleeHd2SWSCN3VOekL27b0QnEHGN9RB8YmSV62rYoxClyna8ZH14aXcFcJ33bsfCeD1fjj4B2ym3WZC+x9UAIYLY7ZU4MWUb02My00TsUSUaObE9IUbTIEsk9Zt2QTltp1xJlnll6/M3bN0WS35y+8yffO/3xd8qJ9eaqjmarCD1EFhvGmqiuUaWeLuro6YgjTU6b4tQimpqNQtSMqMyeIslDlDNvSZHnXiHI40CnQN6K7iJYnLlDFs3gyFocchx8wFrJ2pyo7ZEJoWH39fk6HFCx/aO3XeI6ekKE+cd9qAXwDMcVZFXnYOb3zHPPTy45iFk6ihxHnULJaOqUZj1mfcz2jIO4x16PfmAd8aUNT8OM7uqYc20T6Ucflh7SCY4tpHJ89iizH3ycwtzHNtJm5r6ZV8FTkOroimAmZIE+uy49De4xu62DE+pOJ1JIN5jLLSfc07bGKYCkrblgQdNqPfLs2cei+F9+4289XBTnv88S+Ikk8CO06U90z/NFZwl8pQR+/j/+lYMod5rwGCWBQCvDVfUapWiUpQ2BYDjGaM73S6pv0q6nOMQYKQggRZcwHhJcAVb2ELoHtwHtnIfLmZukGHrcEkaD9ki+gkTcJwhpvLnWWMfLOaAwxnCix4H+MaCTRniAyZDFMa7xeMe4TbQXsDXkYYjyFPARonXUIc/AULQ3l6sk5gd6mvZPJC/R4VAUq4WWjJAVe25XapP9vSlw0RE2in61wdJQgWC4R0d2A4gx1G0QDaZQZThH2wwITOQ+Ba5y5iLHtQSIhzAlLZMqvIKlIiFmB5jylr1XE3HJ/uxE7rJHLcDcwmg+A493pUsDmozkREbjcTc0SUqv2bjsPQQIJr36SQFt9je+qEhU0qwB3henb332/PTNz16eXtbZrFclr6c6LLDaCIMIZLz8zls9/UNcidT2mDSoSsBJWG3/Ljm3l0rP7Vnv+FSAgeCjAVfPy0jYN51r7i8ewD5AuH8a5QXkEuVtsJKrN6IMALfphvwyr2Y1tyNrqpTfKzzUvWBPmUcIlczZUzekbUVpbEODTe6sOPgfY59o0VzjYyUj+poChuxr7qaMWKMN4twDWWvz9SsqXd+cvvf9u9N3v1fntr66Pn3+xesC6EWi+a5IVW2VNO2a1HDm4GUBfh0qiiJkiAgxjqSJNgnaJE8ZC9SQH/doKbJXrFRgRgRA8olOmgLu7l+vtdXHE41jDz3Gdeyhdp9eA/RJsQzQJbYW5w/gPjoi0bF7Z5xWe4yQKvP0YdKoc1+pZ/RQtY32vCiizE+lLwjmJ8A4UR7BMVe5RkmxDTCNLgpYDeBmbQf8DrGas8JHR/GQJ0VUn1QK9Jp7tMuiT8muyb7nyCHbFw7HJZFC5EkadVJDQyCiXOP4/FB6opapBPmy1uGLWrvf+saz07e/+fz0rW89r/Vauv3yRY3NZ8D9zuyo+6A7aItkaZwzMzUhe5FntDnpASUXzgpvQp81mnU+XzMGgH3mtWn9MlomDY4ashU4bzzzOesgz0nUODo8X4ceHyIgUa75k73F92/RwxLy5Hry1/tt866MYzIc7uuBWXGxfbM14LhDj7u2jz2pOAZKMug79r82abmQKGdc8FDhNGBuvaksps8/f3X6J3/wh6f/7w++OP3xD65Ob2+vtBM4sbInGecx2WMQyhTjStX4yMZEhlrwcTyh1+N0lsRJzGLHntT6Y85DyJgvOL4kZmZUoa9pOYS7HCdmqYVcuvYcxPSV+85a4QLn60q/jmOMGgAZwslGO7ADa2ac3K7lXjNDrHkS9VHYEjGOcO6VqH+PA44EstnqBlP7xMKVOvlia8RE3e44yrI2Q7jTn5kLkzo+Di3bIlHONqulE3rcrJBftnL2ges8INXdrVqZw8EXeUjOMo8eRH6RzZBvMAUnEdTRfRLlIezBcmKX+qwkvfoMBgmZjj2IbScTcLK3un7NZhf/p1//m/en7PmvswR+QgmMhvwJLz9fdpbAjyeBv/hXfqU9qChuAE72pIF59BJrBwPO9Fr2fpQFwkwFak+paUMQmyjMKNUbjX8qW1axC87RrL15sxeQcg8o3hsrPSdNeaLKAx4hykZQMMyS5USNVU+zKAAAIABJREFUUdCmCRrhhLglRU1Sv+1FBigsw65Bn+hIiNylFXRj4OZrjCGG7s3btzn3Ebs1RAFyCWhpI5goWAiZBEkwHLnEGDbA7X1TtNPP+H4DgFr9eLHx3gqeSSO22E+OSZpI8juiPjqUO/260y1pioR97XnMXu9JT8e40a8hygPIbBtE1r3hgJQCGNUOrntsRClEzkq8FHuRKOPkOIx3+se+TwohZb8WxvgpRpmqpwBtnxHibCStASdtHsKBMTalkow39pOS9EfEq+5NqvVnBa6/8eLy9LwA/je/eXX61sunBbxfVpSqIlRFnAVIes7r/hLliZIGpC4M6qDUNw0RuZIOPgTBPGIxoJ5085778xtIzuLYb/oA/TZer1peiY6ve2SWDWAWDzFuD5euJDCvZ2Y+RNgf6c92D68F1BYZxyHAzwD/TQw2/2i3v/Xf/o58Oq3a9Fta1CmxR9Q557W+pxIsisNyARSIqQyJ2vv4+fd/YEXd73730ek733tfxYOujWC9reyE6zpDGaJ8U9+cvw1JAVTHoRKy4/xz7+GHShH9IqSm9QnHSVFczkhwfRo9IOhm7KrpHAkWvZUo8oVOt5o/VfDtas7VBgjW3DRjggh4AcWZ27tDyWhQva8urJvP6QDu2VcPob+GaDLoIROLeErGMseI0g0gpl0HUa61Jz5msgxJRj7lIHOfNf1KVJm+SfKnjoJzaiJeRxROkKwzLLUGxnGIfFF5x3E0JUGjk9PmOMriBIwDg/UNMH/K/mqceRyjVV11X/Raz4xlkbFqb4hy7ae+/FDr9kKS/DPffnn6qSLKrNknl8/r+7Nqeem4WYtGwZmk0YtJPWbORiZrD4LEnM/Vsx5z3FC/L0lAgUT3SpqdzJ0a4M3mXrkHx3Edn98WEVfVc9zb2ZGze+/ui9gqdL2WNlWQTjBwcTKvyTk3Gv1D1SWbvJP8gYSjg1pfecsmgK6QjoJXpg3Kwqgnjl+dvxAnOsL+euxkfYbzrxnn0uU3RVp/8IMvTr/3e39w+r//3++f/ujVZ6cvbp5rJ1ib74ok31XbcrY592addxV6d6FGsTGXIqN0PkXkkgbs3t0maPw+tui2Kshfl5N7HYGG/cR+W0sgQxJbmnk5ujr7ubFX4wxqB1G3K6rdEDwta5WWe8fhEeeONK/t5vwMyfQq+zOfyckPDqYk2K0Ky37POMX2TU0Qin8y3m3hbf84x9ce5yabmQ5xuLvPt15HlzltiSe3J5D23ZKh1/aKGg05GaOPYmSuslp6HblMyHBh25I4rrd1VR+VQL2XuicQ4HxnO0cI8B4AANPFucHnINTRFcFsIelrm5NTNU4Fvv67X/0v7y+s819nCfyEEpjV9hNefr7sLIEfTwK/+Jf+mpEm0kspgAO4hXhSyAPgFyCWyoqJyGT/sDYIb7UkOcf74HV+VMQkhSU4RgUF/NYqmDeV7kU0kkAIFTHZy+SRSBLqMsh3ZSwLOKdQVxT0syrI9PL5yzoDt4w9xgKSWnbDypZdKZIwEuA0xZ7wmBMtSMVXj4IgoiYZT2q39KyJIZFXPayV9ge5i1HIHpucFVr7Jyul73WB+jdvX9sGj92Ayhn0pBgNnuf2urp/L0TEAl1NJhkRDOslR6RUURNrQVLnqCvVElWUYHqvSVmGVFLYrNJDLTCUNG4KqSRyjk2NoQ8ebBIFqax7ESli3xLdIIUaQIL89eKzf1MDZr5p+uve3zg42GcEVmDf2SOMcwOEIdx3gPbex0Qb5vxTzO4T5F79jGw5BqdIDwSFf/Sv54/HgTUQCVDNPikNOmDejM5EiSgMRWXr55W2+e2KHH/rmxV9q+jUP/8z3zx9o177RpHn5/X346rq6pm9ABlSrgulUz17VcilU2K6AeI2ouUYmD8p6aaiIZuGOBM5+rqrK/g5AJKiZJPSufPsZGs0WNkAxTwjkYAAOdNGddIMHRHq9V9Nfh+A8/bhpAfOu9znIMYNrgGTDZpmroL39z2Vjhap0TPnKkKY32l/qly/KwBNEWmdbbXebmrv45sqFPT973+/yHER5VeP6/tRHUVTeyIr3ZNCQjUlE6kiamWkiihp9tkJsOw+k5EUx0eVrv0mjrwuxCMvB7AS+cJp12mB9IM5jePJqrBGU2pukm1R93/x4mVFluOAGx1HeuNN3dc11nMh66QBuxkUzC9A9JGqaUVujofqivMWirJoWlKYLVSIHipystKv6zkQCSJAQ5Qh79QmyBC1cwo5kqLeNRNCSjJtSWlNxdmDpA6pmBTURMvjKJi+jlxzTnhHBgHd6g5GsyOPgnZUaM5kJ8LHOgaUP6OyMWchS1hSWM0dFaxYI5dUH64jespZBUm+evrh9Nlnl6efKaL80996UYQZ3V6F9ihW+OQlo5V5aZuyXrJWStc19zJO2kSlnxT+6RqZvetRhVzMD6u2+1cqKScVmTRkNAt76YkC2+pcMdHknQAzz1tfLfUxixQShPz5jJlV2yLcf/Ueo2+2j/UlPk6CNqv6IF7dIS/C5mZ85v08xP+7HumtZZPreRxRhE1iOwN2AqNTEVCzlyBg9Te2oObiF+UM/ie//09P/9c//u7p9//kaRHlSr8uhxHbI1hbHLt1Z8YIkdjoG9pxi0eqdZ0OGyYM3dAmxp6mmBzOWM5Spg+li3QoYZfYOlWFpHrrlQ4JsIFDQZvjINdh1VkWyeLhMe28wflMayDxNe9w2HnMmv6GeS7rmJTgznzh8x0MkIy3TJV+k32mIfY4WQ080xmV+zpfkQ3CHxmhl1i3vNg6375ndjFPc7xZHMzjhFNmbUex1+zx1oGFbiPQYI0E9pbXmwxp/X3L9WRt0HPHou2meiOOK+cl/emxsKr4RqaRBfOEsbjxWFAcfdl7Tjt1muuMyNGgBgbENfX5mhuDAaYv3NvaKr01ZPSM86H+/dqv/Y1ZNeefZwl8kgRG+33STc4XnyXwdSXwi3/pP0uEqP4jYsh5f3oWSxFaaRoPoVHXPoPYKped0gyBwmiyZ5Zv9uvUDH5ae5M4x3eKdUDAALgcBYHxcc9S7w3kwSh50imz74m2BMwDIJ9fPXf/D0bF6Kj7fgGgwVOp9Pz+9Lw+I+ibdKYG8NlfRVr3scdvouGSOfoHOa2G0y5Tw414x1BR2fbNm2uJcgqYUNk0ZDJHIBEFTtVavqb99N2U7SZDs+c6Ed5444lijLEnTcx7Ai7sfwxy0l65Vwyrx3IICgOOV8RLkBdwKfGtlEjS3ADIIRB4jLOvaLz542mf/aAeoYU3XyBAcS0RxD0v/Dpj0fFOqqJefR5P5MUzkGt+SJZTAVQHBBAP4MG+a9Ngk3ptujDgtfepS4toB9EJjq2QIHHsRkWTX16cfvqbn52+XdGob1Qk+c/81MtTbUmubxwKEIYGgIiMOUoxL8CiEZpxkgAgB/Tw7I7jNpAVNA+oNTSa46GOolY/amUFbAu4uL3R6HlegNtEykTyoqiOjO0gO3cwPdKjPehPZw5MCwaW83P33K8WLqbM8yvl0eNGkpKbaxPpCKDpdulEIOU1QNQmicLrd7xCzrNOW1WmgD/mHcCNfck565NjZ95+UZHjH7yuiPLnRY5vT5/fXJy+9+bD6fv1Olkazsv6/DVE2WguTrOppNtV1xtY8ijW5E1FnySB3TcIqHPafXvoIsBe1gFVma0Z0H3QAQehq0jyVTngKJ6V9PmkTtJp1gbZLa7jJurxqwBw+UmkPOcb5/3olznLXP0ALIZYuo0g0b0U4KnMGaI15pizs6D3FPLTCsEp5nWkTFNUkArFRSZKV1AsZ0A2I/Ks0yePlODjWWaD6PRrZ6DrLsfzoL9IbXZc6Q9t7naz9iENeCyGOLNGSIWf89y5EN3ytLKDsAtsdXha+iZV8PWU6GAiEaZerna+L8fW6fRTnz09/fS3iygXWf5GEWW2lXzgHOVnz4H5SZuQZKFU2iVQa98q4s5bes26Qq6ZezhGH0HAyvmBc2K5kZqUREfSprreVF7Gu4SPLLE8XXTuEbrMdFOcRi6ozgKZ+V2vo5Scd9FZfq150pFCyUmWyYPlnH596WtfxeiZOGmOrR7dZsZNfZBaIOkX65o+pM05g7vaaGSb93BukB3E+cXs68fIp9Ae3+whL0OvOrqpdfOHf/hHp3/4j79z+n/+6bvTq1qrb2q7xNu3OMHpG+sRwlYkrdZotj1wZCE6lz28caivEyW0kTnfXH1Ip1TB/P5IooX2SZZU9sS6Zi3cmHTtKaw42UZ79pYkVkd7IqRIJ4Wusv5x2CFtndhGs1sejHqT7vlJ2+YYR4SfjAv0TTDPQZ55DwcAZiMZCxPpHhtrG0yJzrYk1xzzLpNlRbFTjFMPd+Op/OSbtYXTwe0cJRsakzRrnH1x6LtdqQt/EeEXE/EEVWP0X+bbZLJRnC3OojjPMj9T3BGi31kkDNKQdqPE4L2kch+Vv4/tIMFsOCmiA5O9k0yC0WNxAJ2KKP9XH5n/55fOEvjxJaCK/vEvO19xlsBPJoG/8B/9VZXz7FcdMHd7nVScSVNGYQLknlqMi89H8cfYJIJkCk4ZBo4ooKgEYBKvNAqWn6YRQYA1PmrppPgU0JrCGLNHCOVKpIIoi0azgTH7kQGP3Gs8l6b0YmQ7XWv2Aua8wY5U0s4WkXBFY0HUFiOKUs/+WVIgX9YzbVMZKgz624p+8fO6U41os2mc7TnlPsiF/VsYdWQmOAZQAFiNJndBspgzZeP+4vpH/wDtem8FSY1hJcY5Fid7hrhvjpCaM4uParOtOABLGHjIKNGadmpkH3DuA6lYxhQDaCTgKACWCE0iZgJHQJDGLoY9wCJEOtE4gHcAqX8jO4BMn88aQzv7xpKCZ2qaYCQqz2cBcEhbw9jWE92iSn8o3FV475ufPTn9TJHjn/6pF6dvvqyiQBVJvijQe9nfnWknscxROszTFAUbADREYaii7EuPS1LEnGbOFcDnEG8ALN2nwfssCmQNAnRS9e8BBnze42x2cjxneeLdh7gK2nvQ/TH01Xhu5qzpgm0ZENqA9bXktzb5OdFe3qVpPgMi0cTbyEgTDddyAFUieQG2yR+cPvWE9L1Mg/AU/hdipGMFEltA9abm7NsixkSOv//917U3+U2lTFfUqipcf17njn7B0VClXwDaZjuYFQLY68hog2mT5hkL5pXjESCsM2x1MbpL4N5Os72AHkTO+VWfZ0oIdNFl1D6ApAkKAYGRA/rl1v502qE6pZ1gONtINRQU9hri2Uihq9aLsWl/ZlCGoNaJkRi3LoQU6CRy3UGS2XNfJBmibJ2A7O+zbkOT68m4sK+9f1A9ar8ig+jjbOfg70mDJMozaZGjD/ysDs6q7eBWm5DwzOBElJ0VHa12DaNLnF4pCmSb1efJlvG8aftfJLnswFX166pef17R5JdP707ffvn49FPfviqi/OL02Tcqeo6NKKdkbRZ3Py0OMeat0VnP7s6YJ14GCTR+5t+dh7Ha876KwaGllpZXdSV66Bf3bcCeOVt9tjxSihJmZ+1BaMynaCfMWnvMd1MmWBuL+qx15hFurDFkFFG4fm2rETp0TXTazA41h92Ow5jj6HxpOdfiCHI9Q5Jb564HeH9uUf/H1nQv4schnT3baHwI7TdVuBdwZY59qEwjsoZwMH3nj//49I9+7zunf/RHH06f1/nmHOH25i3p10SRcaRTEPCi/i6bpN0n64a+JJo5Rw45b5B3n9jgGdeu6ZB65t3r2hc9Rx6lMBROdkgdEckii1u2B9fdkurb6caTAYKN01a0M2y2Ok3169si+cvR38c1IcrZnjDjM+tzUqFD8LBfHOGWYw59pq/n2ynFuiOyy5rsn1MzxMhsFwGbaxmpsdfjWFv3Bos0UTbzpZ4x1a1tl9O5RtmtJMkwM/Vbss02qQMjTKZS1iLzpn0njlkKcOIoUxY9E5Pqnrk7Togd38QY9JyXS7fzj7Fr3ca4iqd0lncNEuYGztMyGr/+q/911sr56yyBT5TArN1PvM358rMEvp4Efv4Xfml5MlGUk1ZjpVoiJw24OJv25UuiMBVtLYU+5M39eRDg+pqKzxgU9qU+KeX7tvY/AeiuiaQ06cMKaVC4FpDChtImhdxnwBx7dCGtACqr5xbIpPDI69evbWe8rwGBEDHaqGGre76tiBWEeozxbuAmCosNMe2xUry5jugUbXnOObzVT8zCjRV7iWIRiU26EQbQKHsbNI9zqr8DGmKcTHEmlbzTnIfYSgQb2IYoY8whyjlz8ilRIglEFzhrmY1h5J6ADdodYKzllwAEhLFP+PDuI2tkBOAlUsa4CjvlWw1wmvAPuTKiPd9tHolIk4o9BcIA8XO8jq8NmWvTazp/AcfZE+k+RlNhk6qJorNomWMfD7wp44JuXgOT1lEyBbQhyTX1ak/ys9M/92deVOp1VQiuVOunVAQXs/DhBmcQEEchQKARhiD5gLb1F6SKCWC7cQYkGiWxtu8ICMIA+e/0274LEeZ8NuMdUNyQuN8LlgpR9igl8crQ6jQsQJzobJwUuUMA8YLZDcrszPqdRRJg3GkHGa8BcN3ttCCgJryYhoKgu/BREG0D9Vo3VqQlolkEjNd9T8QdcZi0US3kcr6pVE2vatvE49pacXP9ysyRz1+/qmJdVbzr9d3pT+q4me9/fluvV9p0nZl8YyolValxAg3AhEBwHFlqCUyBOM/Qlch2RJ42EPkAqHXfnHukKtjPEOtxukkqEEuPcc4o9gWjNqzfXJfK63O0E7oF0E9qdhxiCb8McEVsuKvQDbldrfdep2SGoCNJ3w53aWfgPIfCXKXH0DO3vcWFdf/ieVW8rp/Z65cCQqkHkDTHKSyIfBwW13zWeVOzzHnSpzsTwCwgItVbOuR+gsBtjRtpr3wlqhwgHeLDsCeitKp/0wdkKrmvlHHkCMBnEVaKtVtiixzzzBd1NvJVRQZf1jqtrcj1++vTZ1e3p29+o7ZPfOOqMkI+K31Xe5Mrg6cUd0ii877Xpa1AuFl7Ib2JJk/tjBw9wxaAmp86T+L8MSKeYc58leQj08yjpHCXbThh37K/PgX30QUm1Yc2o8ddVpnnEl7bkfaEcHJZ5tlwcgX6pa8O4XEP+0FzE11Vb/t6Z3B43xCXXQ/E6cbnjpvft2v0v7M97EuOW3vfGT1mhqvbuD+p11TALqJMVLns2g+++yen3//Dz0//8P+v7I/rp2VDa9tRpV6/uXl0enP94fTGtQlprrVSt8Fexj2B/or+xMeUiGxlZ7h1higxjttUNXeNle3ADrnmSgfQrCGh2QtPNJp5FKcqX9hdbVc7CkY2c0JGMqeCRWbNce85Rs290qPns4CS8dXrM1ub4vBE6n5+i5BPwMD30Yf7ILh+Qpgdmvo5dQvALXPtyGXOWZ/jET1pou6ZSCz2Inpx9UNlS0YW9orsDjcX+ZzZThaiHDxg+/0MQ80E5vJgrDlhw2yw1q2p0p05OBX1/xl7b/5j+bZkd53KGrIyK2u603uvGwOW+KOQ5QHLAtvtNm1jG2wM2ALxBwASAmxjqz12ewTZFsLAn4IQ3f363Xfr1lw5VWYV67NWrHN2pVvIt0vyT+fUzXsyz/kOe+/v3rFjRayIuMecGSM77Y6HX/1yHpmsoRA1AtCtxzEXcJI4v8RQteeerKlf/Z/3HuXfWTbsP/2hI5CdYv/aj8C/phH4w3/kV6JwjVC8CZT5HK8uIJkf1/lcNhWEJODV3lloVrORAFr5qYXVMS2LRZjPqwACmBDwrbNcSy7JdgDKFtK6J8cXKG9BPFu1NpAjxbuZNmx6HRTNZHDcWuBnPB0P5L1sFE3AGoqk6eCxHjfjdmjSWOETEwz4blxO+5uMzqUbxXsZa3FKX6QNbHxYqAX8lGnWyiCbnJXSHVAG8B+rz7yqlLt+7CjhTqg1JUhaMmpr3c6+6Q0PbyztqrW4QMEKDl4kazNRANfkG6OBG2jb6WKrM22depfj1bbiY/DdBG/QOwM2ebGfn1++09+Jw3SGdHuKUaxH+dGmSx8ov2F9EFoYGzKecClKxJVSeuZIGa4fHB9sHljBvrd5/PRwc6JM17d1bTxxLn9DG60VB5BGeUVhcFYpK2jD+xvxyjlRDuw5stcsVDHrkZXA1tPx/Op52usY4Zx6xFZDxuvqCeXr+N7W0lG6+Bsua4FwPt9dP/OA9lnhRfl0u0NVd1xb7pg+WBEb2iXHrzJiQHKOod2jtGW2+VwSe30gttjKNOOSsUmdZGjqGF94rjA+QlF3zKqvpbERxd3AU9nJbinJD5PaJeQAW1K4T9++2rx++3Lz/PmrzXfyJD9/J6/yuRJ6XdxRfKPAo64N1foaCqcTf3FtFEPiLvOoLoeSaK9QM0b7+dBWQPkof6ZL7xLHMBRVVhmvyJ1QIz10vn48WiQTSnkjtcfHDQUUEDuJbBIqkePqWdlSNlm1i4EQWWDZpmvhSU0t5Ci+aVfWEPe5wjOmnyRcCv0SQ5lj+cfwZiqp2gyoMBV84gGb1XdV1Lf1zz0ZMj8qyzFCOZxkC/jTJy5Ohudk0E+1AJRsxqny0Vezjr2qI1lczmMgWcUaZf2aFcK8InnexIIf3TveHIn2ewJQvq8SbgDlw0sB5M3mIUD5+JE8zSebjwrT+ShDJc+f5cMaRgk32Kc38/xc55ppajkRQDzoNg31swXE8zyzMGzM8nrimqKOb9cPowQyJoEXBg3ODVsiCzoexbyQKQDU8cR6CDhwDEhuD2sFwF5Zs65M2mkrXs4D1Pv6s6Y8MedvvK32SHvg3e6cm72q6zp9yxBw3ZZRcpIuZ//OPT86pCh0aTNFMqLj1ZQhE6Cs2uYHlNYSWD59/WrzW9++3fzfz642r88O5PVVhnplpT89V14B1Tw/ozSgrut4Vs8hj06klYFyxrAzBs/lNNLfb4Efe1CZUi2pNTIwa02yXzE1ZWHRbjMytqyNMVJqPNf9y2B3q1eQgC0gu+vX4zYPth7bFZCGDh2PfsGtE4kCYrVuup5XD3L1iALnfldZZEbZeIo9/iNr1mtU/+q67Xc1jmFwqEGkNZATLpV5luP5qVe5c7/DH2ZV94+GT61ty7BEdli3QSf0fjoedHQhr8cA+G3N6rk353rMJtQjFTQSqhDD82bz1//aPpmXH9j+9dkjMGreZ19nf4H9CPwrjcAf/Pd++f8XKKP0AZAfPXrkdzaLbnLdwACQ3Vjipby1OdaxlDvhZe+uY553VswCQQNRvVoChfNDRVbCJoFkfrhn6y0CPHt/7tnMr1YBrBiH/svx5wLwgENbnYf2Vo9ovU+NkyX+7EDKH+2qguz4JADQaF5VWN0PvQqW8dwAErGioiSgdOIRbpuT6CzJiFBaeUVvQiHiflC+k9TnWFmuV8XdVOlJnJUSUrvNq32p4rxVoE1hLp0+lD7Ur9JFbZBA1XI94l3yDTY1vOJWqdjb7D3iOozrLsZ7R3kXUBF4snfdZaEClOnb+dlbXYD4KpKhLGNlQLDznFEDGTBNvByqoCmdAt1H8iQ/Vb1VknY9EkA+kXL9WNTrY1GuD4k3I7nJ0MWiV8ZIUY+RN2iU0fHwRqmcfqGEFvyZch6lwH22wgxI41iefZJWxWWNTjtAdeZbkrfF6xlwG6KoE6egSNrbNR5RXzKAyUrJzIHRd3OP8Wrt0B0f74By6X5+1itYZtBHGbcCNAphjDGrt05MDCv0/ORhxQcBK4MarMTdk3RnKNnNlO0Jn2Ret4jvZD5Lwf5IJmZ5kslc++b1S2W1frX59rtXm2cvTzevTuWJuhJIvgYI6Qel3XOEkcJTCSWQ8YkHFVbohUCklVfGiDhVDz3tiyf1gwC6v7JClxIwO0AaWcKrSmYV4SqffEeCvALgKtdrghp31Z7dT4FyqccAALJjl0mzVXrVB2d5N+AtKK0iOwl8JncBk6Pl9Kqc3lSYw0qJsW0t2dLjstbGyOJnmSnQ62FIgJWDwdKGAa01Puv4wJABLDvZ2BjyEpNYaueO5h05zb0Uhzjjguw1UMYW5KRbAhn6HeB//57kv7z2GLVO7quG8q238ixfav3e2jxSwPLJ8UMZwYSaMQzePw5QDvwL0BrFvd7XxCXz8XhMDYy5H8Yb/W5jZoxjNRFFHsZLfEt0CItbU7pzHZJ5HZD8iXhd5Cprf2RILBkx8LlNblTWdS7QudZ3Puzv9R73HAuOnEf5IwxFXNteaeQH0jgmMQNly5Q+28wfz/lZ4x6TjpQNhMipslPGOOh4bUI7mIswRMYQwBqyDJoqEXiUtY4PYGy9ebP5+fdnm//ne3mXlbvytQxdb94pXvlss3knzzLhE8LL22ReGc9Qkm0QpTcMzwxasztnLcYY1X23jLQJ5/W8rQ7Bej4UULYx2N7W7mVNgrUzim33YOcICSOubDiSimbOZk3s1kocAyuYXUOcCn5rLOO9lTe61lfQXnlxE3yv+3J/vwmkM7d2xq3+Xblk+RWb0VZP+8S4TQ9H1qNj1EDovtJnr6Wsg3XsC3jzdSpWIE9T/z1A2f/mPbtIjKarTG3fe53Kzbax/eE6f/V//G+zmPav/Qh85gjsgfJnDuD+9B82Ar//D/7SVrHq5tESAShnjtkdbzKeZXsqxyraja9ez3ojeD85ObEnGqH67t07g+UCzFUZo7WrQmjaIxvl1BXFo2yPzXh6+J77dxNzNkZ9f6m6kPb4mpKdpDxnZ6cDfKlJnAQZUSJnU0foD3DBW0FSjBWoFyhbi5wNbaVrVWG1D4DNjtghHedSVMs5MQoUaHbT5j2KRrLeTvZbvNqzGVWZ2N0TsB2PUDemdQPuZ4n1jWJgS7zjtBMz1X742PEMF3D7WAwFA8DoR64TgFcjRJSTKDEuCXXDs8e+fnX+RscLRAEeUeQcewa9XHHFKO3y4juWXYDYoFbP7Y48UvcdB6/5I/35R0/vORb5kZL/PDgi0ZqgnLJ5E5ccNmQ8GaGTfTZ7AAAgAElEQVQvhhLpMGK8T+PdsQ5B3J+Picd4y5O0J8iqFA9iFHGTID1O8Zig2A7K9kD0fMNh969gPOA1ii8ao5XIeZYB4VGm633YeTfmOycmitJsbzLn0DYr67tnPg8xCtIYJwqSPZZzdHR7wE5AZnwCUwbHrmEOHI+ZgDJet9DAp6bt9Cf6/8Rym54ro4Zou5trPMnnm7PTN1p7p5uff/tMAPnt5rsX55uXolufvb+rJEH3N+/lTRa8sqfaCZHGU4FJhiyxSWyXn0syTm+fSR6bbVyjLH+YEmdRZifjsoFptEn7ns2AIMdCqJUFGv4euvDQrutR7jqrIazraKeEx5hkmaN5DFAm+ZFLUS3KP8/jHjGEC1Dms8qs4KsYVsh4v2vbzKQBvZWjlYvItVJV2w7et4m/PH/zPFegDHSABn1fHlsDZVOwg/wikxijlHrjZSOVy2eRiHGU7vEgbeu863SOcX17auRaPmCMU8w5DABmiu5xdPdIPyrlJqD84PBaHuW38iBfih1CrgGF8SiZ2tG9h7rYkYDyA8PbTPOsvyjp8ZTZc8YatsM29zDlOj6urFtTqZOwKt7iyFbmmNeJDWATq+uzOAbDLfTrwHT7nu0Z5VYxfHXd+SZmkTAhBzCD8saIk+N2HlQ3oK+yV2JrCCifPSOOc384fWdv6gpeLuH5bknl9lYkpUyi0WnALwZEA2ujcv0dw9csolwQWY5xwIyQ9ypDnYReH7RPf//qXFmvL5Sd/uPm5WuVjQIonyoBn73LH2XIikGLka8B1kDZBguP+jw9QHpieGMEz3yrzNsCxiVTePd1J9zDGOqQ7h3bbd0XuVPWSfYfV+TAiK91acO8ciBwHbdogOTq2e3evQLXruWe0z2U96611bDG8Tf3vjoAKuNvyvrVYNenW53nXxqb0SFukcx01mH73Zwizrkwe/R2zc5cadssO1kt43G3XLTxYrens49nnWQeGih7GuZzZF7zxFT/oy1r/wv4VwPDqp/8lf/hv/lkWez/2I/A73YE9kD5dzty+/N+VyPw+37/H9uCzpX6U49MrakoR6siVQWwG0Op0N1U8CazufA5McX1KnNeaY/duEqXqiWYYw7lBTnWD/HCHNdNgHcrpJMhNsl6oGwqk648yNyPF5sB96yHGMVuFeoV4FvPkzYI4ia7EdHXAmXfwcpALNtVcLuhku2X+F9fUx9us3POJuas2wOUa61mT7JSC83YGW+z0UNn5LXeZ6WHsUGyl9Huvvq9xx6PUDfPybbJpliPVDczKxnO3B1Dw2op97bq8QjA6ljVq4QSQz1svnOW6wHlBWuGdFCv5am6sncWkCSQoWdARvFbnC/AizfKjgASuejYQ3mnTzRvjuRNeHz0YfMLX+tdXuWHD48NoqEBO6vqJAtJAp9djCblMEhM5DhGeyDjEeJ5EC/tDMmTVdwgGOXO4Bkwj7e01MmMrMdqlFNfow+NTMHzN36pxDEGzA0bLooqx1ipRbMkcjKfBW2PJ3oUkdxrvNauJzzg0J/FK+ZkS3O8Gzht6+8d/088ym6HiZJqA95xt9iAPtflLUl/PhKEbEALC4CxqxcCbMD4EMeP4eBMQPmdLqdM8BfvNm/fvBZYPt/8xv/7rRTts82L19fySB3I+0SSpmN1hRhUnhusi6GhWnkVUBZWIYuus1bbIxLvfLwcmhz6jzVSJRKPMknyum5XD8a6plegnKGKB7rjV4/yqnyvrJZeq+2ozDJ1WddJlv81LIK5OVRkr+Ed9boKuJVzA0DOx5M5Sb7G+HfT68VzTDLBMHK4jmODLS+Uv0EGzK7nGmFC080YY6Tx8WSnHtYHxjxeUZppf5I2MkedrHEBygb4AlKRz8lXwfUcVkMdamIRDVaYUQLc1HfXP57b0R3Jbh17QujEoajXd05Fwb505vpHsoI9ODrRej/ZfBAj4JaAcsIMMqcLlHdrJMDWsJUx89FhRTQEggz5ZsAMhNvK5iEHeyI1sZ6vQElEqhKoXxqzAE5emufmeM+PjStZBzaYWrgZmbvfu1fqfAfizzH+LYbArRXPoDme68iBMXJkEef4oOm51/zOtTkUVtHIkVC4bRqKJxqg7JKD5ObgeqwjB47rBzo/4DWtzFjRJ3mTtWfawCBj80vlFPjtl8ov8OZ61jJe5Y+iYt8SUKbmObHHkalpB8aFGC49EyxY+SzhBxyT2rsYlXYU4oBcjHjpd9cz/akhfQW4/b36RvWIFZwZ0OEZH9YZc7mv7rvr36u+4ydm2Zz9rkD6JmuLY1bv8wqmq6fsQqV2usIKgtd78Lnl9eLxjmGvxg4djfF8a7DaUbnXdnLNjqGfvME9ORayP9MzDHtl9rWNZRx5LrCfsw79WOORbuw4xnbCTWx4HeNjdb1621dDeplqHVfatvcob6fj/pfPHIE9UP7MAdyf/sNGAI/y1lsyVtkKda5Ur0zBFAKwVL5uWryjmHbzqjLF3wWrgNhStKuQdUMstbjX4b69BlTGtqNgmfY2Bhr6Hy8S41ShrMWznpwq0wXm6wa5pRHpGigb9QQX9LJR2Fo9G1k3063HmA1WisC5Nudocni0uuHW2htFKxsMhxQkWXeZTS2AFaC8AtN104xSgLcn8Uj9rv20lweDhhQxe3EHbHRcV2OGN1m8ZCTd0H07Dt5ARclshmzGtspCxw+PEYBn3ai3yiTjgRJ2JTAFULazRn1ykp8pvSVqtY0ulJCCyiml9fDuR3mPRa9+fCIvlN4ffNj85EviG8l8LnCNvllFi8Qwos9upLSFshhQl1jDxDAanJKh1vzmEasDikcDDVC0kcBYMqC6HixrM0bZAWnRfke3jYIYRT4eLo/FALEqkcaigFMUV2Pkti/X2ypvg5+ddMhXhQbKzdI2gwfaUK8Nv/LM9KXblkmVn5l72/c2mvIrAgXOTo0SZlp6vMnQhB2f3Bhle5XJVEpjMJqgVAOUleCOOsICyh+v322uL9/IOPXGdZJfvz7f/Pzn+v3Nh80rse7fnitc4qMotbcVSqBnRe1i+5pmjdAX12QFKLuWapRpABl9SzZ66h6PR8k2BK0t6rxTfmrqChcAd47SXScEMwiM17ZK76qMrkC5a3prNFuU0iqxBcpOojdAeTUSep2o3XiUYWq4bNEo3F2nXj9+RjHsVem+uS499QacofSvco37w9RB/j18KI/scixgMt7RyDGXn+JngHLXb8Yo3nBAMr9zXmOlCzg8HgL0OS717bdAWfc/nNJvt5TdDcB5pVALmCuAzvuKPT7UvR+K7n2iGOWje+da3x8UPqE1rXV+pORlt2/LmyzP80ddK+PFfGOu51kn9COeUhumtjkHdswYcjwYqCFb7SXmuwGwBmqwNPRMoPfbk5s5bZr4lEnqOkooxABdCxxi+kMtRh4my3/aGA8+wCFGp2QU4H42CQ3orgc4S3MLmguGzYLgcgBWrolVSO/buHrA747ajUw/sMc8hrbd3B7jLLKGLOYYYez9Zr5h+KJ8lhJiOmY5LBpi1B1CSjprJY0zfV17+DuVbvu5jF3PxQj57vm7zfMX+kxGr1eKWT4TgYRkfEombRZIZBhhHqxrxiDUXPpxoHtG5jX+PwyFronEyiM/413vWvI6UsN6XNfuCpRrJK5Osq6zsDAynzEk5XFnrG6u75uGqa6l3r9rvvKhfakesnpku7Zu6h6rAaByYJVH65pc++G9yXIab+6uD90zauDuuGz1mJH/dnBIH4BJhyzluZBEkASEa/hazxvLimfmut+3rQbKixeadtSJ0gSvnY+cU6C8Ghb+2v/03/l57F/7EfjcEdgD5c8dwf35P2gE/si//6c/USTXzYPfm8CqsT8IQQRjadWrFXPr5R0KH0ISgIxA5R0BzfmcWw8191gVRYStY2j1uWl9bHJjxe1xnIvH2oDdtUHJqBtvckF3QGU8cbzWzXXrAV02UfaXD4AGgMF4WAtA705in1jBd5uWN1Y+k2JO6SgfPwpuNr14bLsB5twkGLKSgBo3QBkvrQE9Hywb40rPLEWw5a/alhopoLszJrzqWef+jEU9bN3gOAYaqROmjOe5nq8LPatLlcRiY+QVKhWZLFMGxvHe9H2AQDZrFNpQD5PgCc9GSvl8BFjbsyWP1Rb8kGyFJD8bxTJu5Gm6u/nq6cPNN1883jw8OVJs4wcl71II410BaSdHCp083hjur59r3sdDSeyhlTU8RHg9Qb718KRtUAGd0Mqxe1GaayTA+wZwBPbWJ4RpnXhC4ow/qI8pmxWqtRXleU5JODSMAwPW8QhwLSmkB1Zc9V7qZima4zxKwq8A4WjY6VPi0SFMx2NkoOy3gLAC9E9BsR/MDcCsNURmauj3TpA13m0bf5ifGl8l88ILZK+TPVW7GHeAh7Opf4ACqLhzgPLVqWiYrx1W8eLF682Ll3ijPiqO8a5B8vnVPQFllUyTon6NN9exsYxLvWCpVAOLg+zOKLeAsQv9jtfTWW8By5pvlEMhiZCfq9A7NM7OZ4/WrMt1Tm4VwBvzNIpmPKPM61W5W9d2Ffc11CPl8QAck+Bs5FIBecrUjTd3YpRXWePf9dAsozQvasBCLnZdmj665EDgu8pOjqENyE/kH+vd6xhFGHA/dO7KDBgbZO5O6Tmo45k/rfHePmasWOepY8ta3gIX11kOfZ32k3QMGWP5Pf11oi08yhtlMiYzvs6/L+PIPRlHiFGGHXJ8eOH1/OSx4pYVo3yo7z8eCCDLkLI5VlIvZIkxYYxChZp5Jkk+Z0OL13VDWwJW/bkNh/Eox+M8nuChH7sGeHn8nv/Uet7RT1fjKfuG2+A9YYCyacoFyty3QDnyYKTKwOUAfZb5R2KS596J/gDQE/8cQNm9xjjaYhT5n1wXBq/uuwfB69r9MyU3stalywT6/RnXlIFSlk6B5aw11rSBMjJU7y49xv6GQYMhAfyQhZ3x0/o7fXcmoPxOIRR6f6aEfC8ByreVzEtr+lyhFALKIjVP1mvka4FyQxx4PgBlrRMnmApAZc6tQDHyi5FI0qewFlSuagBYDHi7ZJMc34RVuSbjEKNfwWKuX6MEIQIxovPatSOAfTWgrfsYv3fPLoNuBcoFwg0F67pYgWt1mK6hm+evQLk05fajfek7bX/vcJcYv2q4K8DmOOQmHU/pqZhR7NBATzsmXI6M4FqdYqZQlusmUOZcGzss9yf7Nmt72GbsNzDDXN5u8qUUDJfhUj2jY1nnSwwX0cv++l/dJ/PaTsj9L581Anug/FnDtz/5h47An/iTfyFKtzeZHc2sv3cDQ7i+ffvWAg+gjLIUIZ2YYQQzylupe6UtA7T5vcLZtDwpeqVCFyhzLc7tJtON6HpikzmuMYRVFguUuT9AuUI5lutksw5VORTG32lz9Hhh9dYGw4bUWCdvUNRsRokYQEj/Vu+rNxUrHdCUtREpodHV8HADwuKtNQBePOPGMVZyULwS55u4xihn0Yt25Su6sccyjoU+SkefW2Oc8DDRxptKB32pFZzf68kvvZySDlFEct0LxXY7Edp45GJwoHQFibuS2bKK5apgRiFAu0wSoCb+cF1nxyNP+SdYgPI+CRLI83TLcYxfKQ75J19/sfnx108dk3x4CBWURGf2i0h3xGPLiZTPkhKFIghNmNEq4KRoj7K+OqGP45K5zyT5Csa1EmqAOyWZEr9lxOuBN7sy9hC/Su3egtKosI7xQ7kg+VkVDJ6rFet5fn5GLsMyccHmGe4UbN/QB8c4EiWZuw74N20zwDsYwur01kDxCVCuhliQ3GNtANBJykxNHOdWmfKlGdOWg5ISfUvghfGoF9394M5ii2i8D8h27ZhO5QIQ7fpCxpQ3b043z75/u3n24kJeZdGtLw8350re9f7DPSlX0K+lAEMH9VzH6JBSMjZMqWGhZaJIjYdTQ2TGwgKUmW8O48QAoZquAXqJQb75WoHpJ2M18i1zFO/pLuTAIz7rtEot1668qfJeyjOGpZZhIfvr1nPNTJh1eUdx0PaMT2xz70d5Fcs2Mk0zNkt2/pVh0/VdoIwc5bMaKVnneMzWdgOUd16zaynKVB4osN1l7a2cLA0zcmXi2Cd2oPICqj7zJDVeYyStkdNVBgxMeL70Rx5lWAs6nvjkQz23h2KEPFYCLxJ5PX282Tx9pEReDwSyCcH4KHkP2+DBE6/HlCZOToMQcwcsOvEWtV/5PiAxtWUnez+Kvo0wrK96lXnnU4wTmuOAzzE82QjlbNUArYAmy7hZtzX8+TiDU7XFYGWAsidd1/EY6LZJviIPPM3cG8NZG5p2BqwKGD5jIeLhnrhlXzr7cZYy/SooxhgXQ6Tp7va4py2et7BpBJRJsNfSU45llcEC4PrRbIfkH7DXWkYR5y/QOoYD/VFGKubZz1+8UFK+t0rKdyb69ZX2/dubd5d3ZQwGKGP8UgiG2S4ByklcyDjE6+5SRMp5kH0q7Sy4dWvZb4nv9ZyCvi+g7PCkMEDiKU5YT9eEn7wNBDm/66ZGshXsdq0Rf78CzxUsrwaydQ2tQLkyaGsEnXWyGph6f45FPvTvhnHU+LwavOnDKhuqK7UPK2hmv78yGyJGgZuGvd2+HQN8HQJcs7LCuRi0B/FsMWxWF2ubmD+sLeTuTZllo4H+XekZm/kzGfjpQ3KrqLQm4V42uo4RlD1w5GmNgci8v/HX/vssiv1rPwKfOQJ7oPyZA7g//YeNwJ/8lb/4SWzLCprrcWFTQsAClBGyK+WGDYEYZEArALggmOt0Q6knuYK7VJ1uQFulbAQsQpV7QRNyFlkJ5G6iVVpL3y71+kxlLhp3g5CmJin1/NgEoHOaYshGWwVmMQ4YnEOt09G0zfRKvSrkmxwF5bSb1boxomwQc0gWWWKVSUgEXOrGmaRDAaPelAw0oyO5rdCSDaRlKZe3rFk+m+22VtwqGyk9k7hte9/HyMAzAJRi/cUjV6MD8WcFxVUc+gzXTa4b9KUA/7mUp8RFxhBiZWj6sbU025O3s+hXmXEsGiDWnl889LHu2+sipfrBsTbXW6LYfrzYPDq6s/lSyvNPvn68+Te++XLz9ZcC+0rctbmt52GHsYuOOLYuqHJAJN5knq/HNBRIEtl80PVlUtFdoRonhtnKckwT+duepYDSlE+J4unXxNgFTXNAFIUYNmzhCKBGOcc79wlQRsnXpX3qnG+gTPZvPD4Fyh6WneLcjLGlXFv7RVkMHXVSFv3LQHm08YK7m4oW3TEjA0BDCSc8/EOTdPzgGECgXctElLhC7jv08yRDQkHTeJ5L6dS8gFUA6L28ON28fvVG5aBUK1ne5LfvDjbfPxe4vDoSML6n2quqZQ5FGvB2IPBEl8j+rTholGMr9yiBjk+mNqcUPc/nncLWuWllzY9dx4tu3zVYubEqlqtivILmjlHWX67Ba31fjT9VxFcmihVDGfOgVpeu27YYNKgPeJSjLO+UziqN9IP5ZRCubMOXlGeSbFrvkUkYI1295s3dwHENfUHOEu8fxTYGlAJl+si97itxHuXo8CrxDvDwfJLSfKH69mfi0l4o6dEuUV+nJN6pAS1IMt8j4M5GP3n5bTTgep7HAmiEOfg940sZuHs69liP+tH9DyoLdb356ou7my+fKveEQikim0W9JoRCGbABV76W2RtZW15zA8YSU+wDApKdJyCgmPsxBIDfHVDmmMgM07pJaqW51/hth2h4bs+a9FqZ9FRd56z7Uf4NVqFAcMkao+hzPb4GygDfRFv7+Fm/YWjQ9IDirQyzfIlMaRhExQb9yl7sJxvgzK1jhXM/Pzien1EaIzcy5j2gV+vNa41+Y2TEa6u1rTG/RbzrtD9zAfaP5BPGG+p2aw/7/uULxSjjUT4X/fpMTJFbm1MZwC7e35PhC4aI9mOk+YD4HZAPcKZOOmEVKYtWr/IOMNOj7oWlXnfd1jDA3tH8F6t841zWQfdG/u76/3Rf4vNdeFKvsQLW6h+rsbef8V5vadtW8FsDXe9bQ3iBNW2qLsJ7f+91CvhreFsBdvof9kb39/euV5+psoLRFTjXOM61q5vAJsFYFo+ykitqvTePix0cGCU8NzGSI1t25fZcpnHRg9ApCC9D1+NeBck1mlW/WQHzzWf1t3/1r7gf+9d+BD53BPZA+XNHcH/+DxqBP/rH/9xWWVwtrgFwSRrD5wBXYhERtAjolTrdDaMbiy2Yy2aGUK7HmTJTAM6VqlMhz3sFLdZPvJqODbN1fZf9shuB2zelht6eKmZyKFVOqqNMr7SRc7tZ1bK9KsfbjRzrPHE9kyynm53p3tOGXo9z6E/7i+KCUoDye3YhahOJb9Cp6tWz15iMsrLySnk1QHY5hii5XNelQrT6b0P11ee01WMwtZurQKBkca96u9eN0RsuCi3WXDa/6TtQLzTWJAWp179Kxs0NH82N+qoo0xgZoG2ljEyU4Fqr7SEeCmst6VwLTwIJmkq3vas23VOiLmJkReKS0qwyT7ILgIe//uL+5punJ5uv9fMF3iaUaMU12utBe3nuKIJjsd6CZdcXRYGIcurYWzI6CyRL89MjwdsYYBbsy/EAFU5DzCbhUuuUJr65kHjnuTC1vkpuUAGqmZXi0EWT/RUtZgWqBcq3DTguHYttoIySayDl0Q8wxwNj5ZW+jDGADOzcTW11+h6D+k/vEeXpUzbI+jdtTcZgHQgl08RQbuMWWzlvXPLWU28lP22DGg/4cZyqGBsAZeial5oXr98oflEloF68uty8EuUaoHx6gRdZQFnK9AXrQccLkhkoZyngySJWOc/tw1WYGAa8Rgg5popi+xJwgxyIoYNX13KVznpCVkWtv9cLs1NC8xy79m+uA+RL11dBbI1RThDEM7GhJM+j98FD5hwD9ojtFG1/DyyjZJzG7uJca0uGiyrQ7e+na0h5D2b97+oox9sWoxdJveK1hi6NMmyQMl5P1uUDA2R5diej/h2xQRjm9g3FuUm6el4wVIAyhox6kg32nYMqXnLW/h1YO4BlPZ7btzW37qQEnhkyWmtKOyCgfL15qGReJ8fXmy+/vLP54mky2N8hidfmWOcQo6xYdoEvA2GjAYwOGIkAs5jXiFGWB7KgscCROYHhB4qxZ3dKIyWAohTlAEZidQFwqc+c+V3KdIxYANsbINayZQxznp8DlL3ex7M9ZZ64FmwN5sSYYCIrPNUWoDyf+VaWbaxDZIlX63iCE5LTJQFzxR5t3YMeOKN/VnCA/oR6OE6aZIZ+djCyYyggmSLUHBt4fE8+m3EAKGNAg77r3BSqoawyb69VE+p7Za//2fcXYot8cLmoiwuBZRnBJKA1/6mNzr6HrMXYUDkUGv+V7k37sydHfgVQZ341NChGhR2jozI0Rp3m6yiDKm3GENu1UWNC5l3Adecwe9i65++uHcP0KitWWXDT28vf2dd29Z+7VsNey71XY3Sv17CJVQZVZq06xE1ZVRlncE7SSj3Krv0a3iofa9Ava66x1Q67kDEN4ya6icesDgU9bxv2DJSZU6k2EqNkkoKiC/FwKIXH88IZcaproJPV0N5wu1Uf7HhVn2x+ml//u39j1t7+bT8CnzcCe6D8eeO3P/sHjsAf+EN/YkuTQbhXKWvSFjwXvBCyb1RnEc/yalGth6OUqVpHOQYBWQsmxxFT9+TJE7+XbpSNLxTEekfZAC6hPZO1euiVq2BeqcOH2rT5GyF+OeVaag024ETIL1bd1aK8BcxD6SLpxZrkpwplgXLp07R5BxYpkZIspmxGF3iKpjQNyo2ZaMtGmvGRejBllQDPfJZSKB8EHlMOi1cT+TQ2O+3VfQReu/nwWTdGwwh5p49EyazRgOvUsIBP10r5xE138++zY2NkY0X5vBK4wwvPvWlH6Vod25OTB2YRlHpVEFIvNoqYrcwCW3f9g0fmQgr0lZRmUa2fPPDPj+VB/voLEngppkpg+gBtGIAmquBGSjSKHdR3e5RHoUSrrIIV3VqbPpRryhYd4L0NUHatUtEure9aIZCybBs6Clhit5swJQo3w9tMulHoMDxE8QoF89NXlXq0mODRvFAM85ezTMtAwHs8Q/k+r/EUmFLOx002FOU8tV0Tden2DVDOhTMenGbvJrT5uWoVqNHSA1L1PPGy2yBj59fEPzs+GdWZOUw8Y2uH4zPCQ0TmHsXQylP14f3p5kpep9dvLpzo59n375S863rz5i0gmYzYlPm5b4/Te0DhBwFl0bQpHZTBxVCB8SqerGaCr+Lo+SvP16rcrgosn+NF7Wc97qZHp0a4DFPA7PpyGR3Tv1eP1y52kfXEtRv+UTDMfLaRiZCOJfdA70HMP/kMosjuDGnx2CT84+zdqWSovDKaqy1Nt4LtyiTW70qVrDGrbeac0rvDSIEZEUDhDNdq66OHKsHkxF8YDWMYuibpoWTl2amSK55pfU/oTK6facWkMgCCibJ4khFzXNc1V6HHC3gif5E5d+9ojR/KOIA8wwDI7FYfDrUujw9lHDt6v/nyiWjYT45kKLuv6+g5KpnXLcUpfyTrNUAZYbk1iLEeksyLsWL+2Gk94DhrgA8yn6ntbRrwrLPwMABm41llvYvCCmjuCsQL7mzaNla1/jCyJmvR6NVLcUCgjRA1lHHTuUcERNYgMclZzL5XAfFWhows8bU5pjKNdtJGy+iwd9LOeKYtU1z3OfIgjymMDwNl/qYbNhBSSisGhFDPOV8gWYYSt99eex1r6vywK2BBUZlBa/1Cpf1Oz66Uvf5S9GuB5Wdkste6P8ejrOd0F8PGHa9xcgw4IzMtcMiNSfLe96Dq4qlkra/VEVgL7CfunQF1JFeB5hoWEXE5HvN5DmV7lKnGIZUB9K9Mk75XXymYZc9q6Fcuv4ul7rV67Gq8KvCrYatr0VNx9vi2vcB4zVjfPXkFymaZ8HSWUJDV2GlwzrzV8+r4VMeqTKie0H5WToV1F8P8BTlcxB65kqHO5SIx/s98zv0mH8kY4m36jxEAACAASURBVFY9CLbdu7fvlPUcJ4DCyyQzOt4Nw0POEAoSuRRHyVbmjR74D3/9b7qv+9d+BD53BPZA+XNHcH/+DxqBf/f3/QdbS2ItvfUAVwiuHuKWemoMH4IRD3EBVCk4BcpsFIA6XhWmCNSWFCjFqEpvr+sM2TrneGo3c34zXa90HzwaKK5sngDlgu1aNUvRArzWO70qmwUb3fy6GVXI20q7JNfpplagbMXZwFZJhpQwyTTSictCd9gCplHW6zWv0glQjqc6MYv3VValm3gNCE1yQhuhqiZuUaBFik1B8HbDRZmXVxav3xYAt+yLdZkYQ6qcV0nwBofXW2OJxkVSHpQcxyXJ01CgzLiS0OfY3qpQ7VcLcoAySaM+iPpJ4i9gqazVxLYqAdSR3EyPFaP4e/+tn2x+4UdPleDn/uaJ6qreQcEc6uYHswQEVpRgil0+HkU8KjulKrxntBz0SDxPKIgkmgKUkhQGrxLxyPHmWUF0sip8MsS8xnuTVFlRjkO9TGIeK1Cj8iapT2FtlxfKm6493sIt/dFtLI4tBTNA2XeiveMNSjEOmkh/wQUA+8wlFHR71WibPUYBDW6X7uHsyePpGOSZ70bprEJvaiVXFNUd4JF5Hm+4e4lBwqAg2XEBgIYXPC8BXUrNHOj9mjrlYm2cn4ma+Vw1k/XzXHHJb+RJPhct81JxyR8+UgZK3iaN7RUKq6j11zoXj6DHVUYL6K8Byc1Kjad4B2hlXjGAXD3G27qxahfgsAaeKmPMvxqLakRbx2EHRBNHB/W466WGnbVsCnIma21XzqYKoFksxOVpDawA3IrjFiiLmSIFNaByFwKBTDulprxKaV1ifDA43XmkeRyrHASor2X1qrTvFO3GQU8pKrMiApRpJ0CZdfrgQcAyz4CQCthBDqMRnR5AkyRJmRclO+Bh8vTgLOaQKdWs/cSNum+aWfeUtfoejJH7+l0GMBKHwSC5zTmSG3c1747u6ef+xebLhwebJ/IoHyur/V2Nz8EdlbciK/q98Sj7jvG+BigiE/BuJ1GXoeOAU3tut0BZ57i0H8dprY1HOfGypSBPCMaATm5ikAwIG0Fiw5ANYjSA6+FpY61Fbjp233RrPym3xetX1wIku9ZZOOORV2PoMhAZaRJTZ1kbmfdcxJd0n1P+b7aL7Vnuq9cyRjNOGa+7rQcLUDabJka/1HOnbfFYZ3iRT8lob1aTBY0OpjwBmc0x4Fwp7Elsj3dvrzfffn+2+c1v322+fSbmiLbx82tinA91vlgX6i45OZKVeWSPiTw6Rte9kEEmiSaZNzFoFwTW+3lFubcBVfWweg3rHIdj3EjYVf3gipwG853nqdlZGPl2yaNWOcExnbdNBFpjfY3nZY8UJFdGVF8oAyTDmD2l1+haXkHuaohbQylW4F4ZsnqJuX7PdR/8lMgREuMzoVvoHJWTqRYQAMurXt4wvgSU9awvZehkzGAOGPDzboNM+pH9MvNm23/i2XE0DDvwXPeoE6DjWZ2sCQZXz3ip6gXye6A8a3D/9tkjsAfKnz2E+wv8kBHAo1ylkvNKL+J3BGbrIa8K5Ro7h5BFSHIN03YGzJQOVM+IY2J0TDNWr0lhorxGObbXRXEwgF7ikx+Lqo3Sxz05t3HOLVHl6FM2ApJMDEW61tmC9TVhTjeGVUHtZrXGGLXdjtNlAzLAiJW/G7pBMqVghrV38V4ecLKJOtaHY1FCApY6fmwapTFyv9IiDZTVfnS2xnpzn45JgQUZf2Mpx6qbMlk1OhBXxFhAj7LhgERkvkfirl0rcwBAlQuP+2yeXA96JsmKouilri2e5So22/gnAYW2c6dQZOZBgT6XV+JIibqsNKtT9wSabsm7+FhBi1+JZv3v/N5/c/OTb56o7drY5ZGK4kmCGfWBWDpo0gQpu1yW2mhlMDRsXvEMowQPiLQXGcW/YBmwjjhNZuzQZKG4p56otQcrkbrWFiTzUSiV7oe9zHiyBrjqswroKtVuH8einHLSXNeqr+8T4I2yb93bynj6UFCQ9LPj+dlqyJOIiNbg7RqlHzBDvzyPt/cTmBgr/2r4iDo94NigI96nKPLQMHsPwFw87slozjEaR4FcuZClLMmTIID1+o0A1rv38iSrfIxoma9ebzZn7+VZusaLrB8X+iK7LllxQ9+1Mkt5LPcXBZoMt1Dz5d0g0zXURdRq4/6hyKLIDc0xIC7jFmUyYLLeIo+7qYKpLwxIrAzK8DTEAU9vPDO8Vs9PWRNl07BebnqLuA6Mk/uasAcoqxPP13vYi0PdUjMQAAZ4TQMMVuOfgbIoz6dn76yYbumOi9wscKihrAavmTR+q9fa7XKiO+RNvEINiXj86MRA+Vg5AQDueCSRPzCDnAOCsAqV20rSvR1Q9hS2JzMIyN4nYv81ZwDKZpJo/cOkuSfvIrHKd1UC6vDowCWj3DbKkUmxvisj1tFdvMrKev341ubJo0PHKN8jdnKA8rVYNBixHCbAk67hxOsSg0viqOkihq3gUA7qfNYXjuMcoDyZ3Q2AZ13F4BQ2idegO0n+gFCa+QyAXdSaNbozsnk++JjIhlCvZx1bAKhdpuHmqKzzGGa2QNneW8TCDihvqdoO5cDwFrDXPakALMnLsNit3zEPuD7Pj3lu1/o8N94wIASkI+vcJ8YY480YaWipTRICynjlyZitiGTHP1+cHzj79W98e7r56Xdij7xVCJaS6V3qXu+VI+K9kvtd4Z32NGGvw2tPOwLqyiZjPSTzepJd0Q7mofe2iyTNqwc24UxQ87NvxvMZNk1ZHmvG6Z7XdV69g33SnnN7tDNmu70r9cLD5Mqcqw6S9RNZ0s9ob/OErFTrGug+NU5GF+lxvUbZaZUxXcsB+JFZBcv9zgCeZ8N6sgHp02NWY2KqBsSw57AIG+lSP528CSRFxfDg8fR6z++5puYG48Qcs/d/l6zTcra6GQyzYe3RxrL8kAfoifxk/e6qbPR50LZ/8Gu/2q7t3/cj8FkjsAfKnzV8+5N/6Aj8sV/6jy1guxGs8bwIPIQfQneNie3GUgss33NePR0V/gWWBW2l7NQKWbCLwK1SWBDuTQjlE6V0vDLZBPBmHruGqD2xJNIaKlGp11VQ8Z6cimJYbxHtrpdn3SC7iTr+kI1pqGGNg/oIyJ+NYd1sQy3WJkPdVjY1e/20pU3M4O0pY9Sarrne2SgSeJN2ibwKlK+kODAueN2bTKNgudmB8SoDxKGw81MgTKKhK7Xj2fPvHd/t2s5tNwDIbYxy5w18NkawU6lUdwCteFBMq6OsUbL6NqasRgIUnxo7uN5uk0clleX5/OXmWF6mE7VJeYQ2ciLLW66ST/Ie/1iJu8hw/eCE+roojnh0UeB41qELGkQ6EReaJTdoXG1mODohngt/bYUehQoPqLzl8uzgEc9lfAODagMleTWpJ+qY5bhmMibcw0puEgUFxNrdZsWz82W3vlaP8iilRWEZ4SjW9oTzV8a+im+0fRQTYsImXnr6HV4k3493eYC2nVUFEQAr7td7YmTR61OlDa9T+uV+KI6UeEf7wZxADK8E8YpT9xfF2noj7WIcQ7l+f/7OZUWevSD04oOS/ZwLNH/cvFF91csrrX3RqT+IRgvkZWxpfgHuFZTYYgonTsNxlVg/e2g8vko+BwhCwYYeP3Mux0ShqzLZEIWCSfpbhdV0wUnOFlrqzmNbmdS5ujJHut7X8I8qk5VpXUessTvkFBjvTudDlcaYTfDqUAIvyjb9sDdZBsBTURgdkqJkaMx7vNAFy31+q1d5Bez9vX1psjdToR2akPnFfaFjP3n82N5k/k7yPxINtt68YhbPtE4vwmTBeFHQzbF4kP2wBihDf+Z7gDLy94gST6LJA5QPBYDuKGEXJe15ji7hREI/3eu+5twD6igfykj2aLN5/JDSggHuBcrbGOUZzIDLrKFPPMo28kTOxrMMGGIJkDEbgIlBifCLSeJklgksDQxiMSImy326Zm+5PWkmC2et4n0dWnRBLbIiXsccE4uXF7DHJ+XoMKrV2+sn6TvYGOe1OlRstyeea4Nzd3Q8vpYDaV/7vwPKMWgwrgXXTUq33cs858lADg08zbS4t3xMpnaynh3oQTnO2SEX8xqgDNvi4IMCkvW6Fih+8eZKccrnm9/6uTLbKx/Bm3OVgLtQlQnKtGmsrq4Ym6z7PIPpj+5VwMi1YIKkCkXuWHBcoMweyTg0L0q2q8hM2zTo+sTKer6OR3Rrq/CAJT+GwbEZBql4USN+183qMV7lwmpUK1BeAXL1ncqb7nl9RjUCFAxzn65ZzmXdV8bcXMuMSfdgft/KHeSHt6foC6bLm2UVw0fLTVaecm6yVwd8Y8j3U172/hUo574McDOTr7I2xgnPBb2/pzzUODz4rPpYdTJ0kRo4m1ulfeGee49yF9v+/XNHYA+UP3cE9+f/oBH4M3/uL0uJ29XqXDMsVxBywXpFEHhJGiWFeLFONo4WBfRm7GrALz/J2rrGCFlJNI1oZ4X0hoVVE4XJnrQoGwhtzseTSVKwAmUEOJvHqYBh6UcIbBRTKMokpapibGurE9B8GqPoTK36rrUfAZpnk0jLQMybfZTabcbtsTqzaAEE9uw4sS1KjTYsU6QS88kYlLaOpTfJiVK71B5ZgzLyqby3d2xNuGVLuj1wxAsn+RHP4LEU4adPBTgfHG+zUAIOXijpmuPJpZRznhVvg/kokN46oUSrfRgjdhR7FGzRZqFcy5PoZEwTb13rNhZqwALPuOPRTTMKG3FnZwLGikU+Es1aiXuePjpWwq5jZbhWgqH7ynL9WOWfFJOMdwPPnLMyA3CIT0UpNaUa8DRKKM/fSmg8y0l6g4dJGXOtCAK2GEI8T6IYGzQSt2z9MIDTCitzijq4Q+c2GOc7rh1gvFPC+U7XGcVgBcpRkQcob2OYQQj8oKAOFdLeKpqWvwNiOS9LtArgndt4uq0KWakfhK/jEh8dpTYxlPH8RVHargsuOF6TVbGuMm/qaFKCWQ2n1JY97YBkf4InF4jHZ8xD4hUxOijh1IXiFd8xn5QFV57kd2cflRFXc/lM600xi+fyKr0XHRO6PEqc/vR9TI5Qhmq8TtSw/UBCGp6FYlkDzHaljDq2zEcMY/UWQ/l/L2omc6/KbQAhRhyU4cQ/MhSsKeYyf6xeuNRjLZDM+HJs1zFjWe/KqhSXZrkaDi278ERBvYZiDDWRtU5ndQ/TIvUoaNs9UR5rsFsNb8Qo25sGoXK8SatXuWupxoKtYWU7f6Kg0of2fbBWQKXGCjkGoCUfxJEZJxmDAmXGlX5BvT4/J+v2zrsEmYRSbiQAMla1Vw/ZkYRsXDs0S1U5OBQIvyOgrPl7W6Xcbt3BQ4vBVKEWyGq9HyvvgKq9iV1yLpmtDNgCyvclE6CE3ta5pl7fSOaVua17m8nROs4x8nitIiD43LG4KPry8ivJVGLPSegH6OpxidXdXMN0ANCmX7azGYCRCZ7P+xOfseVCVumsTT+AoM+R1TmkXmjuM8nF5swAaURPgP9HGDJZ0GmTMWXWvf/z3B054FUUhLgDRRYffs6WQCNHHLZh+cbzp0ReWDBhELkHbpH7hbwCwI1n/AAAjQRwrDFyBPn5bpDprc3bs9vyKl9sfvvZu83PlJfgewHndzKuXGg9X7L28SqLkoPBj/7Fs1xGyM6bmyzWyQRfw7SN49rPnNVd+x5yLvszrA1PvjwBjwsxz8gDnm9eNQrWsFS50eMj/BPv3ZCMGGGyVnmtoLnfreC5cqBe7H7XUA+P64BJvqtRmfeu/x6zMttWA1ifb3WUAtn0EoNEZiTjsXqgOzYFp3VWtB8xAJPjg/rumQO9V+ULnxUox2hZ5k7mv8G7mTqSy3o+rg5iw8vscZZFyYnAe4z66JNi1+nY1Uu+9yhvp+7+l88cgayG/Ws/Av+aRuAv/Kf/pQChNj9RApsgCmG3Wk27Ae0+jyePeBVvIChdekdQ4gnF2wv4qidlK/h1jksWKLaVTTMWY9i1xLImqQUKtGlEer8jIU2yGIQ9myTXKVBunHM9yndlsX5L/d+hdGFxPuXvAbsPZe08VtugJ3uTRHfCG+2EI6GFd+NlwyDGl8QVXIdNhlhbNH3avQJle7EGIL3HY2ODAFRlKGxqvyiY9M8eeeKGpUyZPqv7obhGyR+gzMY0MbUds5u0M0A/14fG9uTJ0803X3+1OXmI0QBwTeKOA2UsfbN5oVqYL1TmA5qnk3FNXxjzEynP3NOe6+MH9krfJ9YYLRnF38BcFHiXiGIM4vlrxutu6N0gk3V36OYoi6qx+40qvhwJLJOk60dffbH5t3/xawFkjb+UTIb/QB6vDyjjrusCWNOYYFRQnKwt6FLY7tkrHMW0QLmbfaiDASZ4RU3Bx4tFEi9rkGjQAlkuvhrKZeIeAbMYSoZibK/DeC0MwlFKoEoDrqToiUYX5cEql3XjKJ/Wd0N5xUuFd8bzIAaYAM4oEwappT5+It6jspPYqEoy8YRBlFWsuRcgN4aVvlavW9ZN5tVWSZwD7XWytr7LHt/EaGmrO6ZfSaYEztE6o1wMwIjET+ev5D3WXFKA4k9/rlrqqjJ1+k4epfe3lblZNZOlt76Xks2zOxA4szdZf9v7c4nHSeMspfqDFGkeFvHk2eIAzClRYs8W60DPBCAauj/na65PzfDOuSPFtwKU8YxiOEpIRxTAXQhAqJpbZW4LWFAE8cgk0VaNPQzVCkwbT4hiuybj6ZohPhmwjGyyUUBtcCJAGCYo9Ep4xtxA6a+Cb8CNkumESZJ7GuybtMvO7XqmVpbOqugbbADw7TULJbf1gJGfoY4qmdcjxSi7ZJ9igvU3310o1rxy/treehTbePd5JgYqWpv2Ks+8io4dWgCf35dH+AHXlfy4K8q9S8kozOKWSroR+oDhgCT39zW1HlD9SdTrI6jXJwebh48k/4+njvKBELSAsj7QtVOSL5gxpiUbcDRO19QFtje3Mf4YJjyDglspbaYfx1WTWZ9M7V4vkgdmkSBCImO2wRtmjyA8Iic+ShZ3YZvmaqZF1tMg6kxba2gjX3zhzDOPj78PwLUcGbkWQ0aAii+wxT3xJDtAwgYdLhMjq3MQYDQsDRu5PP2IR5v7Mia0Jwm+whbJD8CXLOJmnbhZ9MW0DbN3fN+5j0M5AO8IXmqtf1CGe+pMCwSfXtxSwr6rzW8/f6v1/3rz3SuVgtNnZLbHSHYu6v71JfHECd9AZMduGZZVDazce80S/8DeR9GulWAKA/KF9mnWR+Lk2ZsiE3l1PbRMWg34BWb1NPN96cSc9/4yLBuzNgzkIldjOAt4rsGsHuQapnpMjdy99pZ5Nec2LKze5uo8MVjB5EgmaV5r9nr+LsC+CZT5rgZ/xu3Sht+ORXMaZL50bCqzes0aD6xfYSiwgaLHc+9ksvb4YoiwgSuMuFXWoOugG7DGnaDR5SLTmpb0q95kqa4vMXo4r4r+lYHGGPzdv/lXfb/9az8CnzsCFnufe5H9+fsR+Fcdgb/4X/zXApTarOR9rFJYD449xwj00dCjMwQQmPgGKETpkyC/kOKKl+OBaHmHkym7FlQ2zYIqFGGyK3cD2sUup5wTApyMrHwObQjls5tBPCgppwRQRgFEJSHzpoEtlmnKObnzEtgGrQFOjm0WQKdslDPEokToegH7nKu4Xm3afMd5WERjFY7yjhIPeLdaJmXyUDF2bOZsBGO4dcbrMyEH6j+bZj6gOu0nyQiUU42TAKLLN01coHWi6lETR7ylok828FJNS0ejvAoGiS+ePhVQDg0dLxYb3bk8Ra9fv/YPz5T4UjLd8ow4/4G8QRxPfVUbNvQOnZQ2EVsKqMNpw5hcqNwVFGzHCAJmoHIBaHQvxhQvBiooMYt3Fd+MR+ng+u3m0d2XSt5ze/MLP/7R5ic//kb1kZ9auSb2TIPp0k/maXpupfNOqkWcqxTiAzXgNsqaPe8AH3b8WLx9LN/VqMAVUPZGeNrx5Njg8brM2CbTMQoD5af4EKA+lE23ItdPDVTmGl4pFGgUlVF8DYbj1Z5pZmXc9GVGwtm0wYTx2ThJysQpGz9v0S79SKmvnechXu9thm30eN83dHBGp/RaJsy2P/QDZWehTkef5/goiwd4fBIInGvYAIEnKAqz4xOtKOs7eZOvFW9PreQ3Z6+kKL+QV+n95qc/0zq/UubbSwFlsfpPhafPLwBbOg0artYXFAkzb4lDFgC7kLJKZls/HWPyrOE8q0SaMx8wNjk2ns8B3pqnu7rnGKcy31yPm2mmdgKUnVyG+Lsb1HP6Xq/z6rk1pBmacWmezSJbJbuJ65pMizVkeTTx/oRW4JVDNpk1MspwFGI8zDLAqe/2mlN2h5cBEeAm4OpT8LRT3usN8jjYQLNT7vN3gIRZOI4tXICy7oURjTWJjDqWfAIo1wgW44VknZ6t+0RCJLzFprjHgIH3KCWlNNZjzGT9G6yOHD+8r/AXfX9/6NfUTL49XmtnQJYMuKfs9ff5kbHs+PC9ADNhF7cFlCWHdd4dspeLEXILNoXo23Ehxmhi44ktYKwg5k9AfBgfMWrxvy2okcww8vM4j0cZ9ow9y3pW1uC1zpljWUVeU56LljqzCGb9+Lr2Rs4lMXJlQUVQc0HGnXXk32l2vNW0P3KHPqQGu3MlGIyk/SZXMwe8nDGasO7c1ABYG9iY5NxzWCVcye3abhQ2FBS1eGzcf3c24orjaYsZNQk3CcMlBoAYDnM93xMmiVkwZOmCHQC4u1JW+3OVipJH+fu3m9+SZ/nV+R3HKr+7UMIuvWtb0fxAZuvaerfty3Wyc5/UW86PwZg+eyTjrsGa7uMSSgOU/WhhWmhtFbDZm7mEa9DeGvL7ncMa9LMDmNrLTM/OfQPYiE0mUVi8yavBt6EdZZTNk/daWinkXGv1oLJO6kgoYC+7rp7rAuX2oXv4dn75WewMfevnjKHBKf889wGyMfoWYO/igNmnc3aBMk+7QLkmHI5p7Laff/e8MSB4Zxz55sSFzqJ/dwyYir923gkmb6ZfJm/mkfUc6TipaMD+HecCbf37v/a32rX9+34EPmsEqut91kX2J+9H4F91BP78f/5fCQzJQ6N4tSqIVRhtZR0RyIabmpqlrQZQoIxSF5QNDy+O444lXEPBCcWPDb2WRW9OVvBiNb3Ge4xiJUX4PudJ8gI03Ybt/UKdZBPjhRL44EES1SCIOfatqKHeJHWI70EtXtowXqcquQA6x8TOBhrlUZTmoRkj0Nm48bDTvySqkCd0oYTSN/4uPTogN8rQpcAwcciAYpyWTVCTDTugp5ty9Kf0zUoMm9o8OANlADyxjWqPrb+6BootryZFA+jaM4YnSF5ByuuIWBav0WQdvawXSQoymxceoXjUlJCLJBwKIkYxidEBhZnyOPrdVDcyF2tcAcTezMMmANgQ/3jgPimuWgCYEjGooUe35VF+cLr50Rf3Nr/4k1/YfP3N15uTB4+thB9Q+xXaqMtkJYlXNtsooH4u3Mse2WS7TXwWXhf05yj0rpNsfRNFMEpnqc8Gwz4qgMxK6uzqBcmh0+v+ZPn2vTgQYIwymuyhUUQni66Pn3nDGjA45SieWOOg827v0DZWj/nPNdJPe7G2720lnp4YoQCy02q3pd5xsnrX09ZEPPD8A/zxqOuZxa/ue5kSSr8AC246yZyisLggLbqzuwwA14va38xZPqLmpjJcv1bCqRdvX26+f/Vy8/zNRl5lsUSUuOtKgBqA/E5GoQvFK15B89TcO7ovGoEpu805oOtoDgIY/ZyACBOzmb+TxMt0UP7ZI55kXwFCPJcokcT8xjhFpuc8hybhitzKvIiMyDugMZ52wiVCH+RaVSxZx03qU2XWiv14wlbFt0Ac75SZvDaWyGhGqAnJ8jCmkWthlMgPkmumWOv+lpuTsKdgNwmQIs/6/jvRKlf6tr1FPDoorCTpwUsM8LAhRX1WfzFu8fxtZMQzh+fbcjKx0g6lEPB1yTzXe48nqSWJiCUlKzVGRQya1NB2yTvJR9aHa0ULFN+XvCbW+IgazRjPBHhthJns03fEHLinUm33ncjrWiXhFIZxokzcylFAqMgdtUsCQc9ZP4pvzxrKcjIrZJnDu8zHUc6zPgbgecaisTN/+BUALGOdE8hNqAJzXkBRUnvWbI2/XCM+WPubI4L8Smknw1xfex7UJNLzDLMBrK/g0xhAbQBDJtkYB1CmUwERW3lmOdMEe/pywDag2VmqPT9YwrNmuZ7xPDIihjsb4bgGHnFbvGhvDGowYmiHdxTXI26SO58aoKz5YTZO9ybLecaJBI9iiGGsEug5ff1O4RZvnen+N36u2ukCyi/ObyteGVaJKk4Q5y5ATd1sPNHIg81tjKjRF+iIw5EIlZg5f0/zpiwO9Aczl4bJFsZXslgXzNpwVtovo6r2V6fgc/brlq6sJ7p06VKAE2KktSoGDw+E9VqvL88x7UFmIHdzD8KpGn5UYFpQW480a69guYb5GgS613tOWabFWLAzmGb9r/HO20llSWYuUfalAdO7a0YfaGhbdYP2pd5lyx9WzQDbXRtCS29bVi96DRHxtLO0E3/uUAXaP0C5Rk8zq6ZvJN8zg2YSjFXX+qf/9B+vXdv/vh+B3/UI7IHy73ro9if+bkbgT//Zv2RhyybWeDxToHQxbwQTU8QWXEUOGk43I84hg6prJuofFkh+qpgZvAJ8iInlPIT2KInQptn8L7QZo1Q42ywblmMPo4Tc3Fy6QbbEA9el/Req+4jHl2RQTRbGsSmlRAKtlJABcCUmL2CoCrv371G+u+nyGRtrE2ZxfGsKl4Zu7w5KK2BXIBUPO8oqbUlbM1bZ5EOV69gZynls4pXi8yOo2niLMEJoTKE/mz6OUqsGJUYoQJ1Y5tLIXdrJZaDkZZfyaa+22hDlGEWEGDB+RIt0tm4s04w55ahQ8mNwAOA7oY1+nBDLClgA5hHrLAAAIABJREFUP94zJwZxrUyS9MA4QHm+lIdZXmXpvMcPFIP86Pbm935zf/PFw7uKof7SSYXuHT4ACVoxJrOrONgBhQwIdENv5NwrnhGAsoGi3cNNosOxE39st0WUh509O0qz64dWcXb7US4Tf9v6wcG98QxureJDTyZhjvVwe60Vq0s8qemNAWFJhDXgm+taQ8fTDogaBdUKaJTjD7c0vznPeDxKuY+j3zYKkABL4whYGIpcGjWaDaNjTbwtYG1wn8QVGwDjMeNTnecs4S4qMoDZ30ATxpOCEhtaqQ0SeJHot+YIyZdgh1xqvbwWw+TFG8UkipXw/M3p5rUSd707P5ISLGOWqNTQrc+JVZR3mQSzjMnR4UN7klC+rjTXYHlcGigLZBmAFnyovVuHvFOLBbTrFwBxPSceO2Kb/TksiEOxKBTXOuvUGfLxRt2gXFZ22BCnZ9i1UQ8V87z041XprbJaL+4qT6tcsiaZx2asax1wzbBbxJbAmOZyanhg844sK1WaLntu6xk3Qz/PeQXKVjznZ21PlXEvB0+31DDO/Mm8uDYzRvWuARyevzL0aX0fnRxbvpT6aXlP56C+QzkemeQ4b10TcH1EeSvXkxY9duQHBh9MWw4/kcHiWMYHDBcOvcA7PGwK5uodeXbv3r4UWD4TWH4voLxRKThYMEcymimngkD2LUp9aV4qQMXzw5uOB2iAoKVCjGIZowGfnSwGhuNZtoGNywDKRL+eJF02kBkh8BNjoAGkQe4kNDSlexgbBse+06yxOdeA2egp97C8stnLYMZrnUiRWH5ivLPRbLzRjDfHcF/ugRzjnrBnPAe8eGePiPyyHHZLkLv0LwY6Z+t2e0Ixt9zkSF9jDEYDlGM8TMJA8hAUgLuHTjbJqZmDsHgA9awZknrddSI+rWGB0BcyRH/3Qtmvn51vvn39cfP89La8ytpnBJTP2HtlNMOHjFgnZvkDoRz2emZhb8FZZp7bjzGrrLPQgMNoYF9jj8CguuoaNVbFWD/6hN4rB9gn+6qMWEMq2P/DSiFcYJdEL6ywXVtYH4x/SjdScaMe0lDJu/evILjrcwXBXb/d7wtEM+Q773r/Xtd9DQM8CzNt1B7rGQuVu+C88s8jPbJj51HOXPbOON959KcfHa9+F9kbGVR9j3eMBx7zyV1Q8Mv5MeaFRZRtTXvIjbAVjv8//sU/3z6f/S/7EficEdgD5c8Zvf25P3gE/uSv/EUDpAr4Uh6JyyWuhY2rYNWCUxsumxcCu5ToKqtOqsU5UzMxwjRKXBPN2BtGbJw9WWR9lVVaCjWgDKC3CvMqkE48I2W4wpl7o5iuMYbX8nLhVUJpAfhVcaU/tQhnY+Fare+YLJurVbkxRvSJ4/nOMbzy2vJaYxZrNc6GEoXkGvCDEuRY3CTl2sUREfOYmtK7jSYer26Aj08eb63L9cqvmTLXc+sNhyp+KMX2kQDp0dGxxiHe/NSQxjvf+EPug5If73UpmgAQDAzxIGMN3nl56ZeVCpQTe1lAeyjCAcYHB7q3kvgcKXHXyYODzddfn2x+8cdfbH7PV4+UxEcUeY0dlFw8jlZN7e0lTk73txGatowBAcUVoAyudWIZa8SMlpXIeHwTnxgvgVUwrpp5M3/5cCuZ/AvB0iwCX2soa/yK1wIwMB5lK9f2fsQLa8VRZZKS6CdKse84yl/ob/ECxyMG0B3w6uaOIi0q484zFY+1PU50EXyAUoyyPddr/GC0zKFXWtkMzdbGew8mA5CapbdIFDQKb0D1KNMDNijNBFPgI0YKn5ccAcSC38KA8l6Zbi815zUHTpVw6qXA8XPFI74Q7fLVu2t5jw6UA4C+U2OYeS4j1KWMQopRxJlLirijo4fydIZyCQvByeA8/8TNdPsBJgCPeNiSQTheY6CbyyoJ2PkpmW0AWMhaQbmNR4ikTRijApIdWjB5CXYhGqF3VqZVQa53ljXeEkkc0zjFXcx9PM/9u8C5mf+daFBKK3OQaxICgeHO4Rled7tEePVm4Wl0uAWAROc7/pjntXiXbiqplYW0o4p45SmTwIY/zes7zfdAzKdzCmBUC3UWuXAoqrO93SP/zEKw8q1jxrgYGUR8srLZO1M9ycqmBjQeaMI2dHwwukAEuSZIGkbiL+ay1nfAWOb17dsKW7l1rh8B5TsXO6CszF4nMiwcIk8Jv+A8ZU33XC9t2May5iXgemOw84JHE1fHzCqYbPHDPjEedjp81m9i+u3VxWvmGuU815lXzC6D6lCfb42MNJg1i4XnxRLG4DVqmS/IPXxhy6VImMgrT2fLAo7JGnNIhq/j6WwZFlw7QNnvoVRjuNqyRZwYK20P0GHu5PpOcMmKcTunRrkvHwOZZdUAddOuByi7PeFe+5qW55wH4GZeIvsA9jZQKQzJbZPBR+vszdtLZb0+3fz29xeb33yuWurKev/u4q6Seimhn3KcXAooK8G5DSmueA3DYORyBi1jRVI4/+l9knUcJltBcMIhmEtJGLpmeF71lILl0pmbRdsSOujc72VRFNwmI7xYbzbo5bjKDZKaJheKP3XpRnQJjMzJLp0KEM0dUOO7n/fI3sqcde2uxq+b3uTKluoSBag9zoyRCUlZgSv3tCEQRt8yfh0Xd4xecK5tKpFVZc54Jt4Ay6u3e2fMz/igE6RKB9fIuHWMY4DE8054CkZ+WHXJ8l/ZzLH/1//5v23P2/+yH4HPGYE9UP6c0duf+4NH4D/6s2S93imbFX4AI37ssZyNwIrjEo/HZmNrowT2O2KEBALZcAHX26zNo/ysoI+ENrZgS/ByPdQi064A544lSmKXUsBRUPHydqOiHfUa9z5QjgHKTUrTmsuhbt12H5sB+1S0UjZWXk5WAV18DAJ8xjVa0ooNA48RP6ZDT33ibpY7K7fa7pIneC3QTVL6pdQlg1d5e96+e+t+2PqKkmXEs4uXevLwyRY01xO9Kgg1WvAZfWJcGB/68NVXX5mSDn3sQvHW73SvAH4S/ABkVPP0UKW+7GmDQkXsFgnH8AqRRTfZrkMfi5J5V+N611mZpVQN8wAl6kA/crbr3GvFm6kUzZMD/dzd/PjHJ5vf85MfbZ6ePJEiTQkpYhAFboyK2Z0DVNlMR3M0WNpuzHhVrIOOdjkgNUomSmmUZgwt9usacNle7u9tXLFXiLFNbcgobCivY1u3Mph4r9u0jaQ/FFMuUEbRJn6c62k8ANC+Oucb3HIPlOChSY8yisfGyiheXoCRbQrxkofqHTAQT/l4zbdtSQ8M6N3X0se5l13RVuzzz6t0vNf28ekvkhZZA521BVBOFl4r4sRRA5ahutJOu0TjMTpQGajrS7FCLlRb1/WSRa98fbF5/vr95iW1UwWST5Ww50zJez4qwzBq+7XG60KuZMCyS8TgUb7/wPPfj44kUfJEXunng4FyjAqANIxJNkQES4yRI88xzyPPhhd2kYDZeIOCk1if5BEIUGa+VsFcleQCz4ZdFHCyhgHKKHJcu2EUpXnWuFWgfFMJZvyZC8gr2tTwB9p7PYls2q4qwO4M51nuYUgYuvS8rx6mtQ+rpyfK8xixMGChoEKxHuo68zeUxxjHmEaW4yjI443ytT3o9qs6AVTwZ+IeG5t45JJSkQnM4Rg74v1HlrhWM3sBl/PFArT9DD2PBZxUN/1QIPn4njzKR9RQvqcEYwHK9ySvPuoaSaoHFdaj6nvknQfPhcaYkkkfAOjVnd9huDjrOP21GIiBKD7zxfgE7RrwKQAWJISBK95X/zjkJKDV88Yfz5rt716g/FjoeG3VmMuartfODXVlAz+BvJPIzteRLDGDhv7ld+5vR7NBPbKJ1gXgNowkhq5hlngsAtENlG1NCni2iOFbP2LWPB/EOOBKD7FzDhU3nJMDWEoWkEbQkT/KU+C2IkPZOwWGn78+S6mo5+83P391JQOajGUCymS+fq9QDGj3H2FTcAHtGZ8aftKvyP2sgxrAC/T4LNmkmUsYb3f1fLv3rzTo7o9dn+ta8SMYA1Pp0ByX0K+A8BrTur+iP7AWYAY1Fpi2NLs81yzwrv6whmy0X2u/m/+gbV3LJjVz9gpeKwe4lvsDu8yPZuQ4c36MMTUSrJT0zkc7LNCltI5tZJGsdjZ751HI9eqR7j1XPYNj+nd0jtXLHLZEk3vurpl9HGMIRgfkaxOG8fm/+N//me+9f+1H4HNHINre/rUfgX9NI/Af//m/LOq0MlmKPo3wjyIlkIdA5t2xpAE39cyEaqzYPLwO+t5AWRmm3wLanMQqQJbvYiGPV3cLyKEv6mXQ7URIKamCwtOYwW5KtfYidLsxrG1JQi2AeTxRq3Bvdmq+JxtrgKXaqb7W0umkVvJOFygXiDIW3JNNBI8RpVb4nfPqVa5FtxvjQxUKvU88oPWwyfJpzwcZOJMwzLRsvElDLW9MZShnd6RQyivnDdJoaWuprjJgRRuFR+9tI+2h/bQRpZ3XrhxVqJhJQEa2WSUr21LJUjMRyznxiIlZQ/GauFVULRRyyq/gicQjJSBwhefx6lxUSlGrH9/dfPPN0ebHP7q/efwEwHx389UXT+VtFuDXeS7FxeY8ND823CQyS0KQ6u202d5VcxijyMeGEAq2Keo9b0od2TNj8BqFts8uYARABZ0vQHmr4FoBjVJYYFAvXRXOes3tSRZAaImyKLxZmIBSmzqquFN6ymA1ADo39AMMwB1KpxVc3z99C3COscTXtWM4fd3GXutvjEnxYRV8830AbzJ6t6Y098XrzjOcMjm0gQR2PiZAlxh0K8guAyWWg34uL98IJJMx/Z28yZdSjBWXLJrlW8Ukvlf96Y+iyqal8k6qIXiTDZRRkAXAyfBu8Aa12/OT3AW6vjOlMg5pb6iNrH+1wUpxjHJR6hMCwLqwMiemSGJUE7NIcrcaxMKYEBtl6M2sC9ZzPcddM1Ua8ziyhlvTtLJkzVBb5bbUyq5zjuXalE9DrjlBoLNKh3btl5Rt8iIUKFc2WBllDCYOk6R59ejUe1Qld/XmrL/n/BhKsOu4r3jI7Hlz7yxDiSs1ODC9N8ejJNNej42NJuQZIDFRZ2qrEAhM6MN7TuBDnwKeCmD5lZANl/phnk+MO2Enzo9guce1oWnjTX4vZonCNASUnz6WjHh8vMQoRy7c0nm+j9exKQRe/LQ8AQ/5zWEFlqcxunj5ez2QaR9jSbzJfu6mJLPUk2RPKdlzLwxF9tROn4xQuR/PlBCLzDsSylkOGMROC2LV8Y+NPl7XHDLGKXypHMOwIA9GuEFnRq6xzF3rmX5wzsR6WpJwT3t+k5gszx3j3YSnxHqor0ZW8Fic3AywHQaT5SSPjAcw1GuPG+tdH/uSgGfH/Q+g9pzKOfYqM95YP5TPIv1KPWyA8Et5lX/2XGBZHuXfei5D2kvKRGn//yAjNVWlkAWTqd4VDBi7WTMrA23rLf0dDM+hK9O+zKWGSxRY11BNTwo+3SuM+EOhXj2+Nw1oPo8gFwz04yFubpYySwg/SB3iPu4p/WbP6s6IXiN5AfoKQvvZ6sWl7egeDQVDRyozrntXWSu0s3IrMcqT3HD6XZBfPWLHWkuIVo2DrPmETNWoHKZNPeMF2dUn1j6tekqMB9m3mYc1Kva59nk0mVf1pBoKOe6f/7N/wmH7134EPnsE9kD5s4dwf4EfMgLUUT5VlulmSG4GWSYiP1Dk6uWFgmyK4RSxN3B2puoPrjlMOSZ7dLWhsAmU7sdObOUUKg5gfBJTuFSTlF+yMVexbCbaeF13dKEqq/UydwMusHZdzrGWVmhn89yV/8ELhTcZAIwSHwCpJERKXgP9mB4XaLOp4a3lnT5Ts7glr2oBr6W69yP79JHi7+xhsQY1tC5tLABlknNx3yYesmXYCo+MEC7vJMODLPGNoS5Y4Dodj/Q7mad5hbqW2Cw8xi6f4+PjXQIU95zW3+Q791OKEIrdobzMyW6JUYRNlk1VDSMuSb/fxTOOEoxyT11mKVG39Uy/+epk86OvjwSUj/3+8ITkSNeaMyQPeqiuTUIXA/96Ww2HAg4NnkbkVbdD2bTnJ6DGP1bqoAZybDy09a4ZIDPO7nW0v22iEVMwpTjj+UXBtrY4Hu3AsjnbI5bvHdtYL4+UUHuaAsT9H8qCz4pi728ck1ildqidfOdST/EAGDC1jcwNK7m6DnxFP4uxj+og14vd3dVtHlOA2xlVmWvT64BzgLKPMXBOOanQMicJmBUdvFw6bpxPWowaHsUQfzjVVQTulOX6++cvN999/0ZA+Xrz6u1tKcdkt6Vkl85XzJ7zryqD9pXaS+K6S4HlUEI1d03X1TyWQSZxbYlTJkYeowXjMdjN4+iEUzLcVCllCPA2p9RJjGnxKA8gYdQnmUwV1sqFGvNQPFmnKzVzpTc6XGGpDb4C5IY/cN8o7JlVvQe/20vF0AMmhzljVosp9+qA2oq3GHm2erpWT9FKES9Y7rF+shhJZu6vQNkAzS0CP7FuJfM0fncsC8a4pfMAyvTRrArYI3pP8j4l6MLDZECLwcok2aEYTz+R33qRcBG5fyiqewGD26QHEmMW4kFyhEoByCTVVI78GAPrgajXilE+EgUboHxycmvzheqnP1GJuAcKWL4refsRec0Yu0RcZ/wAV7s9LRw9pk02NkEK+XyWpdesPcrmJgU4Y+QyoA1QvqX66UaRHivWwnjmpz75LrP9AE5kHUnlBrx7yY7ssHHOcyPz0vPfgJM2AJQHhW5/H8OfMfKEUti1OzJwZJE5LJS8M1MFCiuX8hOK/NjKiIw/QN35BcZ7nhJ680BrEDTYTnuQW5PWaTvcvWaG3x0hlFsbC0B5yu3RTK31N6dXm2cvLja/pXrqv/nd2823z7SnX8I6UKyyM1/zoznB8QBRy/eh604uj+5pneMFbAVlAX4J54hXNwm9eHXtlmZdwMe1uub7WVgo8UiXIVJwyeaCoYcQiRrbuL/n++yDYbRglGZkEuZQfWYX648xZudprbxYDV6VIzXQRfegQkicCegW/NwEylvj3zDubDR0fpJd4q/2pwY9+lzdpEDZOoW96FPpY67TcK4CWa67ZvevIYHv42WHSs+UjXy4SQOPvI3Mh5W2rUAyezzX+1//l38w0mv/th+BzxuBPVD+vPHbn/0DR+BP/5m/ZKHW8grvhpJYQFrPMML8yy+/tMeyil4tnmRAJk72fGr1unTKQp/GS4kVteUbUF1saR1LJ/WHT6VYkoAKgWov9cRNB8jGYxNa9YCVia+pJdkJOmZDtRK+bUOsp82Qu9vk4oEgyyvgkqRWbIjdaDgeeubLly99T8YBQ0Et1KVNdbj5/FhAlY3WSskkDAt9jIQj8n7hAWuCH7dvxgClGwq42gBQgDYNdSmU0mxKVRIAFYkTihLQz2kHHmO8w7xC0Yw3LhQsAaQpBUObCpZpK8ozGWwZA2e1pWwTtUg5FyVEGcTxMDk0CUVZoOfRydHmR9882Xz1lARL8iQ/ktHkiBhGUfYMJh5LUYJ+xwMT+B4Lvb2kE59m/c0KLwpawO5AT05aqI3j/bVyOPRTwL6t28nAbShp0B0RGsUvsZr2tpn2G+DK78awVm75bhJsobAaDADO+ztzbmIE5/R4aQrkUWbzhT28tMSKPcActZ7MyFFS2rZBtJk649GKYt/e5/4hdgtcooQAgImT2yIl7jdePXubQvVMIjNAU8tSkf2X8WNeFHDrEzJwKRv6h/fyJmuc3osl8OrV2813z18pu60MZ6e3VBrqrhJ4KUZPJaHey3ghUq/eGX/BapLWkbjKJaWg98bQQzy649Kh3EupuiCDvLJnY7C5vCDLPcnfkgAP4xDU/9U7YvAtRbJA2YmMbGhIdnjCJwIuk9V69ShXYa6RrgpkwebqQeJ5VAkvqK73p3/78Qxo3dEztSYp74Z329NqQlQ8v8awM8phZegK1Llmr1/w/Dt5lNfP6pWucuobawxZr+QW4OkTShHQswPKjv5HjgKU9WwOBWat8A8lk/BF068dr0wpIMptURqMayVz9sMT6PTM61HUHbKBgYT4cx1/qjhkteX+8YnBr9uIt/uOjGbKXXBMLXWJ1icPDzZfPhVQfvJwAcrENurGZGG39SftrzxI4j3NZ4xVQaqzurOSZmGP5zzJoDAMAebpNUcVKB8otj75BAg9QL7VcDXxz/ZkJ27YqxCUaiA7rRqQGraP5AcedQPlxN17zSGvhz7NOHzg2fiegfeOghggaHmg380sd2e4Fv7ceP4OhFYNbD3/YpiLoWLo156b6bFjkydExXLPwhQjRDzf5GswfddJweLxdjZ5HxtwbYYM9HEo4jr1+vydPiMpWsA8bTtX0i7yFvxUQPk3fvu16iprbaumMpmvz8+Rd2Nc0hjz7FJOsaCKm3KPyM3Sot1z71OrlxNjaIDXds7T0uWYNe8Ix9hoxL4z1+K61QEKlEs1hqXCvKpesDJGIjNinEiizUy9GtHahtXz2j5WjrUNXbcFuTUKtP8ND0NeVSas1/ccoZ2zzxU8ty2rXKucasx3ZaH3fv3cc3mn5KIpM28FyStQ3obN+enBIAljaeftz7P4lw0C5F5AhkiXa8WTkYW05x/9w783V9y/7Ufg80ZgD5Q/b/z2Z//AEfiVP/WfWeg1c+RbgUMAIn/XGtqEVgBlEkaxc+BBZtM2NWrUFwrSu0bpAD+u68yvAisF4wBF1K57oje5RrKt6LcEsgOUS+/uptIySAXPq1JdQZ/NtBRx9pZYgKFlA0DqHQas29My4JNNEC9IrbpWBhSjWfD56tWrzXfffWfPMvd49OjRXJcSJ1OWaQHn9bxzTyjegAPXgzQVNXHJpXlxXzZ3QK/rEjtR0bGPaexly1vwSGtxrxEg90q2zsRWYTkHrDSWLZZujAFQVvEY85xQ6Lg3z7Dxs6GciUovkHNfBoe7tqIDQgGQosPfxQjAZivYovNv6/un1HB+cixFmgy5WPR1jjJf3xLlEm/CrdsnbLEDGrG8J83LIOeZMaPM0kFrkVESUeztOLaCmVewKNqev/W1UOhR/zz/HOcMtZcTA0o/StGzp22u7SNRBK3iDhXNCnpiL01rxItuv2mAaRVPKyIFyugvjF9b5y9QrLh/upikVW65WRPpKQr6UCeDtGdM+DKf72qj8h1Krt5tZAgQCxhWHzw24y2zxylxdfYIoTQ73hKlH8/ieNMDuzVElIK6cJz5lTzKH4jZVfjFM9WA+u7ZW9VMFptCGW3Pr+5vzt+r/As/ACkpviTsI7M7QPlKsYlQsA1mmUNQkWVQS/I7lQ5TWy7kpSY5WOp5E7PMfGS9TpyrjDBcwUqraY0pr8acTm1wAI6Roc85P9+FYJSmWKWV8WsoRZXkFfRmrcRoVyNfadacW6W8dM+eW5mzVTAxWMy6S0IlP6mt4sh9XFpJ7wXJebaZwwBTjDv+bBT71aPsGTkKbY/xTBoDoIGtaakyRjjuPv1KObVQr+21GqMK8hXZALBm7dNnSvgR25yEjQGkyCvkOrXecbTe1nonAzaZbmlfjH0JHUmSQLFWdPwdyd77R4o7FhB3UkONyeHdD5sj/Yhgs3n8QLTrE2XD//JYdd8fy8j2wMA9HuV4gZ3sroYu5nmsW87Qrhtu537rzxckDPr0fCfuNwZCEqWxnrImEzWdPAvxLDN+sw6duC/rMAameDRTJq5gICDV8pRNw0n7MricasiN99UJjyzGsl45dPIifCQe2myPGPpym6BwSySLC+jvec6GsY4fYV4Nh8WAtWExGa6EZ5T1MrLHZyOD09bInUrK2a09PpmUUTpH9bSxTs9V+TTIzWDoThiH5MvZ+bWT+z0T7fo3f/Zm81vfvlWcsnSBSyXkVA4DkgXeBiRP9n+YFdmjvbq2e2CAYqi8BXi0onWVqUFueep9fZc4tPsy76Vgc/16gln7q7GqRvSGYhQo8xzYc8u6+tRgFaZP45Kd/NJiN21d1+W6tjsfb8qkdV0XXFZP2Bn5d/Hcq1e6wPacQtUjK1bKc+/Ze7AuGxbGZzbmu2wkP7vQil638iRrP+EifLeGv+UYxisVNsI2241DdbAYGFiqGNGSLHVl4tCef/yPfi1zbv/aj8BnjsAeKH/mAO5P/2Ej8Mu//OdHEU1cK0CuCaIQfvyNgMSr+0A/D4nV1S2eff+9gS1xymy9tubqc5dF0u/2rPK3FeB4R+vN5XgUSWpxIsjZlKi3ivfjWACUmGAEK/dGKHejq4DmOrXKdgNLpmaUGXRIaE3ED0bJbmwQ8UFYPAGYKPIFzNT1PDlRbLA2g60CqPZCR3/27JnjithAaFeTfwGuGw/ZTQwFk3Ggr8+fa3zkcal3i/HgJ5ZWAFyAbtvfeEcA/1qCqrHGvDvmeyy5vV4pUrTB8cT20JFQLbQ1K1x4CvQdY+IaynjyvfnhrRtPhRQiaPQnqhmNfoUSfVe04KurM3uHHqoG6v1DXVNK05Ha/Uj0SYDzA42x2QPyCo0h3iWCXH4IAOVYXimuxPw5li5ektaXjpJaZc3awFbZMSDgO9PGQqUkfs7gkd/x4DQBlxVI+jT41IA5YJ950XjBLQHa7eNr5swowiicxNM6vjfA5xY1N1EyuaW9C6H/Gnv72oFJJPIKHTOKVTiQc5IDBwco2wjBH0bTbh/vH/T5Ac92jAm7a9PVloFCdwYkc0tWEYmzuPbERo/yTsyiqaiKy2fsncQHD7I90wLJl6+l1EPXF8DSfHytMlAvX17oR0l6np+rbrKUHWUivpYX7vL6lkIqpICBiPU8zqkPTN1TuJFD53bSJ7UBRkO9JHcF4piDEMUpN/XOORA07+PK99AwB2A6VFGzMUjjxrpDJrDGDlUuKgY7jDlQ+cOSWGmTBcpV8spAqdxYlWeOQSG8CZRpQz02BrqT5K/smVBCA2y3soz46OVzP1bP7czb1cMVW0o8ZPx+oPEsK6SKekFDKZaZKDvQ3H76+nh5bPhhck4oggx0DMTyAAAgAElEQVQgLvNHDgIZQew/BGxMfHJK4+QZIaOhV98j07WeAQrwJxUBjNgY64RicO+3b1+rXv2bSdAThRlZwLOGSXAoRg2GTzKn31Eyrwf3iUsWQH4iefHg9uarLx8of8HjzUPJ+DuaKylRhtEhxkv33+ukY6W/6atrZHtwY6BCRoyRyrjVwDYMCt5TGi3A0F5pgbyDiU12+AF3sDGNLM/joWXdGy5iXAJH81cMe4wp9zhAtko+E3+Lp5Xl6zAP1tUk5jITxR2YnqQh/tuGLd5po73JQ6eu59wti6e32a8tg7jPxCgnDjsvywge08SZ08YPCotwz2x0ZH4A6mtEw2A2kHjkrOWiBVZVT3JHJCzHfULW2QOtig9n75X5Xkm83rw3SP6Nn71SDgPVML4gdhdPvWqswzyBAcCYmAnScozchnka+vCdO/WiZk0V9F1rH/faxtADFZr5OqEUzMFSetlHu45rHCujrACtjJIVfEafILO7asLXADNrbOfNZd8LwL8rGRaZ/mnyq67z1avKM8EIh/5EO80q0HOu8b9yqLJlbd+6tlfaM/rUhY37kSt8x2s14tFv7lPW3qofwexp2JTnDPN5ZNZqGKzhoTK012y7YKMg521U3hqiP71Wxgh9LzkSalSozvJP/vGvb+fu/pf9CHzOCOyB8ueM3v7cHzwCf0rloay6owBO/N4a57LSnRGe9wWWqQH64vlzKdBK1kLWVxRYA+VsJrdmg6vyeXpGnWVlw9R3CHqyIRtkYi3WRn4p4IiQR9DijXr69KkBZq2coSAHjK/0qwp63qn/u8YrHqskCgpz2wDYTeZsSj4BlFuGBtoW9GuVLJHHpRsfbW095ZamKjWzYKAbYWIqsaCmtARgm/vxKu2rXnkAejYOlE+oo0m+0c0TMOA6p44Nglp95Rhyrsm1s9HFg0zSkXqlu5EDlB88UC1avMFWVMbzKvB3LBD8QODjSIDZCqY0II63IgEN3Z54jY1+HgB65BH6cH2qY5S1Voru8X2NlcDxkejdKLvOiE2iNCuO9DZenI9DpzVWxPo8XpvERJPkpgASxXfOQUEc0BzlEEpgQWWR6g6sRlNEkc1PgDQfRtk27dQgOt6WGCTiYbFC7KRA+golBNebtV4S44xnzsfrIwPlehUy/omDHBok3l4AUJXSrSc5wNgeH5RVXx8FHWMBmm1U/fQfMIT3MSVtuH4+1jEoSHjEJsGZQTvX5B/PV2DZMd3+bOICJ2YTb3JqtSa+28rzR1GX37+RQUDvmq9n786VlOdcccmXmxdKzkNM8mvVSL2W540Mwe+lMDrxldpzoLV+JqBsiq68Pk5SBBzTPMSryKseIKjYofAr3PFMSfSotU5+Aj/SJA7iDzsVNT7xcmReJDPshFno+qwdsrnzkzmWVz1Eq/di9S5VqVzphqs3xZ7VCRHhmK455srqmS67pddpYp3KmyrANXr1vm7jXHfLPph2Y+xZDYA25gzALmDn+xWYb+P+mBmOBRbYJQkf5giU34kfpH3EEgJ4YDMcar2TayKyIrGWsBSoeQvbxXKNPzSb8Cqf63mfuTJADAp8jvwhdIbvIseRLRuFXjwR20SyQHKNsjvM8yudd+eOsuEf39l8peR+X+jnkUrHffXFA3mUH0nGCygrttoR0hiliNOnzfNcLesLtAyUdyE3syos3yJeDJN1fkr4BCSOh9VAHHMBQLnligI0vPYaxuGs9JyDHNhRr83K4Oo2aDE3WXN6Jg4Z8jc27ORfDF7M6cihHI9gtITzpZPA0N8OSA4fYPrhUzIKNZpYhkTw53o+ejzMHDuJuUKfpq3ENiMkkBMp5+g2s1ZtEBw6ewRNxiBmwbnFGP9Grjrcgyel90uFBJ29UzWF8w+iXb8R/fqVM+O/VY31s/eEZojBJc894UNX+uE9XuCUMcre6sHZMsAKFmkLoTTvJVeQL1cDMI+1hwOUuw6aELS6RJkj6zru+qm3s+uyABGgzL5V5kjBY4aZ/B0xEDFATL9tYkGMUAMAe82ZstvnhayEkVf2WmRX6qx3j6bNNXT3Oa/Ml3rMLV80JpQwLFCuPrNSn2vM+yRhqj356ExycuA0kG7TttPmGB8zF3p+db2OZeQqaz3GhV2Cs8yVysx1vqKvkLvAxqUshOyZ+vn1X/tbHa79+34EPmsE9kD5s4Zvf/IPHYFf/qX/JAIcmtUkiFopzXxnTzPekwF0ZLlmM2DTwuJ7RCIsuwSywd+BRjwxQwhfgLKVLGh6UsqOJbRNeUSQawM3QXSANAAWoAxgph0AzpZxSXmY0DQNyEfII+hrYeY69lShvI+iyXGmDRpshpLEz7pxAVCT7GZ3XhXwgucqst0k25ZkeKQGYyhHjc8poA7F6rb69GjzxRdfjmVWdSg1JnhoasUN/fr+AOlQprn3rtYkdap3xgIbHXQ8tEpeqWNIOatjb/hQ23lZwZZn+L4U2YePHmyOFV8MgMIn5TIvrlupjZNYU4G1B/IwPTqCxo3HQnR4xRk+eXx781jnPXiAZ1xjBESiNjKlNsj0LBpuXuPFkRfatEqjzShJ/Nx23JzUSmKsrZjof3wG3kVvrpI3pVpKf7SfxSCRY3QPsGYC3nz9uFZ8+61CBhBsEiCraOOZ/GRjhx4/YMAZfOdaVh/JBCtPlGOPUZJRGsf7HM8ItL+WMIlX2Q4mKwhDjUZZR1m1l5ePaed4yg3A6QMtAkBHAdmBe7oFIEoiLgwH+MsyFrkHn+NZdkyiAxHJjgpIIjZZRgAAuIEA7cdj/k4eP/1cKTRA6/HVawHlF6JTvvzo5F2v3olieSlQYQqlACx0Ps0d1r7QUBJ4SZG9ACgDzaWE3yY/gObMByX26nOmfcnGHFofscXEtNLBrLt4z5mvO0AboBxlMAmxrnQ/K3sCYyicPb6U6YZ3VH7EgLQrT1cleGW0FJSWAsnoV+bVGFbvK58XoNa7UoDmMmsDACojek3PcUJa8AhJdjob9cQI0haH5k6egc7HVXGvx7sypnVJSY5mYGhGCHWPkaMYDfTMZXhz32w0YXaEJXKoTPztTyYbMfqaV5or2IhyL+LG41U+lUHx9auXkrsYOAnB4fqJbeS6tLNxjE8entjAeBfP/5ToI979rtb/E7FQvlJW/KeKT36sPAZfboGyknnBjkECSd7cUkmnZNsPiIQhYSWeGwepBF6NFzjrxdzlrDMLksiCzL94oCOnnRFDawewQf6AyCkn/jJYxfuJYcGYNsY1g17uOaA18Dtj6/wLTUzIx4z1uFztqWN9jxpn0Mx5tEPjNx5Mxx27fYnDdTtGFjAObrd7TPsAvjvjkFktGFGZXxjALE7yu/MYqH+UZ6rcgyVlg1roMJGdvnSA8lZuZlAH3LS0VejorkuNIQMDmcpEnZ5db3727PXmN3/6evOdknu9eKNEX4pVfv9RRl7lpaB0HHG1DtFQXoILJ7CcMJkthTeU6gAwSnyFfeYa5GKXwSRosqtSqteKE5zTOVhgZ/aaZE3XN8cXiBeQMs/v3c0+33284799Bh7ujH+B8mqgXwH4bs5GhrBOW3oOPcBMvAnTih6S5Jrd62MMjwOhIHg1/Fl+qSmlXNOy9nNnTK8RIsbDFRDz7GH9wd5rEjTuVQN+dSCvKLW/hs7qHVwLo5hDGCbPSNfCynyp3LcxAuPXyPECcr7/O3/7b3iO7V/7EfjcEdgD5c8dwf35P2gE/vgf/bNR9jTzDOwAiuN1QDiz2RisylKK0LQXRMI31k6rOo4AwxvdaxwL5AJ0vQnIInl28W7zvajaL168sDC+5wQTKYdEkgmogXiYugG1RjIbR2ObuV89Iqtwr4BGkSttugOwU56TXXcQyXZTqvJc0A29iHaXNt7Paxkt8K5lugp+Ket4lGkDmz3n0I+d1yhZqb/++kfePDkXL9ubN6J1S0soqOa9QLuKNO2ooSHxQlC68EjRrygaHROoYmSqxXNxSLIkje2lFFeyfWOUODoG6KrcD57UAXoYNaDAcj0cSw/vSbE9wurNxnmljf5g87UyXD9VaZcTUa55XmS7RQkjReot0f2GD2wFw4BXXiJojdE3opR+lFbnRLZoH45lBLzFm02CqCiNUeIcyzce0Sojzi5toj/X17HEw+OtNkWyQNkERMNUxhU9L3GC9fuw6UfnDr1ZBqJyC+1RpgH4UAAcjLP6ioLAv6Gpu72czfy3Lj8JYKyM0v4A2WTD5ndALN4k7sdXUby3Xu3xhgck59o5hr+x+Aco02/7d0ax5vr2HgkE4NGNnj7KrWjXgO8ouhoPgSjT1AWQry9ltBIIevv2naiTl5uXUnTfnh1uXp0eKgZxI48RgCGxw8R58xwAzST0gnJ9Wa8KSbmosQ2jgPu7pM4AYeiyA9q8tq3AiVWCQUxtNOhE5mgu4vUMoAWIJAs9c8Gx+mcp/0RIAq9jgT6MOwVrnFdGxwqAV0Wwa2PNVlsFrgoqx/SaVcL5u7kbkENbMI2Hx2A/zIJ6VljzBenIEINs9blrt0DZUNUMgqzbnacrdddXSmYV6RoCM26U1SJDr5LvmYKNMUJghORsA6KYK/cp+2bqamS6n6eT4GWFYGiiJjpT1Nmqh2J9hmHTZWxIwkboDfHNYQHh4Wtmccs2jEuO+c0cxQNloKz1/+jk9ubpI1GvT1RjXcn+vv4SthDMAJ4hWa8BZMwTDFpV9hmdgAaXlTNS2XmIvc79N+t9B+52OQXKLsn6g/WQ8mky/BgkZ+0FeQcATka/iBHLKuKWo/A7NIOD/V/aNnQcHce1Q292TKuNU161kUGmdRe0BuAGIMdYmFiOAcQFyiRli3Tw+ZwQudCwomG3zF3cFV+rMm2McF6H+tBJ52IY8XOCUp4L+icxzshlfqftyGNCaYjlztjQL4yOt2RE+aAcAu+0Jr/9/u3mp4pT/k6hGs9UU/m56q2fKa/BpfYD8iUgRi8ErOMhThb2ADHmJN7ceHRJwul1oGfT/di05cl50D2/ALB06d/JI9r4XHpRA1OP47MCS/IeFHy7x+NdjYd1xoDn6t/D1ujPykgpwPYTH3kQsI/RPDG6NcqzpuNd3zHIauyrHtFrVIZWNlxojVpfGuP+GgddcF3DWo353TP9uebA7TFY0taGX/D7jg0XQ1U99F4dav/Og57wl4zJyD5vOBnXbZu9dzHvQxNfgfLf+7u/6uP3r/0IfO4I7IHy547g/vwfNAJ/5A//hwFN+nckJfTho4emV9eCibJKUqtXihsEDJsu7URS2ehMtaP0E0le9D3W0ydffOFySghJbxxSnIj1/fbbb01n5hxilIkTMjDXxlnlcKUU1Qp8c3MpcK1llY2YVz3MXGunWKp8CVZkZ8UO7W69LqWVoBhi8AZ0krALRZBXN8UqtN2EeAcE01fGgXY4S7WUynNlC2XDjtIM3S8kPfrFeD16+FTxvgLjokM1HhwFyslwSMQlhZUyPXiOuAbn0A6s1Bga2JBSf5Es3A+3cctRIOgDSZUALSThyjO6lqJDEiQ8iwbaak+MClJIJHHsdaJUBaV1NEQk3/laNZIfijp5qDjDx6p/+tVXii1U4q47JF9C+SLbsUEryv54MycBDx6eJsVBgTOpEkBA7CDgGODqZFTEDxr2BiT77+hwKeu0KNCNubNSyPnxNMWTNGCZh2bvCZ5hrlFvTtrpvweCRwdFy4yij6KIN8n0b8dSp394Vq/9Pb+PMon3xgp06YrTfiudo4Tj1RlPtD3FVraipHb+Zl7FS2cF2k0eRXbmqbtkQEF9Va4dIJ1IQ85HsYU6q7lmPMH5jEd+AEY2JhCTLIXrg+pCXypZ1ssXb2S8IsZQtT0vpeB+eLh5fX5X8cnvFYOoGEEl3eLcxKvrUlpTMo0o7CLeYCekckk2PJoYFPAiBSbwuN+f43WmRFKUYyj+ybQeL6zBr9YjWdo7x7nuPYG/eI4DUsmUHYUtnl2ys3eds/aqKFYJ5u9SG7vOu27XBECrJ7jPoyCXLpRZwnHIwE+AMkkIdZ8t8EVJxgM567XeInuQ1F/OLxXTiiMAcEoPFRxwz3p6alxblcwa/fzUoUrLWPDw0ZOAH40x6/u9EjAZSI/ieqyxsrI6cm+crjPvWZgA5SjIlO+CiRBlXswYjXVyLoSGjgHRP+Mdc410Jfl7T/JDPRsnP9dcdNiI5tjd28ploAR/Xwogf/P0nkI1iFE+3jx9cmLZBTUf4wsuUTzKZp3snMRbMIln0XHDrB0MBKYCZ143U7y9Xc4YnZXBa+stdHiA7uU4fiwCs9p8M4BtDGypa5yxDP06jAfWkynLW9AagNskYe6Dk/jpaMCkrzVhH4NyMbDx+c7gF6CMvKN3DmHg77mvJaINYKWSz7py34YorV/tAecqIxMrFSID8B7T3/EmO5liYm2THAzxAONn+ogYoS32OJPADaBM21Ll4KOeKSwVCQDlKLhyCblvn526XNTP9PPtc1WJuFBOE2KkVXOdMTmfOufkNDg7i1c5RihAX1hlJLC0cQjP96wpA2vNwxX8Faiun63rj351fRdMr17jeoRjSMLAF8Mw771mgV09/blnaP99djvDfAw7q7GrBq913Zb9Vl2lrJRVl6CdfVV++fEM6L5Ed5gQiRoG6x1ewW1ZI5V7lWsOY9Bc6b2ru/F3vfSrAaIAvsAd2cPsSMJUxMaOHdNn1nbE6RLj8248M+/+wd//O9t+7n/Zj8DnjMAeKH/O6O3P/cEj8If+wC8FKGuTCsgN7bmeDbzJeIMBymSsrteEY4kdYlO+Eqh7o+8vpCg8UBzs06++EiB8aEGJVw/v2Ju3qs36/XOD7kttnKZdE+uF8oMn0xkVU96h1tgV+K4eoFC2AiDx1gC+Oe9mXGGs2KEro2CUVmRdXptPLLPyAAvIv5el/PbtJAADKBfkd3Ov1ZdzAaoA6i9kECDhUGKDVFJHdMVX+mnt4rQ/NEV+fy9vC8oL1+eztoG2480GNFxTSkvXWoEybaBMFRm4OYexh56eWG48V4ktLIABcAPM2CDpujc8UaiBouhUt/U88BSRHZe/o7BImaVOthJ2/Ug061/86kjeoFCtT1Tf5ZFA8m15q1OeRNfEm+zETFvnhGjYeIcQYToGD5WVOam545lx3PRkzSxITm4nLNWpRZw4ZZ2D4i6a8JRsDZ10fqoIW7WzBwhCctqV7LH13AIk41my96bUZpRu/gF2fU4SadmjCdq0l4kjyByruHWfO0B26+kBGUSztxJlr/Qo2v3bFvjE47Zu9CdtRxE2ZXIuPqu3YNrjbFWautKhdxYIeJgM1fkeVoZYBM7YHWWakk8GyqbL4g1VGSiS6okJcHp6sXn2nbLW/vSlyr1o7l7/f+y92Y+u63bd9a7qq1ZVrVr9bs/Zx44d+wIQfwIy8kWwlSitA2kIhghyARf8FdwgJISEQIgbOyGKSGzHkR1LEBoJif8AUOxzdrP6tvp+LcZvjGdUffHdUt1+31btqvU17/u8z/c+85ljzjHHVP3a4tZ0IEGed3unyiwjlIMyNtRcrasRHLtkPY+ghtcgQBlBOtO+I/TlOIM+h9I1FF7WaAFo2ozE0eJB0AYmA78pG+AHoByHLxlZ9172Wq0GQfUAoAS2dVQc1tqs3M/p415nlu8BpxDAWqf1X6EoDpBb21Knc9YxrZPsvqT6qXNpoDkCILOOvG2Uvguc2uo+2CYwj7KZXf99rayS2kKONRs4tDPKmsbB1/d9Z+veYNsnKHFBsA5AMyjerhHXAxCfdmPYW4BzaM0o4XK/kOkHFCPCQyDDNnOAPf5mLrB3/ACUPe+0i3Ftv2ArwMZBoNH+R2uXjPL66qWBMvTrbdGvH9zb0G9a6AHCsCFpOfdRoNplFA4qXi2CLDivq7ATkvHk77SuS5BLT14mM+vKgxGoqq0AJGftE2hincU+VdUf6rd1slQ64npdan4H/TplESgwZ416HbO0GJa1FsTmIQCkDKwzsgSiuA+8/qI3YGaMxzmWZa/PS34EClnbpohz4EQKIxI4bC2/fd7arBFWm81GB+YG5GOjeb8PaMpLQKjHljkw08RxxgifAeYdeHOpCVleyql4jiBG2uzpi7amA/TrN+/3p5evDqdXEgB88upkeqaWUQcS9Tr9IPo1gQnZA4LnFZg62D+6EufMPp0gM0CZ/XDdgDnqz97XqYUHiA6bX6DK2mgJVrPUBYR8jiD1rHrzbOa5ATqrj3u9E6SLBkITA9cZWdYe9ixaH7Pgt6C7WW5mubahrJSWUeCbWONhtEvyV+z5j5/D49o+XicgeJ3r4PMnWp+s+1l6du3CbHCudc9eJcMG2N4wh9yVI5jXW7Dzhf3pNSTrH/+qx8G3+KB1EbsU3RRsX6+l5+J1BwsafB73XfezuZhXZ37++6YzMAfKN53B+ec/aQYAys3IouoM+MMhwhljc3gngPZCAA0gPJvZvSOQhjDUB6KeCFjs7asXsih32uw2lU3eVJ2s2xB5e0/2CBo2RvlM4j7eEIeCbjMBFcmZzeTWeWQzaRZolprNRkK2FcOdTGtozd1I4vglAlpnGj/mXA4lGyHOOQI19C5mM+A8BbKMsfSpRn15jveQMWeuAK3JOh0pEPBagPadHU8eAC9oXjtqicIxEeU6OhRgwSUx8Ekbih4TsLog7jNOL8C7Tj7v5zpRAw6oXjVAb/YbJ4w6SGpAGzAgS0w9MFlSZyFMccQRJDrt0dmxWlRWaM3Ox9K0KTbBpmqTv7q3NP3osVq5iGpN5pss9aJUrfnPQNS1fhGHyXen+eX4FqOCGqxzfEjtsg2aBWqSAvGmTUYNQGW8ZI85jqLVrYHzDFWtKlRLu+CMU8DuLFC254kSs53KCPAQkDHti6szhZlMLDV6cRYMLMn02pHlownipH0UAyLsHjEvUw5xsgWU7WTb2R6O6JjTeMJxelwzWEd6COw4S8RpB2U7fv+gXXKNPi3eaq7Ns8GTvjd8k8Sx5zjG7iOzZXDOsXG0mWOND/oy7/FJmEGOS02ylOOnY10SNFoxFY4FYkW1fv3qSDWG+8oISdBL39Xpwvp0LKC8L5B7LLrk5am+RwI7yhAuQ/vWd3bBd+GgVjKVVk4WRXOZGlVloC6UVnR7M/XWJbB2uHdoKq4dLBSWdY8tk0EuwB33DgGL0vygcUMpTu19GBk4eRG4++i6WYJ3OJE86tA1G1uQnKx0GCQFzKyhivo101OnsEE01iVrdbYGuu+tEw1Q5v0FynV87RAO5/BM9xDv62vYI+wEwoUXUFIFagsKrjNtAIic2yt0UBt9XwzAwBj8HWutrK6qrztLySJIsqnUETv7F1VlaNV25gd1GZo8bflgnLDW6O8NJdMt63Sf+F70OkJmi/sa+3jm74H5xOZQpgFNm3uOmma/D4aAQaicaJc76DO6Jbc2FqZ7Asr3VJ98Z3tRQl7SSJDIoltDcWs7iocRcH2E7ZMfIwh0RS8ZNceOQ9luAWCgKF9nZj9KnT0ZVdYFa6jq46zdZJOdLB50bVFibL9S5KvPCWwH2A4g7QAc5wJ4BpRHgJHgAIEZBQoQ+qMExPriCVAZ0PG5K10G7FdsTMzFyOraANWujSBhokiJt5kynoDfEDfIcWEiOHoY22LTOmxE5g9bqLmhDCI3Ts7pY8delY3j+aDPvK/ZyN32UqFYXR8BBgK72FGCBfpRcPUD/bPF8nirGo2XEvR6Ier1d6+Op6evBepQv5YdOZc9gQlyKDtQFei9vV23TCRzzP51+zZdJhDSJBhLm8GdK/FN1sPxTKmDbwls7ACLLYGaXTcNXPV80SqJUF17LDcrndvsWkV6lh6dc2Xvxm9g2lLqMRh0zDDrGLbLoJRf2W69mWNxPs5dJliBe7Ous5lz3sMYK/hV0D4LlI8VzJ/d+2ZBcoNptXu1h2WgcA9QckVQrMEGB/aGPWqwsK9dzZFvvNmaZ0pT0G8JRb5AuQkFPl+gTP1/e2DPZrf/2e//k6zv+WM+AzecgTlQvuEEzj/+aTPwF//C37TBx9ABlN0reQBljCaR3bfv3qaWFlqNdhmyPffcU3nLGar3UsA+0OsHqoO1eMSoY2sm9eBwz8CSHzutg3ZIZtk9m4lSyyEjO1yF6VC04jgW/Pa1gkRe5zOzQHkVurMVjbOxoizdjQpDXsCdDUIOphzX0xPOTdRXkVuNb2NDmVU5dM5yypHAceecPBosYEw7apXFBoejfyLa46Gy5jjizKcdVGXByJA9VIad97Xe2uMxBSwZGN6bgIDozupNXIVZjpOWT4wjQiDZ0AKqGkToZnUK9VJ0OlQuXWst4O0oOoI8ArqOkFOTKGcKKuy6aNQA5FV5tVay3lJrrtsr0+cCyl89ui3nVu1eyJgQPcZpMBNZ2QJok/RuNnADJON/QbmKU+VMLdlIJylwIVPD5M2eWkZ9D1Z/tcMCZRI/OaJUAY9kTsh4q5fnUroFU5NMRiziYHxMx0O8ZdCvrR7NBh1XefxHdmQIlY2ourMm/GenMWItPOwUk3nzvckPjhQYXrWUo5YwdPI4zlDbCUKYEWGn1m6yAxFxlvN81JKS563TWsfKDgsZC1Sr/XIAs+sGB7CPSBdOdrNLpYWS+QI0cQFky/jh33X+aXcjZ/ESOq6yqKLTnipLfCKgfHJ0SyyRM4vxvJCQ1/HF0nQkcH90LtaD657h10VfQMhuWkQgSMc91fUuUy5BRhBvHgdM9+a61KjXVgmMrTjwxBp4/27XNoNWRXaaoGp7TUdxHsqjVd9lP1iDzfbwPSOq197miIXxXVFXy31+eEhd//5QsE/rFeaqQNl0bo2xZRFlpWDL+ByMFgJODZyVJl1nOutf973OFeojpRkE2VKaYfEs7mgoyjNZlTIHci/p+9J33ox3LXJEzVCUPpJ68JGf7viwTbV1jKW0ywDjZHP6N4uE++VMc2IhOv7t9kYj8zpAch3a0CE1fuyp5r69272UfB1h3mtBLqEAACAASURBVDhrpfWe8gweyS7l2lMjWco595qzcNzbBoKp04e+DfV6TQG4bYHk+1tLV0D5vmjXWwRQ1ygxyXV5rnQfJACXmQoFmIlMVpaSjWRX+UyCWM70GdhlHXC/Gus1mMTxsQSAeq0vgqDXdbgcXDbNgJQ1zLodYNoLmfMMgIjonAMWWdcXBtzMO8FDAmmpAQ5YpRRpZKs9cPgXZJSZTQD5uL4YufwQdOy6j5W4Brf8aRuRrK+DngLAlND4456rUa7ioEGyedfHzpuu7MmIpNneMh7HUGMzr5PtBGlUemSgjH1nvwjd/ZYyyh9gLmm/fP9+b3r5eleiXofTty8OpyevVcJxrs8tbssmL0z7h6ikn1gHgWzy/v6e733mbDbQzT21IfuxLaDMumMs6CCkY8HYM0YQseuoIJT7ukHjAuVmcFlr3e+7tpsBvrDoYDLF3N+zQDnBK4JaCcAGKKfWv7YmpVbYhZRHzQaxymrB3vB6W23WRjUI1vXNb8aAb1RNk6x1AOlILIzyiFkmDLaZoBSPHqNt8bjOK6AMgEX5nj13TGADdPWRGFv8oQR6CI718wbl3HuU2yAeKPswm1HOd5G2Xw1gMGewTSxC6aBOyqH+6A9/v1/h/Pd8Bm40A3OgfKPpm3/4U2fgr/7lv52+fzKOpl4L/NUhw3gDYqlXwyQfCgjzXl4HVN9VRpVo5TvVH7+njlk/7R/YSG43mGYl+BwbQiOmFQvrxkIdLuCXBxsc72/WtnWCgEAAPc97w1HEdU00UDteUAEN6JPdsWovdCzoRVpdrf+z99cMpzaAEwHlXTn3ONnb23em+w/umQ4GHbFAu+OwcI6cy7Z2MsCV+it10JzkSgBNx2TDBVjU+a6CdxVQcSzZKOM8iE4pZ/JMmb+9XVHZVXe4LsBOxN2AQd4M9PALgdCMKZsYzi2Xg/jOqZ6nF/KaAO+GxMPIarmWjfpDCTx9dPujc9E2N0SLFIV7W7Rq/b0BaJYDu6nP3b2DqBvAhM0xwJO5c8kbYJBgB8408zz8Lfvrw5l0tkc1sTimdg6bycEBJWuMc+c6TzZvXED929i0DjIbM0rdh45gL+FIKqud6up6iLojFRTgvrTTZ/AQoSthax/ro+ooLUwzouNRvQ6QcUQcdXSBOzvrdmzrmF3XsjuzMFI31Ec6O26gXGCiORr1yvaH7ThpnKZdj7ZNOArjHMky18xHlK1q84DBKyEj1xQms8F3b+DsrBbOG3RReyOa4wQDJn6ToUKNjXrks/fy8Mi6iRIplgNL6lAAGXGyY2V+njwT9fr53vT+UDTKXWWDThTYYWya42XdxxaK0t+Xygx5nuU0XwLYVF9IjWGyncnKIMzEfXau+7H9jSOup2w1FEqyq3LW1nRMWgORRUpGA4Cce7lrjMsk84nT117lzZrw3Vp8ZihJN3BUh/jqfYNiWPBccb4qRx9obTGfs+J9tXlhlNBKhb7BAeXMK2uwwbIzNASGOBH3FpoNzTaX9YKAFoESA25qAcc1ct9x7tYG8h1X3Rf7ciUCZiV91nio6wUEvMcBzBFUbNDArB3Xuo5M9HCuobaTBV5R8IxSGcbKqjnT8QkCsBrJMnvdABroa833qvW9IpuwovXB+DquWWGyAJkwjywEqNIMHOMFrf811SdvS/V6Z3NpuivNA0o37t69LVuTa3TA1FoFYLVShQM4HXTg7uL+oK4VCvlQqQ5tokwQZi9A07aE8VjErpnpQEkcdYI/ppPblmEvWL+pjw6LgzZbzIajfgHc4ziUNNjuwHzgLwfB2F/Q60h2XtQcHRbKsU7JODh+a459TbExtaWBuQPI5qyxnw7oDTtptfp8n6nNhuHhMILH4/VOwNClJAHVilyMQxveDNvH9XFdmZe0iSMAkIAAc8QRfBwCBmrz5ABdNRqxN9h6qNf6Ps7kBxwdSN/g3Xv1XT+cnqk++enbaXqzvzYdX27rrMooO0ANUFQgToCZLLSDgiNAsroeEcrShQHQ3gsU1OB59l0CNhXd6npp5tLfPEH5IZh5BYKt1VFI6Mv1OVhDKZHSmhLzpbTnMErQSBk2Vu+fBZqlZPd3/Zau29lAfrO0nANfCNsXgExwEB8g2iesIV7rNTgQ5hKWMCJmfScy8NiMvT3E9cIyu8oCa8bMavG+cV2D7LHqeNwUpafXRpZt53tqBPMStEyWvNdQXwsbRkcU7AV/Iyrm9UkwbgSFG/BysNPBIX2Tug+XtP+6hN/q9h+mP/znv5cvZP6Yz8ANZ2AOlG84gfOPf9oM/Pt/6z+xwcP5xIjWqcT4AVJNOyTCqx17X44jziPPIfy0qdfXlf0hEwdFmxpaZ4hlcDHMdXQ5fuhWou8JvOEVVLmRY1VFlQ3mrbLTzfiUkkSGm42OjaLHAsRzPB44oiuud05WwUZ8bJZ11qmX4vlm88gMuW2K20FJ/IsekfsnyoavOboLEGdcjO9QdM8TfZ7IbCLBUuPVWE1Z1Nysa9OHSvbZZ5+5VzGRdEDr3u6+riXz0U2xGxVDzeaVNhnOmGijRIDr5EyZaWjWeu7OHVRioZGSzSGzLMqngLJBsnycczkkeFOIfVzISaTlD8fY1LUx/zi/OEGIMq1KzXqF+kS5e1CstwHFyho/vi+qvNSwVwSyhPkleMo8JUNsvxE/1Skme7U+n/nbzlzhBGYzZGeOsyMap/r0LkjNtqkKyJwBxfG+FrThonBsMarhnNpvHN8blMAzqaUvaE6c1XKLCqfAckw7h6lR9Ebt2uIBeDniyNR8NBiHIanPM88cAir+cKjIgqanL3RyfvU8EdgJxRH3hT9LqcRxjACRQfNQqnUNuOeJ8/QznJd69CEUhpMxBIXc+kVzCBD2fezxV1008xSHhn7jOPt8J6FBOovnzyUTf4uMssdPHEQZ5NN3+gx02gPToF+8QK1WwaRpTTVvS9MPL94LLKumXkB5TzXJ524rkx7giIcRJGJtODghx9K9VDVX1CQzFtZcHbZkZniO7++adsd3eUzmZdAoV9VCaEsCdNdieVD4IpZVpgbHLI0QJ3nWsYOFYXqf5hmxn4uZGr/Sq52lJ1jmDEkc81k6M2sRoMz6wUFkjZQq6W9u1DXzeZdK6Idz7uxgb7YMeFj/WdO533rP1onlNw58s0s4kLOtbfg392zpoQ0m/un3Vz23gJ8AYVg52CGxYGRjCCzuvt9Nv1VGREaMdjzK7C9Lma/CfyhNrwAqEB8k0IANI8OncfCeguMr+6TnzehRUOS2zmvmjI6N/efnGmgAeBJMIwm5vELLP4kTKkZ1W2B557YyyndW1VpuRSUoyhwKKJu+zTyPtds2eKYE82AtxhgY0PJAIDAtpJLdDZ3ZFskZ5WgeYBNpn3XNYDEA5D+B2FC5uXuyFg17nTFl/RPYCJsiK1dnSWGwh+HYlucXMzNsnp7k/uJaPmCfVeuf/rvg+gBDCxh6jNiP0NpzjRyUkzAe7EpYLFanrg2y0RlgF6YLq9DBvFjaHGZkmxmLn6MVVr4P35cOBJCF5zMcK6f2H9gbHyx23QEL6r2pTyYwi3kh8KEf1gsCdFC/b52pjEO2eU9Z4lcKLj9/c6E65Wl6uSfb8uHedKpjHLNGxKg6lkL2MfZFzBTGU4bCKoJuFoojS0lAM8EM61V4DUKNDysjpU3Zc0u3bja45RXNPvv7GPcRn2tpBbbAdkYBbqajnSmSvU0pxSzgKytstiSD43IeXuNv1uMDscW8z+o4FRDFB8KP4XzXQS5YafRSnq5aazab3eOiL9BAWj/He3bfKzAhcM1rs8ySBgZb/9xSDd7TUjEDZcpntI4bpKgPNPtvByeGBk3LSpJZH5opYv8tURajgFttZEvkOvfJRqfsrPPe74Jz/t7v/8Pc+/PHfAZuOANzoHzDCZx//NNm4O/87b8XyowD6amxqbNUKg0Ry2PVwO1pAwDEYgzZHHCeEO/akONDhoUNAtGpRj69HeO4acPq+wt4cbbqyAKEC3pns0t8njHU6SxVaNaRtlMMEBeY6CbSbHINN+NBTMz9THFMcLiV8bmtLDDj53PU954dnVv1m/HgGKMCzti55tK7E7kONalUcDLG0EWbLQeklYJ6dCDQAqjCqRmRWDt4ppiSqUmEts73uQSXqE9GxRYA/uDh/WywV5lFBDPIoyZzcIpCrT5DNph2UPhCRKHpbQ2l2hQzeQZkh3aUQd6WMBdvW5HYzoq40VsS63r0cMevIdxEK5DLBcA3lLw4c6EwxmEaicQr2nhUd3HKGBLma9Ajzw/0HH1zoTwieBNADJHaWVNHpgNik43GQcVZGtkVjQO6cMS/mLvhGsZT1bHlIJLVBiTbIWTsDCU0U0CkS5ippZazkQzWcMQRA3LtOjTGUtJGpZ5rpQHicopMQVXGGcqnKaap63amSJ+/5X7FgxbKHADMcFDJyrQmUeNHBJYJch9mZnM43V0fGpyONbLpZHnIbuCUeS7t4SYLZMolzn1ab7k+1K1vyCzDpuArQH1XtYSnu/qQ7o1LgM3p9P0PokEe4fmqF7JqkZ9JtRagvH8ssOoezQrA6FpYxzxcl2cRPD0ElJnPdYFcQHSpeqUfQvd35gQHbbBArjOQh6Zpsv5wUG9LxId1FecwwLrOVZw1CXpZFTfrovYj2YpQgclEFqDW2azNcmBP7+2jDhv/tq2gzEMaCb3OZJvCRmk2uMeAMcIP9qGBOfcrdmbseqsuOG+WpXa02a4GBSvqxW+ur/avdMzaiFlg3SACx8SGoouAnbEAmuwQ9pYfl2+M2m/osZwTpglif9gnsuSAEzJNzOMZNkzAgyzrGt8H4HQEqTJ/ZNxVz6yAGPaQc88C5SuHHpDoG5kadGUIFYCDmb8uRsqqbMzW+i1nlXe2V9VHeVuAeWtakV2zCJxF6gIMg3oT6AQspbVZbIF7C5uKy9xnfZsyzEe6/m0Choo32WcApQF8xrYoJWcHe9yJnKw3wVTangWIpvVNSlwCojFKoZU76GWWCEBuIOd8WWPcow7aIlacL+Jkvi84tm3oAMRDZRq7Z7s6Ms1VsAaEW8fBU3J9n1tskONBUw8tJoDeAbNhH1gXV0A6r4XOE7p6Bsf4Yo/yB9ebXs0EraijWVkU48OBRSZY4zYLiENgw/SHxC9184gloU4MynQ+eXMqoPxhevl+RYKeO9Ou2CnvRLlGGI32bseyMecKRHNK7Dn0XdYdvxGIZG657gJlvgv0DLLGrtWfGzhqwLs2oACRY1ZfhLlrwJ75qqhY7hmVmkgrxN+ygxL9uT5fadUtH5s9Z48LUH706NGV+GmBcss7sI/1X2CkkFWuX8C1tHTKF6lTw1RrMIDxB/SrTEY9qxH3ZL9r0K+1zM0ANwvecdbXaACy9oZTVaiQsbWcjjnn71lafJMM7wT6We+08sS+91i1s8maJ9AAu4+bpQGL2kTO+7v/9H/K/Td/zGfghjMwB8o3nMD5xz9tBv7ef/yf+wOmRw7RFgxeDTavYTD3BGzfSdGZ+jpeB9iyUVDztkI03cq16Rlah5PPNRLK+3G42BzYtADKPJrRaR1yP1snoVHP1hw1g1gHuRsCtEMyYCwgnGBAcTdZNhkyymRfnR3H4capV/sU6KAcyzROYQSuyZnw4VxyfMYKWGZO2FDoVTzrxHSjKK0bh4N2UZxnY03AgMy0sziisA9hHcaGoxBAcK1wCaWbLBbgd2dna3r82SPTIVGWBUiSsb7qN6wd6VQ9cckkbygjzM+yqNlri8raO2tAHTG0V13XhtRn1eJpR62eoFkvLQEWj0VZXxAlUsEBUWLtnCL+BBhKeiqO6wB98ZKSyQjCxVUjCzPjhPFB6pOUcbBS6gDI+QzeH5lo3sM5ApYCrpvdGDTFAUA5p11Cg3F+AKipEeWeG+mRgMiRUQ7FGnoY6tnJ0JJMtvNnRzdtPzhuKO0ZG8NbxFn2YLk2slBkV0ZKvaJkDrYEKDtIYJ901CaTlbGDPeYIcL0oJxFwbec+GXAndMj+joxy/G9eI6NCDad+rBKt32S/AS8+D+cjT5U6RTt+dvz5fL4v2kAp6qP1SMCFbMTl9PSZ1KwPFgSQ1LblYkGlEifKBKlf7pmyDaovFoKy47jo+xGnmXpmnGFEohBqUzBI4lG8zj3Lueq4QmXkcff+Pa8fQCX3PCDznfQNnj59Oj1/rtZwB0cubehabz/P2TVNpr993H3LDPBmwKy5oi+xGQCAhpEx7rozM2b0L+W5MlU4Tp1YUxW1PpOZIqOF8M7o/2vl+AC0nBtnO32GLWQlW8e88DmAZyi+122ifCc7u75o+9isToV/ZmmNs4q9s+1hmkGrk4rtqWpuMts7Bsu2G/rSS+M0kLZauECo7z1ld4aqPXbGAmoEP6zAT0Ze16X1sqZ/O6Osz7cuke8VOjGBN+4t5rHlMtgmKNtkmzgmege+bh2b7GACdjqu2Ckruu/Xls6n7Q31U5b2wqP7dwWYt8Xk0ZwjWMZ97oUSsGzQnKEnw+plqWcQRxyiX+kzbgJ0cOoAfP4kWVyvCz5btgljvGayWJTK4JGTjPZQBtWpsfat5cxrapbTKJ11xvhgbhRsZvEZyvtP3ktbPkZNOUYCss4QA5x93LB03CLPwHlcr++jlHjYXjkwx3Xk9SiQx77Y/ul1zLPtjFsLDFvTYFpGNYBxWEExcmPsI+vN2BJo0GgIRLm1l0JpS2IPMGCdhJILrpv9NcKBGgusE1grKhHa15p+KeX8Z28/qLfyNO0er4uCLbGv3UNdu7KsUsg+Ev36RL/JbBK8KZMKMbkFbU6ppWe+EmxbkK0hSIx9bxCqQe+u766lBrVYd6y5BqubyWygjXs66s4EMhesyp97KPdf9oiIgDIP1/YhpTkAXD6bICH1uNJmEDuOQBS2odonDXJVXT+lEzDOaLkZP6NJgvo+HJPXsOq00sLPmL3OY3UpQO+EuaEkhiBm66obJGDMWZdZj7O2sJnfZtjb6s1lIeh8jOBog3EJxGWsJAho7YmwI0w1fMTa/567WXfO65KmYQc7jtrUf/w7v+3X5o/5DNx0BuZA+aYzOP/8J83Af/Sb/6k3EGqUK2zTNioYTp7DkO5LROfEYC0iUs2WWEwG4KINpuCa1zC2jjAO2iXOVtspdTNhA6o6bQ07m0gNOhdSJ9oZpUHBwoC3ZQnn8cYrRx+gjKEmwwIl8RxRrQGwTLkiuj9obQW3ZBsvcH50DdTjQa8GzDZqHJooDjMb2NGVsAdzUMpUN6Jmjo4FMLgOnPCvvvrK9CwEwxBFIxvNppwNPtkqHEycCBxbwB0K4/RSJrv96NE9b6JQxZjrO3KUcVAtnoEjYYo0oiapKVwQX25BGcNLfWdkdNdEt75ze821yDs7ClaIbr0qavXGOnMGWFf2R/2Sr+pOyZZBiwZoMl/xRgMe7MFe0xqTATLaS6Y5W6QB8C0JcTmzgrNpR473DaDMXQRydcYSRxOXpc5dfGc7egOsm0rIeziJHVDeW0CTuj+/xw7gcAytDtQs9jjeoGTas/W1BDzYZyaLNYRHgpSbrR31eiNg4HZWBsMEXMi84+TjpPOJjM+g2/cuLjdzgAgbYBl6/cgoMwQ+BlC2ynGcQguWubCLQILGxlzi/OBI+pqM6u14O0ABtRLHfGTIrIorwHAhAapjrdmDXQEtgeEnol7v7n0Q1VoA+EytnASW9/S33uZM8aLuVebbisg6jcX1lAVGoO5UPVAvNT+rK5sGWs1qAJDtBPnrXLxyUkNFXHTvVMoxvv/hh+nZi+dS2z7y+jIdGBtBuyEBax518BoQa0aiQjrN+B4NZ9C1yvqprahjHKc7dcCo8lMe0uwSwTNnhEUDLcvgGmTzfcZpZn45nhW8pWaPk4yzmyAV6q4Ey8LWKM17Nite6mOOEdpox1mWTsEz114Wz6zzWwe2GeXaVuY+NpN7LOfnhzGtaYyu+RwdC7BXDq54PemeIYNHyYT+jRDZsr4zgGsDF1wDtgtlcQICnhvdZ/0O4liLHjrYGOk/jrq3MoDKlvG+BWWRFxaVfZKdWFYf9DXVyW/LvgCUH6jEY0cCkGsCGNzzH+hh6+AZNiLMDn4CMgnODNthRs5Yc9gUKzsHSBqUet0GIGMLS3vJ3oERwfYMMOvvl+wsIl5Rz3YAixplawkAtTOQZvXM3XCGNWu0QVLWYmjMeaDdENsx7IsNC0MboJ+1wnX4+0igKzGZBNCs+G8hsdif3IkEwUa1NPZh0Kj9Dtuw0KzHicD3BvO9Lyp6RnbYmXvshu1Qsqg+Wa8bCo5+YCQBlAHSwHns0RItsJy6ZrjYIwXQVCIE++mdbrM3ux+mp68uJA54a3q9ezG9O1QwSsc9s1Cm9k5llWHwLCmYQOCXPa8EH/RD2B/5PrEP1H27Lt1zkrVYum+ZXGaG6TUHvvSbexVfAHvSvZn7mn247Y/CBqOkR2BVWivMGaJszfqaWaa1zl5PgKx2IOeBxp3AdgNp1DazD7PPM419T4KIEd6kTpu9FEDNGu265lyMtcKGZNorPHoFlF3ek+lm7PFZYnc4dzO7/LvH5Zyz7BrmiWsB8Has6KmUIUJAv8y42HAJ7g2fiushEEfLS1hD2MzaApfAEFRA1HMwu9xLnlnV98XrXgljvTD23/qt/+56scz/ms/ADWZgDpRvMHnzj376DPzan/sriWDKMWqNWPsSk72gVy8P2poQTWzbFgy3nTdqYBTthHLTli1tncRGVUOJgTVVe4jRNEvSbArH47zQlup0lk7UGr1mWTDQjI2aYMC3BT9kyKnDYcPAOeeHsS0QoR7Zbjbcjt9UIbsrAvjQFOVQbUrtmk0DhU6ANmPnWtKveM0O5GwNVJ3z1iB///33ngN6RLIB4ZRnLu47k8Y107MZmjYOpymYcgg2t0RtFJi1cIY2RWoOd/feW5H6jrLKUb1O3SO14dmoFWTYRACMdjtExAW8BcjOpDZ6ICVjggQ4lFu31Z4FkEwvZP29vqrac4Hle/e25LQK0OgctHkBwDVCDL3WINaOYOmHoShGTGpQEb0rhvLLZt56QByKW7Tfcv1c6M5xagew5gmL4ESAx16svUZeGIgbz4PNljF0wzUInQXKyejFyYTumHnxJwpgAaM4WwAKTa6Bq18btG2Ua3GEObRBP5+N4+nsEK8DWp1NCPhtPTRA1fXbA7/G6U2eKO4rP5oD9TB2pgtHwnNX75q504mH8FOCEZy+dPJkuQyiRy/oZFOTRf4ooI4YEZkx0yFwogUCcYjORH9880p9kl++NzB+uTdN79UW6t2esjtnGplYBxcfV6YznWtZ96t7ojMuZ7KglEcUj9ZvB3KyTgW219bJNEQBFkeIWnlKFphVg6Th+QZgECQ7s+DPK2UkCLRdCpXjCPP50ohxFlMPHCZKMjAp/8AxI/jVnsgEk/YFXAlkocyKw2t9At5DNhXOry7BmW7ZK9giVvDXcQ7lMPscOLx2OJNB8nk0boDvykp6/PIcD95Pu7dD0TSpo4xjC/UwjIVmu+x8D0X6AmEc9Dryf7rusDav/ZP5DD8VNprNojmQovFgE2tfce4NuEx06PoKoDLTRmPDlqBUHOo5bbxMl3BGD9E4C3npswBlHGPmnHEeKEO4u0t9pYAEa1bHTL1kMllksa+zeedW013fIHhCVq1BBol5admsL6m8Q0BZ1R3TXdmfe3cVGEH0UHbMGgfjnjYF26UT1+UVpZACICiT4GoMF00jZmGm3CNZwVCLTcuGxVLmhm1Dgk5J2rIqR/0zmXDWjoNYrOvrjLLtoNc61svKAym9MCNlnBNbOOwS90psSu6JlKMwlliBSIjpL7JtfH6odgcK+yBXgDVBtgTTvPTNkuEE2OIwR2IoU6fdYIHbxXHdsMBZkQjwWT8BDYT03ubH95ZBF+BTYIe1WhYNomWoGwPOAMl8/ToHQbIAZTEBCIrzBgVCb6m8BrqwEsbT+4PL6YeXJ9P3z08Fls/Vi10MM2qVFSw7VI3y2WnmZUUttVZ0c6DNkVIL7VcKxlHL7G0BHQTAoP6+NHugCuOh9nKPsg64roLWrN+0dWzQJ1naJdcKs85mWROud4ZhdpoaZgJgUclf8rpArb9rrYCPsfUcDZTUfvBdFXDOBuz4Prgu5jwtpq7tTQX8WnaBvTo6lo1SprtZ2dqmBc19Sj6ybzToNlu+0YBdBLpCqSbYlWQFmWFaSyagWXtalk39F96LjStQbnAy5XDoXVzPATYsIDwsHLLdtg/MOwEwfScdE2PmvL/92/997vf5Yz4DN5yBOVC+4QTOP/5pM/Ar/9avxagiNmQn/rq25+HDh3Zo7RjJ6ONMY2R54EQe4ngCMg2AhrOgz8+2XMGgtk6mdGmMK1nfOpN1vEvVrpNUh6wZmllHGoD8+PFjj4fnaU+FEBfWHLBNBBUHucIx3UxngTLXYSd9KFAiTMamyuffvn3jSCxAl/MAltsWoeIZBc11eH/2s5/58wBj/Nf9ffq2DpXwTcSA5Ewqkh71XKhSp3YYdu7uWLSLTPPJsaK/UhRFKAUYf1utM5aVFcbJ2BCgwQEmis9r29sSx7kjcZw1hMxw1o+UtZN40xupj+s99L0Uu3za1Ot3pDr78B4tn9anh/e31LLqrkD4tjdveUF2Al2za+BgFRc7ZM7u2jsc1GJnNAKEnOA1rgwIDo2NB05vxK4issNTAa8pqMNHVmQex9NO6QDJdhgHiAT8Qof0GGaQaLxT3IXxOwDWzwGUx/gM4H2ijCeZ3mSlneR2Npw/EjBpTaIdah+Q+SCrlaH7UIxtZNQNjse18l3alxWl3HXMQdQ+bmqH49hmbKGZx2HOuG6R2scx5RO8H0Dv8XJJOgYtz+hJbuXeUMWT61EwRI6+VqzGSQZE8y2nCOb1iRzXZ09fT09+eK37TG2VLtamQzmue/tyyASiV0SjntTz9IQsEm2P5KCG/h5auh0zgmG6R9O3WOchJlLRNwAAIABJREFUaGCxsbRsOlFwDMcOh5x7l1p6Z3k1QJSUAQ6HtIdRAMwOuxzyUNuTAWrta7NEzFtAWSjEtQN1TFmrLaloEA3nsdnpslgA9tRE4zD6Oc0Mgmbuce7scHqi+geArLGWXgyzYkWiYzy4bhxtHEWyRttieESxOUA5QYxk1ZvZ4nP8u4KE/PvK4R2ZFo6RrBPBtDjrs/apDmron6nnZC7Kzomd5pbAMU2GEKeYNm7YB8+wjr8k24Lzig6Cr5nmxno/3xfsIIAbdG3EuprtIljJPLnzwFhrrv2krEPzxLXXAeYeWVHQYFPK/FDRrb6v4xOv2BLdGruzsiT2j2To72yuS01fZSj6fUvHIftqAcARZWrZRJbUCCh5U9E6ANg5WxzdBINqB55gM7D+A6KT4Y9ugDOmrD+rclMewtpq4GlklAGUsEIMOhOQymLHVAyGy7AjDa7Z9Az6NbntYNlkmbPseQOANGDUdmhk2mwjsEGllV+butgPj5GgWNk1w+7VJnKe8Xlnmq/MYo7JHLjfvYIFmK4wTmijBVCm73OyoQSVzcBhjrCD2HvOjT3HrkIzti0gSMpM696R2JnVsD0/pDi1B6krwYUA87Frks+lon84fffDoRSwVXJxLHX9E61/C+KhN4GSOhoGEblj3+MB68EtFcm8AqQJ2A12AT5JmSZlghWcOXBMvewQ/AudO0G8BrqqPo19qdJ6710YMzBlsFEF2Hz/lIfsH0jsTwG1AuPZ9Tkr/NfgFmOpCj3X1PXL52BonCl4GeZDfKOqcDfzSxabwN/xSbLfBaSsb+aEXvXNKHf8PXfYJMnuzop9zQbvZm1HAmcRJa0g6eyYLeCngEPHmGAG6uUILoZ+ji2s6CvH4fgNfjZ44G4jQ1mf6+Gcv/u7/8Df+fwxn4GbzsAcKN90Buef/6QZ+PVf+6t2KFC9xii23oa/S2EiO0nTe7I3POywyggeKbuzJqP58P6Dq4xINw2MJ8ciQsmxGgVmE2FToe6lwmA4sxhe3oOjxvEx1jwPUC1Yb3sXjtFsN+/lOG0nwy4D8MVQbyhKPJvV/tNZpGzUJwbts1HnAnleY1yPHj2UCnausVFYNt86t/zNGFrLzHtSL7VtOhZggfor+hqvCblyXTh0UcUMUKaGiQfXj/NwrNpSjr9Ja6ixEZLVuVBmDyCAM7iluuK7UpLd3NLGhY6X6prJBJ0c7Qswq55cPx8lurK2/GF6rPrkP/PN59PXX30+fSY6911ld5aVHQsYlANp+hhZh7ZZCdU3GDU0QQNnO4DBn+A/cJapce67GfNlarQyyqnnMyLMPQnNclCikzUha5GMSwR08lzwdrJBV0CdMzKIpFfiQDfDHA/P/x4kRTupbtFibB6aKp+Fmmxwb6DMoQI2PgqAGr9yfuNYXOCRoTI4NiTKWBmpneJQMR3p5xg85wy8R+/r9ZzSvgnnfWSqOh0R58o8WriGrJb+Q5zO1EJn2DQS6kpVe05tNzDIFEjTOsnC4FgpKPLhRJ8UYENd9nxRAPbD9O3PXkzff/taDoucnSUJ9CxJlfZUsFrYYGl1W+NcmfZFizwVhXqR+lICYbo/uScIPO2JVbEnp/FYTuwH+rdSR6dpXNSc4YQfKRjTdmc4lQShsBUIt3Xd4ijS+9i0QQCLnPRSC1vC0YATnyc4V2o3azLrIe2j+LfbrMG80BgNNLXOca6xB/ywRl+/ej199/13fn0LEKixMU5+mvGjnZXPL4DX9kd8FhvBOiNDR3ap9YSsWYB9nNK2JwKEpUa5VOrSwRkvz9fx5I4u0L2yq0NlttmXZnta0tH6y2uHOn3emxGiNzp3GiDZ7Bk71W4uZBonoNbBSWsShPLquk/GQj02JSyAF75zfb9k96Ca1y4zDpRuCR6sIcBFzTx3v25a21KXHABCaCmme9QAl8CFbJpsEmD5tuqVN8Riscq+FPYtHCZj5fICOhWMgBvsiHYqcB7XwvGGobqfYUsUELN2E/AKQB4UbcwLNcpkUW2jksEUfHKNrRPIjN1BwCHKJxYGNgLA73UK/CYwxbpmjeucsWAtQRlMD9uqtCEO+YD/BahfBQvJ6o+MvINjrGWYNjZhw47567MRip3E9sg4XQNlGx2D1hgYQG5q5gu6C9KdTTfgT1DBuVjmzCSeKElblpwPCvDAnmF4VtP3ZDPrYeZc6nULN3p4HEBlRmKf3JIaNu3lFlAWV2eD6aPW0/mhdEtOpzdiqjx9sjv97AepYL/9OL07WRX7QwEjKTYfKKt6KaC8pGzy0rIE5Vy2lGtCxNJrTOyUMEMUSKHUCAo0LRh1n8Ik8Y7g4Md132D22IK6AukyUbg/WIMteyhLg+PwN8+HMpwAr1kbYrzsq0tFAtixZwgPVqW/WeowZhLAaqCrZVf1Ccpeo+sFIPMShtUAlAWZFUPk+dj/iMoR3GI82DgCewDlrjl+Y2tip7Qn8HUOXYZkrsPGqU3yvLHPjj2loL9+DK8x7y0RKXONY1fNm8A8nTzQJ8h80sUkrKLYzGSTZ2nZ2K72tM6crEx/9Ef/xOOdP+YzcNMZmAPlm87g/POfNAP0UXZGRxsSBrNU5hpSnqONyC4tQbRxlQJYqhl05S8//1yOlDa4GaPduqBuZBjUbmYcGyM620qK16xOLRDIe3F6cUwZDxtiz0u2l8/WIamTTRYrn4kQheuhqNuzuuZ1L10cC5zrinvUsc3GohYIvFcPHMZDZcvYMHDecfzZODv2BgLYWDoexv/8+XNfA7U+jx9/7uMBlJ0d8rgSqd5QFgavBRDhbJz4iYz77ZsX2tm0QcrRZawZP44FNFRo1wtqHaXNV8CcZPBd1R1vida4qlYwt2h1IudPMhw6BI6ANk5lmpf03I7o17/0c99Mf/YXf6JrEZ2bGksonM6wCiTKiQGo4ZJ4zya3YEAQXy5Z1eEMQuXjWuRgnlOjNIAyjrkzsTiMcgxwXHG8rHJt4Nva3ajLkmHlHPEXQ12MwxA8bKBsoB2KdbI85kjr33Fh7Wd6PDo2zig1azi+/jetQAhoMDc+yTheAKhVtvW8My6oW7smMv0nfQ5nVuldWSEuHEuN07Xh3CUDzBos8zEyODi6cTqdZde1Ly2obYyACGf3tfkOC73TWTDde85QUifp4wIEk8G3U833r+8egOrzyKnk47AIbqkFFKJsF5daE7ruIwHTy1NRCE8WlU1+N/3wvQImdOmi/ZdYDfv7Z9OL58qsSop7YXlDYBeHlMtWzZwCO6whxvBeIPm9Wr9Qj3o5SivI8BAsY4iAT4cOHDwjqEa2Kq3aVrVOWC88uL/TS5z2Y2KXDDYJpRqUIyTrkhZMrHXWGq3ZuKcIYJEZJms9S7cssKyY2J8u66hGAeuyFM2CS9cwAyJ1fNsmVKE1t+nJfqmSjZf+TBxWqT7L/gGSmRcYIYwzoPvADiKP2soyXipq2Nq/ZshnnfW2WzJzgJnU5NX5ZlwNvjWT1GvmvQB5O8n6/isKZiCpH76H22rtBQsFRgzxIJxYryuW51gDfJdLAEm9wcJtDkaklppHgHDafiWQEE2GZJiwTQI2OMAWZwpAPFdQjmzmuoD5pjQQVlWrfFsg+cG9DbFZJPKmMhLKYwj8aVAjW0lGjNZiOSZ2gqCba/n1b0Cs2xI5ORswaaCLXTFg5Tlo5ZgTHcP1EpQWAG5lPy5HcKd1/8N2oKTtgIfBJXOXuQloHeB4rL8q8RtoDztSsBobwMqOjerno7gdsazo0zt0lkBcFvm1HSvbhkAcY7ItwQ5mbV09HOgD5OZYNo15p+1IbAqgH5s+wP54OjeCbBxHhGLNnNnWYoTIpJdSHy0FByL1Gvf7Ldkv94imX5TEABOoQINCNkcBuhMBqNfvD2RXdpVVPpieq4X7u5N12RaxqgSg3+/RNxixUAmAysawn6G6zv1JYJcWchS3WCgKW6d7g/IAi3KOYFhtIb+pr2ddEoQ322wIDDqTrDETBMMGkdEsYGypF9PGPdxgPN9FgnCoc8vOyH66pzhMDNmnFSnis6bcV977d+xyASnHC4No7CPMM4EV3W+sGwKFMMtOpTkStfywR3hgn5rtRhF7toUT52jdMQC+x0/gSzRz2nLqvE5YyB5VHBVbxdzgywBoORdrKOA2TJ2C4jJ2EjwMk7D2sv5aXwvwTbAx4Dr2nvuPsWBj+Cy2qz5UfDb2z+ja/MEf/OPre3n+13wGbjADtnk3+Pz8o/MZ+KQZoI+yI6/KnmBUMXQYPLIKGEWMq8HhiMCmPi6OL7U9m3IwH8rBRZzlSIa/BnvWia2BbqYkTlWcM4y2Mxfa3Eqn5P1sghW3mRXOAoS2nnGWOnQuBwOK9AM52iwiHHaOicAN25JraZylg0aeOq1uFI2EmsI9agsB2pwL2lGVsPkdcYtdb5rQsbvRNrr8XvXFyUSvCLSn52nrF7u5UJMViic1UWxo1IfHAdzbexmWLa4XWWhUeQ1KAW5xIqGM0WeZur1tUaq3RKdGnAvK4+oKbWJU+3xL2bStDbVk2VKLFjn7qkv+sQIan3/5mX0mGxkApOiI2vaV7Ui7lgsyhxLkofbVtZWueQrANKi2Qw+NLnVTrnezQ41zG6Ds2lmUae24ciyyoABdfnAsQiUPVTKObZxdHMCRvR2bN+/3g+/Mn41gCGNxLbTxKO2mhjCYsmIodFrDBwE3C27ZnfEvZ5PtiV5ng12LyAcAyfqJpmwordMl9XCo42YgVvoV3TRuMSrhg3Y9su6mK5rbHVomytm3UM4ez6XG2Ug8wF+fg07srIZF1JirrDGAP72VEZVesMO24atAtTkeLy64wImEdc5E27MAF9nfc4Iz0/T992+n58/0vDLRi6pP31DLs0MJeH3/3SsJeam+V9khdW3RoXC+pGxMb3RR/QEysDIsYsX3rPORWT4QU6F1b2nDkhZOrVtmzZ3pnmGOWFPc2zhKUJkpIaBlGUCAkg3Wf+nVAFvmgsAYziWglLknu8P53M9Tn2ttL99DHWDeN0sTrHPJuEovbGaXeyVOdgAuINlOtjLt1WJ48eKFATrvXVb2q+JZV+KFWic4938aKDfLw3GrbIut4O/SEhlnaeR1ups19nJ05iVaDq3b9p07wFXplAD4VdV5MrcJ7kUgbWk4sOsYAgCU73W+nxybAI/bew2WsbOcprOTSUbNWlRUvf/KXutvlnQz7i2RaXZq2TRs9WLWfWgmhO6/jwJAS7SeE4tlUSBqa31x+uLxXbFypNUgFovF4qhnhwbM96HspNQHbQugHSfoFkqw1wDri/UcFnPWMqDQIDbBJt8P9tpZM9CGQ0t3cAGWMIwJQbGwWZL9td0Ztc4IRy3MCJTFUNQOxeb5OzBQDlgPzsTWjbZNI7hSYNv3p4IFoDyAK9eVdLnHm2sZ14WtdHAxNq7XlvcSHKsxdMjNx+QaDJb9ElZJ3wHfB/s054VmbVtBgC9t4Oph5npyLI7N/gjTKcyc2P4EaQWwxVL5eIn4GkFVXcOFqPlqPTdJ2fxCuhv7+8cqU1Cg+NXx9PTN+fRiTzZE1Gto2QeyOYeiZt/SOtva2tE9rkCQAh2xD9EmYH+gjp7WTYyT7xOBr6OjQwNm79uMDx2DsebZj+tLOHgz9iJYJHflkziUquO0pKtK1F0v1NUztYyD15p99g3F2vEeQWAD5Xcxu5x1zl6Q0pIobVdMqz202Ze8hggm6h4BYCZgGJHB+hulS+NTub7dpQC53/qbvw8kgpg9E5uEgvZGOmkAXhWE35fPggYDweL0WRejaLBnsjpCfQbApowjDBgu0pl3+X4OiMDU0RjJYnNPpMTkOlBDgqH1yKxRvgeeK3hnTtg7eK0+G8EK/CHG/nu/9486nPnv+QzcaAbmQPlG0zf/8KfOwL/31/9DG2UyRzGOKCyfGijz20JZI3K/KuPczAbP42huyQG+f/eeHd/WBjMGOzzDYZ6lJdYZbIT4mr4T57riGXUom5Vp2wfGWsEfNgpTuHf3ptvKkt6XuvS2IqrN8JRmdKqoroXHyJboWmiJAi27dUu+FtOotMG/eHl1/NTrvfe1Me6HDx95M2VuOHapmAXC1AzzgKbE9bW2GrCcjS6UyF4TtGsHCOgZjNCLwOnh4RttsInkrypSu62ND+rVofox72vDpLUFvS4vtbkB1NaVOdqG5rip2qI1gDTP74uKfals8/b02eOH0+cP7013BJq3lcVelqNqUHgl2AVYBiinrzGbveLUGr9+9F9bMOGwFtR67xSdGIJfcCpe46D14UHSOgnnl7YuzlhHOKt1c8m0xHENXdFuvUEw0XzAlJ0OO5nNRCeTzHvsYcvR4jvwv92XOTW+C4BzOYf8R89UO552jDlHsiQ4PtChHYxwLd/AnVCfaYVCRuvKS8WJxHlkdTiNG6Zl3Aw7sMnwBNheebe25JwL0Ju+yP4sn7Hvkevkkwhm8UkcGQIQjMGTgvOKY4ijjiK76NNR2B61mnJm5bnpfj/UGnive0egXudaXLgtp/V0+ulPX/r3R90/Sxu6/yTcdibq/v4B9WNQGMU9ECXy3Px5gAVrkPoz2A7McWo8T1FNPdyV0yvKv663YC5qr4CGBLq4Bu5tZ21HBiIZE9GbVVoAuZUMZksJaktYZ7RF4XlAGYGY2IysO/6NQMyGHETP9MjCtj7PdGy9z2scRoGDObE/jKf06Xw3aVHTz6bWb81Z7HVlYhkvQoAEyAp6OJ5b5zg4AwChDRVqtnEkW6cXZzNBwDrevGYKp2xnxYf6njrEnbPSqlsHeZV51EgKvuN0UsaRoAr2pGUqqF2bZimwyvkBPQG1Cl7ArhGNdEMMoGXdB1BxPyiodAkPn8/4fbm+0CmT+fRa1fxjI+P8JmNn1XCDCdFUYa44yEMAQ9+/gNOiengv6GdHdulz+rRL9Rr2C+UeBLU+kkXW/X1u5gnsF4EArbuwjobegZkgGpsc91Cpo8QfZkvWYzJmCYzGjsSeOCNGhED38KUYGK7cZj0WsGJxFgQy9eNSCoFxY1Zsg0E4gbkAU6tLY6sAlY70JdjmEgjjXdbyEMVy+YQ/NOqNm0HOerYNKFC2GRgA2ICVv4con0W8ki3uOfxt2GYmAGLthhEoSOkKwYZoFUSMMZniPAT6HDHRD9dpdXwAMaA9x0tGOiwZekw3GLAg6vXlOV8udcpkRPVO2ghOAnALiDZic5Uhlf7Bsxd703cvTqbvpIC9u4cd4HteUqAdoMs9qPZgEgWkvIShkdnnW+O7guFgW66xHNsHQYAvbCxnkofSPVdT6jFrioB2tQT43lnL/Mxm72fLo8qcA3DWBiFWxRpr/KJB+3OxaXiuWicN7HOMZFajpQAwZRw88EG27yRzzn0RTRNU5OPjtE65dgDbt38IRZvA4HV7pWat8R8A6PhoTSrwu34OjD8CgLUfDqgpQ+69QnPM8wQ1XcM8fCzo7O6drTlNljhMMOwLZTf87dI5+XfcHxbz8/oPcPZe570U2xSF/B0FYsOACcOogB2/ELbOH/3h74x7cf5rPgM3m4E5UL7Z/M0//Ykz8Ff+0t+ysaf+LMqFy1dOWWnJGMFN2ojI0cKpffPmTRxiGcUtbTZffPbFFSUZ481GAIisc4ghbt1b1R5r8JuJrcpkaEPpv4zR7fNki2eP2c+xOZGhWqLnJxuRQWnoVK1LJPIJ5ZPIKbgK5ejWRTOOCHxRxyjAIRDMptwNsD2fcbbv3Xvg1yqawXv4u5Hqu6o1hkKV1hIBD6nloY1EWkxRB9gNunVJ1ELy2JRTeXYWSjWbjOnbn4nWrl7Mb9+q9uuZhJkkjGIQR82TqI44qXe2lDHWZxcFTkVk1YYFDV19SxU4uIdQmKjZa3KO3XZFG+CiMnwIMlGb5rZIBnLa1KmlxXGTSItUoQIIXVenzxmwcV0BxoDq1OKS/cFpGw5iadFyQIXm7RxC7Y63l4y+E0F2inl59PJM8Z5/XK+I24Yfat+yDql36ABUwKLrHAl+kC3BdAZA4wQSGV9wz1Ic4Fy3c7/e3FNjZueRoANAiH/pPPRVXjAFOk42ANItl/iB7gnt0I7lAN4+K8/JqXUKgxkygvDn66zZqbWTXDBdBxYcPpR6mUtn/OR8kYUHvJAVB4SsDPAK8Ac4GGgrwq97ivv/9ZvXUksXHXJR1Lflbf37eHryRIrNOKg67oUCKCeqYb+QoNfisoJEy1u6TvU61le6pyAMTII4VGvO/pIlpsUU2Zxj9/ZUkEYsBd7D/bupllJkN3ASLQw1HNlSiVnDuwpgkRUiA+Vbll6cch75vG2OAx0BlnFSAYCI86U0AmfPThm3IRRgALezFhFoInPhuuohMMhnUKvHRpWNwnhaGkHGPFmeqLWGYp0sLmttbZXskGjnErNiTP4mNaa0SQktOce9bg2V4FdaldWxrU3gGLw+234pDJIEecqiwbZgq5iTCpzN0rVLlcThxK6Z7ji0Drit2k3g1hA/upSNiXZDtBdcr8xcKVhBsMGZeTKbtKrTNaLCzxx2zrhuaiq5blZVx8uXyLEiEKZjaG3fVj3yuso+NpRxW1cdMpnIk0PZUNWuwna4L2X9zx5KWVstom6L/UItvIUDCYbQr1aMjQUF5hYVHIS9wJpMkJRRXNNUDTy562eybV5SgD9jzay5ZJl1Lzs4h/PP+qIGP3XYVuE38MUWkFXWd2TmyViypnQHxBmDGrgbSgdEui1c1r/tyBV45n1c/wixsfz525/NTRzqOBnl8bwDfrGLzvgOcbEFylHc0zhsHX8c0DzsVpSqfXP6eBw848VOay1aUHBkrW2Tko53cMR2hUw9GWSs3rCHtou5aKtyowioOUpgDm0BbCXsrND4AcfTLQTfErBlPzhV5vjZ03fTt8+PBJTPp9fv6LVMmcq6yj/4LlT3e/uOWAUbqlvmPmZc12sQJkpa+k2yX2+1573zOnUZgH5amlW6cmnGPE9Au/tyy73OKQNBiM4tHlnXaRvJfU6ZB2t+tl64QSje69IsZ11hEV23cqrfwjFYF9VoqD4J72cN3xFQZo+FzUCPaOYWUb3U80Z0rGDXvYplv1mvDVYxLq6Ptb0pLRJEQRM0iMCZg3PeC8MA4R5I/2dsabQMHHAbJUnY1LS5a1Y5wT5o75S2MIfYF1pB8b60tEpLzwcKOmxu76Slm84NKGdPbTDqVMfgPDt3djxfjTbgH9LqsizD//1//YO8Pn/MZ+CGMzAHyjecwPnHP20G/vyv/0acVrcviKAPm3IyErQ3EHVSBvKhWjHR15eN4eXLl95wAJVQg7/+4kvXL7OpdRPDwLJhuG5obFKlV2L8m40pMOeYbBiMpdHfbho8B6WoAhNEOnku1C1l0bS34lRj9HlwfDyHd9Q46phkQNhcXDctJ4GWM90gGVOVsM/OyDqbizrsfcAu12UVbZxzb0Bq0+ResVGPdLuJQS/CdyGSzHihkKIGi2IwdUpQNvF7QteKc012K8B82X1Gad90LiVRosRLCKWJSg519fnzl9Mf/8ufSs2Y2k5USHFmRLsUOKb++MF9UVtXyZZ/UM349vT55w+nR48f+FrJMizY0eSBM0QwgX69CFjhyEXohd9uDSInV1XacYgMZqBoQoENXYt6VoIqhnz+fEChN0i2bgNnUrUUxw6aNQ5nMxn+IBlWhsP9kdrjq+SH6cnAWhyMgKxkPOx9xtG1Q8tzUbBNZlM/vGQaIVlgrjvz7GuPd5vj+Zmo4fq8w7EmUx5gDq2SX5oXfrt2c9Qqp0dLHGqD+Yz3enxjDQ7nNiI+TmkPBz3OrcFKvH0LfUWNlsCDAIMzQlwm2XkBd1TCEepxyQC16LwmZ0dBliMVIb95dzC9ekNGQtmfaW168/5kerer+rUTZTtUH3d2CdC91H27I6fngaae+1I06BMyCsreyjkiy0DGgXW7KsCMwxRHSuvsVPWIptSqNnA4cNwDpgjrXuU3WR3WBGsDhw6gbGCnSzSdT9+LhaEEyqBNltHR7C+fLXjFBuBg1Q7ZQZWTSUa6VGt/pf7qAn74nisSyBjv0dZtlJLwPn+OtSMmB3asPYp97+gHG+K6RvdMzXWkFCX2EDvAGFuP19KNZoGwSdiz2i/GzHOlSZZxw+sN1PE388ZrvJf1jt3o3DQAUeEfrtkUaNH/+SwBBBxpixbiPGusMCliw1MDCbh1JtS9dHO/p0ZZvaaV4UX1mvFgq6J+DQCgrpKsITGp1C3HQRdDQHbpts4JVXZJ99RtZbd3dnQMPQfB+PRIqsHnsrvKNj6Q0jU1ymtiu2wISC+v0bw9ivf0r79EhE5BOdpAAW4dvOK3bhr3tbaNRP2X5RD6MusuYJGAF4AQG2IpKq+NgMrYJmfK9RFKCwCHsScJbGkWXLbwAXYA9wCm0cG8AEbuKwA93+OV8v6gRnuex2vpN8976MUc22Das1O3XArHxiYCiAfwHueLEWX4YdeEvULZSui3zq7Xrg2g7DnwzT/sme2hoZIBLuejBRo23vNk8NlryJz6I1fzZDPtXuy2e7bdCBfEvi1cwAZifAJeqF+bVcFecGR9hA/oQOgizo4upiffv5m+e3Y4vdj/aBt0csyoFFD+AJNArcFWJWSpce0eaK+FmaFAH5aePZN92uPS3P7wwxMF5N/6nmtQjYBXmW4PFAT+yU9+4tfKtihduQw25uGOAN622GY8Ki6VYB9rJkwPvl9eoySqNfrULLMOyqRgP+czZcAlgHYdJG8ZmPf0EQSLCCZlU3xVPA+LJ+rU9X8qJkpwjtIWK38Pm0E5COctW6bBvWa7y+zB12JcFU5kHrBd2Nn6cNg7jpM2bvSLTulbSy5Y6+irtKysZRZk5n/yzU/EAtiQbUwdt+0OAcaRVS+jxvbPDLlco0v2rG0TgP5//Is/HBvj/Nd8Bm42A3OgfLP5m3/6E2fgV//tP28DWup1o7F1WDHKOKd37sloy3DPZlpx8HAut7SBFCS3DkvEAAAgAElEQVRjfEt/wvniUboyxhLjP0uv7sYEUMbJbWajkVoc6tZNc2zGyubBONg0AbD4U24TNaiDFvmgRnIo5ZINNaUPZxt6KRu9xlUVWrIjAezUakNvjtONjgxjjQOZQEI2OZ6jRjNZsdI73717O2oX4/B++eWXFhc7VSFoaGSq6dKZ2x4Kp7MqzZyDGr57ysCcqJ/iWzkJJzoXNC6ouE+fPJ3+v//n/5Vj91GO5121ZMFpAdQfqUfp6vSTHz+efvT1I2WP5cSuLajHtATIdDwMCuAfR9NJUoPGkbnEebJziPMI8JVz5WyDAg7KHtaBwx+D/migzOcByg6o4FyFQkzkHMeNDI8VVqEFj9SLHStTsgHLAzAaJY+M64xzepUlcaY4NV1pE4UT5+mL049T50zeAKhO54YqaqAMpQ+QCdh2QgXHMaDb2RU70cDs0DHtcNOWhIyLszzJuigVZQfc53GvZpxH57s9hmSTOR7XP66tiJ9/DpBvp2k44M4oMYzhNH8gi4xDj8gOGfZBg/6g1/kPKrlxtbJuPvcYxweyvXI491X/935PlOG3iLrIIdRXtyvmwfG5wNKpqNbcdwIjG1u0Bvt82t55oGzxggJJaiUmOj8xAOrcuH+xA2QHWy/MpQCUD5QlvDCFV/e+KMpkfmFx8GhGlfWY9RKgTKCq9W/OfpD55/7RdaFtwDGcRR6aBA3S1QnFaWv9Mq9xbNqfwRppz/SKfPEZ1xAaGKIIv6lAUVgoPOxEm+obwSfGBRBn7XYNY3+waVsSPbu7o7rax4+cUcF2uB2enOnaq/4O9TdAsgE3bATjZryt72WcXI/bLunRsg3Oz3n7fs5Xx3c2O499jaMrNoyy+bDz0+td/a3FYiE7tgSrg/Wia0y9ZTLapgbrnqGzAQHN1JKfGyTfoeOA7BgBBWwgasQVI8Px5j4FPFuPwOJ+CrHovc4g67y3FAzbEFC+pzKPrU1R4znPsSj6EpdbUw/lHWkjbG8RHOE7V4BS/eKpUYZ6DUDCdqDYjr1IMCw1+g1icR9B67ZNAcTZBKTcwWDQtbg2bInTkfF1L2WwZ2xByklyzJSJDCDsNkqaJwFldbBK8Mn2jA9jL7EJw16QjeVpsr3OKicT6ofXPvtL2qbZDo2sdIJyAyzzR/8GGLvmI+A0QJl+74wfWzDsGfbIIol5eI6GfQkIHhRx/07GO5nuEXDz2bm2IdTo980cq8FHX3xovw4AOkgJWNbziJURjf6o706MlQyBvQugTG9ysUE03HMF3J4/fT/9IEGv1wdq03ggNods05GzybQF25ouJQx2fKr7EIYVQFPrAm2FJQUDKeVguGQrX7964x7sZoFhZTXuBqtYr+yv33zzjW1HmSRldtUGULp05472SpUdtWSrazKU6+iYcLyA8N1RchHfAFscYAnjJJ05Gvzqum9WuPTw2cC5W+xp3jAPKWXgGgJOyw5omQb6LifnCKTlHuS4DdTxlZRW3S4ejI+xV2iwAoDXgPi6xR12DhvFe1rX3eA+dqXaBA0eFuxz3dgpghLcjrT54/08n57yaRXK4yrLDcOI5IVZXGmBV1bA//JH//Tq/fM/5jNwkxmYA+WbzN78s588A//ub/ymjdqBxCbYtErNacTTNXk4BYpCUteLgazaJM71rpzrE9VGzmaUAZBEIjGkGE2cT4wwhh/DW/ochh5D2ogujh+bEUC4FOdmn7gwHE2erwJ1+h2/1aZ7qRZLAvFy/Da0OZbunCyRnHzaKelzOHi3tfGtkvVBxEavJWtNtkoZGosWvQsFF6dbcsCMbUdOM+dk7KFAEVWN4mwd0X058McCuFBUySCzwX6hTPvnn39x1d4qGSn1NKbuWI4iwOL5i6d2knlsSHTrocAtvanZtFEip0aIucdx+O6nP/N38UB06h0B6rVlnMPj6d72yvRnf+Gr6Zd/+RsJq92VkJccavUrJVgALU6ul50tMq84B/luAZ9Rik4WhJwADhGqqziaOE30KcVx4gcRldQ8AnSIJpMV8sauuTxHdGdE0xeVsXN2Zzh0ZKDJ1Lr1id+HP4TjGi/SbVjGe+0IclxlL+V65X62EnXACI54FLNLr47zaOdYx0+SZagx671k0v05H/fKU8259UipFQADSii0Z6icRAagPetaVfvcNk4G63bvq4IdMa44lVcoPujYQHo4qYBdX18CMHalcfI9sGSvmYNL+rxyuRYVSz0h40F1mg8truAwIlamrCcCNKLMvX+PuJz6lr5TBlcY7N2e7uEj/ShTfKLxn0GxNEg9c53w7XXU25XZkeI1NYOHEobjHjiWMNSbt691f6t/t8ZGFmZHTibtWqhR5r6Hhu1vTmvDNF2t1YjWXNOhHcTQ5+28ApS1/q0VoPuP6zjHAdVR4nRGxOY2tXByRKFeVsQKMHdBRmKI0pD15DMXokA36NXyitl642ZgOSdrkAy2byE7xulFfAFtVIPAWeT9ZIpw9AjWIeZ1e2Nrevzo8fTlV18atDIfOLhkWWfroGed3TqiDSS2ZKT2tBlyrq9sFj5TtgqOOo8GKps1tw0bzizXgA3aFCiuINmFQArXiMO8rPn0NSqTbCE0BbZc+znqjQ1MCYc5aqb6StmiVa3NBGx8MxpolX1DEBTbiGgjitZcQ9sHch6YLctCSLR+AryvSi8B6u+F+rkvKdC2Lp2ErQ1lm7cRKGPsCo4IKCvS4aWBXWIdL7gXeNY1diG0YYKZrBtE7shijvIN1nrQhK8hrdISBPF3TBGFA3RjTQIQyXCpjADRpABlrjQMEdsYwDo08xEg9T3c4JqzyXqbg3+ARqJrThEOwDgo4Z7AAWJtn0JrHmbm2vZkmgcgzHX4+LYHBCpzDNass9ytZ+Zv245x3p4LS2NwzbFsYTyurK20k/N08H7MV6yPzxFaeCIEjvHZhvJmniVwkVITB/FUZyzYKDO+4dc/KEAivpn+REyQoKSeE0Nl/93p9Oz14fREpR/vFLzbler1nm7t4zPZMX3+jHplvW9J+zS2F7AMxZngCIEzU5I1IdgKZ0gR8xr3f6nR1StprS9rB12BrudSmxclHkaJAkE1rruZ5AI8MshlhVAWFXHR1EPzb+aJsqeC1Nj42K6yX+qnFIg3UxugzX0JI43sLYrRdPpIsBzwCdhnPRF8clkW9f3yK2rX6p8UNLcDiMtdhhBqWXbNdncOGHNtC+Mu0Od8LWlryQtAmuNVQ6HlIS3F4D48kS90ob17TT4WNgj/zjaHUpYZ+8r5GwxkDBy33Qf+4d//H/3e+WM+AzedgTlQvukMzj//STPwd3/zP3Mk+pBeedpwWoMza/y8meOEjNqv1M1sOoO7T7smZUsByhYeGlQpMsd1Pjkmxre1dKUe4RTWKeM5U6P1gHrIZtaNgve5R+sAplWgxcDbwbSaqxxCbbJkt1u7RF0yYJQfDDZZrAfqh7yuY5kaNHo0QrXEqURYhhoctzABoAyl3e1NlDrTIoKsM6JJr1+/karw91aepaYz2YVcP89RlwxI/oVf+AUpvj52/RAgFHEuNi6A8uvXL6c/+emfGOxH3fd8eqD2GWSXcX7I7jXTg8DGyxfPnS3a0Oa/od6lmxuilm1JVfYz9Uj++c+mH//osTLSom0q6k9dq4GhVWBD+ftIhmA4g25HhKNkKm+cSjti1MVZiEYZAzLedkZDC2Q+nOXS8aBeBQBDLQvVKlQ+uWaqQ+Q31Dqy1QB2wJ+ZhRKTMjjl83Y2R5aXcxtM4hziwOGMplZKZ3O9sdu0OANlwrXbU1lASe9BfZNxpH4apy8iPaZsDucvDmPO4WwtjuQV3TMZK/9YMA2wrUDIIuOo05rMcmnzBc187/GTR2bZDmty1YBu6Iq5tOHkjqw6gYdLve6MmS0/8znGkJRW1rKT5gxe7dnUX/voSGtOYOhAbVfei964uyva866yIJfryhB/mN6qBdQbZYrfSIH9WFRUso07yqpQf3wimvaBFGpXVY+7Lhr2ksS7aFW2JoZCtAHkPEKl0IC451l7BFSOBJoIHBkn+H4R3qEEQTWvZBdTrwbjIhkxAkl2wMhsci9D7eZzuhS3HYKihwCNft8d653A2xNRLl+8fGEK34NHjyy8x8lgVtyRijzrm/uA41aZnzVX+jTOLyAxlFsc/DrIjDGCNguiLSPOE3vz0T3SV8QqeaM1TXb3Qk76/fsSwfv8M9sdPlPbFgc47V9ynyHeR1mFBKwG5bLZ7War0wdewQh0FzQunE1sGa83+8XXXJDP9wBgwI7VIe+xCLLdkWgOWeQEvCjlCM3yfFApUZ9mbi1IBuAi7kSwgl6nuk6ANUEOKMcX0KtRtb8Cf/ydkhsCI3dlTxgHQkOM68EDugqIVvvujWvrt7TWYbesKwgDTD2XkBfaBGsCyWtL+dm6rb7KO+vT/YcqLREV+yMZZQC5720BMtGfuScAym7fV2Cn4JqF9QiqIDSIzWJBEzciuMb6ThzM2eAEwqIcHS2BoTZNVlmMF2xJGDzYDtXy6kBk+vy8wR72KoDTJxlrusA2SLQgnfPxM0o0Bgslr48BOSkMC4RfI1gGXRugOUpvku0HmLPKlN10OQgZ84Db0L4xQaFLt7f8VQSzgQOu0QwXUHJstkE2at8EIDC6I0tt0E+a0we0cQnAhqFj48z6Hj3knVFmLXGv0eN4w6JglyoPgqWyiH2E7k39t/QPLtWWDkX979Qj6tsf3kgFe296Lxr27p7uf4S9VPJxiT6F2hHS/5wAyJGZXxKE0t/cRysqM1mVXWIG2BcRsiKQd4xOAOtHn2tJF+u8zDK+tdYzu5UjbfR8c6SetnX/Bbxph5Z9q0Dae4PuH8aTAFz6BVePpGCdYxRQ+m7xvh8RzwJ4d2VQ14MA1rDfCDhCff7666+nn//5n3fQ3LZr3LvsL9C+uSa0YAiYY2uqvl9WG8fkXB1bWXY5x0EYgvouGTe+GOUZtZEkRPB5+Df+E8HBMgEbUKzNi12Sf6iAKhl/AD5AGV8uLfNy3Mxh5mHWHjdLzWv/9X/1X+T7mD/mM3DDGZgD5RtO4PzjnzYD/86f+8uuOSOCXXpfe45WMMtOoJwbnNpjOYUYxdS0adPUZkIdSsW3ZjckjP2zZ8+cleHBZ3AaG71s5ri1Q83C8DzvKz2oGazSskt7alSVViD7GhdOAnXUOL4bckZ3BRTeDnoiQHVF479DCxoBUQASDnxaHIlEJgCyLzENBIrixCMEInVsZVOICLNZIyJkGp8AzNu3yvB+972vG8cXcSM2WbJia6IikgW5Iyfziy8+1/Xfd1buXCCb2r448xLmoXZUkeRsYKGWbeiciH54HLIG6wI0gOp9CZvs7b6TmqyAvAS8pKum61zXhnt3+vlvyH7dlwONSJOAhXqHRsWYTX84dmzE1EPbbwA4M1vJ6PAdkhl1fgGHedCe5WnHmeIVHNOCj0BXOd4IKqWVEQ5/gS6iamSQ+ZzbfThjxbmTUWa+SZygcgrYdisYg/RkpenTaWfNdGscRD6fjHIUWeNcOv802kLRQgb1cNxNeh27LG84yoBr0yXtGI71YUub7FqOP2irHNVqscN9tICZ3sclGZ7HqXJeywqxY5wDgEegrbWUAGXqj5Md9sk5tDNgAfq0SSETCNOAWmTq93BsEdxJaWi+J5TIL3X/QH97p+DUHkEiZY7ld+lvgdJjBaPOVqf3B5cCyLRpeS0K5HMHtx4rYPPN11+4X/B7IeoXL19pLqi1R9xpy5nTh48eengnp9TbQ+EmkyPKPlR6zQcZXuj1AGC3jYEuPjLLs/RinDzTRskgj+AXgOtcgmB8zyjlrw1bAquDUgiCR7cFyA90/3/3059q3M+UjZRa8tdfqb1QlJJNEYZtMhgpOIMV7vJ9qR8c1z2B5NoinEXGwvhwFqtrQCCMNkWlNgPCOTYMFY65u0sfdNU4y24RLAjrJPoE2EgerHkzGXDUaVlHkBEwOjLX2AGL3ugesyK05gN2C+skTI/ciLyfc9TxxtHFbuJsGhQPdk3pizimG1r8i2I6EJzcVhAEmwfrAfXcSwUzHJgQEDwVsAAUJrvIuaLSi03bECAh02zhvAHamhXD9jF2xvbVF1+4fIQ5xXm+d58OB6d2rrnLNxUs2SRrJ1twqnvnVLTrhQUF88R+2JTS+sJHBQ0V4Hn44I6o7PemdVG0P1LbyMgUkDIThBZXZHoJukHdHvR56LhWgkeFHTvjrCuBLMYdUO2gBQFcP52/EblzQMyRjIAl9Be8Zh1og41CEJCyIkpFqMEV+2QI//kztntRZI4NcoQoaz+1HK75zoXY2IyMLS+V7j6MjYOSvAfwnowv152MY45JMEPfDjuIDzVChvmMMch4xpl2D8nBa2eMuW4HD22pMzbuMM8Z65c5IYCQnvWJHgbYeC/g6NjXESBw+Ycz/Ng+RKOwRShTa99cVAZUINdgSFll22qUugHZscgCyxfT02cvpn/5sxfTk5cSGnz/YXrxWrbqVLZN9OsPChxyTDMFNBaXIPl7JJjDWqE3ssoB9L1Xs6Rrk4Ab+zjrgAw0ax7BKH6nrpYgTAJktLz016bvtSDZDLnuZWP/p24YUNuWd6yDM60j9mamyeJ3erT8ovdn63CrS8D+zaMZV+yOA8f6Hjg/9wV6DikNUeBv1B/bRsiHwSYRjGedIh7YUhDGxsPBLn3nLXPDBnNumH4oTjNWPpOSDPobx+5hH5iP0qMz/nQmwN5UH6HHZ5y8lz0gAFp2TzaBhAA2sXNZu4/PxzE5XsrK8uA4rd3m7//2v/kvr16b/zGfgZvMwBwo32T25p/95Bn4lV/59au64db4XFFuZJTZJIhsYhyJJr5T9hPwiZFELGdLjiubFJsIv0t7wtBWpKY9kVuXh5OLcWWj4MF7G0HFoFZggw2r1MUC8DS0vxajuKJOiY7KZ71xyFhTd0dmqZRv/n0qYIojnzpKOZvaaFprRgaXMbQGB8PPeDneDz/84E1gVbWZfJ4MXTavZFrpnQwe3ZRTT5T1jn7wTM8UlcY/AnifQ4MVfRHKJLW+3/3spwZv9+/t+LkVHE2Uf+UAe8zUiernjuol1+XY774QuFHmZeGD5lgCXvfv356++uru9ONvVAv99X05sDgOOFFkR0JfTEsipz3iYA4HD2q3d1XEoexkyRkaNcX4WLfk2Lo9COJSbiMxfE58ouFgJaPM8ZP9JbvU9lGhTzK/1LRB3R+0RkAXCSFotXoOB4IgR8R7ci7TxBnTAJR+nivAMwRs2unLMciGOgFMJsjOL85dMpa0U8LxtoiOx5xa5Y+DSkj98oUcPbMU+E/v5XOW+iYDw/VBK7vqKwqIBxwzjoCO+L6hfaY2EeAd2vSVj04mRvQ711kDrBi/AxLMK62rCNacJ0Oo+yRZbx0DMODOPZyMzKcCVFpfhwdn06t3h9OzV+8V3JE7q9q/vUMJakldFj/ttUS93rw98D1JcGZbfUu/VPaC+4za8n3VJb/fp4SB2jlOdksA5vPprqh0AK/3WgO7CuKcqXzA4ERnvpDTSKAIAAVYBuyyLipiRaDNYjL09dX6cM0u5QyARl0v/ybD5XtGx8QpZE1wcHz2lWFLcH65998LsPr9o+bY9EK9Rha5gJHfFfYp/Y9/8z1anwBAO+5V1noo1Ao47UXRGifTwT7ZijjWUcfGyXwre8e8uMxk0Asr1EXwAIrqmsFhVL/J+tBepkyXZnuwETzv8w2blVYsXHfq/6rjUGGdUhexpdhHHN1ST+tskymm1npBhbX3H9zzOAGtKxZkXBYlX1mil899niWXE2CqlH3Sv1GWhgWQekXKVER3JwOt+9eMAuoQNd4AavVhv79z1S8eW0FW6VCsAwISmxxDCsbCxKJmitmgspVLZZQXJOJFq7oHd8Xukdr1qgQGd0S7viO2zJqYDRI4MHBFAuACwDRo0sGdsA/kdCMYxHh1TbcEHqjHvaWMJWiQz6Ewja6CAZfo07SjC6jlUgtAKSHhOYBvbPWV2Bb40FoDAZLpqTwCh4gfukyF9cn3nbVv+6bfizpvgoEBx9zT6Aw4Re42e1DQCdzxdgBg7/cE7JhHl8GM8pYGMXS1GmoUyf2wjRj10AT9jH9TQsCFLqKfAFPHBlHzU3o4n3UmOuEY2z8+MwKGZKh5a+yu38AunLnDRmEP0aMQANa3cc06EpBfUk/4WxLkYu5LV+c62EMuTaHXdyfhv9cKpDx7eTi9PVoSFfvD9LPn6qV8LgbZpECxRL8sTqd7nDKB5ZVFr88104IZHNcUP4CSCwDrs6fPVKb0wvvMtp67rXVpYEx2G2ALM0KXUQaG6cuyR7MlZNiJ6qMU2FVFmvuMrCs2CLuDbWytLf+uYnaD82Xb4BuxRhuoa71vtVhaOmZfQvs49jFBZTGAVB7Dd8d1xEZGqBD7yqPAnPsQ9lsz4axTs920v/Kdsf6bgMDnwoZwHNdXyx7AXCoThjuCPZfvDJAMQ473MS8wU5h3xsetXvE0JyoQGBvMFcbWeu3a44oPYs+4Fo7B3DNfnIe94nf+57+f+3r+mM/ADWdgDpRvOIHzj3/aDPylv/g3nSVoPXHARrKb7RfMvzH0/BB97PNsKlW3Lm2wEUQMZbMjFaBoBgbjyt+N1HbzahspgHTragDndSbb/gGj3DqdHoesB1HSgH1EOkJhA0ThlK8rU4uDybFxdrOREL1NhLbOqKO9MvaJBqc+MJ9RvZ42HRxfNiWuveI97gOrjRoBoQ1FXZeha2kzAlGxoUFZPdbnL5SJIVsMKCI7fKZaPmdx5QytkeHiP/kzzOGGxoYjuqHN9Y6c8kVtdnJpBZqTqblH+6dHqhV6uKmM3Jo2V7KryYaiFrsoJx4gCdjDIXKWALEojSo9YnFQgdVkWAC5ZKKSGVhUfXCod4wudYBuw8JoSQX7KNrY9VxaOKG2GsfSgBTlaNWjWUkbGqCz2tQ7A/r4c9QbO4ukY+qn9G6PAw9Tv3FWeb3OTmqi4/QB2EIfJxJBICCAOfRvPD6i7yhWC+wB4l1zF4AbnqaOIYcYmi1A3rkZX2NArrO6HNcZiDjYplxXNGwklbh+6+2SJbfDmeupY46q95IEbOy0evhGAz6/HViCEgI9WQPDobWyLHRtjgxNUv05LyXIomveVyHy05e70/eiNh6e8j2rbl5aSHv7cqZE3X72DEX6fWVoJQwnJgO9vx8//kyqpbT/EVBWweBLtSIh4AOYJHOBE4RzSgYhtfa064EGKWcUkTtlcQ712t673dFSJWUQXY91iFpSUZE7rrLUUn8nI5PT74jPsYawD6ypZmxbx8saZ+3xPLaH9xO0MhDXo+I+LRdh/dMnmOAdGZQK8JUSXdGuN69fOHPDuQlsNfPBeTkf6q/QE/t6AWqOR8aLSwlY4ZzYwzqn7elsZ3aMM3RJMjShLztIKDVeHFQeDTIyvtrEOpqzc5v6Zcoy9H1ID+H0/MD1ytjgHekWrNJvlZYvAuOUaqyLUu8aQdWdw7zYlm1aJzur7yLgXYwVqVCnXCHCfv2+8ptAZdS/Af1pGZPzA6bXZbPuqSzlQpm7PYIvEGsVrJNF1Xo+U5BmZXr8ULXuagu1qvZ0m8qEL2NXZR/hpLDqjP2QBaCdG+sL+wE41HfBbwevLPKk9aPAHVNqPotaqFkJHlBn0T+yn0P/wJnhAFGyy4Bgq1LbNgwQyif9d9SyY4dzbtfnop7trGr+XbDMvxdtWyJ+mKBawN0tBwCi2r2APSTI6NKL2JIrNW1sq219zhGEDQYWi0jU5A9mwgzA78DaoFTzF2uISIGZM9FUSG23jVtMs23NqK0OUtbcwa7QdRCEtJ1LGUQEwGIzQ01nOAA47dEEucgY+zoIEgjwY9tlcybZqDFs23Y0LRRq0edkjM5kQ3Q/vJN2wquDxenp22n62YuL6d2+gnmnqwqqRIiOCOy52CsAuRVsgPbU5WXZKRTcR+Cya3ZPgb+IbaVfsAPoIyhezZQT2bKCMmdvDZT5rtgnrveRZoJLE3b2dQTTqq1Sf4Z1wg+ZWn5ab8s5sUkAU/dgHy2oCm4L2FsGVlYK6zv2hvZ3CUjxWfyHtonjXkk2fax1aVHkPok4FmODmbaiGuz6Ss28lxXYQOaF9gwYQtR64++Yk6EIFOvauxD7rNlOESPk79wPslm6bo4H1d3sBQXGXZJmHyHfgUG17DTX0CRGs/bMFfNjwVW95//83/65zzN/zGfgpjMwB8o3ncH55z9pBv7G3/i7BoatI+6mOUszwrAXGF4BEbZqGc9kZiPCw+ZQ41mjz/tL6Wkda99fqjWbTmtdcDor2tUWB80sYXC7qXEu/maDwMBXoCNCGFCgApbJ+nBsHH6cWZQ0cVgjqrXlrDLnS5ab60lUmXOzCfAoLROVXwtVuF4rlMlGVp31cj0nGQ/ojmQWRYeV40p2jg3+VBllXqd1E8rbZBIBz2SYyVAxptNjCSfpOlcVZV+Vk3Kpz9zdXJNIl8a0LoC8dVt1gxuKYqvm7y4ZMUSRcKDkCDlzUiofNDaOqcwLThwXMpS5LjUWu5tGhDiToWIB2FAwZaM2aCTjZwEcsidcD06pvWlv2oBgHnYu3ZYlNL5QE3FuIyYW2l/cPcYap3M4p3bqRoqDD+s4rnPVZ3Cc0wIGMDwohDiOzh7nGIyTTGl6e5IkYg7iBrpXNJWTAsM4hJybc4UuziUkC20aoZ4ADLjt1cjYuC3WyOS4BczIKJPjNhbnKJ4bnGCyWAEabunCc5kN0yPtUNuvTvbap+c4qvG7pI+2qebuLGpqIkCZoMel6uw+qtXORymiUvv36s3u9OTF2+mHF8oYi2K/vHZXdGkB5UMJ6ag2+dnz10YeX331Y90j9yRMtem6UtYp2YX3Uq9+LmrzyZEcLgeCCCLIAdO9DkBmXskuQn+k5p/v+kiiOs4w6/pYZziGrA/WKs5jVVWrwlplVa+fEQThO3TPcz+GuDUAACAASURBVK2zBj4qXFV7UAXYri3sBesZ+0R2lfdxPtY8a5TXW6ccJgnOmjJCAmLczwWqFnPSe7l+aNYbt1ctFMS4XYM9gGOzMn/8J3/i43Keqn/zfRVwU+OLb8ma7hhLO+QY3AM4iQX81WJgHLxuu6ZMLP9mTtqX3nRS2ZHWOjYLXaoo53ftJTWPB++1/nRNYqPcFVD+TArflG04UGnVWUolAvyxJ9TibovuaRul7wK6q4GoroMWdc56muEhm0FwCHhIbTY0bGwYeg4GndwDmZe76hUruoF0B0LfXlYQb0O2agUJ6Q8q1xFY3hFYRol/Tfbsjl5bU1ZqCbCu+/tKpA+bgHLyAG+xFMneJvVJWUa0CVxzS9bWmdS0suL7W2L9ew0VYBJ2xIlP6URsXcpmHJ9ykJBDosQf2rHBssE2tifXZPuIBsEIbBlMG8iONTzW+4LG9MFaA6PEAntgQMu5AlxtgxgFmWzG6mwxdjPZbFOvFVRzNNHxvFDLfX4Civ03WVeuBZaKuQTYGwIe9DuGQq7PmL2D/UqAqoHMZK9j27ne0u47xhhPWDYRvDMDh/fZ3hIEYYwS4lL2e8Gt/QgMMj/YeQWHVLd8i/aCouETwHshncrvX55P376QIvZrBc+P0K5YVsDv0NRpAqLOlur7JLiLLeVot3WvcuWHCvgQ9ImKe+bBolMOll44m0qwy10wBKYJcrE+HNwalGU+V+ZYmSEcg2OWRddgHLbN7fFGm0wzXCRKyBptOznbEn2e9cpzrdXtOm9wz/fl8In4DGNg/TKe3feUVwRgMia+Wz4X3+eDac6UxnBfMIYA5TCpOE7qoCWO5jZWOXaDaw3WRaQr9HFKI6q3AHOILTV2MZlffjI36QCyooAFj9Rps+aGfgB6Ljof723dtrPh4xi8xnm4HkAyc9eyrP/7//oXPub8MZ+Bm87AHCjfdAbnn/+kGfhrf+3vDKpRDGDrU5r1xeAVlPI3Ditqjc22YgRT17dr4/1IAjw1khyDjWzWqDI4DGlpjmxQZETqsNYpbPaZ93EcDHZrDysKZoVMGehuoImIki2BapTexmzk1Ojg/FHDdyiQTE0h/gNZaB4oZrIRukWTxuKsH5u0zs31fvXVV67JMwDW5kskF1DFRtdNi3pkssLQGE8sphNaK76dazvlCLIpsQk9eqQaagHjD6hcWrUWGrrUbFU7eCRhNAN5OU+XF+r1evhW2eO16Zd/4Wtnke9srelHLWKkHrupdizQdUsdJdtLzRh0Qdcb4kaBQZVZJRvu3dEAD+dp0AydPUnmhR8LOZU+bLCJZxWHKM4aU2N+cM5l5zUZ4LZJsnANjhteGQ6uRWQMC/2bDA/0b+dFcDqVCW82ww4XTplfS4aD78rAFyqigXCEayLURLY7QQmejzIs50i2yAJBBrGp1eR6KqwTKhttwCJyRqDkA6DbF4kDCJigZjD1zWTGIyGUR04RtXD3fM2zcYxxyO3IxkkF9BY4l0KHoBhA+YPuVXFW48A6401toZxuOSXHh8fTK4lMuQ+x5vTdwfH05Omb6dvvJcAiiv3axj07nnuH56qZfybKre6Xu7Qm+8pO0vHRie/pxwJSZAb2lFl4KbGsUwFk9wJXto75MxVS5yCwwhQDnM9glzgooRo6vef+3ftXJRPcxzilCNrhDLFGWSswQFjzZXwU3DXYhZK1Rdk0R1V2LrBsHWwzwQ2slQ4JqCyLg/M3uGf7oGNyfXy33G60RGO994FDS+bcGSMBXYB0a/Nq8xDOo7TklcB4s7wVFOSaoFNCQaft2leq6469WbgKtNXOcT08XyXrghyu1wrbAmZLyh7aYR4MHa6HueO3BcVmHE7T2kev9mTrEUcUG0Wq9/SELkV7Rc/jHFOzyZxApWTenUnUmMjAoTC+hho4dYeiSSNEBtjkZkbhfE3lJa4X5s7VGksLLYJnCYwmI54M/6pE0ehDjC2CLoqQ17nA0rLswrLqlBeUXaRV3Y6A8qYo2PRa3r6rUhLZLQD5R9Yt2WDV37tWWrbQgMAtrPh8aked0eSLBMgrwLBAkEHXhZTCpVoNufe55tPrH5vhgFiCeVbvxzZxUxigDp0Gg04YR5gvyj0I6vEcV866Z50nG+3AGccEQ1JGwn8OElLbPDK0ZHCj2uXnM3+xtSmBMfKNBQRYaiyA1IUBlFMDDZ1cexpjLMD1OIdYnceX/LePJTqLs8nYG9tAfUnDll0JgDEfLmju+R0liG31YHLNnTsCzM4mc+22pQngWesCcCwgr5Vr0IxQFTYu10UGHdCvYPCF6vX1XZ7LPj19czl9++x4+unz4+n7F2Kl7LMnEtyFWSVhPh13X+wIYjDM7KnuRe43BOsY14Eo/rMguYAMm03GM5Rh6Xjo3qZ1HL4IPgnraFP7e/2JWR+hATrWGO8to6xJgFK0mwTAP8D2cC7WU5kszQazrrEFrAmea+CwjJiuzx4Xe/ntd9/p2uJfYJNm2Wtco8sptA9DjTYjRfsD526G3WwP1YrDMGHcvQaOw1iwW/SxZ23fptuBbIEFNpk3hEM14cmW57j4bWHVpQ3dygiym62j10+YJ32nBM6aIGkWnc91Llt+x7+xbaVm8+95H+Wr7Wj+xw1nYA6UbziB849/2gz8xm/8B1dGzm6+DG3aH53bWBcoY/AaPcWoYixLYWq/U55js2BTwknEAONcssk0+liaTtsGcI5uFI1U4sD3/byv9J5mhjhu+yvzWiKnUYqF2sxvxvtKgka7u8q86L9HDx65NRR1wtRSQoND1ItjPnnyRED5lWuUMP6lWrsOT+P7pV/6pWTPJODF9ZnqqI2czDLZa9O/dd7bymjhgEBpRUgIB4koOSIlbCBsQmR2traJgpMhw/lCaETiXXI+l6BOq3XGR2WZ6WH5UXTb0+O30+ePNqd/89/4RfVGviPnVOeS82hBImp0qcV1xhKnkywCQFcthGjTIoBuaiL0Z5RGcdj4jqm9JYvh+lscojiCRkimO0cEhiwynzFIDWQdziCOVzK33B/h4MlRwgEb9xBgG6AHAPUowOb8B81ZfyMIBDAP22CYPR/vmgp4C/Gxgt/x2yf1OGazNckmN9ttmhh1WFwP57cjyDwwB6njxvP2sTWX0DydneZ8o9+loTmOoh1fLi/Ut/Q+xREf7bQGfdzHo664QNmFzHEixUW8BtPUEo7vIdll3EMUxpWxdfBhUDTJmNGuTJmX7568El1R7qmyw0cCxE+evpz+5bfPRGNUS7EtCcWpX/K3AslPnr7W+w+mew8fqyb5nu7/t9Nr3dcI4/zcz/28KcmMnbUBYFhXi5ZFhPyo8dZYyaYbaMr5hwlBvTg1rrAuXNcvMbAGvljzBI+aZSk7pFTD1tzWgQSEUrPcANgVG0BzwLrHRliZftTbsQ4d4Bigk/VDMIvjc87aF9ajMzl6b+jOCYjUNnH/cgz3Y9U9sYVCve6xUhV5rRkR7M5sqxmc7u/k0GIPf/SjH00/+ck3pktuitXxi7/0Z6avvvzaNgM7Q9CgTndFfRKUgSKeOr06+czdBiJlo8aZOeG6AMo43aVyszbq1DMW5psHAT7qOpfXyRJJHVsBtmSzqLMmK6XApZzxL7+UEJcCcMv6DnONqmcUVXuTljRaD9hBgnIZr7LBaDs4i5X1wtxUtdaUUa1T5odrWtO9cymQfO+Ogg/36GuvLCFByHevZWOlsaBWUTBhHklwkD7vG+sA5dsaj84hSvgCQU7AnYJR2DkUlBGPOqdNj67hVHRRgKrp6ARvDMbUqmpd5QCbEgQje8v61Hr6qDr9iT69zqxilqNxYOYH9sQBQMp9QpcvILJKtPUFSJhVYA0ACqAOSE4kMCrwXqBmm9iK2lYlJkcJSjLfib0NMneBMk+6ADt2zmUtCAESJChQtjElSAc1N4DbegasAduIMFJcEjLOhRJ1WDwIkg0hOdmM9I4epR2MFLDjoFxEBhs0tMYgxhEzSQDAtSF8H+oXjkaF66j5BOU8BFypCYaRQAYUlhL3BNcO8Oa7GJRtff/0xv6oa3m3+3H67tWxapSPpu+eHkotHW0I7dNrCl4vKyOqgN2evu8LMWfYZ45pj6RgFIJdFtwcpWBep87SA8hTHtaAo5keZNCB9waCfN8K/GtumtGdtSU813KNHsP1+VrntWOzaw9gy/NlxjVgP8uI4bVmo7FVzVbzWXygBODD0mDNPZPY2aE6E7A++ZwDWg5KqgxLQBc7iMjY0dHBCK6F3dagntlPsDJ0P7i1lPyg2blinVJGsyimA0CZjDJfdTLHMGKq2n3h7PWPfvS1M8B084iGQ5h6LYs7ph+yS7aS6ODa+c24OW9tcjP3s+wgjsH8/rPf+0dj7cx/zWfgZjMwB8o3m7/5pz9xBsgo16jz0QJgfmPgecxSgxrVLAUqkUtaGGRTK90RQ8rnifY+ffrUr7PB8MMx2HjYNIioku3igZFtthjj2mMZrDkj+K8eIz0I6XFKXXKUacnOtsYY5xTn0srUiNPIOQUQWixGY6VOhzG8UNulfdVUbav9DBleNhjORc0mv2njwLGpeXIWm+yLQDaZ2lM54AjckNnZVNR2Vefn2DiBq3ImDRCoHZQDEyf2vbMdgGoEvPjZkqjOmYCjvMRpWY7CNjV9yhZN6pGsK54+e7Q1/ev/mtpMqR55QQ6caYNQJS3YhVIqdcgal35/sECXMulWs2VjrdPFHIa2RT0YdX20f3JWA1fIjmXr1nD0lIWGsn2VecA0DaDDXzgstGyyQ5aMB0GCsZsHkAJA8bDM2o6wE84XzucHndvER+jcVrIedXB22OJUQiU0HLYzd51lxkllDp3EBWxaITrOE8f0uAEhFirDmWUORsaF34BY4gN2WnWtrZkGKJM5ot4RvxXnkusErJHNdvZlOGicl/cM9WenZ6zGGyeVMSYbT8YpdE6/jnM7ss8WKMNhFuhZUOYgHABiF8xB2mm9fC1xKbV/Or1ck9OpfqH6N/Tr129U7yrq9aKyawf7J3pu35lUlK3vKvNL/evx8ZGdH9ZHmA9xwFyKIECEs3WO4ruCPWQZEa4KbTx9boloODgl6rpBqHrRsi4Bc/ybzGfEqSK81QwxnynYuxbO0+ujTKKZlQZuGF+P9fnnn1/1/JzN9GAL+Dd2hfe37o0WM2kXI3uBwI3WIgCUcRHw6rXbMVbWE4f6gxxL1mWV9VvnZxq/rqWqsdgobBc27ptvvvEPwS7u90dSCf9M7aOgXfK+PWVvUCQnW8/nv5BaNOCadnSvXr+a/viP/9h2MrdzwFnrpDkvc9IMNU4m4+c5bCP2zFmob7/1MZiDOyq72JZYFg7wqkBjnf843KKzasyo9nMMAATrEJo2wN7sGqjnGu+JzkM9NvaTukjGxBzw71LLuY9Sx6jsn4V5CPghTHQ0/eTHD6WYfsfHZY6P5dgfi96vUuXp68/vTp893J7USln2Tlmy2xItVIb5lkA0VFsEsVw2cimaNmJcmhSyXQg8nUkQiqAd96iDpt5bqJkWWJNddWkLa8ksEcTMRGl1dpX1ed0K6iMUfIG+RWeYQ5uOjcKeoMqNTcIGYEdMjB5ZVOqICRpie/QbO8WrFsQyZI69GUEz6OAW8bMNih0ws8Xn4jyyHzZrCSzyHUX5muxyaqgBnpSswD6x4BdQH7ujY5WV4LWGkBhaFKbh5nwNwsT2jA4FA9R3z3ZROuMj66x7wFdRMA6I8thI7R5pbKHshu6NngP0fN1nAGUyygiPMWbtgQkI5ryeK9UoT2e0bVxRS6iV6cW7s+n7Z4dSsz+aXrw5k+ibwOC6WtOtwDyRJocCfQQNT2Vf6F5Bu6iP9LAf+0npxs4K6yzUrTe76/IA9lu9N232Apa5pw+032KTyojjeeaJNRFfIWrWfL6CpA2a8Rqf43i8VhEvXuc49W94H8/NBvn4DvjBXgFYy3xrUDHvJ5idVlLYoVKwa18Z45HYQHvqxGEqs+6ZjpP3WCxM99ybN28NvLF/DQoyZmxIhEvpoAFLaASDdd1RzQ87hO+25ycQeah6aNbc6gpBM2xBNFNQEEeXgHN0TmvzmcMycGZZQs3i13/7B7/1P2Q9zB/zGbjhDMyB8g0ncP7xT5uBX/3Vv3Bl1NkUG0WsEcTwtT4QQ+92DHKWMMSlUOPElYbD2SuMgRNZUYkC2mar+5tNhGhrBG+ua1/qGLPhlE7U+r/WJXIuxsnj4ODaYWdcOJfQ0g4OUKT9/9l70yDN0+rK75+VmVWZlVlZlZWVta+9NzRm1TJiBgUCSUhCWBik0GJsbY4YKawgwg6FZMIfNF/ssPVBjlCEMSNZM8gxEwEChAgktkAjYNAySMPeTS9Ud1VXda2577vP79znZJfnk0s5H9+3SbLyfd//9vz/z33uuffcc1XfJACaBbKir8pWQB2Uo0GrJ6jaR46M23FB7KsWQGp/dlzjaedekVjOh+tNhJp9HTlMn0LVFKktFO/jYPocBLwBywFX0MVmpu/Kcb5tpwR6G21aJrTo0SpqQ/1xj+qcLp6dFGgRWJZa7PDQlhWtL104JYDDAi+gK+fYLYxcb0fmlOg+izoOi5yJfi2AOBWAQHMmq0aWLDd10TjWdtIaJZp2StAS+xCkApDi8NG/1LVyqY0r0O1sqEEiTlwB72Q8DG4DlltPXcaTnrhx0vqgdltADLCAUwaYxiEtwRrv184mziGOcNEQAapcU/NDLQC00yiigPY4UwWUFTEXKHAJHYjPyWBAK04dziIZ9fYZD48zSDoeKt44pxYGYni1rcF+nU/d86I6msJpp1XjhDgRmR4n5OPcFuXRddHQqzkvTqgBZTvM9kR1n8QoUC8fny8LwJpSxQApgN/1G9Oq7ZN4k1o/TUnIa1qCWouqVV5QAeCWaeEDUqqmjQfPkgT3DumZa61InAXUOZqOu8B31IbHtfn04R0WSMaZg35Hrat6Jsthc5ZPZ4FTtKLv4ySRjTX1Ww7tpu7ZiDKY7BsnkJ/MN0BdHMdkGLAXOGTMWebvUdkEMtdxtnCimEPlpC05q8rcTTAtmZLM9WQxuBd8H4VszjF6AaXgigDZutS9F7pZgVbG4JjKRRDbq6xOUQU5XzufChRgj8gKJyMVR5zPOQfOnfOi7zDZFa6BgANjybGTRSqq8pr7pD700EP+HOomIJffVd+IgA/iagVwA9A5t3JwK0OEHeUcsS2MJ8wX9sE2E5PjcpbFEPDzXsKIVbeo/rSyD9xnaJcOguramJeUatAvmrGD9bKiQOCa+yXr+ZKDzLmNSsCN460LtPBedBoCHCpTTw00XZ0UxDs5qnMcd8BgSPvmed5S0G+/wN9x6SqMq1RkWL2Uxw4NWNxr8ADZ1YY0LQ6kIJ+YLzYb/B+MDtoFbSnYR1ANsAJMaPROt+BivjkLSpoTtkPVmVMaUwyESuASGNTdM6CEtQP0tLCg/4UaNXOYuS+7pjgl8xzQzER2EK0xbRzkKpTcgPLLwBU74h7Q2ExaE9nWsK2jlO2Ht/h3CZSVDgAgpdVPMw4O0gBAAW98l1tb2d+yOwDZxg7CnmL7G0hkbhgkcc62XBXQ81h4m2TaWymII6j/3/0n2EWwbt8OOhzVp9d0dAUQtvxv6qDF9JCh2pECudcIAh6swQ5mY88ERnXvthXosMZC35Ds1oYyyvPdnel1AeW17qbUsAXP9Cwc1rYKcGi/mxqfJc3DGRT3FcgimGmZNQJ1jSLNKRMYSyaXKw2LI0H1zKGw0ALc8l2uM++lZpe5X6Cx7mvAcEB4Mr2McbLK6SOMTWDb1OLW+l+A0vOsiW8lWMEx7Eeh+UCIm3rgprkQnZUERci245f47waUA9LxmRBzg82C/Ytd5NgvA1hHO73mw+Cqm14+06CCVZw332f/DvbJRhMQM6tneHR3n9arUbCM1lZhAqUcLpllzotXdGXi97Ff9s/7H/yj9/s7vVdvBPY6Aj2gvNcR7G1/XyPwQz/09qpVbA4b/8bIhRqNYUxbpzhxOGsxgInSsii4LqiJa4Q+ncxz/k79YRaURG1D1UxN4L01L7zHwkOtMI50HOvURnLBCBHFOLPQRZgCepv/dl/GartQFE3VYwI4ZcTJ9LIgseilvjKLYp1/iW3MahGPA8/vWvREnzpEm6xqGWXBIsCDjnVIdcuAVNdSkXETeGORnJ+96/6nw0q1jFh5W/S0K893L115rnvNI6e7V7/iAYFnZWJGBwXCVZM8hsK1nAo5nChVDwACoTa7jRAAkswfALaUaQFmzpI2RdYdMjcty0FbJgvfAHKhqcppdS2xgTLZQ1EUAZqN1hVqapyIZC4MoHXsOCjOKDd10XJ4K/Dh50KKtwAwBz2gpJumrUPSbkhUeCvesr3O0+DSvU7BlMlo2+uta23AHKe2v2UEeN/Op1qExRFwf2Zo1a71xtkswZt+Mu/KwkNbbGlTi+u4hNB0SJzich5MVYSeidPpFDPOZ6NcO4Cga5AyKX1FS3lWL5xtO7jlKAO6FXpx1r7PyJ2hLkXaonELKItyv6P6Tj1oBuerC4CXDZcTvHRjpvu7r1/tphcEjo6fdm3n8rIcztszrjPep2PDcCc4APCNwMuynkPalAG0fC36uX37tp0h1/cCJmn51KjK1PiRccQBhyoMBW+6CbE4K6ntNyQ0NyLaMT1AA8oow2BeAggBicnYmO7cnC/sBf3U+WxU4JL5nMxNnF7mNPOG7UJh/E8dYsYuwTT2xVzzNTWRP3obM2YAf9rKMMY4eeyH7C7nWNnaRQPXCqbpHmgM6Bv8wvPP+7zshELn1DOU+mDOjUAX42A6sq4NZxnbyD7IIrMtmR7ei3MYlk2YOoxRZf0qk8WL84vqN2PGd7jOqOsnq4W9c1BSGaHTp0/qPA+bWQEIjICPgb6c4rBzGJs5sQq4Dijjpa1QqrXGpjoVAmg43DBoxhUsPH78pEE2LcYqkIG9RA8AkIFgGrXWymjLLs3MviQ6OyJpowbfaA9QHjJyQDlesWJEjpEAoYKhiA9O0C2ANmiaJo7zcQa0YEM4SDbKDAvZJgtIEUQjk1sZzT5on2BcBXSsdm1bovlqYS8SmdJ7aKJclLAwn4HDCCVi6wBYDshZnRnjwtwjKMa8pIVb1fvu1vL6M4J3xSRxIpr3APG+a43CzXwmAEeWFxtjKga7xzi0mmXbEr4P1bqow9ScugUf9hwqMNe0j2yyfgxPm93ZBcoF4rgffbZ7Oh5BxsakcQDTZTMMIfYV8UFOk+vid+3VqtyEQJv9NxOnBSUddHbhtzLC1GkzHNwsZ9th/ZTa+FZRefS/Ei9zSzz3d+ZGYN917zYFqmBfKPs8pZZ2L8qOzS3sqKeyhL2uiRGj330DYwLIatuoZ2tdQbgl6TEsKqiN3R2UrWbNtOo5z0QLmGOLYhcyLxJMq3W95lSt60u7azrjllrarGWMewLeZmnIPoSxAnMDuwUjJ4Es5nWEw2LnrH3QAmXMvWSmE/hPhrsYPbLVrXYXu0tQk21TU52McfRh0AuAIWfbq7Ut2Vx8G2wdAnxkjcPSY3uume9h28qPK5DM2sw5BRgPkCRo/gvnxL+L8VKgdlj14+wjoonr+s6qAhj4MlxLytPCUOLY7IPvJyHB2BAA5XxYJ/7NH/+B703v1RuBvY5ADyjvdQR729/XCLzvfb8jY1wU5gDkKDNi9DG80JcxghhaDJ+Vn/VKtBTDmRoeFpsoxd5Lw4ngRRapLCD3UjPZX9oJRKwHxz7tqE6ePKlaywdseJP9YRvokWNqt8J5UJ8XJx7j7ZpJekCrVQ6tUeYW1FaHmqhWy+ToL/Q+0bCp28FxGTqA+uzLlCqOx+I0I9o0xxgVUAi1ivPkOGTo2AYaK3WMzuw4A11OloGpjknScmVJwiA65uTxcbVPmVDGtU8qoDMS8rrRnT7a1z320NnukYcvOgOE6Abg+IAcT+hSVjIl82iqXoG1huHsAOEMOR2pD1wz3EASnqN9Q31m0NqyajjaCDVZnAaKnRZD6t3K8aqsRBSmy1kpJ7AyN+WEWUkapyaCMsByAToWVWfuqb+WI0VkmzYlxX7Wd6AfkiniHpDtMfWvqcqmTtoHeNkp9bFxBFvbL2d3udZdh7JozwwK/iv/NC7RQaGoI86FY7tNgZ79SEAj10GmR+ciZ3aA4IGfBXxR0Uy5gfwtB9Eque26afuFc01WjDGlpZIpmKZ2lygZIJnAhamelITrvf12rPVdOf9rohquqB7T4yeniJrgRYG9hSXR3QRYr754t7t8XRnPLWWBh+VYiVq8KEGvKy+qrn56Vo6J5hv0XwWKcIoef/xxbbvY3b19p0oOmiI8DgxgDieM9wCTS2JhEJxwzZmco9GDyo7oem/LQQSAzip7jd+P+rXLFSScxHwDGMdBunjxosX9mGcR9WNOZQ5iF3DA7nXmAHsR5mJOs23sDJ+dFv36iADn6173ut32TdgdWkNxn3Fmk7HBYcM+8OIcF8mgynnkCYgtCsU7zvLN2zdK90D3KLTDgFdnUzXucaA5T/oqM8dxklNrCFAORbqyxNVXmu2wf6EilqhWqVlz3lxnbN5uUE3jX1n+UpqNwx/HmG1eeOEFn0OClmOHcWSl0K+yjTOnTvu4t9U7OQHMUp7V0ydgh9I4zzLHsLOs8aF1lHWymuNb92NEivwnHVC6K+CMLQYg42hviH5/5Ah9nw9rPyipnxAw5ry+Y5YLZScus+D6dU5HdX5DA3rWVQYyKRHCSZWN6JB6VuWEq5cy5QawOLbXUaSWcJNAIr14HSHDhhE8chmE5o2eVatOuyyg2TtwmsCizYPEwKhBRs2XN6CjW+TQPYAFbGV7+3V/oGF7fwbHxSzghdq3hbFagKvo28HM0I6rtZyVGsgE27yWnSHwsENQEcDozHgFUPnJMwVzyfOdshK3v6PHclGvsdfYdc6hU7Z2RxnYKqWGXVMZZSNz7DH7gCnkWmMPLhhpYQAAIABJREFU3+6Y86XKKDMglNRgT5utMkgHHFNHTLCANUn7oF0glPAGLq12TjZ9XQESsv6sGewD5grX7jIT6XpoOwcpHBRgnFkrqCwhWKDr4b4pq7yDSKFaZq3oHk/PyYap7zvZ5SvX57tnLk91c0sKUKmkZHFFrA4BZRTR+2SPqEUeVgByC0V+7LrOd6OBYMY1bBQHwLXmMhf5d4BvfBmCfXwX2xoGHPMywd4E+ZnzBOCZH7wXHwTbEpuJnbh06ZLq/s/sAsUE9wDUzEv2gS1iLuWY8ZVSyxvNFTK3wwLCyR7zeUTLALVVZqBgu+a4y9BUShXF/Fp7WesHGhOkWvVZ8V72OcHEg2L+8PjQHsqJAe3HzBuBbJ7xooBTtlZAuQIPJZxKRpnx4Aebt9E0V2CHLWkMselcfwQM2XcJDVZZHWPHGkKAFPv+ile8ovuX7/8/PN96r94I7HUEekB5ryPY2/6+RuC3fut3ZIBH7JylVUlALUYVAxrhHIwh30ndX0RrUrOYaGUohclAX7hwwfuwsm4TBYszjRFlAWIRYFFh/6l7ZEHDmKeGGoONk857AOXQOlmocOBw6BLZTM1faKinToq6LE+N7EnoWRh7lCHJyIwjrkXNsMDKoFStWUAw9rxwOtkfdTrl8L8ciWZxAAwjmIG4Bs5JsvOu7daiMzunOiJd18Hh/RK3EfVUTh/guF8eEU5FP86JnKb+ncXutU+c6C6cPCLH8piPy76dRTCuI8vQaIB20Aq0kjkwDZoMCHWwrf6W2HqAsrMgzorUImuqMY4VzlKrX8LbiUiVhWwi4YVz2WpvIzCTjLvBt9W2AYwcAMgLfVuRcjs50JPJEMgJwzkk62uKpHnKdrj4286pnU98rcrZQLGkDptWJ37hODoD0r7vrAa70f858dCyQs6qQBMmo1Gian2u4a7exCV8VlRBgCI0Wh8XJdBthNRqjMhGD1hBl/1x/iZQm56GAwIdeWMdh1SBAGraBJTtTLvGsJ2yQAQtUwAt23IGGe9Bg2ky58r+6Xp8O5ThxTkC7L50647oiXOuOV5a2e5uzvZ1d+YVpJqetxO3IeGbIdXbj4nyf1DgFmeRrDlBmkn1TLajp+f6oJ535hvOXpyhzM1lZW9W5VTRu5Q+6kdV13zo0Jj7bV5X4AknEwf6CMJ1+uHfc9NzTcypMtQ8A9Tixl5wxRwLsMscCPALFTHKzc6QNMpfwCznxdzHsSIYBqgM+MwcZj5WAEpZqHsEcwKeeT5MJ5fjxzxNvZ/nT7sh0DoXFKhyjZ/uIyrWBMrurWOEih2wym/mLueLM5ysE9nTqOUDhHEEsWUE7TjPEsaiXrrayMR5hD4demQYONi1UM7j7KcEhn0RqERUjPGLYzo0rJpm2RNA4XGVhvD+qmp7oUc6+637RQaZ55i/yQrvtuHTcwWbZr/A6obADI4v86Ha3IjmTW0ktcgCx4wbQT6r5ypwF8DP9S0szHdPPfU1Pfs76pUM5V/CXurnfPL4RHeYMhE994O0iBqRyOMoz4PA+rgonWppZxCMwNAW7JhRzRuBTatTk7HSnCBJaQ0E5q9xYwMVZfNKe4EIJIAOQKUgHEAUG2RxwGofVC2tqF+NFkGJ8gEkCdzxIlDoYBp2zNzpOp5tEGDeNrdRtVvJClTk3dZ1PqbAjHC3exvrP8omHGwBOCrDDoBgDLHzXF9dQ9kZnr9qwVcZ5cpqG/I6k+uoD8ewSji08Jp/laEmOAFKrQAiatr8LrZMgR9/X9flQIABPMJuJX7lQ/l3UbR3pFa+vUgWVfvlmPSht2I/fXTJ5qP9oHP2Ies39cusAbB0CF6wnrm9FIKNOt/lFc0hZZVVMSK7tta9cG22uz0tEc3bAnbrYh7purepfxYw3DADgEWlAsFhdGDTXgaAUm5H2ZnaWerrdYwRgmcaQ4Aq18izfFvBwmSYuRfMsdiC1A8naJUMMNtHsyAaKNga5hdZ0ei2BGTHpqXWOKJgfnY0fuwvjDizDLyMoZOCX1O0ZI6dOYsNwfYBWLkztLDEPhDQ5pr5PsfwdWissXMcIzRx9sM5ce60B2SeME9JDvCqgHYF3YvJUuJ9AfQ8o9ilw2OsLSO+fwQpBjS3R3RulK+wj2Tn+Xf8oyQPsOOcE7YcexhGz0c+9Mc1qXqv3gjscQR6QHmPA9jb/P5G4Nd+7X+0I4eDmzYIoQFiAGOUWQhC7eG91OyFlomRTFQxQDRZaDJOz4vWSEaohLcquhmFXBaCUnks9Vt+eCVCeW+dIPtiv6n3Y8HAyHN+AfB37qj9jRY3vouR5vpwajgmgl0Yf6KspaxLIKCUJQG7C4u10LrmRo4ANY92zFWviVprFkYWHwRvOO9kv4kQQ0slU4Hzyb9xLhdpn6PjHRJV8YiyKYdEPwSAra1KCVfOzrjappw6cUx9SftVn6w+qwegilOPrECFlWFxkADAOF/QEVnwcGzsSdkxehkoQ+2lZRQLMqAS/6+oiAELVWtczwmiXtsCfAaNfAenEaRNe5bmoTqL3TIkqUVCoIxM8TbfoV8oTl8DiexoA2cHB9D9PRvQJFukrA+1jdxTXDggKgDb7Vz0DJFN2EJkDN+UYyDO1IBsaKx5wsmA1AvKOX5zU+u2awiNnDpeWoigdk3NNdkPfbIJuq5/k10ytZ70mp3Y6puKk0kUfj/ZIJ0bLb7KuS0aOYCY7DACNNAgrSTK8ds1mOrmFjiAQtUfs62cSWqtrTTLPaE3JbT4Vn+5vEwmaNAZlhtSrL51S6rL16e663ckgLPaL5rrkgI7C3ICj3avfc3rusdf8UrXzc/OLDSFd9X36Rnh+WdOAGIRdaLdUcBZaharFZCE5lzvCOubFmIEwqqXJ0J3ExKiYm7yGRndO2o9RSAJQM/+AH+pVQ7dLvRDHDbmIDYkon5hh5hqqhsW55K/E0DjN1kbjosdSKYodYAB5slep8zisIAvwRruJYEsPo/gF/McxW/X8Wm8HQzT97i/0UpwyUdzEqndpU2Ua/J0d8m6cpzMc/oWM5egb3Ne1CM/8cQTviaAMO9h26CQsw1/I+aFDaSdFvt65JFHOrLxON/J3DgYd08bqKj3e640B5kxN4NHNaA3b1xzrTN2DjvEa17lIWgu4MCOyckGvHKvKjC5v+yVKacC0rJN9D6e0vMxLXbCigIEAwpOjalkxCraGo8ZsQoO0v5JInHYR4IyzujpXOem7nY3XromcEsWq/rWnzt7WrbsqGxYXzcpuvWYer/vVwHwwWHaU6mGUcrX1Cgj5rdPQB0xQuwbrc9oEQVYJtsKIMQOAWar1t5JywrKEYrzXHdOuQJsNjdkRPmcOU6PejELNNdcV+qEboFXQLT7zgPC2c52pKioLp3ALjYc7uAbdrFly7EN2MrdrJ4BddkTM8URVWogNywXjDHPZhT9Tf12oBLAS91rAekdtYfiB5sKDCrGTmWmAdMwfVxHzfvNdlf/9qJcmxQESLZKdomveXtnpglCVKa8mDsFtgsc86aLc7SJbJDWpRIdI7hQAUUkH4siDmumxt73hPsR2jrq26xVnA/sIQUpt1RSQvCNMpFF2bcXbyzKpi110/Nihd0VC6DviJg/aouocpI5lZys6LmmjZtZXcoqV0BmobupYFHoywnM8UyjtI7dSlkFQSXe52+r+eskeX54z22k9F225xX16pSZJYCHneLfAYSp/2V+xt9Jb/cE78Ii4Hyzb35HbyA107wHUOVxIrDpQEoD+LsMOJ1vUZspvxgy6J84pvIu2ZQkM0yvVnCKexDRUc4tlHHO/6hYdKx9JZyKsFfpKphhI7+hyuyqNSCv8rcqaMzYExwmsGgQrjnGfUmwzesGtrFRrvOsxj7xPudCgIPz4hr+n3/9AW/Te/VGYK8j0APKex3B3vb3NQKIeaW+ECcttXUYPBYUjF3omwG5LFgYbWiTcWBT3xtwzfZRhsTQ4lSyiKW2h++7L2lz4tJ2JgsBC0+MOtunbodzZR84wpxHUQwr64pyNZRS+ohCQzsihw9RHyh5iwIA0J1PnqyaTbZJbWW1bgHviXYlFUmuG2EvgC8quiwWAAUWiyjTVo/UPjvDXCfZuX7tl5Y7ZKNnpme8IB6UIwtdD2B8VI7rqDItBwYExNcllLO2KLGb4e7BB9R65sLZ7sgYyrdaPLcWTG8DKPephYZCEBak4ryLBo16J85cZRHcgdKiNDhfpJnJWOqFcwRws3PUHC8cSxwdeimaeiiwihfJe/prn8Wo5LACju2wlRo1C7qzJPqcnAZVz4A0MijOccihglcOXIYaiBr4oJxq2sDYK3ALIhwvASw5TjhTgG18NMbNziMZW7JXpifi9OFEluDRvVkaO2jKOECpJwtU/ZTZUXPgECWj/nlb1D/V3A3Qoot2S/J4GVd6Hru2zrl9ygs1ZtR921Gk53Flti35g+NIFsm+uMAvrAF6UhOt8L4AvboOOQMecj1/zjbodMgyEyywo8u140Dqc4Cyy5WdsaljrYkGfXdGzpGCHJtb0PzXBHo2ujuzCiztk4M3dEQiXmuuGyWjPKbsL07QzVu3JfA149IDnlHoeowLDueosoO379z2s0hGcXLyuLOiDmp5XEt8zgIxtGTT/apsyj5lXyZaRkJlAZof166J6n1npjtx8rgdu9TaMi/5SUAqAjFhk0SQimwOjinq1snWRg2WucS5YzNwqEJz5n2LRGmOJ1iWjDjnROaaecycG5FGAM8v1wTAx07gpEL/Y7/YmjNiozBfEVIimxMKOPty/1UoyajU6/rnZfcWNBZc67COn+BhrneRVjL6QSmc+udxZVKp80X1usB69Yc3GNEP58E1pqYR24nCN/tl/EPPDnUzdpJxZtxiC9mvg4pk3gRQsU3cL54vPqtM+1K13NPjBTiOuq/nuuaSs0oCtavqX7uyvKDviGmj+VLtZOiperJo4pqnzLsSUcTph25OlrBA1OK8hNL078MaA4IO9FE+JnbCuMBwv/rpioHdHR3br2yzVHr1e1gtovZDu6ZXr54Z19oqEMVcLYPGDGTOMfnBrAWUuafYuAoYMPeLSsy3uVeGjToP7AmlFN4L2WTZHNoiud7FE7rsYYkQQn1G86HU9YsJ0kCpk7jF3EnXAGxudB98nsxhWwTDUdmqEljEHlotv060WCgcE8CuMS/WS7F5jK8Z4RY42yZ450wqgaQSyMo+jMcBtWTNbS/r2JVhZvy0HwJvsunsz32V+Z5ZPdR8EKDjtlUmm2y767y1z2rPZ9TrtaWPHtgWgITRxT4w343uy1pC4JMxaxEFxL52lHnuc80ygVaYT1UPvr06r+cCUTgFXUS/vnFrUTZNJVJLw91dtY7qOyB7ckAtJCVOOK05t6hANeBt6MCo7vuQn13XuroMoBSnI95nurLWWoI2yf6mvr/qhotaz9zh/dCLM5dTs4tN4hhpNYctiOYA9y5CdinTwD9gDvJ9mG0VcC9Qjp3j79iU+FTJWFegmbHUPeY/t3kqPQ/mbvQbmI81r4vRNi49Aq4Jm8U+zcQRi45rxCZlXlsDpZWiwA5h3HnWGVO+xz5qZVOgjFZ5uvf4eGxfY1htP5PR515WWRCUbdlB7GMDyZkvCWCH4VdZ68o6hznImHzg//y9moe9V28E9jgCPaC8xwHsbX5/I/CGN7zJgj8YtqjkYvBjjPN+hBm84Ou7AboYWRYaHFEWkNTtxEBi5HES0xqF7EfohWxT4K9qBfnh3ywyoSvFYayFj5YnCCft7NKNUoOEGBetl2Zmp72InTt7TmJGtZDcEVi4LUBBZmjiGD2Qx5tKLEJaZI1VU3d0XBmkoiyy/1CayqlhkVHNVVsIidTigLLAldhGf7WBkEM3KkeQbPCmKMZzOpd5LWybG1rMBWgHREkbVe/T/VDTBOKGpDx54ezJ7hWPPSAAf0wUQOhu0CBp5wPwA+ChUG3PRI6lnEBlMC0oY8Gb5lQClpu4tZZdOYjmZFuwxUDZIi84hHaHnHlFmXbLfREr0w74swOsMdIbAuiVMU3Ns2vlDCuh2IEacfwEVPHG7RjJQbLDBTW5+j8O0S+VGm5Eo6CL4dzpKzjbfLMyxU1N2hTkypZUJoRdAeRadgenwYIxfMw2sB2pOebw5XSSva6sE+JMZDRQAGXoaltrhJlmDo0Qp7plpJ1ZadkVnNqCzD5X7p2dZGiG+v7AoK7JFEhdjRgFzsQwdnGM9V6JBmkPDA3nrSydaybl9G/Jkeln/EQ7JeuyThsgRe8XRXd9/upttX1SVmVDIi0CywODyrYMyGE8oLZNOu6GqNsoUC/MLzoDOD0z7Qzzup5xHCKEcI6IMnfq9ClnQ5kvBKhwrpjj586dtdOIUBjnBwja0Ljz90ExJxDzivpxMqHFKKlxom838xlbwJwn0MQrPc15j4wpL+jTEd4L9Zp9VXajnELmDHYh8535D+jE0WNOAiwTpGOeByzyGY6vSyNMXa32SkWPPtxduHDR9onj4WCz/9TvcW4jYnZAM+c8XIPYzomMowMyrt3TeWpc+Q6MBwfydA4AaJ55mCYpJXH2Vr2NCdJVhqmUpRk3gmaAYsBzsvDsE2BNS6UAfgICAGe2Y1xClWcMcMaxk1w39pNSFsR4aKM0p/YxBJcYG+wp292Vqn5sOUyHg6r9JNsL0OWcsalFuVRtqP7m/NmeZ5z7MixaP2yYolVW9m1eQUjuLfu2oA9sFey2nt0HL13y927deknBoa47e3JCoEz2eOal7oBA1wPnj3cXzh0XLfuQBAp1HIvsCdgKoMPoMP3dgA2wzPAWwHMrppZ95Z6k5pfzKfBZWU1rClCPTKs7U5+bqFajS2835gnsHe+3nbtBgNksxe12eQnz1scuK+AgLAdxwIMAIbYGsNtsLxay1SvbnjDfyf76GoyEXwbKZMZbljhtpMrQ1XEqela12wac2C0CgUQNbXrDamGYSrnbKFZB0pTnbGp9cFmEgwMA9aJap2SHwKftIwFkuOIEGbl2napp6nodQHyR+0HbQf0/depm1LSALPRuArPYVQN/9B7oqyyg3E9GWfbRnQoUyNlWT2bXkFt/RJnkOYlPrQ13V2+oLeMMmuQSzhtSGYQCwozEvIDyigI0/VYyr9ZOPJOo2y9rbvGbOT2iZxpqsMUJNd+YF9ibAGbmweXLz9tOpf43rSe5tggHxtcJSw47kmAV+2DO8hs7hE2Lkj3jxDP5ta99bdd3YtsI8LE/qMfsK10BOG7ZP4TSKhCR9mdhseF3pJQEMS9uPP7L6TOnvB8ytOwTe0RGme24lmTHI0rG51zb3BwdDwiuomFRgmCM6YDKAbBJiJHCzmO7yrwXkB8ektiobByPPs/fAOKksnFcX7QZGIMIq3EO0Y1JWQ6fc84E7bDH//v/+i+8796rNwJ7HYEeUN7rCPa2v68ReMc7fnZX2fBeoFwOU9GWYxwjPhPAWpkGKVZqUQj9GYePz3HwePE3jnqinJfkVGGoqV1JFBPnMjRODCrv48CG1oQDGBpiqE8ck2MXXaiyXsvKkNxUT2SybdA33TJFDhyZEhZZ2iBh/LkmQC70ac7rgLLGZwUiHn30YYkI1fk/++yzPkcfQyDFjoy2TysHzqkoU3ONdgh4IoEoSpMoiqMCidQMLmmR2lRfyfmZqW5h5nZ36GB/d+LYYdUVqq3KsTFlkk93F8+d6oZHRXWiJYeyuYBgAzBEnwxEGUnAq/52xpcMRlEOLWzlXpzQq4s+Z7GV5Dpw+qjFw9FrWUz39ATcsmzZz6qMcbIWqJi6LRMZkdQPcwoNyPJZOY6APyjFBSzdgolfOp81XfOBIZ2z7uUm9C3VqZHSGMRptfNINqcuzRFpBJH0Edlfo1u3qEJ0DAe4BL4AnBaXARi3MjwzBMHtzUn1eOEcWl27ek5XdIDezZXZMSgmI+JMUrELAPmu78YdJFjCcfCPJcYlV95OrHtVItzDITk+iRw9YzjnBkaMlweRMSAbRpBCmT5dE5le2rlsK+vm7DLZJTkv64h56Xkb3H+ouzOz0l2+ere79tK8ssuIniHUNemszoJoesnq4LjOzaqWTtsePFh9kdcltIUa8rDUiHFUqDNmDmXekRUl8+JML2UEci6pTwYYkDllLuPUkBVd1n4TLGK+IfB09OgxMTSOGmzhrDFHvvd7v7fozBpH5ji0Y2ppkwkOSySsD2xCan3Zhu9FLAdbw09qi9mGOZ1a5wTXYo+iZQCrgXrRqkdF6EuiZKNjBgLYCOzPSQFQ7Av05xs3b1iLIE617UgLjiH2xzlz/50V0TMwI4bJXVGMATRkXpnvIwKRBMuiQk0wDtBb2ZoSzQqNk++clD4C9zwBAcZ2TBlwroXx4BzIPmNTcOyfe+45f9fZ7Za9YTyq7nBcwb4J2zz3CBa4oY4RZ5Rz534///xll5MUpbjqkXHIeQ+bSoAKKvp+caGJbZFZOqwAA5GdjCtONQ49+8W5Zjxpa7ek+m5e/D2gczg5cUKChMddLjErNf+Dqp2eOKqA56aCE0t3JHC12J1SL+VHH7moMaeNnqifym5RUkIQjWATiuPMw4BWT+EGaDmWSxo8nxp1WOfD3MKBB8T2035NwJzzZcZCwR5oQbMqM2nWENYNzBjqoE3LbfoPTHTsDQfGHoRBY7ErGDsFRD2eBs4A6gLOpYpvSKpaWZ0P4JH/bB/vsS/YBwfnCDQW5bqyzq2G2BHBAuSuObY2AwMBc4WMcAFqZ5UBqhURLHBrQ1S2FPuUXtG7Lfxcn1z09DLdMJok0KZgLu8X24j2Wha30PNRgT3TqDlP2Z+qry7m0o7qzulcYFvn69B3DZRpD6ZAqTUY9E8pX/f1Awq1pmk9WFR7u4UlPYerw903npRg4Lwg9NZYt7Yt2yhQvF/zC5YDrJlBBEYlHMZ6G4Eta4ro+U4NLscgWIjwHyKGAFnbQs2nmgcvuNwh84A5z/xh/uU5T21vsv5lu2usAZLMaeYM85BgI/MU24fdipipWS1NYJD9pUSD841fQ6CPY7jEw9lnhXbEDOI4PFthlQTgVvabuvYC3Bcvnfe1YR9IPDjTLb+E/SboyH6Yr1xnlcrR/o/Wb+i+FFMIhhxBBoAyQdHr1695fy9rQhRz45BsKAkFa0IoELwgXwY9DY4bbRpsK+ebxAVjGsZPyvDw5yKU9j//T/9DZat7r94I7HEEekB5jwPY2/z+RuCXf/m/t+HDWGLwMIxWOWztWjD0OGmpG2TRIALJNixIEXIg24BBfPTRR2RM1e5IDjMvtsNZDJ0pdENAKMcIHSriGBwbh7CEtua8UGKQA8rjUN+rtogjYzVZZVmoyYQiTOsbRHicgYNOqrXvqOsYy8nD4HNeULJx1Njfq171hBdbronsNA6ws19yGtknDkCol5wnC1fEvXBWEZTZUP0tDgwO6LAi84dErSaDPD+jVhN3lWEZ3OoeunSmu6ReyZPqM3pY/ZLHaJniLLOcfdHNcNqI8leGttWC4ZqwgENHNogsIOdEBM6f/1EZD2cNsp2zI9Wv0wDNGVst0C3r4UyFe+RyL8jSUmunTKOdBbKsOFZF26am1lCcVijQHNk3rZesl4NDSn0aIJzWJ8qcqp1VOdnKpOoYFhFpCttkmNmebCBjnMwdwMdBAg6MaBZOYgPKdtxMkawoN2rThf4JGvB956wrSODxYNuKkLtfKuiWz2h43BxoMh/OuuNgmzYIcOeCilrYT7sUHD1lTUoIpmp0TTHXf2S1cTTdZsUgvN0X7ZGE8zaUdNpSOdOlc/a1MNbQsKssgKj/kXMPKX8z3D355JXuP3z1srLLs93g0DHVGT9g5eKpWWXyoKhWOMPt0MgeHRTIce2dgDj1uwcFeKivfU6gkDnGvaNV2W1KB8iOarwT0weYmL6uVxw9QHDmdYJCzGucxlUFO6DwpScydbbMFeYRmWscOgvBuD6Q+tZSoIeiyL+xEZwPzirHC5uE44dNgmObZ4b3cPzCQsH2ZN5zTDKbB9WWiPuxrMyIr00XV1TdzvWLnDfbmy6OQJXrOdXWrSnlOvCmjbJvsuSbsh28fwCq44yEh2QbGTtqugFGm6isce81frsaCPo3dpGx4Xq5J4wB++W+EBgiYMdnx4+f0HYE8OYE3i8r83V5FyyHip2MF2OJ/YNebvV4XQcCdG7R1JStEcdijs0JxKNUPq8sMwMBs4Bn0uwKXXPqBwmo0DebKUEmmL7YULjpRV8MItg7tOvKeFMSomNoP2Zo6B7Ozs6AzbqHL+i51bO9Jrs3Ils2fnhYz6lA0fwtay0MD27Lxg10F86fEBhXyzs56TBWmKcEmBxMIpDnDHxldykpcQYZUKpjDKAC5jISHduaAZSiEABs4l2dGDgbcuQd7CugTJumCvSBIJuGAcEFgnowO3S8fjLR2AyAi9gx1jhwbS8m0nxj256qxy37WmAWk0KgkUxsi9Rhc7EBtbWBcwBzvVPZ8ip4ZjcMJPasgWOjXPZPFph5jr0trQnOI9TeYtw4l2x7ghpynWOtA4PKxDI+KO4DoM2P8f7K/pEFHlC22aKKRbEp2janBhAGmHOTXavKWBBALEVw62F4nRLYI4BIQAFzqkwy2WdxTlzTDA3dQQ2tAQMDnJ9qYKXTsC3hw9lFRLw2um88pRKMnaMKNJ7q5iVYODsrYS89XxtSUmc91pKr84HuK2Er2UmYHF57Wae4XzpnanN5phEjvHDxooFsrd3V2olgD7oozB+e6wjRJasa9kZqdOODAP5Cy+Y7bBvGG+cAWE1HgQDvemSqjCUCYvX8IdapwI4+ixK+dRL0vOEnsU38IGwdfgXvw0SBJUQmmOAftyMiWbZNAGR1RygVffRM6vqiVQB4Zg0lQDs0pKCo5rzPj4yxYzFbuo47zlbH1wv1mm1ZW1NON0ZttIKnaF2Eko5NhSnDODEebMO5x65z3QHNyaj/b//Lv6jnsPfqjcAeR6AHlPcS63QTAAAgAElEQVQ4gL3N728Efv7nf9VGDtoMLxy8hx562A4xGaL5+eoLjAozIDcLARQdRGNw3nGiMNTpf8r+spiUKnTV+eBwkpXB+QNos2AtypmNyETEMuLwRvyE88KhwsCTGcPZjDpkZRsEQIzREBTrt8O4oPMG3FKfyaKJx3H65Gk7I2QeOAbOPY4s1waAI4qKUWdBo7YZdyfR5ItaiNepL9V2AGfOAfok2RrTUaFMyQEbk0DOumqPb9wQSFFGc1J0w0E5F1sbi8oy93fnz0x2D5w7od8TAjC6IEXd+4nQAz5xANUmBQcljiLg3y0zdP0r1EXL0YECy3WaeoyzJlocoMEOsa55v4W+4vxQU1wZCbId9ssEHtzPE4fD6Lg5hyzyQnebKEI39Va3SaL+0cCy0fn8pLT6N2iBcpPoUy3U5U92NhEHkaKnKHcADK7FWQtAiT1t7UcOh/eibUwlJ7PHnqLsinOIY8sV+lo4dgnL4ASTNR+0cwsBXZ/v9i+1a2cnwYrX0C3ZizPLlbUpkbOWldHfODGu1aMfMg5sa33iwIKuwXV77vNayq4lRKa/9SzzPFTtYqtFdOaGY/H0cMoKgqjtyya0Nx2fLNzaquhwUkIneADleUuO6ODIRHft+nT3neduKn89JobBKVEjD6iP8lR39doVzVH1x9TxCd5Ua6Jk4aRGKseOutwNxN503IWFJTuUgDa3BOKZJfAFzVv3AIeGZ9ZjofONkFbq3FI2wZwdxAmTYw2I4h7gHGEr2A+OWxSdo1Qf/QLmlwGmxgZnMpTrUCP5HsfldxzY1AJiO/i5dOmS988Lm5KACk6Y57RekyeOe5wBzmVnDmh/Gm8FO27evOWgx4SA/kjLmA9JM2BK7I4oVnPNEw24Ax6hHJNtdKaNp1i1zGlthXAWgTgCQmTywUzcaJxQrpFzIGtNkA5HEqfylhgujz76qB1YgDJBh4sXz5kaP6fv48jT+omx5L5A7cTOht4O0D8syuO6gE2UyrGL1AKPKTsLwB1Tu6YlgQbq0QkMosUwqGzxsQmxETTPKUuJIBjlKIel3bAku8vzMCqaNeNJEMH2Vc8jj68zxhqbSSlqLyojZZ0IieMh6IXNuyNF4WGxEiRv5HZnAyojQQhqdX1B80G15QLHZ45Lx+L4qAOCh0Zw2Ae6YV0Lwl0OnBEU1JzYlA1EfAuAaxul/3E807M11rRdcx0zgSvNOYA2USgYGlCMt7YlcKZa2FKPVpaabCjAjm2U4SwQCBiuIBslDwaI0JMJRlprgFvZbKpbPAEI7wHHLcvoOcNXnU3m/gM0Ha00MC2qSdUmvxw4a9oNrWSlgnDsB3tMwA1tBf6JVWq10LzbAgoV9KvjmUZNsMQx1DpuhUULoiOORsaallrVMcHTvJ5VB4mIJ5aiPwHVonPzK1R3sDw6E9TQwp6BudBo7pQGEZuUfd/SPXNA0foQYnXpuDvSV8Csc38JOlD6sn8/QViVSOjZYd1ZmV/rvvXUje7jn/p7VRad7CbPvFL35YhqlhHAVOeNRQXAZDM2NjVmKiGiNnZJQbB5qfiHHozPwK1BKLNaEkrQ0z3YEbCiTWRnAIjqM8FCxPa4n6zlzAPsDSJ6vGYUCHMLQ+0HtgggnXlIvXvaSKbUrGzsZveSsrClAo/gWNHDE2BE6A+VaOwL9mwIpozAPraFEhmoztwDxLKKVUMZTQUUCWhyF826ESsO5WnuzwEBXYLMHMMdBbSd+97rWaefOfs2TVzHJahQei5VHoKiOzYPVhDXiC3D/1lVYOvpp5/2OOFLsd/qvVxtMVlbKwsOO2tDLb7UPUHfwRfE9yEBgi1nfyQV+N7hw/hPVZ8dZlDZZNki2ZEP/dt/5THvvXojsNcR6AHlvY5gb/v7GoFf+qVft2HDeLKQ4ICziOAUplYGsAwdE0OarApGHmPMwl0ZHMAIEcxqas+2GFKAbJrdE+GN8i2ONsdxvUxTokxNHAa9nHfaRVV7lHU5gKdPF506gmMAIAw8Dic1xKPKLkEhrGjvAQkPnXQPUWqaVuWYouJqEQstcOynMkBzXrSGTMkuJ3lWhp+ILr2VwXSAiuPHJy2SwzVCWXOmG0q46xErMo/Dc5AWDhILuqvs8dKiaixFCzx6+EB3Un1EL5yb7B68eLo7ql6i9BrVkignQqFzO0n2fHR2pQDLisn1WWEZEM1nZAigLhHlhgpoIAczrzK2bEGtnvM13qRq6VjUHRxAQMRZN+dzWoZU9xGHDLzcMrs6K2etLI5jYIuTRaYY4S2cOsRyyLZrvw2gk10oiidiQRyazCmOWVEMneWp9HQ9KyA6zo/MNk4lVMh2zSi0AmVRYzWV0FkfskyFQS0xpuAAtb2un+UY+sCRfLwkZznwquNMMiXYf6NxN6eSfTF2Pg7nqGNB4fa54Zj6fKvFFC2oqm1VZXpKeRYKt8C/aducPFllsi7tOu3sK4MzpOeK/ckh2xawgWq9ItrbgjLJ86IjDg4eEpiR4NOUnI4VZTvXNcZSfX1JKtMvXr+l76kOWRnk1GnusiyUnVtRv2UodNCoi0tAzbkcJ42nFUfl7CDAksxxBGcAoMmWJPsLsGNe4ggB1DyPBExwSNknQmYGVZpTbMvv1A2nhRwOG8dItoa5HVX7tCCJQn0J4lU2mf0A6gGSULTJsrIt58IP50i2+boCUHw3KssECRD0IVPC+/Q45xoQoiIbTPYGm+AgAD2jZdcYf7JOiwoksD19m/l8VfR2zhtxKrdzUi04do/3oCuzX2wMvawZn+goUBdNJprPb4raDXW0RLVKHBEQzfnnWo4IrJJdR08BmivjsKR2XQQaCb4lYAjNnfPE7gAonRUXaOUeXDp/QQBU7W7sbEuBX9ePkv+QFKqZR9SfEjBYlCPu3t0Czsx/zp0gG88swHdq6o6ffZTUTVmGZqk6UbJVZdsk3Ch7WbXt1Df3dTPzot6rpp5/ry4QDFPWWo43pSaDahV17Ohwd/6UsnxnpAcxqjVB7ZvGDqoF37jupYAMATPOyRoMooDuKPPo1nGmF4e2zBwqgSgAsIs7oCynT7kzU2Q/9Rmq8psK5KAXgXWh7MLAEgV97NSGAYsDZoU2fV3+MgE8B88EuF2oyzEaY4eH01O+0bGbinJUravut2ycv4rKNvUkPhLGpcpbHDTDTrFGGEDXN0zNdkAPDAs1W8fWc4atqB7KCCgS6GvZdjNXWgbYhlBrgPeN/bFV9bPh2m2DX8xYo4dj4ywQZmNewN7RgcqCF1BGTbyCEQRYNsUq2FJWE+0CMxm4BNn4Pj0HDm7qO6bAW4mcsS+69r79Cm4pCNJnLQSBauk8ECzG1t964cXuK//xye7K1YVudOycxAvHusX1oW5pQ8+24qusfWt6lpcFKtGVYOwoB2HN5hmcUikEQR3qkk+ePqkAmMoN9PeLV1/0vDkpscEBgTzmHnYGG4XgHvMXv6TUpNd9fYBcbBL3goAgc9TiYPo3gbWwMWjlVH3HCVBINXuILgAz8odED9c1E5iP/UtigH3xb2wa6zTrIvOZADzZ2hJQIyBUvYyr24M0E+TL8MJmIEbqYKWA8kvXX7JNsh3R+yfUBpDr455io0qIT+CYGmLKlXRrTYsmwC4/akjzn+AZAW1sCoyQZLL97Oo5wb4k207Akffwn9DBgFVR6ukSWdW9wOYVkCYQp/GkDIRnWNfFemTxU50rPh5+I4G3z/zFx3xtvVdvBPY6Aj2gvNcR7G1/XyPwnvf8qhcijCTOIkYVw0f0tkRoqkYHQBkgzG/ohGRZyaawsJQADsJHFbHGYcVARgkRNdgy0NCiqLEhAnl4NyMVwR+cZgw8BhjDi1PHNtQYn9IxJ5RJMRXJDuKSMzI4nc888x1/dlYiXjjmly5V6xWyXwBtFhnan2zStsL062qZ4loy/Tc0LHEMnc+8aj+XVpSN1gJ2SJTEUQn/8KoaH9pBjei7almkKCmLCTVEgIMjVqGUE6gFakMZw2WB5M312W50SOrap8a6c2fGlZ0Z7Y6pFRSZZdfnaXGhXRCtTpz/1ZggQWW1ZzLlOEDNmTItkcyyacz6FvTuls2AnozTwtpL1rLPVOsC3yx2XAs0LkG2qqFLXRn0YVOw5bhyBo0GuaHt94mWSDuI1PHasdQrzotFschKI3ayVY4TMB8AyYLtGme3PQFIVrsTAOg2dYGVPinQ7ERIcywBqHaACWcAT0my05u6agN3qBNuxXjQLA1aoTWDzHkpy4SicbmMZKcrO7VbqwdQDUXaXwDAI8RVQR7Gwug6jqoP0c7HKtpkaFrWSfdiUz2PuY/0T95WLdiGW6KU+q7rMAlsIL6m6xqgbYiOAeV8Wd9dWd5UVm5WDtC0LlfgbXWnu3ZD4lyLqn9Tm5QdOatLRPEF5raVXenbLCo49WUn9FyTdcRxJPB0XU7ULWX4TJGXKM5JZ1n7nZVddXahBKrKsVJPWwHPiOKlnUmyuASF2C+ZGIAzNfsTqsdlG4AygSn2gQOHjTB409zk+3bqWp1uhLsqyCQhJ4FAbAHzkGcydiGCWG7hJHvB9TBnmdecB+Je6X8Ktfum7Aign/1zDWRuA7QjJhiQz7zExpQd0vxXdphMDPfZFM7mzHLenAcZGQIDgy4XqOeb34AFnFgeqhNSzQecmoGjccXWOGvfRIcAZ9gF2DZsi508LQo09o4xJBtG4BHqNA427BCc5XmBcpxpMkzYSbIz+5RhpKaa9yjtoMYXEAtwPnfmbPfIpUfMSDB9UnYIhxmgTH9onpW1VjZCZpLzXyTrZhZBZSY3lBlckur1xYsX1K7q0cpYK5jpPtxyvJmVMHPot8x1AtgGD/R3372sWm/db4D3EGJzUKgNAMQekOL1qeNj3aljh2T3DitQKNbA2rxE5vQcTKpf9PFj3YDKBYoqDJODoF7NdtOkC5k6a9+n+d5wbZM/qMxr8X1b5pJnXvZnH32UYaA4mIj9A8ASICygfEAgwVO+MK3HoCiybFPaCFhU5ji215lKQGyRUAyssbPYMRtat5Yqu+WMLTvBBlrIqjK8PF+xm2HjmCZd6ev6Xwtmlu4ENh6w6QIX2yoAiJszYUMRh1OgzaJnOhPX0RP85G/jf+qnOeFm43nPNr2CV/0EtB0UQNwLFF22zedh+6pjEgTV/aZv7jbUXwVf2GfpSVC7DyAuDQhYPYDyiJBRtrNPdbN9g2pVtqOgmpgViFrSIsp9mRW8ufzsM923v/WUdDke11iPdNdvrnSzKwJv+rl6U23upIw9Tx9zzR0Cr9g7zp15ToDilssgYJAp6CWbSrYWm5QMrvuc0/auqTwzJoBk5izPPGwPA+CWefVz7nKYPrPdGNNQqKMdwLEZJARB3Qdd95n9HFKfcoaRTHGxqqoNEurQ2E3uItlghEIRHmN+wgaaw5+xiCNrm3wPfZ+uGfgp3HMy6tg+7AUCjHfulgp37ObhIxPdpQcu2e4++eST1QFE29Ai7+KlC5qDEw4gUOYwLx2Wl+QfzSsox3qIb0UGGBuUkrZ0KGBeBCw7UNJ8pHUFTA7o/GkdV+U/PPMF9IsZVGJ8+GrQ4av9ZoH6WqdGDcw/+6keUC7r03vtdQR6QHmvI9jb/r5G4O1vf7edIxYRHFIMXAnQiBalBQKHlheGkH87AqvVAeoNRtCtC2Sg+cFoRqwCg8u+cHj/9m//1k47hjMZKJzYiHmlXyr75Tg41hhxHAPOy9mb5mDjePJ59s/iAnXx8uXnvCBdvHjJ53ZscsLO9GXVAEaVGyoWiz1OLAsrx0/Ek6gxlFW3mlAGDcdlVUEDsmk48SsSGfHCOV6ON2I6OGBrymRDmTotB5rMyzotV6CPqU5vv4RMJo8MdefPHhW9U31rBxWNHaKWCDEbOTdQeJ0hwPkosEcNJVF9q7cC4i2oUrfUNGMcNgsXNVBmMI3DgvNT1DpTAU0B9NLnf7tMzfsApEN3Vm2UFji+TgYB5Wayotuum9XCL6CMM4Lqtql6+mbldQp8l5Jq6HvVj7TbQRym6q76DggY2oGzN9jAZ7sQH7UyK+X3lsPmYEGxw92aeV3/R/YWcGywLXEXp6v5UEIo3A8v7ALjUMRNd8T5xUFlfxYf46pLAA06rqngfE/n3y9a+8ghibtwLbscxcr8OOtOtoRMDMEGA+y6lmqNArOA7YoxsUn9nAXmRCXWWKKGXufEPStq+LaOsS3Qv6ha39vqkXzlRdTYlQ1cB7wd7J67TKmDxlBO+5Ayl7TPuS2a8MYqwmcCVIBDfXZEWbnjmqs8h5wngOvZZy83Fej9Bpdjh8dL5KUpVPM95l5qhtPDnPFLD3UcptQq3yuyFWEWgHLsAdvjyLFfvsscYy5FxTrHSqYiYjHYBIAYxwKgsr/0PsWWEPxK1icZZoAw542NgVrYjyhZo22HLs7xAOnRQiggPaTA2Rnbkqhkcz6zGq9kEnk6si/X+MmpW5bzbJXpJlRGzTLU5jWBlEMS4aJu0ufYAm1R1GbfqSlO25gCyqeLGqnvT0kYjGfp5KkTBu/Ud3LNBAO5FpdYkA2DbomJoJSC1iwoEWtOVo95ba865wNyXPkOjipZaqjUsxI3IjiCQi3XyDXBNsA5v6ssT7W4QbEbds+MnOG17rxUtM8KeHMOOOzLyhbj1HtsdM4RVVtYnNM9Vpsv2cXnnnvWAGR8bFJ1yQICytRrRmguqG5cjN3xQ4MqOxFgGJEi+LDa6I2PSPRL68SERBAVRDXtWXOYjGm/gBngknCaX5gvfgEowZ9kLzFrDsBRilFmpRSqCQkpEAXQNKp1VW4DlwVmAX9bstNmu7RWUVizmtPYjMrk2oQRYpI9qX6yDShjQbChnu+xZ42qTMCO4CTHdksfjCw7KjsYoGxL7Ex12cICrHV9PDfF/mHfBYBZB02p5lqxp0bjWqP0HNbnKBdznqWR4HZZLVhaFG6NJvsmwGdmSwl2cexS6eY0W8lJi0+4RzRHRVRRzx/XC1CmXAQBMwAqNp9nB4o/ppYWTqikuyUaeg0CytsCyn3begg0V3cEjukc4GPBtFLg59qVa1qrT3fLqwoMrUgHYHl/993r891Xv3W1u6Jg4eCQgtEEAQXyqK997Wtf173mNa/xM05GGXBIcND0bl172lZyTQmunTmjHvIG6i1I0MaUwD73ljnLD882NosgHFlQ7Abb8Df35R3veEf31rf+sJMB6K584hOf6P7iL/7Cxy3bVgJZBxVo555F7R9xMb6DwOiDDz7owBfngx1EHJA2lMVAqfZSBBKZU5RFYMOotwZ4njp1WrbirL+X3vHLTaX/pZduGrjbtiP0Zz0HrQsqIRsl4yv7imDplSsvdNdfuNLYdCQhyk/D3gTw8m/OJxnxtHZi3+xnWUHhdYLtzoSzHhKAKV0OfiKyyjkyJjAPuS5sL/aLLPMn/vTf1vzuvXojsMcR6AHlPQ5gb/P7G4E3velHKjKtH5xfnDYWEKiEOFn8O4qNZHtS51NgsYSYqvWM2jFBM2qZXhYdvo8DDZBNJqko27QmKNEfFrZksVi0cKJZNFhcMNo40RhfFnj2kYyz1Rj1OYscC9isIqYB7yxY7ItMS/otv/o1r+4eefgRA9y7ohtSv8jiEPVqK2/LQUWh9oTqecgG3dKijmM24ro9UU1RktUMZSEY0PtQs/dTo6xzgYZ1cBg10Tk5FZvKGktxW2JWUA7PnT4m+rXEiwQkB6k5tpopEXbnTL3gl2xNAVy3fjJwIzNAZhlvyai3aINkccn6ynmhT+guUHaGGe4cYjelLun+nvhH9jzZB0ItykzL2SESzjssaoBlH0Eg2VRynD8D9dD1ysmy47eLcKnVZcfURkMlqM+2yfIMQkvTuQOcccr4uK7Qf4QSWY5llFfrunGIAZRbmyX44/pj1y8q+8tYAaB1f3Di/TyRxcyYoiyGQitUNuekK/hSQ1cZGre20eccZ1iR96qFD+WTjLJHrpRxFSiIU2QJHdM/K6hB9snOAv8BrlHv0rUMkpGiHtLRCTm0ciS3yZLozxX9362p2e6Z5652l5+/oed9RQ7FUWVJD3e3bijTsCraoebUnBziDXxjPaOHDqJkTW9fZZflrMBoOCIgBJ20WhHtqD61Mph9ArMA2P2i3TKvOFecKeYpcxbHJWJajB1jyBwLjRgHKdniEm1SaYPmGMen93JUaO1A6bkPUE3tMzW6HI85HE0DbADzmuMx59ku9cbM6Shz81lUp5OR5r30I+a8jysgxQNthojma2U/6YNeonHsi2BeQD/nwTmmRRRO35AyLfcK+GyIZsz5Ay65PsCFW6C0Nk1kaB3E0xiM6jvuQSxHk3Msts28t2PcQ1000Nb9Yb88Ixw/4w3bZkQq9w46KItaYoezpjMSrGQ/zKNlMVPcB9n7EL1RNcBk6Ng3wlhkNZcEXtmPx1rPxvWXrhsoH6UlC6JErlEUsNeYTN2dKjq7ngPAPlnBsq2iaaomkrlNxnlDGSSCAgSurGSraxtRqci8MlEEQ46pxZ7roTX+A6pNPSp1XGzkmuqEl5bEkNha7g4ppjXhHsrqya1g4YWzx7WtnnOpYtsmaQx36BusZ3xAQKNKE5iHFaTipKxQ0DKZBNOwu84km4zSvqtnn8wzUx1ACEgsbQHmqnow65mD2bJJZtT048q+Vma6ZcZ0f8mUZS4XNZZyDsBnsU3KfgRgln3Ajjm45x2iQwHVuEUkvcXLr3uprQ62eX+cgg1z2Vnb6qJ9OyAoG8JaET0FdxOge4PtT4m6mXnE/nyusCCi9F9rBvbCgVWPaajZ2PZiflHCs5tlJxsvMM7fUPc3eD5lw4Y1Xxj7TTHG1vRsUbcPO4t+7pQsHZYaPvbGdc3UnUtQjHpl1hKEJLe1r372q/tAe7xFlZzclPbC1vawfsa6F28ud8+8ONNdVY/l6XmVKp04IzHJbZVaXDGb5ad/5qe7N73pTQ7+0XLxM5/5TPflL/+1S9Cpn+XarLmgF/bijW98oxX5U6pS4oTMxYHGVlMfZ9q8YcM1N/FVvvGNb3R//dd/bRCe/urMqd/4jd/ofvIn3+F5zPsf+tCHu9/7vd/zsxAWHDbg7JnzDkAdUoCTQOVb3vIWn8vXvv5Vs9Cwvdg9/KQwazg2dcIpT8GW0fqNjhvYwRdfvOb16h3/5X9loIzmA/PxdtNwuHXrjs+DZ5VjocVAYGhJ94ZOCz6mQOqd2ze7p596ysJg2B5sVcrjOIccv8QqK5idrDrf4zmaEf16Q+tbyuwCkvN9tuW9ZR2b9yh945zMBNBn2LdPffLD/8ms6P3ZG4F/3Aj0gPI/btx6W/0jR+AHfuCH7FjihOKkpbYudNaAjGSKIrwVFWqAdSiQOHg4h3wXKiaGkwWM94qaLWVLFBW10PNd9pE6aJxhtkNgi/2x2ETBkmNQZ4kBZtHjxUKSbBjOHhQ76oiJ7vJ9IqmppbRqtzJL1CJSo0g9M/Ry9me1WB2X7M6oaItH1XrlAAJLWhTW6P+rReKgFtlxOYOztNuZm5EDrR7BAshHRYcc1f5YgPsEjg8dEkVp/4qu7aBqko9J5Aba17YyKROqe5RjKicXF8dAGGDpbARAFOBcmYlytAC8lV1wpgF6tGlucCaL0mfnycizHMIomuJgVRazHDay8qZX0/eXrzbXzrQqXR8varX2IcTl9AW07kK1zqoSObeDVX9XeweizPRdLkVqQC8COa6xw5ndj6MkZ5N2S/YtG8j3Gsw+6Z2q9iQoobrlCDi3shY4umQMEaVRakIfNMEysrItXWOfjzHAiSXDhNPtOj2APHT2ojySjXOSGpGfXee5WmNVFqd6pPJP6iw5PWdqEAvS+26zxXkwhr5d7A9Hls8LHKfdRTkZdjHaPnGcBW60X9S0yYtvabup+eXuqWde6L755GWBjUXtekQtzWgjQt/qfd2caNezoudOyzFZ1DM5qSDUhXMXTBGH/o/jxFwYafOhBLBUHqFnnud8QPWBPCcLEt/CUZqQo8L8Zj7i7AWI8dwDNEO7SxYrIizMR+YsZQ3MD7Kzw+rrCdAO64T7QaArABxHEmfv3tpj5jJzluNzT1DKvnhRwnh6LwI4GUM7ewJ4AOu0VsHRwjZxXs7W6rxuiX49LefWtZwa8aK1dgaCFuTSdacemvsc0G3lao3b2fPn7HByfc5gi4bIdRBoc6Zd4zkrgZ2nn/6Oz3FUtMMxZYS4dgR9UOfFtpBxTuurHIfz5vkhi8z+k5lJ+5eo5A9K/Irxh3oNLZNsU9X60VOe9nXQ5ZWdFaMFQDs1jTotgbYKfB0cRuSL4FxRt+2kql59XjXMQ2JzjB5SKYhsLNlwpsuqBL0IiETJGqXgw2NHVONOCYoy0M2RJ0u+siThNB2T62B8mK/UJQ7rmGTjcPxd/6kxpNYecOCs07LEfhamZDpWu8MjEn4bF3BQ8HBCGg0PPnC2G5sQAwH9Ac39bdka03RhslilmflW7a5aVE8gt4KShr3UuDqA2EC02xQxvfV/mjeYIDLP1sPABmqubkHJpmZWddAbmksG3c46l4m1SKGzzALKGqf1lmHG+EWfi+fKQSIypoABAplQnJ3tJXjX7DT5Oq0roe5wlmUTeDYLfLwMzFvQERGx9gy7TAR1CQUPvE/AsBW+WTFKdNEsHttfn5WDe1WJUil2sr3bUqTub6UkXi5g12TdcAK7ZacdQCygXICf06tWg9suX2kq/mIyEIxd13OwQvcIHWtIrAu3NRMzhjKI4REFyFFxNhZH10J2m2NjgwWSd7w/MQfqTK1+/fx3leHckW3YONh9WwKGL4qCvbHvUDezqODviNbaOVSWp7vv+b7v63763e9WKdWlUpvXtXzta19VVvfTEjq82bLltU7hW/DM/+iP/mj39re/vQUU2nDpFwF15h9+B4mA+DZ8gwzyl770pe7Tn/60gSo+y/fp2D/3cz/nsgRerKV/8zd/0/3+7//+bgIB+wXmE2kAACAASURBVID/8eADD7fSikWL97361a82yP/Gt77u+QVDD/uFnQDwcg78DeOOV8pOeA87in8DEw9dhl/8pV+1/QRU28bqeFVPXUEzC5Fq/qaNJ7T10ab5QAnQggJcL129IubRggNvyf5i86NJgY2NreJ8EtRzn3fZtKrppwsFdfPVqzulNsxB7AWBZeZSAhRhAWH7CEZ86a8+/fLN6P2rNwJ7GIEeUN7D4PU2vf8R+ImfeJcdUxxoflIHwwJgERtAi4wiCwx/8x2MMq/QlyKwFeVbDG6EgTD8bsGhBSIRWN5zzSOAhCVUhjSZaBYCDCzHxEkLRZsMShSpY9xD+WRRoy8przjALAgcj+2TfWZ7snF8low4+4CKjTLskJyCcTmQq6IZsSgPyOEkS4cCJVQqHIUp9RJdUZ3gIK1FiN7LmR3l+If3C6gDHFatRntSoJ26uCFlBY6Iro1DsSMRFOpojUcFXFlgyAZUzRsLEWhUTkV40gYAqHrqV1PiTTLXojHeThF1UdvYBuobatVkljZb9sMKmc5AOA1TLhugkWyo6dk4GXLOnL2ujIPPo5X9+pQAjWQs9Floy6hm9wsYcxoA5W058TixFgpSD8xun37EIffxjGbs1RYlmqw4lLz1Zbc3Me3S7ZvI2SrzoDEb3DcsH1HZ3lAL3WvJ3m0D7wQPKmDg93TsyiLZO6wMlVd8fM1Sia1EcaNM+rrKaSQja3qinADGkBozi+/YZ+d41cbFAFvfd/CBsfL5EhxoPzjv0CT1bQB7H46/nqXtZYm/DelaFECYXdrsnhHF+unvKps8hyjcke6LX/qKgO2GnLcLAjRcv85BjtSVay86UEO9GTRIlI/5OajszYhAKwfi2U7vUFpEDSl7zby6K7EZnv2TAmx8jkMGuMOZytxjnoZBwvVk3nGfEwjDNpRCvZwqUX3ZN2AwbZAAsqlLBlSHKWJHTttZAEtOX+Y4ATCcxgiJYTtwUhHvYr7CTuE8sSWcW/oHc+vIxkwrUHVbmgqMcc6Rmj6Lt+mHLCpzzSUgej86BJw3zwQ0a55hRHVi6xDxYozIIKEKfUDPHHbk2Wee2XVaTWHW2FH3RzbNDnerI+TcGEur5es39shzRcdnO6vo6vj8VH95ROp2Wg92jTXqtNTIolEAADFtfL/GTe/LhqC0vbg0az0IVKfXVfMJAIG18tDDD5iuuSK6NI7w3TvTLSvZb2o444CAD8FBdCIItgDKbP9E+94QaAGYEwghCFNO9qhrtTkembgXpbp+S/WZnA9aFdyTxx9/zDWMBCyot+Z80SpQylBBRNVLCihTdnJcPycnZQ9PiJ49pmCh2RyyO9g2ADIBJE1ZRAILyDYFef2WealgIDPbSvUEqpjFLUiIPWNt2aJGGjiNAw91ma9UfTLA2BnS1umATHSZpALgZs2wD44NqHTZhQ/p++Fv6twGULhHd0D6AmRo2dZAy8IQZX/I8FeA0lFF/ZSNbxdh+5NgH5+TQTdQ9qPLGikgom12qdemmRPkrOsHvALOea45Ydc1OwBoA1ukGqlR82w5Q+1kdQIKjFMBzTLIFbC0jkU73xxjB9aCx1oBAymVK73czdICSMCM+XVQInLctA1llhFb61fAA0Bf41XB3dK+YG2QJgE2Xj+blE+R4VbQc25aGV11A1BZfPe1J6UxcnlKFOx+tYqSrR4alx1D9G2oe4toz2/6p29UGziENsl+7ld29boo0J/s/v4f/mG3Ppa5F3HBH/zBH+x+9md/1nYntol599GPfrT7+te/blbEj//4j3eveMUrdktNuJfYL6jVX/jCFzzXf+qnfqr74R/+Ydu+zN8bAucf+MAHBNa/Vt0uWvcOqNe8eH7YL/MYm0IJDs9eegnDrgPw8jcK97Bv2OaVr3xl95SyvpzDG97wBjPqvvzlLzvT/d/+4i93n/rUpw3isScw2MbkQx1WqdkZC5wS/GeuF508bBZu8y2VmC3Tj17/pgd1WjZhd72vVjrH7+i2eH7oocR+MaaIpe6XHeA5xya7j7JuNdtE68L1z7Ib0bphH2xvZo7uDSJpX/j8pzxGvVdvBPY6Aj2gvNcR7G1/XyPwrnf9gr+faGT+jaOYjBOLRHoMkvGJUU0vZYxuKExFu8FwlyPKthjT1D6y/wBkFqf0LOR40IvYT7JWlcmqNgVMDL7PfnH02Y4MCdvh4JKBwSDzHvsnyxFBCY6NA45DiUAOC3hlbfrtuCI0YfVui08pi4LQhsDIIWVc5rVQsFA+rEVt1YqZi6LCDolaONjN3b3V3b1xXW1SBrX/se6VT0BLVEJV+0GZEgA9ogUG0RE7Y2Q8cHqcKYZq12p+uTaAFyCRHsTUmjVQCAXZbYlM88VBa2rVOJAANGdoUOtVBgjKtZx8KGlup8V+W21WYdUCEw5c8LcdMOro9EehyHLATF9szpbe5WOAsp0/g2nofGofI8cRPGnHlzpCZZjtN5JR2IcKM0fVOTlBW3WIDgK4lyMOk5wnZZegbDMkiPAAnMkuD6hmd9/AYe0BkFpZdFIWrvttjhjCWFVfXPV3VesMFRMgDthv9EWDaz5qlOymTs1b9JksmpmOrdPimgagEWp/ZD761D8ZoMwxrfCqfYceDihGKKkPMS/XiOv+tIyPQThAnqw0vxX/WBHoXt4ckEMokaa7y90VCXlNSen65k3VtOs4p06cFWBekQM00R3X8/rUd77TPa/6Ml5k/bkG6seh4lIfyvwD4COW4vmrGz8oMI4Azqwy0gSBEKgjW8BzjhPGnMRJY84wh3ifTAtzgffC2gitmjlF0AzxlwPaN0El/uZFBpbMKduUUN+s/42N4Idj4WjxSn9P5i7ZHP7mvPj+t7/9bf8w9zk3Xqk1xpbE5lg4TI4a9+CYMru77UkE3jhP9gnAwyljX6ESMqepk4NBMSemCQ7/sqi4BMFw8KBW88rie1D7wKaZUq2xBuiiKo3Dy3jTT5T2TlwL58R18h0LXjXWBQEGt3LRfeJ6086O96vne2U9Z2cBt3c9tc6dO28nnu1oNzekDC6BII4xqfreRx9/xK2iFlG5JmiytmA7Z4dcIm6bYi9cfu6KnwOCPVdUlwiFmiBjZc/VQkkes2vqdR0LszAUOl+Hs3+0vJHy/wMPXDQzhwzv+PiEGA83uqf1LPLsTasGmuDI4489Zup1MYAQMVLLPrWAGh2VxsOBnW70wHZ3dGywmzii2vJRMYgOKTipfvEoU6N27VZNDliUZoBrJJlLLSjozDJBp2SADTxtpIo2jQkF7Npuio1hUMp7gMsChAV6Aa/QkZtQEWiyBe0cmPN3dBxozuzcf/tfBfyo7QXEA5KxI4jzaeyiRG3aM/bJpo4IKNG1th8HI2GYlCjZvibehL2txHgh8toH19CugEFwLWjZ3IKyLShn9lEJC8Yecz3Vwk/ghqCp7XeVvXgdISDtchz9233p27GdlW/0c2essd/UKOu8xWrhGQRMw3pgrnA6wwoCOxDK8RG5E+h1P3uOB9PG5Tb6rplBOnMUyVnX9P/rmneU/EAT5zSWVzakYj/VfffFaQl5LXc3plQ6sajASZ+EQMdPdafOP9C97W0/7qBMGfDK6i4qUP3v/vKvuk9/5rO2E8x75hRBIeYCQPNXfuVXdjOePPtokrz//e/vPvnJT9o/eetb3+rvQHXGdsSH+cu//Mvuz//8zz0n3vWud3WvetWr/BzxOS/6i3/sYx/r/uRP/sT2l6A/duj2LQXvdI7YL+Yw8wJ/48RJtVfTWHJu+CH4JIBjtsMuYHsBk49pPhEsJGgI0AfQkk3m+s5fuNh99atfl2DpM/4etsS2Vz/jAsuzEiDFd8JGOytMMFDXvKXnmu1XWxcQnnWunX1j37GP2AGXmzhgU6ytBGrCuGN/62atlAgjY817rIMExu8NCDJnCKakjzz2olgpfd3nPvMJj2Hv1RuBvY5ADyjvdQR729/XCPzkT/60nV1eGHGMZLJBOLkYU4xeMk84gwDZUA0xnK7f0/dwlqNAm4Ur4hBkkjDwoV8n2shvFpDQQ9lXqNpsy/Ew7GQvUiPGfnCs7FBqseKYLJ6cOwsG3yMbgoI3vgjfxdk+I8Ga4YO0hCihGhYL2h9ALaK9Ei2oUMYlNI+DOKBFhXYNrNFnBCIW1BYFReuTx450p0WnXpq91d25flUU7LHusUfPaxFTLfJRUZKkDDusbDTO5n6rNod+V0A1P+WvtLZLbtnipdig0CJf0KUBnoA0fZmxqldlDwgO4PUAMAGdOC/UtPb3i47pej8UXCubn8yJj50MtoFyOZ/lZeKY8UfL2FCfq/8sSrOb/cDRBqPjvlUGmCyN3RicRN6zo4iTX0qt8oCd+fC+Nc6bGmcoWq5VJhPtAAXU48o8uC5Z2Qay0n1QMmlDheIsABqatc8Vx0vq0PqPbUsoByAPrb1EkCz2YvVaHACGB8eYer0aG94bwAHSuLlmVjV30JhpqUT2ZU3Z4APKBFOnzHdKCIxMS2jgxDtK5dvhBBxEO6I4v5xHZew54W3RFKeVTV7cEFjeGBbFcLt79srt7ulnrmo+oVINRXlbTtQNsxpGBViu6d9T03e7yeMTdoqoR2QelNCPeoQL5OIEkVFw30zqTuWUAwpX5dCZRt0yBzhMUP5SW8wcZm4FCPN+1Jurpo/WW34g/dwRkJoXHZJ2QmQvcE7ZR0ogmO9RZsXJ5DOeuahah4acjDb7Dg2cOcv+TRXWGDOvAfV8hwBXFL4TSON5jG5CgaFqE8cr4LsozKWOn4ACGVbE8g7pOIjpTAn0sy3XahVuzX2+j/3B5nFO7OOUMuBhW+AgkqVBvZbMTmUIO2fJcZCj5s37jEeyO9gyroXABJkj7BABjfU11RmLvkwQ5pCYK4xBVHyJN0GhHBM4PnPmZHfh0nnPe+bB5PFx9Yi/ZYA0N7skVpAy1aoLpZXL2BidAer8CzwcNFsGkMy/N8RssX7DtBTM9byYLqlxJ6t9VMHBBx58wCARB99Uc83Xa2I30LPZlHPT/kkc9jlwAksHpfWTUrUel2jh4D450Vtqy6MpfPig+kyrl+6oQPLYqLoFKMC4I5tYtbfoeSE2tWpKOT1fAaMAUe4fzBMzBRxyQ7Kr9Bqqp3plUvkYUG08qH0wT6vXcAVWnYmmb7Kzp00wy/ugnrfpMGCzWpmG7yfnAVElmVsHNau0o3qmYzsoieGcOD1stQJ/Oj7lI8a31Lmjwq/vk7nHRuzzPGUfbBOgW6CY0phmOBlYBye5qNKLAKyToeW6Kflo6tQOCpY99ljApCEYiz115rkFGtBw0L1lTaHTQo4d8cdS6WYfpYZNkI+2hSswusS8oJ6d59fjSSmMAocwlzC3W8qwu2yF9nEK1hAQpceyS3ikgr66JNpun0oIxJrYx3nreedaGIMVtbx74araqa1IJVkK2LentqXfsKW2eAJi3aHuidd8X/e2H3ubbN95rxMwR0rwbqv7znee7j72p38m8Pi053yYZMxbsrHvfe97d8EtNgX79Id/+Ifdxz/+cT/DiIP9+q//ukF1mG7c+7/7u7+zWBc+0Tvf+U77DdVbuDERNFDf+taT3R/90f9tUIt9YL4uLix7n9g07BQ2BwaMg+F6PrC9nDt2InRr7BpgmHMHsOPnVGvLIQf8sQVQruclMhr7ckGgGUDNNXEszvm6voMSPb3uqUGO/8Y8Ld9qSV04UNqnQwn0fgWy0C/QvwkGeq7xjOn+cg58z/oWei9t8O5KA4N7S2DOQqetXp1JzJpo/QZ9hv0kuEhLLmw0IqyMPcf4zGd7QNmLRe+15xHoAeU9D2FvB/czAu9+93/txQAjGYoyDl6UZzGavB+RHP52C4ZWd4yjGgEetsHQ8h6LR/r0se9knnAU+TtZaRw5DHIWwKhOhkIUdV2yIsneJOoZ1cpStiyAXdQgenzag/ECx0LE4sBic1Sqq2RGMPbl8NFPdN19QefUhgEhHLe5gCZpIaNZK2g//shDAsCidssx7KRoPTYsMCeaoUiN3WMPPdi94fVPSP1V2eT9osYifgK4ckKgnClnI0xPK+dvW85I1adBnysnqI9sD4IstBnywtyEvMhaURskx8tUY7ITul6cZoNtt4ei1ZUckAaUKzOCI1ha1eXcNfPCr+ZQJsgR1ec6V/uhzhIUxQ8HKzTBcswqGw045xgF4O1oQXlk4VRtr3JhBsoWv+L62BeZOY3xgMAc5wMF2+ON44yDi2NI6ywUrpV99XdQL9U1unRP2+GYun2F6KR0lBrAiSXQYO+9hGrsX7JfX0M5r6Yhth+GpDLRCIdVLTXUPpwBggubtHCSyNNB6u9wnPUFsoos+JVJb8EPrr8lgLgWZ/29bzwIOaVE97WfJWWiphc2uqt3qD3eL9Dcp3ZQAoRSeZ04dkquP07SmhyjmwX89fzQTxSWAP1CqSm1eFQTriJqj7e5obpW15XqmaevN4+NmSB6Vlz/717mEoxqdOkEmQLinIUlIKQ5n/rk0IxDWy41/DW1dfm262GrX7Eozs15Du2Y+ZgMC+cQ8T3m2b3ZZuYjTibfxal1vWvLPFusRk4l53Lx4sXdDDPfSV11hHQIzPHv2BLuf9pd7VLAmy1KoM3f1/w0HVDnGNEa2yRNcHQM2AfXhBPL/Ta93NlOBawIqMAQcDZ0Yzc7g21KVwBs2aVLlwycOTeunQwTY0ZmiyAAvVh5AVR5RsnYUaMcBk7Nw1ZaoOeX1lCHj9Dmimz5pp4ZqUfrcwTAVpSZe/75qw7s7Fe278Rx2lEp6NP6XkP/HBRQRkkbETieTQKL2PQ1ZdYZcwKG2C20GCal08B1I9rEvKv7UzXdBBPIzFMCwLig+QA9nHrto+NqsTeiIM2S1INXVdutrPIxZ5X364dWe9CXsXUCWlgy20TVD2+hW9HI0NgVAJ6tH9M2xki/sSWaJy5XsXEtuMx5AfYoBSGiaLvK/mw3iwVgOnJThq7gZDQcSr8AIEb22XXHbqOkczMwxsKWCrWDigaSFSirTDC2tAJwziiT8OVdBzVL/6BYQLVf9oHon7lEvId9s5ZDgWJrNJg7XgEq1+UScoT5YCVuToFr5PmoYF/+dvkNNrJlo62xwLABjqgF529T2wHbBe45VYP3upDSv9BY9EuMycfy2lrXWv2Z2UAXqSwz0QgDZQUYGSNKfBgRt+iDQqOg79Ky5ihlAioZGJRN3wFU07NatgJl7SlRsJf11eXN4e7mHQkdTu+o5ETMh+GT3ff+wJu71wnIwhIhiE0As8Zg232MP/u5z3df/OIXfP08y8xZnnuyrr/5m7/pwHyypsz3D37wg6Iwf8o+ArTnX/iFX7BIWAT3GG/qlPmBCv1jP/Zjnr8pQdvUfUOPZGZmrvvjP/6ga4jZlmNjr6mLZs5Dywbkosdw6/YN20m3n5O9wNdC8BBmyRNPPOFt+Zua5oBogDTPAOVe1EvfuHHLtpJ9nxbV+kMf/rC3OaHgFH9Tsww4h0lSYlsVJCKAwBgsIKp6R231dB5VN17JCeb1vYkLxhHbnmQH9x2bht7L7Iy0DzQWnEMAPdvieyFsiH2M7b2X1o09i/DiJz7RE/Pyzem99jwCPaC85yHs7eB+RuA97/nvduk3AcoRcsCosqhgzL3A6yc0GoNOZaRiFO1YNcMZkM1n0DQxvlGeDUUSY5v2PnFw+Y3TFgpQeraSiZnQsTDUnAsOLoae86vve0n3ApCWNWQ/sshFBZfzIfuBk4QT6Oy1ouUH5BRYPXS9Wu0sKsOzCQhh4dV/D1w81/0Xr35MJGCcAo0HmZzNBdXhDagOb7R78MJZLXLj3ZhaoZCgLFVkORZ2THAqqDNugNn1eaz1yqTg3FHLRcbVl9CocThoADD2g7PLd8h6yinBsXJdGU4V7hZOk/v3yjHWdZCtcdluMsUeGf6ubIL3q8+ofTUVuQHo6nXMF5sjxC/vlR0UNdD7MVSHNi0QZ+o4YL/2bREYAKyO1S9Hqvo4l1PZOin7b5y8an/FKQA0uU7Gq7JIjBeCMNtSveZ3qblqnwQGGBP9jQPPNUEvs0NLlhuvz5TMdgydg2mPOK18xPEYd2eAioKPM13eZLV84nygdKPoCnihBc8gtd+6doAR5z4scNBPHTP7oLYZ15iMkgIuzoq3AAgOOnT7VT1PN+8oozuzKuGaG916v/rprg1K2EtZm3UpGB+e1BxkH30GUtTgQnMeEgWcY59Sq5NhzaEZhLLolauH7LyyFccnj1sUjXlSgliAjspeAPKrjEGKxCozmF2YszNVztZpU/7S0iliK1Gm5zvM7WgA8LkDWhphnKE4oFF1jtAf8wtQHefx5Tq9Ks3gB7uBLSBTwvzHNrAfgDP74d+8mMecJ39jT6Jwzrkwvvwde8P+Ui/Htgm+pZwkIBw7AG3avr7uOY4k2+FoEnhArfysMvfUHmNXcFg5XvUQ7hyk2AB0GTQUC4HrpSUMf3NNqenGWcdRzthCLU8rLLI+A6KlOqs+MelgHqqw/Oa6qoWTsnhipgAQsEkIabENbIF1gIyDKRIE0zWNjY3LPp5wVpVgWr9shoG7ADRAFgX2JYl8belZpPfrUa5b9c0AmDUxZGgThV1nzGEzwK4hk0iN73PPPac66Ic1Pff5PiB6xZiRDdsve0OLIoKOK+rH3LdPNE6JF64uz8g2qIPAsYPdxKEBMW4OCLyLoirFa4olYXnA6hCBwtdhgSmox2RENY66zBL0I+Cl8fB6gLlqbdZ2bRQ2rIxJCV/Z5qWcpVGiBegJ7uyX3S9AW3WTm7SlgqGi68KubMp2IbrE/gZpD4XNxua5t3sDxrxDSYZBNJE1mDZN9R5VbrKdWEcLL4ojovEBIKMZYUCq0gtrPHDK3D/YRi3zi8L0toA69yoCWz4EQNkmGeGwioxWuUxlKgnabcgW8lwO6ryGVCvOl2DHcBzAq8G4rWIxXyxIhk10JpAOBUVhd/049tiaEbCZsIvaBpvosdMmfJ8xoxUUaw3ADKBPYM7BAQ4BM0i1sgLKW9srfo5gCwxIDbtTPTmsoj76K2vMptT+bmpOwRrZw7kl9WmfU0s8VXYcOflw98/e8vbu3PmL3bUXrzgQCFWZLgU8t+taC7/+jW+aJo0tY7zDjvme7/me7rd/+7d3fQHmGXb1Qx/6kOuPmRvYofe85z3d61//el+7gxIaQ/ZHHfHb3vY2g2lsJvOWubwqm1plYzsC6F/q/uAP/mCXfk0/6ze+8Z96v2yDXcN+TU3fcckGo49twMfCznGM1772tc4kf/Ob37SNIQNNcI7PmGME1jjuzRu3DZgJUD38yMPdv/rgv/b1uNxDjI9lrS9VelRdCnimJtU+juSCQa3m9pTKxFjfGAt+HFzCD9Dv6CJwndh+7E+CoBFGvHObtnZo1Ex6/WOb0lUoLYoKBsA4KWHEBHvKB6uysY9+9N/U89F79UZgjyPQA8p7HMDe5vc3Aj//87/sBcIUMWgzMnjJ3PKbehqcqBg/FiMMKgY0IjUcEYPIK9HdOJGpdQy9MhRG9o1BxmhjaAPE+c2++blXkRdVVb4LUI4zyTnjvBV9uPqPhvaJAxa6Z2qiXXsjQOYIqRYUU7SVRRluoGRY1Dh6iJqKRGAWECZwfOb0cSlZXpQzsCyooOipfiaPHFQv21G3fxqXSM2wRE/sPAHUGlA2gOPUzI1r1C2rpDaA6bSJHMSWTeE79DUtyIdD2eiGzgqzPHM+tVA7y2BQyDHK6Sn1G22D4wKANdW4wVuuhTpabcm9KRp7o2frOK61BQCwU3+mV3HBG/AEHFQ22wssGRRnkKHylRK2+yrbr9SZAkLl9BkQE4SwDg8LJhmUZNJq/0Dtih1wfXiRBVwZBxyzZD5wFBkTgDMZwnJgCSq0U7UTV04tx9wQzY+sCvffTiZZIddBt/N1LTTZ4rrKQu7UzzEfdC/0HACeqGNm21K8pa2UxktOwg5ZbAuZlWgQYALaIqI168r8WQVU+6Rlxks3p9QjdLF7/vpUt7w10m1J7Vr+oe6F6MnKNkOZLTEhmJ+q86QvpyiOONuAZO5XegEzjjhBVi6WM8XzekvOGW12qF00cIaBoPdRK0aEa0FK7bwPJZpMYIJZCT7heEVXAACJU8orIBiwcfbMOc9L9ssrCvnMS+xCKHt8FvGuBN3CLgnlz5l53ReuK2qr7I/vJWvB36mhS0uT2ADej2o+2/Nvzpv95lqwPRw/zzvgl1IK2h1BHcRxhIpsJWfRBsmW0jrJM0b3jf0GhPPv0Ko5BteLLQIoA4q59rTEA8BHSCg1fbkWfgOUB9U7mEzvEbXWISADdXpB/ZvZtoSD6AygWj8JaFE/77ZyCNZpIuGM8rwCeFH6ppfu5OQJPTNknOllLp0InQ8ADXvnOd+AL/MFB5f97evn89Jm4Jg8/rSM4/pQ+qclFBufkPNMfSntyXD6SzxxrMCVM5OaE7I9c3MqBViaEcVaNcujBBEPqDWUWudJ2OuIssmQQarlEQwTBXUU3eIZ31Z9fpUvYLU0Zwg0aX9oJWDXdnSvqJeOUJ6VpB2sKFBKkA9BKWeQWwDDNqHhPNsE1icCbqj9o0avgBbHBMCxO7ffsgZEjYWZJk7mvhwk9Ny30QW4V6s8stBeuwjUUXeu7a1loB+CCIw904X7CdByL2LZFADsoEAtYNlWXOPqmhHqg31+sgXFurbmA63Z0HIg+4zddRZax7Z+iK6L5xOwxFrGIsTxDcixiaZXVbCBa+Qe+kPuG2MHk4lSGBt3bKD+56gi6fD6vWUxx2IVhQUBY6ey9M1tBYix/iAEJvXtnW10AKhz5hlTQEX8qz46GTBuKwrc6D8yzjfE0ro7rXr9xf36W0C4b7I7fu5V3evf+BZWue7f//sv+lRo+3RMzzn2m2t5/oWr3Wc+/anuSZUycB1hnABQAcqpw8Ue4X/82Z/92W62l2wuPZKj9swzTVCfjDNzCCEvbaOl9AAAIABJREFUbAc1y7A23vzmN5vxwXuUCTz77He73/3d3zWw5XX61LnurWoJRU1uStg4H4Q8AZa8B6Ano8xzw/kAkjm+qdvyYyhPg3IdOjRZY5S3H3n4MWevec74zr/7q79yYJG2XQRBOSe2YT8IGU4IzLqchJrwxlRYW1nyvPf91vc5h2S5Xbak+8wYUPvM+sDfLkfSD73fZ2akiyA7VWw5BfAUoOV8AMco6SMGWOcx53WT9Rmfgg4N2FfuRS+j7Eel9/rPMAI9oPyfYRB7u/j/PwI/8zP/zS4dB8MeJxijFwMaIS/2GhpN6M9xgHEYcQ5DuyaSefFiUSfJTNGfMO0bAoz5DAcYA58sUCKpOL6pV0TAB8DBi+OxTZxiQDwRS5Rg+Tfg/cSJk3ZC44DHoWYX7gMrJ4nv4uy6rQHiN6qvOqa6ZDLA+4dwYqvebFvgeFR0wuPHEasZ6Ial6HpgcLs7NamMl+oERw/qPYFkU++EDvuhHOOctFvgf5sqjKOHonFTd4UKyHdwYswmMwI1jc0CXFDMAJh2XJpzBtDTVm73gTPJ28bgOA4l0mLHBWEt43GAcjk39f2WObCD1wC2Du0AApFyauUAe/4Md6syKj4FWyYjSjtYldXQcehjiSdoIS+AYQFdqOUGyizOOIIANznuqH2jJM3e6xnDgar6OgMUtjWGF2iWQ1J06KJEu18M40fW2kC5BQrsuFb2O1FznFGAz5ZAKKq/KNY6G4QSNeAWh0/Hr5qt2q6cQjLWBYhZ8HnL84AfKJrOjHKdbcw4KtlcrpvsCvdDAZs1ZfCctdL1ra9tdy9cv9M9d2Wquzm12s2uatv9qkVdkIOrTaFF30HJWceanFA7qIsXlBEQHbtPysdy0m68dMOiXhv6MgCcAIezOnL0h+WA8Eo97dihI+3aqndw2Bl35QQyx5gfEfJirnGvyUDjeOFs4SxyjZcuXbIjB+UvAjCAOhweMiPJwFRrtTW/x4s5m/lNcC20Rn7HdvB+WslF+4C/mds4jJwz37c2gfbHPOV4tg0CsrRpCzjmPqIKjQPI3ObYiPHhoOH45XyiWutsontwl0o1c8ItrgReKcHgenMd0V9gnxH8ifBNURKrhpksUpz0UM8toiPnGPAcuxSbalAqEGiRQ6mXL6pn9rTaUaUOMnNsQv2Kz104Z9DaP0B/VNWJz89avRpQfUT3ekQ2d021nhwPZ/W4npvx8SPeN6JmBG9obUQMzeUDZjwwf6nhFsPmIIGE0jdYkw2l/vyg6qfHlLkDyI2PV8nLhtTYnf3VY07NI88fTjm2l2lJ39TpmdvqkXtHtlFttI4OKYCoFnoS8ZLGl2wo8082kGwlmSiAqCcLpTpysgmowc0AvFFGQjsoBSn7+sVmYC5ZPbnqa4tWXYDOatYDZODHdzNl3Itt2rLpGIDVAQUFOJ7riBtQBr2SvXVXB/osm3pdwJGMt8ML2GQH4QqAm/HC5w5Y8FmNo81rK+Og9totmRx4FgjWZ0XZpbRCtZouSwEo6/km+Asdm0Ah+yIwgBAZNpVe8GbjsD7UWlyB0vrt7K6AJiAEkM98YN4coA7aglrBuS1wyPWQ6WaMseVk77FzDga3wKufEQJEsJ6Kkq4DmG5M9tjlOfrZtHJ8W794WB1Q4KNat9Cs2Kb937rA8M6q5iWCeURJ6FGuTLSXEq27a3N6HlZlE6e7W3f1DC8MCjAruLX/TPfK1765e+w1369+85e7j/zJhz1+71abqAcefLgFOQY9rz772c92n/vc5/zvapWnAI2A3vve977d4D22g3IHvku2Fvv3/d///a4pDhUZG/DVr37VStNkcaFkUy6BUjZ25z3v+UXZzgrE4VsgnPX+9/9f/hwgfEHCY7SFgoHBvpj32I2HHqa0RIFK2QpAMEAZG8F8TXY3dcBRy8cWoltA/T9susljJ2ybowvxHQnrLWr+D4nOjh3imm8r43vr1k37W2Sm8TVuyq4vaQ2kvZfnQqtPzm/2iX0k+Mmzw7ig2M11MC7YdgIBqHSHlVMBtapdBiy7PEf7hh7v4A7rZhhILRDNw8E1//knP17+Q+/VG4E9jkAPKO9xAHub398IvPOdP7dLs8HoJhqa1gHsLQDaFFpHp+t179/JDCVKSeYKB5JF5itf+YppiQG4ya7wnTiw2V8y0KFXkh2COhRxIBYTFgMcfvYTY3/t2lU7fOPjCMqMe3FnXyywLAQYb9OFtMhRq0emFYCOgz+vBWFIDsbpE6dbMlPOn8DZPomRIEwyPEgGb7A7e5p+yHIiRbE+dVyZuWOKFosnOKB6Q2eTlR2sVDQZzdR9AeJQB0Vwq9qXkH0plIxjJqeGbAq1cKa3kY0lMl+1fLQpwvFxBgUnDaBJj0tn9UB4ODp4RY32BpCTk2WWngFvZT7YPgtzZUvi5FVNnDO1yao6KMH5kC3AufLNLifSmZwkGnRN7jUtJ9MUyaJ148BZCFUOXj0vOh7iNuJa2vnzNVFzJ6eJwm+8OiiGvE8wgMwOAj0awy1R9HDGcdKpa952FkPXiiPp62rUQjt5nB/7qJpoVKs5Py6LKLgzTqZGUrdYatlZ+B1xcEaKHqpFq3TQqN0n7ptbnuitNTLy+oxsjfeLkwyIYBxxQOVAbCJ2IuC1rrY103Or3ZWX7krlela9WgWM1qXCPHxUrVAE1lbLuaAWHsfjsISYEO46PH5MIEeOtJ5LVNlvq8aMOnrGkXPCsUdkiWAIznIoyYdGaUUGTfeAnTMyi0fkpEzJMWO+8GJOMif4HTAXoSyeBa4bZzM1tjiCgLAjOjf6FAMak/lknwBtHL9oAfDMRYcg5RsJhHGezMnUFYcRgiMVQMycTI0x9ydBrajX815amZg6SGsm6o159jWW1MuNyz6k9hkgDZ06ATOeaEouch33smjSuo5j4iiGtcLftI4iG4zjy33n3PncNeCyJYAVxoyxxZHkPKN+nex2KI3YA2wYvYwBvQDl9EPlHkGxHjssITnwmp4pMsAV4COYcVf7FT9VjylOOdlxWlYdlqjgpPq3I/5Fr2Ouk1ZXjDW1iy7z0Lny7NezMSigjbr3XDcn6jcU7zFRs8+fP+u5heAXjj1CTFzvCJRMBHrIWhMb03kxhgdEER8QGIISu79fomQCxSPDEg5TjfKYxLyOjpUaNnXCnk8W8iPviB1QpneHumkAFPZKQSzZ3C1lJN0fvk9ZPOs5UH+K2jS2oCjb2Cgoxypo1T1nH1Vm4eCtmCsD0JgjECZqNYe28JcDewj3YYtRhJZNk52w/cLmmkkja+jvYXd1ni3YaFaK+92XjSigXGUTBpfWUKigBEaQfQCUeRZSQ1vrpmwH1GtTz1kKYOToWjRGDhg2JpAjb5wNJ99Ac5kkAgnE9bBJZJRpC0SGHEBbdqzqifkSrBvsuX4IMGBDTb9mLOqnSnDYo7pgK/NtZhLnSas6Pe/79IN9I0Cx6fuP8BfD0FhLjIGDd2hCiJkg2v/KqgJ1/asC77J3ol3vU1Ck25a9t8Cijrt0p1MHQJcFzM5rPZ4f6F68TmDglLLJP9GNHT8v4Po33Z9+7KO23QDlf/ID/8Trq8dY5/r3f/+V7iMf+YgVoZm7oTxToxxBqrA6oC9jt5h3BAIj9peyic9//vO2Yz/yIz9ilsgXv/hFiXb9kTPJ//yf/5rUqP9ZCzIRfOjk1/xD9zu/8zu1T9nrMOTYFpANXfyRRx9yFp/v4KtgM/BlHMzR2FkxW/YTm4HNI2BZrTonW2CKNXDHgBmwjx1yPbKe1xHNVQucaTynWj9n7A+Alzk+rXUjwT6vlXo5ONiSDlxrmH/cN84hatxZTwD3ZMItcOjsdQWUKV2jDIgXwJ7tEhTlWilT4Wmy30WnEn3+8T/t1Sh7wHqvPY9ADyjveQh7O7ifEXjve3/LX48wFoYVZy6Zk6I1sy5XtD3tmjCKqVfkMxYGDDmRVLaNQBiGHfo2jgILBAsZ++Q4oQERKQ21cVdds4E8MlwAZcAv+2AhgB7EsVl4cESrH2zVKtMqp8S9On8Xh59j8iJKi+Irzj77YnsDcZw9Xc9h0RzJ2K2tUIunCLVoiSPKFk+M/7/svQnQZtld3vf2+vXeM90z3bNqZhACZDABAVJEkoptUgZcUcBOJJAI2FUJpMBQFdbYKaoglFIx2IDEFjBiqRKFANngSDZbOWAwi20cWRZgRIGWGWn26el93/L/Pc//ufe8b/eMvp6eGYma7535+vve97333HPPPed/nue/lpt1WZAPUBO0yPHt9ffhKteyd29ZQkCrxMexEV2GqLWFUvywwIdcn5wtWXUrsX4qVws2iybAABBhL2J92UD5GpBDgi9AhbW4KjVS4EpgRNpbu+iZ1xq0QZqVF1ZYgn9sPfZ1m0AK5HBBE1+BvybBtgZDFvFUdM3TJaIMmRRhl9m38A7xaOV6rMzbWLaJUS6XwAJHIpb1H5YyNnvAGkRWCbbqBYiVdQnIU9eiPIos5IDPIshXCzBfKOtvjZ7Ij9z7iYlkeOqeLlVmZ8bQdZIBnJ04jLrHqtFa11eccCsV5F5YrxpjXImjqBAg5LkxPnSAB8BzIx5V5wAm2xWesYJEk9hLSYKwSpHFt8aFsVCsIedW4q2ab0eKJD9aVuQnj5bFpDJd7953R2W9xmqyp9yhLxQ4rBqXukaFDpyjxAmEoFxvy5V01x5nL8aCgQX9ZM1xSvKcr59TFXOs2DAUCJ0tlXVwyy1FvqosCbF8ZH1n3eCKuFZAh+NZL0mCNeYg4NyUMAoBZC3y2Z133iWA9OCHPqJyJKxXWzArRrWeC1YaxpC1HkLo5+vxTuKsuLTyGUARWZFyb1yHmOBkzpZFtPpLu6zfWIzvKMCY8nGQveQ6oC3cWSFyIeKpE01bsVhjbcatnDZy/0lOw1rib1t0TotMEvIBPeMekDnOBo4FsGKWu6YofYu1nDb5AdgyfoDafIdcou0777izLD0nXVu14osZbyUEKlIbizYWb9bBZTNScQsUgciQgwfdd2U9rzECaF8qknrvXXcu7r7nTikCcbW++547BG4R4VjRkU1Yfi6WZ8eTdQ5JeFCCoKB5+JGPLp6ovt55x6HFX/r0qhlf7X6wMunee9c9pbipsmGsAiWXq70B0lTr+fEqG0Xc9P7K03C+aqLfWoqEu+64rWRolcVanFvsKs+brYszkpu3HUDBQJ13liYxypC/IpJb69ku9nmtStlF/XE8fUi0RqJHElRBRlGYlYxQ6SO4Vuc4kCIPmYh3BFoFy1FkmxJwSTTaAwYLsnM0+L3kM4o/Zai3MlFZnSUjWu4hO70F2ooMscVbRhZZxzyHtCI7tlReAbUTeQvZrrXFZ5K/IdzaAuwhpEAZDYirBugGaYN7U0IuiBkJuZzFXxbgtq5fLa8biDLPW4pM7SkoBBGk3XZ7CHkf4Baw5js0RyR6SOqFR428f/qeyWUhvaNkOQ/Psa10l/MnBYIGviSwrk3dbtb46XoM52sNUYO9ZPflUoZcqRrjbID1jC+fK6vqrXVa9f14EeXjp/FWwWvkUxaf/Dl/tfI4LBa/9a9+S4SVtfkF5dr8X/+Vv1JrZr/2QvaShx/+6OKXfumXFr/5m785JSPFIvz1X//1WktZj6xr5rRKTdYgJJQFOYTVlGzXrCNilikdxZolQzYkHPfi17/+DUr+hQyI0g8ZQckpzt221XIHi+znf/7nS8YqJ8Th2+uenhTRRB5B1pHJ9APCjgwgRhmcwg+En75h7Sa7NX0mOR/vKW1FH8FEyUuhuV7Pkyz8PBfkC33Mno8MRqZCwBMiw2dRktJnJSus34wx9x15i5yPV9+hIu6E+zCByJvBIknCVY5LskWulfA4wlgin0kq+baf+L+9kDZeGyNwkyOwQZRvcgA3Tr+xEfjO73xzATXKhTwpAYyARfAhVOMGmbhjfkOAE5scgctm41qrJ7RB8PKGQmkAxzRzHkI88cKJP+Y910vMX4i4rDzVByxFJwqwQloQ7oBc4nToX0A//aKOZ2IRsc6cqZic27qeK5sUfWWjQvNOAhS5YA9unQIpbcW4UIRlU2Vi3btWmSML5N19x4HFy+66veonlythAb59u0m0QZtF1gqgiiiJ1xbxE1Bg82IUTHxJZmJrBXGBcX/GJdsW0CsFPuV611YFuUYCkjrBFOAI3KI9kSQqbRklaQoJekAtLksC2LIVRABQWMwxikrmok7W51hcpACxhUkkD8uoECKWcEAWTdnN2O10IhCIO58AAGELAqVQibKsqfSIAeSmsjDZmNGxvUpw4zZCoDRouijAD3Js64ytFGTXLYsdFmWgF4nYIMptjdpUIPt0xZozhtvKKr15c7kcYkmRRbmTpxV4EaITUA3IxVqDAoA4bX4zblh4nNVY9Z4Zm7o9rE+y/rd7peLvcF8D4EP+Sf4DNK3nzwhfqrlK6autdU8QcdYE9ZKfOlXJlC7WHNlWsff77y7yfHHx6BPHKrFUZb1+5OFq/rziUbF0HSvr4tGqrVuRpJXE6/5S9txV7teVmbrAJiQJV9PjZb08WdYCJcsqosOYooxycqy9Ajo7imAnZl+1ieuYuMRxXrwKUrojCjLFtrU7H0CTtc76gTQ+8vBjUw1zSG2eCe6GAaCJzZ3j4Bn+CxOoAjgxvvQtJZ0glVyXNrl2smrHbZl+QKTxUCG7Mv1PHDL3xr3w3kojTWL1LRZj+p+kNIC7e8o1kWvQR2Qcx3Jd5iXfB/Qliz8uyCRyw6pKKSVKnijbuJK+VQmxAr3cU5R9fMa4IZ8AxkmSyDEoLUj+deAALvKVzKgsw7hxIkOIhUxuBvIo4GqNtViu0UzIev7Mk0/71FfI4vzBD2AhI4Skckjs2VGA+mDJq32yEpNF+lOLMHBvis2uUlAkQNpeMawXKjv2Y/UsT54+V6WyyOq+pTx+Hi4w/XApAA8uPu2Vn9pj+kQl4qokhWWp1j2XSy7Di4X0YpGHpyt2cVdd6447q4RUyds7ihTcd98di5Plfl2O9qqnfPXyycWhW3cvDh8sF/5y6Vbsq6y4KAAhXkVwr+yV9wou0IrTrRwQECmVMip3bSUrLOsyibJMbi2P4k0iyy2ePMgqMkrX8mU9I1uUnA8FCBl/icVFriWng+rIWRawPkgcqBcNiFDzBsLaFmTrLuW6jNeJiDvu4YhB2q3flGpThmg6CZlHhtY84dk7QZnbc33oJtStFJbrtzyJuDw5BpxngLwUeEhtQs60UtTa1LrXugaVEpRkToopDkDxZ8JPaIK9h7gcnkrsFd0H8jvYD9pyX3tHXb+UdGTI5nMSjEkxyOirLce0O6Fk8l74mVgtwThWCaEFeRWKvJWihEe1+SrhSXgPVaUJ6RZqj71Ssfa7cdE+U7Kg8jSc2lmPsOoD3/t5i733fnqVx3uqrLb/XmuIccBS+9rXvlZKKLn813iwxv/lv/x/iyz/omQA4wvZpTwUcsMeUFZ0QUhZ3yGFwSyQU+KBIbmvf/3r5XqN0p94ZUgw6/dzP/fVi9e97nXy2JBLuhTAl6qm8j9bvP3tb6/wnlJsFuahj7guQz4ffviRWuf7F3/2538mucmLdlHgg3tYd8gJ5AxrlL7RZzAUWbDf9773iTijnHrDG96gOGXOj6cLzxW5dWzK20Im6y51V3MuOSO4T2RR8jVEkci4cG8Q93gIxQASYwnjxvXwSkJBwTn0nfOc58TlNxN+E8MD8hx5He8azvvxt/2I19fGa2MEbnIENojyTQ7gczl9Au7P5eQX6ZzEDj/fl/vqr/4GCUmEaUBjslnzOYIPQBsrFEAP1x5eiUmJyyVCPnHNgNcAbgApwhQhzOeO87TGXklNOn6R68nFp63OcU+Stbs2A4QzJBmLMkI6xN4ZsC9NSTAA/ySYoC8B8yJvtWkSS5fYNGXKLZKFS+PFsiBvqniqnTtL21pkdneR5H3lmri/XAbvOnzL4v67y6WxwOhOrCIi1K7VCdjdUpuTXOjapU9xeLhey83XSWLIsIpmXvioY8ggtJQFKgRVDdlyCSAUksCCALkVCDPBVYZUWSYwqfAdQBQ3OJLQaO8W2FFMMpBFlgjOBWMT22yXQgOnJGUxWU4SL1taDLjcDoTbCJFrOJkNnXL9ZFtTXH+zbAi6QZFPxSZ3vLNYt/uUmFlZcRog0g6jBenHagUA3LKpEpGcLwUJVmriIVGcFFhUn7ivAsKnj/OMyzugwOlmfL1xS++YbpfbwnrAZygpWrS2JRwgK4tTg8gkzpHrtsbN5+nZVXwoz4zEYKA+rOBYbFA4cGuyUJRV7kJZuLnPbWW5uoClj1JAT55fPHaiEs1UXdCduw7Us9u7eOijRxd//KdV9/J0lYN69JFq92wRaJJkYTU+o88vlnfCwdvvKRfsgwXCUCaVVXRv1ZWua5HpGOs11k6+S8yY48acoZqxIuZ25xrJvMpaQI+r70l6BYDhZYJM/LDDLlhzrPXE+gF28IZ44vEniqTuFpBjPQNe40YNoQVs8YxCamkb4khbWEEC1JIEiuvE0pq67ByrmNG6RwhwiGfkMwCT7PdxYUxYRaw1yC/kVeLuEjLCcfQtJBoLPDJG5baaKLMmGBNkHdeDkJ8qAnq6xlQx/K3gwdXxcrk9Evur5G4NNuMKzjUydigvIP/cMzILucQ9MFa3H7pN1rD3/H/vVT/urkRpqSvNtWzlPrl4/5/+iWoY8/daZb7Ganv//S+T58ujjzxYs/Dy4pV/6VMWr3rVZ9UTrrq0D36g5sXmAuuvWLzsnrtFsimlA1E+W67+KKvOnDxXgPuRqmlMZt77teZwuz5fpHxfuZbv3btT2dSZGyS7YmzsYl2Z2GvunzhxyiXIyjvnXLnX3nX3wcrVsLPcT/eVQnSf5nOJyqqfXK6l2y5VfWVAdtVwrRJVUoyphE1beykDd5Ws6Fgjay2RZKyslrX47aGBbCEBmEglcqxlibhK53GQoo0a5lQAcCItJ5wi5KM8P1iTlCPQBepH1lgnInTZt1IcKVa5fkR4bR1VfHC1LTfU+swEsT5SXIvJs5J5Sb6xIaIIRQ51H1mbtB+iHAs3ck8nuDtSZVrUiuCbt1rRCSHkXiR3ULJyq8hw9hrkpDKkxfvF4+F2UfjRTofe6DNb7SWzdX/IM7sRKycDSslqdvuaLZLqD23reGf3tmzk3l35AOLMk/QP+f/p6q2Lq2uVEKqk3tUFZcWKxFe2601XUYqUDEOObiq33c2VzXBTuf9K7i0WJ04T4vEpi9vvec1i64F7y0pang+PHynFoeuRo2yX9bP2bHu4ESZyqeoa/7Gsv7//+78v+UUCLJJ5IRcSKoa8esc73jGVpWNNpzxcsBVxyViTkWHMfWQJa5b1vHv3vlq7JMlyTWXmBL9Z45SdOldrK6EhjD/KML4/dPi2slh/UOsZ/IKsjDIMSzayAHJNVvw/+qM/Ulkq+gzOon8QZd7Tr4c/8ujiD8rVHFdosEsUmGdIdlfj4Wz59rSLLOW6vJLYjHvh2Mh6xjVKxZSF4nvGhzGIXLulvJRuLS+cYLfkZOB8rqH3JSNIlshnnI+MpW3GkLZ+9dferb5svDZG4GZHYIMo3+wIPofzk930OZz6op0SC+jzfcHXv/4rJ6GIQEMoA+wQxAjFWHUQrGwOCHYEYNyPEKoPfeShEpKnaxM7pJrD+/YWYS5wQ4kKypqQvfh4lSDBIsE+jusfm+3Oyuy7NXGptTHH1RMhi7DnJ8SKOGKEPCQd8M4zU5wd9TvLOkOCm6PHjqgWKp/RV28GlxRXyKZDtkpAOeCRDR7Bf6AS5gACzp2u9q8WYanEXXvK8sHvvZXUa18l67qr4pHvvbcIQ5HpLUWAL1y0SygusySsukpCJcpj0C6ug4AFWY7JDk0pErt0ArKILSq7lAAQcXRK7FIkTzFlOHkWQNxUxOwqFhewULUr98sChQB8ASRAE8Af6KKa0BBB2QRkIZHDXQhlSB9AU9YVAAaoCdDZv+UC6OQusqISO0yf9HVbwCGexE8LcFFWJRYIu5YDCOfapCay3SldSPjMkNAgU3wbl8MCYPJAL7JJoh0sIwXethEfjuuekt9wvwDIOkkxddI21HN0rOLWcuu7imKh3EHl4q2+gDWtVCCR11bFNFq5w9goQQ3ZrNUdSkJxHwxtndM1mVXj9XwBpZqPWKspz8WllYSnPlO8cF2Lcj1nTlfm9rroziITxB6erizWjz3+VGV0vVREuSwfl0g0U+7QVQ7q4bKUfPDDD5el7latI+YIc/PMmXL5p+M19pSn2rajvCTKfLW9LGG3lnvr1rIqExt2DvBWhGJ3kRMeEjG4zHfWD2SGe9xdWZxZm6w5JY6RJwCAqZIsVbKnxAhzXkIf4kqXmukcA7FjPB/+6CN1zi7F9kGa/qQyzY4eKJRS4fi4J3OtEGUAJ+uPn4RvBMBxLf6mr4mLS4x03K25r0crx4HcLXle9fxQ5nGtWH1Z18ivuCsiowLYQnRFmNv1kuMDBgP0kHtJwkX7xNY9VVlsGWPcjWmPOHE6EeVevGrGMnr0G9IbpSHjgtzC8g645Znz2UMPPrT4oz/+I312330PCMzSL0g1ygtc8fGAQQY/9NCHFk8deVJu+A888LKaaxdrPl1e3Hv34cVnv+ozq/2yYD3yUMniD9W8WJN79yte/nJ5NhwtD5vTpXyhzvK5+jl+vMJh6nneeuD2sq4/UBZgPBjIw1BW31IEYl3+8Ac/pOReDzzwSTKhniyrNwNBBvjzRaLPnsLSdKTm6YnFJ33yPYtPetl9Fctcsnf7Jnne3LK/aitvr0RBO0rpcWBfjR+10TGVlixA4cV6h6yW5XNzkWUlyBMJrcFFoVjJuzaVklHMTSZJuyNLdsiY2go9yC3cF7mLhbful7Z4VigKnZjPdYhJDihOK4uyraFS0CEzqw+4c8ujpZW4kgX1H67pnLidNVRySUo0ZIu1niIm10wOAAAgAElEQVSNIu3KT4GMspV6U81b/YZoi5haLisZl8i0hKms3CgfHTRjWahjKzGkroVcllxzPgkrQyGhzqaNfJXLOgm3EoLCHkA7EoSsRhSiTo5Iln5kszJiI8fchMacsduKJ04rFkWOmyhrz2BMsepzfVy+2Y/a/ZxYcrPrWnvbKime+lq4QXWWS6G5uRSXlbiNsJrNV0/V93W9S8dkeb+8ef/i1NnyhFl7+WLnba+sZipcaksR4qkCROGI2lMISUhZSZ7p5nL9f7q8Mn6rMkH/k3f+Yim6TpQ19rOVzItSaLwYM+TCz/zMzyhXitZ2xwjHsw1ZQhZssltnn0i4mZX7VpgQr82jc1QJnkNXVHbqP773D9Uv2iYMTfG+5d1B3gBIK88O7ITCMMo1iDLjiYxF7vCDLEZ2yL29xj3lOG87eEjP8QMVDoEchcxHbp8o7xM873ZVmAXXQD4TW2x5j7dVJdsqAwFhaXGnBjslZ0WOS7URlIWMSzx+pAAt2XiwlLYkP6WfyHRcy+k/bbKGUoYTeRZFaBSfHPfv/uB31aeN18YI3OwIfFyJ8rZaTGtkKu1Mqjd7M5/I51O38Fy5OaLtZVHHJfgTtc8IHAT18/360v/ujRJ0bCYI5QtlJVgrELej5wBANhYO/j5awBHLl5PDbLFLJu6jJdjvvfdlBazulxshZJRj2MhJsEW8JFYryBgbDJ8To8rYnyx1MuNvAL8mgoswZkMAUEZJoHIDFUd8oNqjz3KpKgvcuWr72LHHtXl9cgE7Mr8Sk/Pww49Ks447m+IjtdMDcvmLpD+bVRZmT2WP3FnxdHu3lRt1JRnZXoBqb1nwDlf2VpJ27a3MrbIQV5ycQIlijmvzL1DHWtmEO3S9xcXaCWdseVAmV1kDDHzQfhODKuJXx5DJm/82d9IViPL5CzXe1YfJsllud7L4ivRV53FhFmFtizBu2bE0KPN2WUea0IpAYyHFygEIrE1dABPLCKCm+kvSHGWXrRtQxJwQQAGXCiaEtEHGlbAKQKbSSVy/xg4LOpaeOvqqkluR+dn36ZrMqq4sQGb37+ozcb2yhHSm7fYusBs408LlRWKxAUhvKcWHwOXlcuOrOteUMgE02+pjnApywQlSnoNtzJGVms+JaZRlZAagcpHHLbKAaGViq7hikuGQ8d1AdFuBel4kELpaYF3jgg6C+5dbO2S5xrWsCwD3y2XdY27jYrBzZwG+qo/8/vd/sMhdZZq+um9x8uK+xYVyOSTE4WwlublIiSysX6yDcquD1D1ecWwAKmfNtUICCy6loi5WH9aYv4QPlGs3BA4S480C9zsIKNaVK7WGyrpXiiF7S5Csy2WNztW8O17lfQCE09opQKUYuHJlTHmjyEGsFtwnaxe5wDqFwOHRAUlmfdEO7SUWkOsAtpATcWWOJwoAkmRQUiI1aT+P7NWasOWC9hgLyaGWy4e71AkxtZJDUgZYRnAMVib6juUWqxGf3X///YtXUPu3xgvQikXbYNFu6kyS2VK0W1liAXl8x72kdFZitWVFr3mLyzty+GABWa4PGA2YTSbwJMTB8hXPjViQGNNYsJGbWA+TLIy5ynGcx/MgJh/yQ2Ku/eVtwLy/WAoZnok9Ti6Ue33Vm72lyEXNw7XKpUC9blsXK3ymXO/3VlbsWytmHQL3xGNPKrP66XK3Jss2VjrWW5QUZBM/gBKxnsNHHvqoQDDjhwJERFGewnNCQMJitpfXzROPf7i8brYXYb+3PG8OFTlGrBwvUF05LNbwpKlnVIrMPWWRo/Y4Qcqa4yTQ4j5EOmqNy6sG+USmevaJWncQX/IdkMtAZNgLXtJEvBkpowHxd1KQmYiKEKtMESTVyjaTSrsMiyi1qz6Zmrdsq1hpPFDg8lLGcY6TbuH9gpKRtpRnIko4CR86RGeQMHUP2qNRdMrfuDSjePzUSm9F3RwjbTmOBwxinWaU+4EuSrDhPVRyl3tDkVfKZRI0UY1B9Y4h9LVPUGWA/kG05QFzib2CPa/2VxKkMXY1z4gW5zO8di6Xwg+PE/ZFyTntE+wvRWyR6bj6M+DV74vKhG6vKJSNKGtRGLh8Fw+F+YYlGkWFXXFVHohkiTWeWysj+da1vUVoa79GKc74lFv94kLNPzwHat+5XEm+zl+qLOs771ls2fVAzZNDi488+KEq+/T+Cj9gbyrF9d5DixMVtLy9LKavee1rVHbpcimVt1Y/zhdm+eCffWjxT37hlxZ/Vp46n/s5r1181Vd9VdUE36+5y71BkH/u535OrstJ7plSl8wF3LW/7Mu+TJbc9773vbLu7t1LOBel+45rviDDXvWqV0lZyHuUWSjiUYC9+c1v1pqJ6zLzDdmqGVLPh34gn/k+McBcP0kA6VMsvRwT8nm6FLC7KpyG63BNngUvvkexx3WQRaxVCDbyGFmUUJS4Rx8qDxbkHKE5YDhkYqoTMD4YOZKIkGd95MixxYMfflCJJPeXQnd7eYOA3VKrGvmlqiH1PLlmcr4kzwP9QdZxjXj2Haus+BuvjRF4Pkbg40aUd5VL11pN+Jfa62wt+JOlcX+pEuW/+SVvahLX2ZJLQ+ssqY47SXkYhCICGFJ84niVZynBLSIiTWK5LZewlVt2WXvZTBGOCNAk5UlZGtqOAI37DtZVQI9dmrCOdZyrOJFr/pE4aTsWK2oHFpimf4m5JNvq+XNlmSqQcejQ4dpE9i1OHD0pYoB2HIK9EyugtOzUb3XmTpKNbC9ivmdXJZvZW+5Ot1Z90YqJ21vXuPXAngKZda2KRd5RWV0xkBIrx0s5YxRPVp+TEbRLHF0pSzOuftK6A+LksunkKry/3NYKuakBwHAJFlgiAykgA1e2cquFuIbcqddYLxqw4UJd51zCOlzjTx+I1QL4yAoBEcUao2yqZGHm0jWGgBTjMYMsWSRwxQTYYQV3SRYlxaJkS8WUkWFb90t/21UyG2/qc0Jx7QboODX9oxStfZ48BnyvItSKCTbI5eUQ4a63jFWGOaV7rHuuuUjiNebZJcBzXWdrPWQnA+MaTfxRXLSlOJYkgJxcAylbBWZlbHgmdT36gKUCU/YWxUgWcFf8dLVd46gyLfVMAIlSqpBgrUo8Xey4QtdRLoBb1jPmBBbxzUV4KaFz/kIBhNNXCug9WVa7chs8U+XPzu6oOPvyzqjMwgY5ldioYkWJPZcyqax0jz9RRLnDC+xCV/FmFX/M2J8oKwlWdD5X2bMC3x8pL44jRa7XKuN6LAUmhDXX61xq6uKGpxjzGr+j1YatF8QDk7kYBSGKHci1k8tA5EJ2AV9xmQtIBEgB1CCfcW9mPfOTUlSJ75Vyo34AgvzGC0SAqvqwv67HmjxWmb6Jr0MesJ5uO3ibwBrXRtZgSd1fY8W5rHmsGoBw2gsRRz5xbcAqxBWlGlZZPuc4xgQAS39jhSGMg8+wiHM8sYlJEJiENrE00QbHAPgAzADTO0vOjXWTk1AQ4JpkZrhe0gZKA9pIGAvnc49kusYa1ea+tsRT95n8CSgYmVsuybSviPKeUhDiZr+l5qMsorVey8Bf7dQ91Jo4fMfti3PlkSDraE3I7WUhpRb3tip7d7Vcgi/WtfDK+XCB38crg/otkNeyQJ09R4JDsoYXoahWUdqRQZtEdPT1gQdervtn3iHTOWd3KRYhbcdPPFXP4dhix9byDipPhltK6ViB+osLZ45UvDI1WcuNuzxy9lbfd5ZM3l4l0ZxgEE1T3d+WStSHBbgUYKzzba5hZdIlkkv+BX7TMQSZiaXlR6/ndo9W4HDnaXDJI5qyezC/CX2RopGwF77XHoN1mKSDKOdqnIpYKvGiahqXzKv+oMxUiT2F0NjmG+vwpMyURbiIJ5oLhWMgvJGHnQsB12O8UmJEloUW8q1OWhaqaygxTfad9JB8CMT3OPYaguzcAihjcR9nTFyazopByhByfyT8Mllmb0LRqWRglUXfNeJd11heSPLqcf4MYqhVRkvKQTa5Irz1t0MY7OmjbN0ci3K2S3TxHX3RM+E/QpPIpI0isizDW6pm/OZK2qZvSfx4pbKanz9RYwRhL4tnhaNc2nSwDMh3FlE/VH3Zs/i93/uNxb9/z7+tkmNVmq345ub67PipUqYVafvrf+OLF69+zedo366sDZLtj9Xaf/f/88uLP/i37118zme9dvHVX/M/a9u15Xchi/KP//iPy1UaRVQUVHzHuqVc1Bd+4ReKyL7zne+s2ON/yqSTolAJRQv/oCQk8zZW54SD4AmEQv6tb32r3KeTsC/15skVwLgg45LVP7iI+UdmbIVB1Zgix6iRvr2Uw8gIxzVXRv3y+EhG/GTHtmeB5SAyjmeUcBrkVMrZcX+QdPASCjfuzxn9bVGO1w2eRto3eu/Bk+yJ2pMg3JLvp45PCtOUIuP6XDdYj7ZC/BlfhwK59jTfEd628doYgedjBD4uRBlL8p7Slr1UX0+UC9xLlSj/9f/mSyaNoMpXFLGIC2UsyeziWJHtTuOaohGAAG0SzyTGD5Aadx+EZdwM41bNOHO+wDEEWJp7wJ9LCQAcsUgn63biGDkOgUvbAH3aCUmzFaBcIquPlIG59ZZKpVlA4dRJx+6Q2XVnbT5bK/nWrirqSawnWvAzVWoFV2qyXe/dXdabtdMVl7yltKsHlVl2V53H+VhPARGyRshqCms2ONpEciKsvgC8It5XytVMhBFwgqUZbb7OsSVLVhPFikHO6t4BPRAxKR6oG0rZIseP2YAiVm5XwWoWSzbABJCtWpZ1HaxsJCiDfMiKVc9xM1ZR+omrHcBTyaoKNQDAKe+hxk2S0ezTj1hhIcrl61xbpRN3GYCZPMqdsUEopFo1natnspLzHSQeZYHiqU1Q5TVZ/8lND9LdG6dKRYmM14Fkc5ULOvWWnSUc8g+RxPWQ+UY/5MqFlUQGbluWN0P4uE85L1LypT4vIE4JKVmBsFwIzMYKQjy5MXilM6l5RdZqXPuqL3LPxCJVbWKNQBECWDxrki/PBB0DWC23+laeXK77OHW2yPWlrUU+Nokov//9Dy0efPTU4tGjFQZQLtfc54EDByv50Z3lorqrrKmOzd6776CJU3WITKFJLnWurMcXyHRc47S1nh9kAndCrMn/4T+8twjrB4tEHpaFgzXx2GN4VbgckBQAuIWXpVzWtAKksUIkbCHrO27QWGUBhQFhcodnfOt8LLfJgMpvPovrHuAqgIvjuQ4/rHEsOQAzLJa3Y/EoMIb7My8yUGNRjnWYcyCzyc4Nydxaz1jZ9dvrBUBPf5MEkHulz1iKaCeJCO0mybO1pwxtKqlXtRO3QICp5cNOkV9lda0XbQYEst6IveMaqdWKxw3KQO4lsYIpj4KygXHEesNnUTZEsce4cT0s/SgCAKK8oqxgbUOUmYMnK7M5co9s0URi8CyJx9hVyQSRabvK6+VChQbsrwRf+/bvXjwNqC2TLnHpF6p9MrXvKQsSlkUIqa1cp2uenipFYGVGL6szgJj+oFR8qvpDWAxEaBOl4Wo9KX633jOWKCuI3Uae4EFxoerkbi2ye7mS7l0qJdH+mpu7Snm06cqp8sRZWzzwSbdXbfryEihCQzw0md6VLAorKTqxyogMKaWMG7KLOuwIVmVTlnuvvXcEihS+wWrhZU8cCxaSJ9Yvlqxibts7hc+aKDOWSoAoBRjMyW1LKJDXQGmdcZOGI0KIAf+UoyPpGEudPuJ9gyLRvbAlG8UbsdXUaUaJQe4Cruskjw4bUYe7g2bKLv3EdtBtIQP5vEJuKA+F7OPCUtypzh5yVf4505gge5C9tMBYuUwgyhXawpun+0egj7yKICsoQJG53oqsME3csT1lVMdecrvHmuuiKJDCgeRe5I+wTGcsJP0RpnwgRQR7laslbKp95GrFJZfUrjaLEDNi0g6w56B8LKU41QSqtNfWtcOLzXuqLNnm2+v8TYs/+Hf/avHnHyx35vNlMa1EiEQ8fPjBKotWBO/VldDrS//Wl9Qaq+Nl6V4sjhcG+e3f/N3FP/8Xv7749E/9rMXf/btfW3LasbisPdYkRBlvmORTkEK7Xvfff79KQn32Z3+2YoJ/7Md+bPGvypUb2XHo0B1TKBrX+6Iv+uLF533e51Wbzr9BTgheKA/tYk3ljV2SWcxT9nTWcIwCUlJgkdcYbpbnHOQdWYkMi1LP2aIpB1fJUCt8hjWKDKbvIZ78pl3tvaxZ4QzL7PymXXIc4AG0s0IjrAB0EsokGeRYlKoJfdlbCq8dJUOQXcg93K1RkOAlGCs09xAyzPnIOvoItktOg9ReVnLJkht/8O82XK9bGmz8uskR+LgQ5T0Hqz7mS8Dd+pmezfWIcixnOUcue8Nr/H71u+td59na+1jXor0XyvX6Df/D3y4LDKWXXEaAbNG7KvYRocdGcOTI0xKuuwrs8IPmMS5CbEImsB4bxgHhnYyOAOmAS7Se/B0LFMcEZCJoXa7HLrnZSGIxTnkXgK2JtRNIyNKIhrxciG8/eKtcEyHZuCBRjgKQzsajvtf83l7WmDvuqHI5lZ11ewGSM6eers3+crkclgvpjnOL7Zuernb2OuFOxRdxX/RrGySzLNPU/MUSSQZPqavJ5AlYKnACUbtacVe1NUtTH5CjWGO5HnM8IAIw16BOWM1kTsGvshIQs9vZe7WRG9jI6s7vJoUCe7IYVPuUp8KigUGmY3i3lCumSn1ofAjm7WzTuD1CyuVLCeBjo4cxGtyYnRP/XCRfia187QlU8beCp13b2HnGOIebro9BWVhyCwDFpZram5PrJHeE661cLev69A3AqHEiU2v9TawxYAsVhACJywnRB2JzIYMCdLLS6MuOC6x7AjTU9VSGBndsMoO35ZT+um4q55OFFWsNZgeui6trg+ey6gABnagGa45dCQXxi7gT60j8JCXEzheYOUEd3GPlZlY1k69u3lWA6XIBp8fL9bqspeeKqFWyopOnXMoL6+++conlaePqvb0I7L5yl2YtsX6oN8kawEr51NNHCiCeKUVOefvUcViSnWhvm5I8kaUYy+UrK0sx6xKizHO5UMDq2NHKmlzrDYUM6+FsEScrpMpCXQSUvqRcG+sOSwBgKmssii3WOuBICajKLThlRgCCs2XE2Vch4JSK0n0U6QwIZ63Sb5KPkT2ZZyQCXs9jZxFXZfuu68c9GlmRLN6nKzaWPh2qa2Mxoc3bupRKstlz7dRxZuwSL4d8od/8thLQGX+ZMwcAnaXUQ/b8eWW8pV36DBgNCDQQvlDZnY+oTmmUALTD50ow1/JqDBHJGL68YoQZO/qHVRy5wktZqI+6fAxW8IwP10PpyJoDrCLX5I4vHZszdEPAbrnF9U4hUWvlEonib9fu8lyofopU19qgXMxayUAy/6ObA8DeWu6qB6q81/GTxxZPPPVExSZT8soWe91neVYlNGQT61frnGtbQcQecVl5BMrtu8b0tgpNOXOqkj0++Yjbr+dz16EDZVkugnHbtrIq7yq361J+UCGgLNubt1SSKBE/rJHIlFpDKAcVM4E4cNIsKgCg7NKWK3degL8VhwwO5B63X5eUsrLNc63Xr+SROl7/+x6wfqqqgISULmdlpmQP70t+ss5rPSvkA3mpclZ1BtZRrKbtWmyW2bJO8g++bZdnuVij7FP9d9e4RQEpjxcpO01mLNk5B6WEqbcs5vUDIWeukb9DeSnwTOJe5PZt5YH7wL1Z5mlzoA0lM7QPkCy8GhLHJ6uaATHhXBcXbJSLsgTP8dMMy9ba+9EaSB3A9xBkjuF4KR5RinoIXGKKk8SuJdNVY1nEHplq7ySNDfuV9MTVbilUrlac+9lz9ayrGsD23XeXtujeaquSGp65sPjjP/zXi0cf//PqYyl5ru4ut+uKz/3wE4sPVW6Hv/SZn7V4wxu/fHH3vXc1P+f5b1r8yR//6eKf/eK7K4ndfYuv+Mqv0ByD5LFGUWD9yI/8iMIzkIcpQwmJI5M2VmLW1O/8zu+oDBN17e+6657Fy19eSfFedq8UnBBgywc8DyCvJBWzR0D2SSzIZ/HOqM92lLfP5IHVsjfraVLEtaGAZ8UekPwQrHtk7WOPPVHeRk8pMz4ykh/WGrIvSsGEeNA2WInvYmhg30QZ91Std5RrnHumTPQQ45TOZB6gqI1SVG2XXJBivZ4iFm4y8FOCE/KOPEvFACf5c+bsJEyMBT0eOCk7+O53YaXfeG2MwM2PwMeFKN9a9Rdfyq9VoozAoLzAj/7oj2pYADi/9mu/tviMz/gMvadu35ve9CYJC76jjMBnfuZnPuMQfu/3fu/i27/926cYY8759V8vzWdlOHy278YGXyii/BVv+p/keqe4vNI07t6zW5uB3RafLMFYtVoLEEJASYCUDQYQDphHsEOskxyHdpLtOgKSYwBi3APHIYiTidYW5rMCj3EFSgIIC+Bb1B+ui+BNvCRxmmfP2zJ9oawb91StV2KOt5ZQpzYpLtUA0Y+Wlna7YmkLtJSr12FqIN9WJLg08ucrgdf20uLfUi7Wd9y2vRLqVCKNAnbUol2DEKH1xRKhUhu1aagMEKgKlzKsrfUbYCAPQVzgsCZXKSjwCN/Lpc9uRwYsrcoXABHSMkBUfDBLnwRWZWUpUEKJIbtwa6/SsfpTxNLEVFZq9a9RC7Gtil8rzEIMmdyzIZwGMdrMC9hoQ4OGAnIANJ3URiReMbgm2SLpACQAEBdXUhks1G2lJMFWgRGBIikAuJ+2ECsJmQFrtN2yNACS0ahjsQIQoiAg+7fKuTgBGJjPIA7tu4L2fC9ylQRAV7+4DORaQ2MrlOKWhUAbvTK+stafM+mtjZ+Y3ys1D50l2+7XEHTl45ElB+tIW3oK4OLynRJS1MyGKFNvGXfsqpFT1sZzi8cqmQylTJ48embx2JOnyhLyeMUcn6m1dHhx4Pa7FpfKWnX8FG5oxLVVmatyibX2flMRnH0CJCFyADeRSuJwy6KMO/bZilMjFv90hTjsqfVJuZ6njjxRSZqeFkAhGyvWQTK97yj3T9p6vGJSWRu47CFvNMz1PEJoIToAQ/oTgAag4sfxdyQfc3gDv3FXpF+zcgxry6GppjJrk+vifsg1WOcpMUIbrFuskVxzd5FjkVHIgOL87KIMoOV+AvyYN4985KOytED46AMWDkhuSqzEkh3XZtpgDJNYhumBvOGHF/OKfsV6zd9Yg2KZ4T1/8+Jv+iJwWv3HcyMuldxjFKTIq1jhY01BSQcQhfTzHAhLue+++0TGlcCtHsixY8enhISMC+N3orJPsy7vLE8B5jmhLttqnd1SyjxnYsfjhzjtKuFXsb3cJ8qge+4+VM4QVYu2wmKOFCjeUaD4ZRU3TFb/85UQDNfpu++5u9z5txXZ+IBqx548USWcdhR5LkU5S/V8yVH6xf0TE8l82VXX8j1fdFxjyeo77josBc1dVRbq7KlS6Dz50cXxIv6oDQ9X5uu779hXz6tyTtxS3gA7KxldkYetEGVqJrPWkFm4Gdeiq8jL9maBBNrCKWUGCjLWOrKprNxWyOHRw/pGJsSa2Um7UP2JYGoha+wkdyQ74X0QN5SSCA5kGvITAuf3EijERHMtWaDrGMlurxvpLEMKI8elQJSUdL8I01D8PVY9Ekba+ooMVTZ/kVIkfRN8EX6uyylN4BWe0m7h9RGkTCZTKQuIS8Zir8Vs+a2uW3FAF1QAWX9YBkp2yfJNE3VOexahcMV7wfTae4OyJtQfW4tEuYIDRBi5nn2oLfwi7RpV7x2Ml8g6Q+/M4wolYr5ixdbu5nwd8lagX/UZhBgSvXVHVQPYV0R5d1mTyxvnxFNHyrL7e4vHH/1guR2fW5w5v1bKyKrb/eSZxcOPn1jc98mfsnjDl3/F4lNKQUjYwVYlMdumhHO//Vv/WorF//Kv/hfqx9nK30DtcOQG2anJjM31IyMeeOABxSZTjgnZgOIKUnpLhSISIiN5XVhiNIZEPqFMgSgrjrhrF6PYxSsDBZnjdynZ5ESAssi3siXtKVSivosrN6PKebkGbbFvEJrzgQ98UC7kT9X4YN1FOQjx51jkOXIoeRiQtyl1Z+xIwsgK26m2kBnIX9Y1/WaPSE6ZKFNlkOiQAKYAOWYcq47S2FZy7lFyvV22uT+uj2zlnlJaCs8Z+vrRj3zQi3HjtTECNzkCG0T5JgfwuZy+SpQRBBDYb/u2b1Nz73nPexbf8z3fs/ipn/opLfjv/M7vXLzlLW+RkMHyQe29X/3VXxUI1F7VbsLpC21Bsr/gC75AH8V1hr+f7bvxXl4oovw3v/TLdQ+QXjYP4nAAuYA5LAxokBH+iussgczGYeFKZmrIrTMwQmYRsgDmxKkgQGkL4AVoBNzmPpJEhusCGJNYI3WUtWEXQFASoOpXNhSNb/WJ4xHeItfVt11FEMjKCEFmL0ITD0k8XSCVRFCXLp4p62WVLdlV2YIrp4xKD1Wc1C37yjJS4O7Ou/YuXvlpuF9WLGDF212qUj+AiLVq9yqkmXhCuVyDBig1UiC6fpM46/JFl+vYXFloN5c1WEBMIMwWBtkLBGxMRIWM2v1Oz9hq9vqDzdTxcbxkFwg4E1E2QJIFVm3aFXwCayLfBXrYwNmUHQRnzbAsKuUCVhapnUqq5PciygA1cXhbNsqWIsIrCwyW2XrWsqxAlAt0425MPVniha9g+UFJoEyqDc4AbZovQrUGh3WPdhW0SzounVcLPKoutMgnQKpLYmF9EVgwSdP440YpAEZWb8YM/MZ9QsS5LqAMZBeyzg0l42zi+bhNgBrx2sTEM3Z1t2rfsYtXOxYSEC9yjYVIJr36RT1Xxrut3Nz3uSLATx05vnj8SGW5fur04sMPH1s88ljFlK0dWNx7/6dV2acDVUv5qYr5PF3r5bRc5okvZ+0crfJWjDkJVsg4DGlkXZEhGQBHpuWjZdk4+tRRrSlnjy4rYFk2sL6R7Zp1Obrf2eJRSfZOFLGua6KEok3uEfl4HWUAACAASURBVMsAfyv+uYh4ksNwXLw34g48ZmrFjRgrTLLO65lUv5O/IHVAaSdxziGYgKvUWJbiq+QBMgFwf6qIvZQ89eL6sQAn2Q39e7oSUNEX3KJVRqqPBaTFZXsGlU7KCFDjWpBv7kcJuNpSzPPj75RHSZgI12SMcdGkL7znh1cAolzY2+WQcUzmcNpMyAl9dgzgcbWDsi6JwxI/bVd1xxhmrwgpJ54QjwGsV6dPkTzxqBJ6Hb6j5GvNQ9zupUCqmNqdu8odvtbQ2TNHS34dLkvuzrrnp0tJ8khZiUs50qCYuUL/Dt5eSoiipsePlztl9W1nkeT9e2+XFwNz5kwpfY7UXHu6PBnskl7gu+Y/4wcBf+gjD05E+RWf/Iqq23yg+lGeBGePV3x0/a773rujYrjv2Ls4WCQZT/Z9VV5vreTEtorJ31JZ30ksqCRQuAoTj0vhslIOIk9wjY6tVXKL+GUprxB5MDlkm2We/0O2SmpKLka5hnwVUcaDBEFRx7uWsd1Sadtxu5YDOgQlHd4jkGLkoBI2Ims6Y7ZEmV2tnZCr5XnL8RIlSlCGJTwKTslP+i1y4RJ6tia7T6qZ3MTZhJ2ueS9B9sm9ubOAm6SboDpJI2+Rq8hX3M9JCtnWZq4hb5+Ww8jNJvWSx3jj6Bo9FlisRWDdBRSH0/f0mXjkNlqjcLbikHHxeLr8nhM4ao/jeykmeruSYpPxdrLGq8ja8sIiOWNRq0reVcrCIslXdlTSr3NXF08/gSX1TxZPPvFQ/a7SlBXO/MSTFapQtZafPlGKrl23Lv7G675k8V/9tb+mcTTJdDjNhz5UHi3V/l333a3KG0w15B3WWVyqf/u3f1uyjJhk8AjKq1e/+tWSZYm9RTnhWsl5JHax5jp2c/ZeqdJdshRbwUAZNtaKFWfsZ54jzkfivycvqzovXnH2lvL85TfXcXiJldXSo9RP5DXKrPMV6oAC8T/9p/8kfIqcsKLIcxiZrJCXkoW0RQIveSn0vSWkzQrTWyTXOC5eOpoG9dyp0oFcRN5qfVUbCcXg78RDK6yliHcUiByDjOGHceV6f/SH75nGdOOPjRG4mRHYIMo3M3rP8dyPFaMM+Puu7/quxQ/8wA9U3OH7F9/93d+9eNvb3ibCiLD41m/91sXXfu3XqtA8goF4lx/8wR+UxZjXqtX4Xe961+KLv/iLr/vdu9/97oqD+aJr7uSFIsp/52//LxKycvErYZ94RTSMBoZOpuUYUWsMsfpg6UWgB/wlZjHxx7GkxD2RzYnNKGWmsKwgnCHpWC/itsP1FJtTiWmwXnBt3Aml/SxNN6ARC0s2FWlRi9jursw2t5QlmZ3xZCXEwN1YRK7cBM+fL8taJa7avqUSda1Rwqc2o0qatWMrFuaKnazyJXuq8CcujWskjyowgAsii3F7aaOVVVpAA/KJxYPY5IpHI3synBcrK1p1bUImqbJY4O7W4Efsnc8FveyCJ5A3uQvypjZdLBK14xuIodUHlIE7bFHANCjS2G052yunYmVxUiy1waYL8APQsOm3hRnXTcXZyk0Ox2LAFBZuLuW2pBAQoa83EMWkZcU6W4nCAHEAWww7Og7rSbUrEIiBJBZiAaUGiwVkiMFVGGGdC2HEgruVpFZlEbgCqIX4l0WEz3F3BuDLAtxEWXqCcml0m7bB8xJQFBnvTxgTgWfcJdu1XJ+0cqEVA8THXSqw6ay6eA3QObt8kyyJUlVrFb+ubLCMO4CGWD0AcT2PS1VyB3JfFXcWjz1xcvHwkycXDz12qtwEq82dRSLW9pc15GIR6LJSVGb3p4r02S2XEmNFAup+cUfGlZw6lduKGCM/XCKkanZWvCkKBSzQWNmwUh458pQI9IFag1g8WAdkJnVdW8Ccs62SJIaXY0krxrrGG+LH9YgXZg4ApDifV6wMrG+AEeuScYYks955qY5xkUz6h+ILJRbtcD0IJueEQALUPlAuzRDFuAKSSV/ugjWenANRXmtrBP1IHVJkw57qK3GrUBmVO6l2kFO31jVRGCCTsRJBhrkProuM4B5T5iSkFRmR2L4o+2JZhyjjeky/aA9LK+clMVeALXM72bnpD/KMJGA8L0A4/Ue+5TyOTYk7vkv5l8RXI+8AqLhAjpYmWflqzfP7dMkxXgerhB3ZrfFeOHnqWBPlXSWr91Xc9+0lEs6VXK5ar1U/eVu5Yl+8UO76lbjn8Ucf66Q+lMUiqR4KxE2KZ7a3T1n3i6BQzo8s21jkeI5xr5d1v9YQ5aWOVmmqE5XQh2PI7s/8vPuuQ2WlLtd2oj9qHeBuTDmoOw9V++R8qJDk3ZXMi7JB2yvmcXPFKKvkkdZsLUKsypUn4SpKNuKBWZ8AfZV4cm4FyqQpZruJlpMAltyaWJ3r95rkmmjwkuVSVlZn35dijkRXTbzphGk0MosyQ1j92krLl9UP3MxRtm7je4in/I1LhlF5oElPS3F5AZ1HkcZeQQ/53VZEEnGJAIUU+059bfobwiyy2cm6RL4goOgsbX1Hcefbs2x2RQc8n5yxyn0ipptEZCgRmqTLbTyK1d6Duv8m49UTJZ3yORAxQmdE2mUtZhWanGu/osu1n8jNvEkx3F/x4chw9kieI/uFkkVyvONoKeOnMJcrlaegEiReKtfqq8QvV+3mLbWPY2E+Vcqe0yc/unjq8fImqYSIjz1eyQsfPrU4dqrm0vayPlfpqTvuvH9xZ8mmS3WtCygiyApdse7IQDzjFB5RexWeFafKrRg8guwla/Xnf/7nSxnJGo4FdozxZf1HTkjRIQUAz3ChjPG8sBRjSCDUhMzwByv0C0WTq3lYAcIeq+SVrc7hdyzKtOE9fcZcanh4IVvIHXChQpGYz8ha+majwgXJPWRhyvBhXcbizH2GnIbUIk9YU3gcYSHH1RryzMt13u/R91wjYXfxBEKGa02VjA2pdwy2Q3YS9sI1kaMp3cextJHwlN//vd9avcWN9xsj8JxGYIMoP6dhu7mTno0oA3he97rXLb7/+7//GYkvguE3fuM39D2CAaJLFsQQZXqXDfx6FujxO7Iq4uYd63Tu7IUiyl/z1d8gwYiQpG+2qFxW0iB+ENRj3CKWCX7iEu1YubIOFTBGaKoUTWetTXKdWLEiXBGgCOS4fbJhELvJpoX7KIQA8I/GWuC+yOrWugaEOcSb/QuyRgkcaifv3bVfm5MAhNzAaqMs12wyLV6psk7biwDt3bVpcceBnYtD9VOG5LqPAsmHCiwWaFUcF3V10YLKJc1WB7TSVrUDGuwWBwBTHWOIsDYgLJYQwEqOo/rDdh/kPOGg1sRK2wumU8kia8LFSxPbhZtz9YF4MIiZ4+Jccxq3RMZDlpGOa6L9uHW7DJWt0pR30pyD1EGU6UoBZGmtRRxtjXWtY0AWsbr0s12ooSfcGxpt9bEsqxBXyl9R27SA2xaArVy3AbQuWREQBcHEBX7qmwBDXMroD1ZcAEVndoXkCyAT2xwgZzYLqd6cRGoA6ALVjFmsmra6O46ZVzTqtEdJL6kCFG/nHxQDApflEYBFBiDuTN+s0bovSLDiJ8v6Tn1j3O5ksagDSIoGGK/xv1iA6VS5Qh8v99Uj5XJ97PjFxZFTV8r9usIYzpeVZK28Mi5tWhyt4wSIagzOFZAigRXJWVgz+8vFH3dinh2Wz4/U2gP8sNaVlbqIx8Fyi33ZvfcpkzvKLKx9kDuyNMuluvrCmsUdjz4if/DSYI1BdAiZAMCQzEvu3EVQ5W1QfQJwJWdACHPyCyS2FkKV9c01k1QGAk2fWatci3IqrPeQZ/pBG1yHfsbCQIkorfuSE1jZd5IRucAbfeFF+/SJEkyQ5VvL0g7hfN/73jf1nfuzW7njkbk+coL7BajFZZz5R3shrxwbS7IVC/YQwC06VuAo8iJ/eW8ZtCb5xnXjIYP3De8hltwThJsf5COfA2JT5o4+05YTZx1Xe4wV64Lnx2coPvbvd/1rAe5at8ii2w8fLEJ8QBbOMxUryGTdXCVztlTpnV07sJ5vrXjhksOl3NldrtUqI1VjeboAM67cazWHKdFEzVlCMvZUzDD3ffEi41eKjioZdYHYcSyvNUZy565rMJbbK87ybM3zS/X9ufImOXbMGYBvqRwO973sHpWoWlyu7PB4g1RfD+xfK5fsUjhuxXunLNmVcAwRukYyr7WKWyfkoXQzl8tzZnPJkU3bal3h6t6l7+z2bXmirM1ROErW2V0a9igPamglY1H37ZJZln6W/638a4ITJx4pwVA8SnZViAu5HVAG17WoSgDJlLUZWULSRLxn2o1bcbsWFP1jGa/EVyVrLuFK3lZa1rDKfylUJl5kyDkuHlLrdqDMsrQi/7ujUupRsxkLOiE5UkZC4Hj2tjRSWo79xt4JWLtNThd4NTFuyPvez6SXkCLRJF9KTbgw8lNWabuPY3VHJipRpbmy5LoVAm0hLfkoL5z2NJNHUceCa3w5EU8X9t8q4UT2b7K4U52BXB+ELF2uJF1XK6cDpZ/w0ML6Tf4IngBeEZuuHK/fR4osnyq34wuL9//5k2VRrjJGd7yiSu3tXhw9UaFcRaxPlCcDpe8u1H3iPXOgZOqJWnsoJQ/UmkHukk3/Na95jbz6HnjgARk4bBm2FT9Kd4Va1Wdj6AVu1WAaPDyQGX/yJ3+q8XrlK1+pYx99/NEqjVbWa5W6LC+NilumndHFmvblylznyZV+eHEcaxTi+vjjjy0eQlH18COSefQDJeq2wjgQ9LiMI/eQ6cgsZFJcr1OyLmWpEkuMZwgyEIUT+wHHh3CTEwGl6j33WJ7Tdsr9RVYiyxJGh+KVzNzMITyUMKjYzbvqtFeoUDyNkB0myuTlAEvuWfzqr7xr6d433myMwHMdgQ2i/FxH7ibOeyaijEsLscj/5t/8G4Gf8RVyizCiUD0lBQKuEtd3vS4hpL7pm75pskCvCs1v/MZvXHzd132drNPja1cJnh0Vm/h8vw4cqMRXEJF6IXzpezYMtJiQHm32aOA7ZkV1iSveZRubZVvxBFiVCMXW0mRQTLxxNOwhMiah1oSz4STGL+460qDKhQkX2QK4JczdtklSYqJEukq4OzsyAMAjBOmxKxIbFGDKNXh3FMHbUcBye12bciTUhrSrsy0VIIPmXG4oQW7dprXD+sLfiem2ll11k6/Tho8WQZG2vUm0Y7X8XV6GJA2g9EVbDxqkqH8NdPjO9zu2ML5v0JKvm03qDvR3AFLHsPVnajSSaAry00mNnNLruJJ5TGbhZYtv7Od95nCXjcB00vy3QSgfucO6yuqt9VXs0maX6Pl+lp7O1N+xX743g2567FvOpOGq7d6uvi2DyrgZxsXwYrnjnS+LMcDyQlmNykisRNtYiinNpfbrX8dGz662fB4LBuiUeU2SK9dinkMzbA0gVrjrOjOfO1O2x9v9pl+sG99H3P06E2ofo6RAdVzAE+dl3Y3xtdO4aorEG8CPLkn2nNjJ1g3H2xoIJsdA7i3WDLleY01qCwq/U+YJ+ZHzDd5DiKxIQg7Ifa+vQ+1l2k2uhNxDZFbmTn7nPgOMuae4UseiE2AbK2Hki7xDMrY9e3NO3MkVWy6ljOVQwmose/xcIguneQ2BaUt+XC7HvrgN9FCQJSxOdot0bL6tpFofbb3TY2fe1Hfb+zjaDeCX8kPksVdVLznmPoopl+ODaKZlzy1kNufyncuMzWtDysL6ce4qk04+Ix/EWtX6pZrAFhRqJWOd+d7KN68Jy5eRfI1rNEovD3mvV/3ZN+q7n9d+Wzuz+mMF9FroB4dckQvs8rzOddWnSZj0Ob76teLVg++Dsl+om5bdekKRYZOcXWnIQmsQWJFBdlmOBPRutLQjtaBNz9tlmzO0Xjk59z0Jx4ykXdj5P3uBiLo/y0tu4Ev9G66vy7a8n+R07wu6b89L71NWTqpLPT7uJv/0s+xrOebZY6J8Hyg2VS6yLPXI17IW4wF0pTQkF8sDysvH7uVWltU6w0MJBUHjFBJwxfU48iJrPSQ5a16tNXFOjLAtqGR4p069s8MnBC15Cejv5DnQ262VC9P00DrJlHHFCsf5ohCifT5jrc7hJCiRINXgHCvTXdbLVn0Ut7LO15pDkcYBksmUiNTjseeb3e3tFg9WUxhRfe4YY54Nx7S3A+FVLbMiS6exqYvKvb2xR1zQGfdZttl1nzaieJBHIq7onY/i6fKG2ni9dEaAOXumwiovde3v5/PO5/3i+Wz1Y7T1YiTzivb/RbytdV/qekQZd2msAN/xHd8xEckx4ULiNb75m79Z2jrilmPJGF2vE+/8Ld/yLeoPVts3vvGNi1/+5V+Wpo3rjN99+Zd/uZKDrVqUXyiiTDF5hCgSVmCbjVObzUyMJXCziUWwqnRFx98CEAZgBnnF+gGoD0GW0O/PaUoWZTTMra0P6ZE1F+DZmwEgTVaGdv228HVbjg3qbM69l6tP7bpoYFfFKTqDKrx8R1ml+aE+Lgmzmms1wY1Ftu83YEH7nDce7UrDph6M4c0xibtWgM0wEyfyEVAKZpigb0PHCYgYfBlQtTVjAE0TYJ7Oz4UMVCaEMoHA+Tm6vwF06kS/hGgajDURHgC0D3Q7iQ3M3BgXnDO6+pNnFGoZXw9v36f/NODzHeqKTdo0HgCBxP/liCCT6S44zlbpAM/5Frk/OT66d+O5mt9YVDKh3APpQphXsnpDLAB0ABK84csKU4DuYr0n7plwdqmL2qWS9k26+J75bSArsCTQ0knSqn3cwFO2Y64ZbauHAIjWYgPhfsZO8gQxM/BRTVRcRQWWuBffp8FZJxmScskKpwC9uN55Dc1KgpDnzJcov2LNDcmLkm20qHBs4oAtQgB3XtMeeme8pw27y1r2+Jq27Am49v0r9KEBLeckKeAI8kJYcx8jiQ4xDYlMXyeiOpAGzg8YHOc210xJLJQDsR759kyCbQ2yPMhP2loFpCFVkxIRgqpyaV5ATqLo2EeOBWDjcaC6vjoWkIvnCaEipVjBC4Q1ImBtF9D0K4mXOE9xlIREyNW5a5zX3LJSIYms5rhHLuDkVFb6+ZqsE4eHKBSnZC3yFt0rZJlHNRJlk+SWXF5U/pkkRVas5aLEbdanzpuEr9e2znUfWnK0fO7jaL6Fm8lFy5K2okq00obGepSDc5dyRctMNdhTeZaF/YnvLf1kDfV9qY1Rzgzybp5b3bBEDudyT5pVbsWN9E/3e3ifdkTXJfuGV4t0D59lo+Ri7iXf8102RQ/OsONkW8iYjxdIH5lr7Umla3XI0fDY/FxnuZvHL9f33uvkMK+1hLxABpRHTsXl8sP7TZQvrPnLufb+dg4MFPCqBdxZ+bGgagSnOeY+Z72Psi7rOKESfEcdZXmMVZ9Njq2YGJWIlpVuV1tnP2etQchsl1WKl44rfGj09dvk2zJDGKw+x6PEcs7jhPxjr+C3MA+hT+zAbRCYFIZ6dl4XnmK9/037JkTWa8XKYh00KUGjzNeeoDG127eSmjb2i9dR5LjwmmSG27tIHXKWFPtQK+m4r7h690U3fr0ERgC8dKIS0T3fL6+cF/n1YhDlf/qz71i89Ud+ePG7lXUw2vQX+Taf8XKrRBkySwwxiRJGywRlAyhKP8Yc/9AP/dDia77ma6bjVl2vY0H+4R/+YV1/zKB9ve+SDXu1sy8UUSbWDFCGPEaAZ4MVJEH4ITBbmAY8j5tOQAHiOM91yaoiS0QJYur8yoXVMxxBH62s3YC9k0oBASHoDeRSgUIlQikZbAtT4rE68UqdQz8vY86rJiaC0LF+yO61siLjUosFmb/5IUEZFpjmELRS/UpymOsvQm/iE+9Qf71gvenNGKrB1Ijp+oEabHF4k8AlEuoT2MZoy2WXGtQ0ILxOk7r2Cg4Y+ukzEmPVHXbfG9Tl/Klt7fbXggtziNnivTxKs9iaQUODugZhgldDR+frBYD15OhjtPZaIjLGE7FljIR453E08e0H0s3M/Vvpm9pdIcoNXN2/GaAqKQ7Wtvqc9gE9kBQIK66Vm8s17krNGywcEGZIMj/qrUjfHD8IQAlZwhJJO5AZlcKi/epXiGUsllpTAC5AY8fCm/glAU+UCf29lEwmOtbu29V+Bm3OZpy4sZ6W0/UT2hBFoOaj3Ek9XwLIeG83WbsvByTld+6T71LPeCSEfK/5N8XxxaITC02/r76G1CpcoZNpxS0wSWjS3ygZRrI83mMsHhfavZcJRvts6CadzsbNmAME5R3USjvec3/UT05Cw3jhRDbGrXHJM6flXoAwxyZWeZSV05jXRCOWHIJM/1SqqBUbzCwn4im31poPSq5YrpVS4tQ8wnojDwGBbz+30brtZ59a1FipTaq5Nz2TOl5zC3BebXJ/AfXIUMj1bCFjftXzrz7Js6ctzCgkt5WbN/KW0BWR62ktzDJB1katN7v9TiR4ImczmRqZiEA8X1mg1I8tlzP5sFzwxM8/7oPWdwthuWg3qYgHjOe5/vXJLcp7RUvWzzJ4Jkh8PytbON2kwa0s0/uxX0sEDhdnXdxE1GIwCivfjr8fe5C2W85zNY1flAg5z+eGPJlM93fpqAX8UvsZv9C6DGrme25yaV+ShtSKltyLxnl4xn7suRd3xDuL5a+JMvOL+YsisjIvn6twjvpB3m5W3XtylbhnZKQnq/7Oih1GAY+c4PM8E9qP50cUg+odsrU9P3Ah5j1rO/KJkLBpKvXzGOVYnkeOiTIU2W63ZMoxEVNst2QrNU2MR4WUZn+PvT93fLMVW7M3kpRp1W/hMk1lK7LGuRG5Ou0MfY+KPe8Y/SjCLKfLEi8PQXsKxXMosjI4IXIkczbjmHFVSSrGtPrtOG1kSPtq1O9HH33E02fj9ZIagaOPPPq832+k5PPe8LM1+GIQZcgoG/i/+NVfWXzXm9+8+FBl7PtEIczXsyivaiBnQdRbxQjmVwZ31DZGGI+HjOR79Trjd+M5LxRRPnz4jsFC403DgtdCPftmNsaZXLl3sUhNLjcISbk1210U7SLfKWHSoI0N4I4mMqBlFMbWKEeLCuiyhUlAti1n0/V7E5B7Yh3DRkvsGOCOEhLbKCOhv3Fj9EYkWjzhDkHEecgFkLL99+8BDSwBA02O+pG1b9bkT2PH1wPg0sFTAzM48Ue2/kwkLycKDHaPeleejtckSyemN4Zn9f8MuLqfAUgNVMTFeyjchT7Pk9dN96kzaJicFZeBY0ZwAEIBAAZvgn7q8Aj5BtvxBG7dRMBdMFwDQoGEBpYA8Yxp2tfJI6idRlR3MgNj98KC1yDaVrKM45iAxUmB7G4GOXQdbQgyYE5EuU4FvJkoU+ca0gGRnl3S+BsQhdsdl4SQhASzTmQVLMDCuMVKHJc/jjXOny2V2TRSLoZrYgWAONlC4XXKeSFjcZ/L48oxsTLH/TDrUZ4c6lOs4yZRaZ/2Akrzd+R7SKFkSFu4x2eXv03wutRMP/uA2Fw/VlclKBtIeoBtEod5Gs+rNIBY1t4e+8geniljBQmMGzrHi0CX/AF4M6a85xzcOUlMxmuy9EtWdYbmBqaR7bFahShHIZKSewHFdon086IvEOXMg1h8lQW5niPHYs3eUsdAEFglHJNEQhq3ml9+fnbJjUuqJF17EiB3mXOSXFJq9sznfpg/WP57LVhmu56yCT5roxQMtKcM0ywi5C6Wfmq6sg8wF73eUtZJCZ/Mcr3e1HsThV6287ScnqFlh5VnLTPVBP8gc1csqKuy2xOi5Vlb00Q2IsdGib4q3dWrQc5FNoy/LY9GEmv575uSRFhysWlSqPGO1S9dnOVWZNI0IDw3vWmFZUvR5bHLc5zl2CQf01DvMbPc73H1U5nu1S1kUviq057SVuncZg71E3WWa0tCP+fpNZJ9yXe+d3y4X7xnHQwW5VpaiMsLVJgooswPXjzs2STc3FMxsCTGSzjX1OU6ZPRACbkTiau1kXKTCT/j6ilfOQ+V+5VzR3yXz+yt4zVpy/E5vfead2w5azO5NSxfHR8epaeVYShArWQwprKHkGS8htFWXt5YNppw81KGeO1fVqxFoSXyrgzueba91rQfEIfvGt+cE0VtvFciw+RBAqnmp72SJD/bJZu/UVLyGhUSUTrS9oMPfnieAxt/vWRGYIMo38CjHskoi+9nf/7nF9/7A29VApuPN2H+WFmvb+A2X7BDXyiifNtthxr8Gngjg2eiPBOQEGFAv2Nd2Dls5RVwk+uek0E5rq4zQHcszBLM0J68DEZmAr6iCUfwtvXQrnPEKlE6ozZIXKGkObY1DaFPq3SP2GMlEOHv+oc6opQ6UbImWa8bqHU3QuYmiGD1t7b5fOayHtNuMzAvg4f26/MBq1irZ8YEzCZk01+EtAIXIBTtNpwe+Ly0m8ZncONudecab8zWh1gPfE/ZdL35D1PWSLTLr/B5E9sGORoJo795HALyrpn5hj0BiwNMmsFqbl3X6XvOtabrzBRagFqX7k6DF4b3uZ6b8PPN45pv1GM2xygPAzCSZD37OlQafPctVlK7TkOMsaoCQpij9R4AByjRGvJYGuTEimAwH2BDPxVCUP+R6d2Z5skkb8JmwBOXbSuvYmUIcY47to6PO6lun361BYGuNDHKYwpRCoHMe8+JzMG5ZAkAL1buEOZYlNWHgSiOyrPcL5+F5I7XYm0HMMpbpK7tsih+hLPccZwcQC0gl+uG7I7xuPk+9+bhmJWATUsU/w0JdjyfXdRzPcuydj1sF2rJlzqGuqyO3Z3J2ahQUD+xUIeM9niG3Ad8ppSMkjPVfJNLv4im52QINfIqYzyB7Z4ztiJ7vOyW6Xv1vPBnzGMUlyhgptJAPe6c51JJLc5YU7TV959+RNjFldvgXld1YnwphLgJZ5nfjvfODhNlxO1ElCU7fH+z91Kv3AgjnocvPM3Fa8VpS5SJ6eV9ZnjLqJYVukI/h2gFR9K0pLbzwWloFuXdL4umHqiJ3I3nzHJ4lkn+q+8809vsZ+pyhoOycQAAIABJREFUy/h+vyQz+7NZpocor+yl00n5Y2xlpcVcOx9zz5o/8/Y19b9lqfe2yN/sK+M9aJeon5nQ65xrbibPRzPBe8Kwx1EbnDuEPpMDQvHJkrkoAKmgwGXI0FyJ9qriBdZM7V2xrjLpphj+eT1xtcQCZ52yVqT8KoVTXtcaO5ZuWxgiyjTaSyZqK7vsmTdbYm1BjpIyChUnUetcEloWfh9sNBknJuVIT5ceOq1zDAasQpKnQciRAVJ+sR/4GYRwLytH/UDSx7h10yaYytjK7t3aR9sSHqIczB4ZFw8ezo+SletLRtZnyMsnn3xinusbf71kRmCDKN/Ao34mqy2E+bv+zzcvnqzSHB+v10ubKN+uYQf4IFy9UbYQbdImixeueQoOmoF+BLsBvC1B+qz+GwUnn8Xy4mu1q7X2x05I0cI4QC9CPElotPViJWvXbDSZxO3ZWmPribIWkwRDbtYQaVuRbUnGCpINs7X5TeXGjUl/T0DJG/4EG5rMTrv+KiiZrL4rqEB7zfyZDQszEBshlFz2OHYgyiHXS/zU25zBpLeyYfnM15qSagXxTMcF5NDKPB4moz0GDXAatuq5ThZerhtAO91bxtf9mSluj1h3cenOe2xwbxaoF1mdN/BxnHxt9+HaV8Bbnk7msIdpGhGd2wlfNBY+bwaHHAkY7DMUV+xkR5ASu6+hiS+LKiWecA1sCwcWM/p3uTX4Ik9pLiA9839yzbRCAYCXmrHM+WQFp38Tsexn6DmKO2IlmiF7c/2G8EEweVazi+/oMp0aoO0S2v0JMYwLcCyzk5VC9+766UmIE/e8nBtwmPd5NhPQa8ITUDYR6ZYrsrbIWokFfra6zNb0JqStyJkVDXYh5yekPYR49dp+xg3GG0iuFTDWPWleOakVuRBwy+b5BlgmbEFyMX2oc0a36bQd+RYCn+tmbBwjbuDM83Jd08Q9crQtSHKdRiE4uUmjPOk4QB6/2gAcu96uAbGJtsiC+EwB1VZUch1biXKclQNWphjM2hPBpJvPuUZkrEnlEK/MytHadTZ+uXzLmwfgXuS9mtm+BmB3+M6q67UVXK0U1ZqfFWsWJyZk4+cWdCFVPbcz2SK2WxoqYZT+7/XdclKEbIm1cZ2Qk5YHq7LSm1LLZHfNbYyWXw/IuJfMXYuX0Cy1fCstHHosY1kdSbrvIGNjeT+I8O5HLISWupZ3fKaODv3mXulD5Ge+j2DJd8P+pY5OK9p/TG30F9N9dP/mgwbBn7Ht5zeLXt+ulI/uj4a7FC7yWKj3lxSnzA+zC6UOJG6tsl4XQS6llTKhay71vOk+ajbKamvCZg8RJx0kq3TKyfHM4kkzruMYDvL4ZwvtFYU/YI3mJ7HHHG9rsJ/HHOfvcWJNyXMIcqtr2nrsvhtDrV4/1uaezHq+9uyYY6XtreR8F1aWxUrd60f7UccRQ3iTpLKunDWfGOn0LSSevkUWJiFjCHqSM9prynMq45zQk3yGrDxT2fM3Xi+9EdggyjfwzJ+NjJLi/kd/4m2Lf/yTP6l09y/267EqUo+gfD5eAT1jW8+HxXxvlWF6IbJeHzp0uK3AxJg5RreRQIPHuO/NsTBjTHGIMYDOsUFzAhsBYsOhBrJsfnNWX4G9Bl8GeLEmuxfKqtrgTS5KbA4kx5CLozdAb6o+XllfscaJLJfrXxNlYuXskl3tyx13gEohXb3nW9w3WZxAykjOGjT1OAliNFF0q9bwahQnXDIAD/XcG2mPtM4KoJuyZqvNOVZWZy2BnMwwIw5fIaimCYE2bDlG5mAfY5Smnvjaw7hzTuOnzAOfbBCUe/PAu53x7qYjRuA73Wl3cf7VsYYB9x13Pl9kuqVlctwoawnETSc1gl8e3bzLfTiGMEqQJvVTcqHlDL9kc1eSudbgQ6ggyXb9Q7lEUhmX25IWXcofeziY+FsxxDy1K5pH1ATFTyFrRZndtUZMjAxSWJt2j1XGeUhJx+pSa5xM0IlhBbycv3C+43pnIjnGNI/WktHqGqBmoNWJWRpcju7TIaerCosla0JP8CjdQir15Jo4eTxdG1YkUO65XTatrbl8GSInl8M+P2Q7hHTMLr1KWkfy4mQ1jKldiJ2Yxm7uUeYZUJME0K7PcXXUdJdHi90Yk6TseoqC1IXPc9a9dhywFSiEo0Dyfe2RvBjYOwkQ40JbuHqnTFmeGS7+AsAiT01AWo5OMYLIVHk3NAFpoijyWj9x+6dNAXDc6+u/WL+WswV3QrkmtnYZL6JebeO+bVLMfOfeKg67tlS8eRhnW8qc9XqSQZr8Jq5Djqz+fiZ9Xi0zKZuzb1t6zcRyIKo6ZZaz8zGRdW7Teo+WkxLtg4yLrNShLVP1ZyTeslx3V2YC05PVe+BAin0/btPMMGKO8XAMqneElrmStf67+X+fvnJ9nek9MY1Oyh0pXv1aWrdNTvuSOm9ZovfM9EbnxzCIWpP7uR8SyXrEPnZyN1egk8dW67PbUF97+ooVq6n6gJrM9EQy03kfCG2BFG/dXjXEt1eJM0oxltzVuHSn3Gz2tTlGGXIMtmRek0RVHmmsK8IWOH+QLfPzdWsa/n7+yAbKJZ2oeuIuFWelWmT2HFts5U/knvfvZc+ikPPR0hwZzHUnOVt9dUI8K8os+5K01MRbCq9WNGvu9PqeEvkxgJpCvUb8IPw46zN5Sw0u1Zoj+p8xBG/NbcZSncHx3jWH9UTOqa9DSM6pKkW18XrpjcAGUb6BZ74eq20I84//1E+p/uSL9UIorOdhbusYjGfq11d95VcufugHf3CK1eC4n/rpn158/Td8wxTL91zvCUG9p2qqPt+vw4fucPxKwMLE7tiz7c4Toh9SrM2j3ZcNsBzb4li+mZQlxjlEOa6ScteuV6ws2oR6U7TwtRAPYJe7oeJ3XP4AACmy3Mcg0x3PR11lE2Uyrq7xmfZRxz+FJE9jKGDee7P3kb54/5528d7Vs48PoM2nGOil325/FcQMTy5AZjhqxh8NJqat3+BpqWvzDfRfgQcaOP1os+9n6k11vjdv/O6jQVW0+T53AlLCQHk/oCM1lYHLTawgKI14AOBSN32C9+Gpvx6uBo4TqGwU1WM54LEJkM6jmv6lYd6HeEeR0P2WC32TZIFpzuF9A1UscxA4rBByie6wgjriUoGii1iSpdRR0TH/Vs1Xl8AB7zmWeHa1Zn5PccpSEHnOiBQpPq/t+n2T0ehn/Me1J1KcDMjVP1x6OS7uwLaIOl52Li1kBZZGeVhbcRleLWEU8Jg45DFmLWBrXp+dAb/JINdIrO/sMjxbHQTnm4iHhPoZGLCKwCmmri0iGZP6/ELHiCeebrJOt2V0tIxfD/yKgCqW1/kOQg559soiTb/6PpJwMNm3kxE2gDRJygDhKZMVS0oUF0skHZLdc4mLJ3tsSFjWpL1kvCZ5flzHMZQp7dLlmppM+VjXafXYOYM4sjjKx7Q3ZUOu68eCzzyMLM4zpS+yLgWYs5q0LuY5rT1Ac9dkXV4BcsM2SUbM49nzbERZzzvULAscuTULiAb0IWT+PRLPrN8QS8uEZXml66i//ZW6bqWJn5H3gtDkUZxbqkb4R673+5afll5RMDXxiuwUkRvknU7N/ViUurvuz/RV5Dcj1GMyStmpT+394rUzu+5mrYd8jyOyJOP73iSDhvuxsJj+8fbWQ+vDeq/xgE+vWkl1P5ZpJMi0uA8uaA+a3gM05tybSka14qL3jjwPZK0UktSMruSJm1WLGeUkJztp17yftRzXWLrkJW7R8bJhHVGlBII8E+Kx9/206+TRcyUWZAgyifRCbj2OrYgf5Kv6Q/e0F3jOTCR1dby471b285VCzeply3EbHkSWnVslzw5ynEoleUp5xtM0b2KcUB06ZSWa3bXlLVMnQ5KRrdpHFN9s+SGl2SCLx/tQXoIohpCfXfYqx0S5Gpmx4Xq98uBfIm/Xw61udCgmWXSjJ97M8S9WMq/1Wm0hzP9HJfz6mV/4+Rctfnk9D3M94/Rlf+u/X7y1Sj6hrQxJvlpCZ8ee3TfziF6wcw8fvnOKf7Mgd9yka04WUS4gLndMJZ1IpmBvArFsWKCbqAZgW5Pt4yT8FStnMI97n7L4tltniJtJd9yX3H4+s3XH8W4I9YsXq+asgCQuhY7rRMADLAFrHEdM8iY00wJz9CUgp4dzAud+n8U3bTZLau8+Z0JQ2Zp84kSU9fEApq735Aa8JowyIBgDtVUxMFshr2luAmFuZL6yOzpuzlO3+sFkTHzkaGmJ5t+fz0guYJETutNLQ5o33GB/b/yzilsblPLdmMQlY+x43GSO1emaT7MCQM9L925QLYvCACY9GAZyjdTmoQtJ1iSerUkedqzbRYyJ96q/T510dmF3GFILwOAtc33r5BZoi0a7dKtfHgt3O6VOXFZq1vY7O7UBsn+yJmZCQh1ae3rk+dnTYq7ZHZdwhSnUS6XZ1ElblJ0vYHltTmALS4KSk80WEPd7zgabeNsQuHFOBcyNoJLzc2yIoY5rjxWv6bYE9X2HsGda2QXQlpQ8a84/V6SUNleJcvocd+kQ9JHUT/fVcibyifkjDwASn2kaGXgnHjgyK27KuDMztsnDABgfazPPVp/ZChQCu/Rc5bLYlqG2COV7iybX0Y7lWlafyjId980tRRoMeB0aM1uRizQT3z7EelsR2a7TPTfl1t2u39w7ngm0ZUBuCyDrIZmuMyfyPPybmenyUDxSh72Qo6J+amqruoBcxllnDk2YSLCWSK+TSXKFqvb20fuMv44ctGI16i+LF8+nawFU5BQdnAWt9xyvOcvB7pcmgKac5U3/ec0fszBtnaHPi8JnIn1uPK1M7XrN98fTJVvGZVPQabEQD15B0y1FvnWz6mTv0WqzrzFZqecLan4N/erdwrc99Xi4f8ab7qWv2grc3vIT4ymNRJmBzlF0vBWCOXcpJtf7qJ4sgyNFNnMG0gZJdqZr80g8eawAtnKgM5r3PaU2MQQXyy9rOATZHhtzqNgqYR7xCLKGzNUnThyvdk5LIca5sQartwOBdV/ymHskkesKZYi3gOeWvIt4Yq0YizJU83JpfOzGbRmbPBV+9olRtpybQ9omy3T1RcQXy25XIPF+OK8Vrhdrsmou137hGGd7QaF41ZOrc0K4hRNTInTaZx2SFBxJuEeMIlzz0Uef/+zHywtr490n4gish1vdaL+vlfM32sJzOH49BPA5NLt0ynosyuMJLN6HKjP2P3rrWxY/9853vuCEeT0Pc73jBFl+7atfvfjar/u6Uqh+4pJkxvvOO+8W8AxYHkEeAm8EnL0rThtjgEY+n8Bwg2xr6ztjI9tdtWeAby0l5BmBrVIkiaOpvyVgG+QpC2y1Z5JscHSlwCI/gK+dO9ZKO1xgUkR5Odtjb7meVgMYiQvYBGCys2mD006t39byDkty2ly8E/o0/z2Di8xit2NAZ1Dm/kwn6tSAJW3OAZHXNNZgkv2tr5WrxAowdV2d4mb7LrNp8+lANn1Yfzk0GtiKhn/qRt/ndC99wzldbwfg6L7ZYjfeyjiaASMjmTXxNZSaXoqn6s9ClKcBb+uJAJUtxH503c5IlAUOhnY1+BxsAKpbbKUKGVdxKWVOnj1POShIVIEaXKsbuGEpAeZcrM9xgbUVOSAmf8/hBAIZTUbHEhx0MSEGHJO1GLftEEpATix8U+Ik5otCCpZdB7mV2VvDhC/PKM9pJLsBVVwribpGwh4SG4CpoZL7n+dPZMb80Ob5kHNNlrC+e9qFuLtfttzjvRJgdb1+Rh6tXi8kP/c0yqX0M0Re8qYtrZoCyJ1OonWVbOQlbxKTJ7AoANru4NX5WNjpZ5Kbje6SGfuMBefGcjyOY8YuCcMyDpK3WHqQlwKtSezWa1XA3H2KElGWoZYePamnZzJdR3PTSpFkwR5lPdclodzsZmm57T4UcC6iYaLs/nnBtOIq4QI1zWRBJidEk2XKQ/FZck1YNrUbbi9H9X2UpRKVLS2m27b89Gv8u9/r8Ai7keC5q6qqkHORy92+5VB7zSzJcx1kQtFjPTPb9M8tiqTPBtNxGcxdjsAbRNBMNIfDpj5ahnfv5zZ1j6Mcy11Ng+lzlkR7K+KamE2us9rPfKCv1H+PQntpzIduMDz9dlk94Wfj74aD0iHJ6N4HuSL3o2fQVxdJxLJdsgJrschYkWTcrHlvv+7+8SNKCUuth5pbxOrG8pskhKxVlE6rccO6a13f/Y2SjHUSkg3RPns25Z3m8Y/785yQy23llXnlbTfxxzMWGLdMjYOGax7VrC+VW+qyb4kBnom+n9tkyOibSbk3+hDZG/md0BHJ+ibp8UKJu3cs2Vnzo3u4MaGX27Q26qbBbeA0KfS62sKoFH7iiY1kXsvCod+1h6XetSeY3HHyej4+u+6Flz+clRr+fDVk9GN9/0yXWA+3Wkf3lg65vhS80VZu8Pj1EsAbbHbp8BslyqOwgTBTUupdVVrq+Yj3vd59rOdhrnecXv/fvm5BLeanK0HZX/7Lf/lmhm3j3I0R2BiBjRHYGIGNEdgYgY0R2BiBjRHYGIG/ACPwzn/+7nX38uj3v89xKvW69Zv+M2ILF0e/7z+iefjYn63z3PV05vEPPzjlanrHL/zC4n/9tm9dChl9y/f8w8VXvulNU1OH779vXSGl6+FW6+nfeMwGUX6GEUOz9Tu/93uL7/n+71v87u///o2O68c8fj0P80aI8o0slI/ZuRfwgEMVoxwr1tJExPLS8Wl8Hre7WEUmRQaWDzTTQyxbXPcUwyJ37WhK7SRLzJEs2IqBa300Sb3QCCv7dtVclvXJMTg6jjg4ufZVNtWqg0wW6x1rFRdN2Sdcr8vyEuuJXeZWrQ9W9Y6Wi+l+Jw16/hi189cOvr7VTc1q+2jkrRmOxSPtWLOuXsl6kY7M6udolGerSF9Dl3frczdHi8msxbbl1ectaasn/X5r+6Xi7vtqi0k0+5MRYDRaSOk/qMqX+tN9WTp+tlRMpo2+3GRp6FnhfvjTVW28Pm/Diq8i1fz8QNrlzi56HXM8WBt0rOaCs/q6veHZtkXFWYL7O46veE9nua7Qg3J6wPPaccm2fJCBVe/lkV1zvBNC0TFnxXa261grU1aIOW1PiZrNNFb3lhJBcuWTBdPd5BwsGhcqMRcWC7T10/yuQ6T5ZyOtY2XRzDpsF8RkgY5mf6w5HJdh+htr6GhhvnbGe/2nrciFVXdrP8N5ntB2PFXoL+Eojl32cbG0cq/nz6cmc2LiY3lxH2PtHrXas9XczzTWY5SpY+kqrqUcCmVVimXUVhH50EsG2Xrs8nMuszUnqIn7eO4nrpeJUc4Yjr9HK3T6n/5lrNP/0bNG812y1+7fsUTF1Tyls1IyL54jahsB2dbRhDnhUo2FbXT/Z45ynDLeAtAkL/DU8RpZtTKmlrNlv8MQ5lhJyzS8mlVlQGPnZF7y8qkpypTA28dGM4/tZBXEWjutbc88XT/H9ieWEVn//fc0Ud2Cdxdeg3zrYyzfem62DLHbNZ/Z2hfh2ca9FVkzWx7Vii7BP7GnRrZIuEe6+cDpNcrQ3kL6yKGVpevO66nlf8sHtbrUXK7T+9zK97o/ycIe+WE8LBp7BDUX+iLdxpKHz/Q8coFRHqedPKd5f1zdBzIkkzjvjnkcCHSvmPxN5Wqt38g55CbzJnOnPY36mTIv8fY4cfzE4kzJTeY1Sbt2794lz4/Ja0Bd7Hk+yCo+IjEX7tUnTzoOGQ8LPo+cStbrGQstxzE7K3x7WTDOvZYj72ytteuBygdm9ikZl8Nyxr4RogaGUulLhaLY+06hNlMFEu8ZxlleN1Oy1cZBGWPLFXsCIdMULtJ7ny3PLQ/oX88XeQnigaPH3KtLe+SynI6HhpOZORREM6SulVhoMoS/FF4Yym4E/x99yx/ORPkbP9NEGQIcovxsn63z3PWM+2jM/Ka/978tfvrtb1867X984xsX3/cPvnsi04fue9kGUV7PwN7IMc/VopxrsPAgyP/wLd+/QZRvZOA/xrG33npwKpsQwcbvEZiOgHgkynZxNMiYXDFbUCdWUG5RLVjlxtabRLIIcy1c88IvBcI7O+okcGtjAANuE0H2D3FwALNt2+tHMTgh5LNAn299GawECE1wYPraYEmAS3+O4GPayb1fCFD0FQJYJiA29GFEAtNm4w1N1+nf6WuAzHRab7j+fkZJ18Cv9KG/MIjLZpyjQ2pbkaCv7f42AUlOY0sc7i3QawaQq5NqGJtGbxnb1d/XTMdhA9axjEd/Bv2bsaDvZxof5qgIMmPYscE6un8yoZQcJ/c7j0NGs+GuCQbXh1Z3uQ0RYrlVO/u08scVUMPVmu8gySTvMkmpGLB242XsABoALcAXnU5yJ4gy34dAkpQLt1QpmoZnAfAjHg6yPBPlgLwkZHGsnRJfEZPa7s3c20jqsmZD3uJePboox9VO7t2ZD5nevYZDlCMnRrdezfhRDtT7uOBxHGB1x46dGqtkibaM8biRoM/gcRl8po0AuZFs5j7TZ96HSOc85Veo60/lrTqTuPpQ48bY2xW+k2VVmTnmVGKj09eMVa7FOZBvPoeUJ6FawOjYj/Qh4z+6radEU+QoMmFrybUoCnO9zB+7T3ayOS2JWYngrNheAbnG3DfHQ/o+DGD1Q04IxdtnzXuNmEvMrqiaxNcKzIkwM164XG+Zsl5boUlJPhIrJn+FOziHSXgOLSvbDPijGMxFWzCFMLuX/TNLiZ6y86/IjIEYWqzPEjTkJIJ9knNTK5Gj81m6YgvJmURYrocA+SrXSOrpGY3kMXJvSWmQPaIJVbrTT8hve08dP5sUHenOdGITMQ1vx6Bnn1ADwwmTPOTjIT6594yVxBrdl75QJySbhffYbjrTz6yfz7jVqu785qr5DUGW+zWWNQiz45UVFuQJKrmJoulMEVtKPpG4a9v2tcUtt9wikhyF0SjXJmV1ulttnTtHyajjIsko7Th+fDkHC+EHs/LPJNIhCTNJBg85nCa4aZZrJCT1Gg2x5G/tN51XYgzjiIxJEkiORV5N7tesfZSoHVOsXa7DIkbMJpmEbKiOhQzTRnIrTHtRy7TUP05MtdqSLPCIZD9Z/b1qWMn4JQs213spvP4iE+VRwYtF+e0/+7N6ZG98wxsWWJTZ85wPY8tigyi/ALP5uRJlHspHPvpRJfd616/8cguY57+DL1WL8v79t07AVVtlA6gI1JQHGYFi/l4myk22anfUJiESMScgmbKvIsxL6I6JJbaRqbprHAu0ZYcNECwBzfcTOS6SvJUYOP0m/i0EyVrcAJ5pow5R9w0O5KuBD99Pe/lsDbg+/Aq5nc/NDmKLhiGLzzUo1ZHBS92ofxkQ9qH+PVx0Ojd9ntHsyjoYrR0zGfRmPPclADGgKoDZfZjbcI/njriLzwJGffZ8L+MNdXdGI4VvNK8ZSM5XWIaX0+AFVPWpyfA6Wqncbz/MCcyuEmXFbxusGI7nORn7CpgQty+iXJ9NihsIMHH7tgi4HBQXspYey93FIlomaRBdkjyVRbiuIMtxWVRNUpvgrhBLWbbrZZKDhQOibauGiENiDAE+vbYCrFJOysnBAsSWRzokbjyXI6LUiqUk80ZPfSDN/D2S6xw3yoNcg3PnZH2Vp6FyCWyrrPiMNYCJ++IJhVAayPre0x/aCCi8Xsxb+jOCy1iqc26suWuMPZmj6xqqP9xlrzLeWJQZZllCmiAu30Ov6AabyQLu2F4n8xrHMvGAGYM8k9zfGAOY+sS+dj0PJcBy2ajcW+5L1p1W5ui7+g/wHC+B6Zl4FbRsL/KvZ7kcV55572Rdc+mapfHUXJqBP30a7ynWbyl7lP2ajNsYQ0jm5TJ9/G2izFpqi/KUwRB5KkHfkzWyaJQ3KyR5OlajarnThFsPUYvbzc2SBAmVNkfyGjl+ncoCaasbXZaAy7LdS7T7rsHu2xlEf3/iryL382F+r8q4Qe4u97rvveV23uXGNQTDXjffyqBsDMmWCJzHf+qaNojZQuoutnwd+q11ON1S33DayzhIOTI/l6XbzrPKXolUVtkn1gAyFsLsGGV5I0weCSaG58+fWxwvkny66vRurmP3F0kmcZdll/s8bbONBSLXmMvEH0Oy+UGxOSsA58zQIcWMr62lVlbOyRh7tmkqW8EUr4vI1TGWORhFY0cVBHkw2RKLtZinRKI9ZFaUi5zjRKiuCe0a0e351+M7Zswexzhx6SOZVdbsLoXHY01lEUj1nPjPMeCjfOZ+Qn7jvfNMXjP0IcdSb/ql8PqLSpSxFv/7//Cexff+X/9Aiu2fecc7FliW2Xv57u9UVR+e5Tf//b+3+NzPftX03cd6puvhVh+rjdXvBxF/o6c+9+PX61L83K+wWNwoUQ5BJpkX/vIjeLuZfjzTuet5mOsdpxtdKC/E/ay3TVyvY7mNgB+tIiM4HhM6TM+jZixENedMYGEA2GwmaH1VM7UTz8wkDm0nwjhJamwZZiNy7cACWfWDe7XdrnGzxgqEpQK80SBruJ5BAVtNSG9cb3ujX0Y88wY+bqrXMLvhpAZl8xhMaGBAAvPVxZMDAnrHzkJftcrFfWrk1up19y2ke5VK9p3p+rrzJTDpTVyvAW1N0GgAbf4M4Dljp/RRQHcCuA2IAg4DltKRwargMh7DjJxQG/1pTfXUr5U7W8K2K6izE1m5v10DvPtn8tyYWWPhc52ll1dn1hZJ9gOiy3ilkriLn0sQKg7Daqxaybi9tdu1sleTxMfkA9BC1mCswJBkmvS6wu3VIGS2Khcx0bme41ljWl8QsQY/1tgblJCAZSTSJrshrnYhnq2tJkUhZSNBDlBaXfMakQA1+jFYlkPqRrfnkSRrWkUpwzyov0O2QqLdhhUEjElqj47W1QDaZJTNuIzJBidL6LjeG/yOfbCLt59t3JZHK0uS3dgFu2sIt/JB870X6EhUQyZHrXss96PsvB6BD7hkrKayUEvjFkuZchL3AAAgAElEQVSNXRajqJwVE+6j3PP7WdkKPWfnHq+rxHJ9b+6v50MWosv7mTzSpsAwABhLe5L1qH/2MMATgjnMGnLtaydq1HJHTmu8CJHBSl9yGvkskmyZnczXXqshW/PinuTOxHRXFZoRooMc02PSop6e1yBlLOpGOTjIOX0uoth9kBu+9wx/FCE1CMw03rLcU2SQSd1evISyDy0d4gGbWh/7O8roWUSOjs9LgtOnDvuJex3PmL6N3qumAVJ3szfNQjn34W3Gwt/H+f7HvcJDml167sOcLLHHZDppPn6+35VNOI9VjaOMJDQFz4q2KiurOZmYmzij2EEWF0k+XVbk01VPHq+evXv3LXbv2dMEdtplV4iyewE5PXny1OL48WNFls/2vJ+VptdOn+Ccue9eA+7zHC5BGx3WMe2jPkZTdZr/vXbaShxZcqmUrdoHagFR7YO1F1LMZ7MHjtdmFGypVDK5XvuKeo60HTk+TWNkRGRnXLt7P/O996rU/ubycwkBilxKnyNHOS97zIjZOQ5FxEvhdaP4/xPF9Tr7x5u+7MsW//nnvVqE2Aptz1MINET6Z3/+5yfMsp7nuR5utZ52xmOysm/0vJs6fr0E8GYuciNE+emqoUzyrrf//M+94AQ597Seh7necbrRhXIz43qz5957731LoHYEot5MHHM5ahCzcNggZOno7LByf5ZQNcBXWyESit3sbIlqYI6lQZRjjUi7eq92cbHGXcmZU/UDSVZd5YYpFU86g7ZlzbExjzeKZevqMGpLRGzWQD/TuGq7Gza/3v4sONSlZcjXtzoT5SDw3jQDOCZAN/RnCWd4cLhA/ve1pj3b38VC6oO6hZw2bHwNMefTl26472VpmNqSfg1uHIFvTgh4bBAbWLiMKVeGeLDQeCb4p8FwY9N6H0TVFnCNo13lMxixhhtDDhftI0zFHffuuqW+Ni7Vcqu+BGGo35BU1UiO5YCMqlgQrf230qdO7zl/oSzIU4mdLsdEH7ACaP7V38Tfb6vsq4mJ9XqzNQ8COWvmc09NlIu4pwbuXAbEACg/YybpkPKQzoCXENNxTY9W4lgI4i6cdlblwvUUl1GojCQ8D9nPwgoFy41YNxuI9wMOseXoVbLNZyPZ9ZJYBtwjuBv7nPsOaDSZb0Lfcck8p7G9jEsUDQESuW6+D0lemdCexZM8tBWIY+cYcc87t2+PAdWHb/k3KzoMWo2vWzmicfRrlVRjVZJisl3kuN6s5PA1TYL8DALcmV+W87bu6347PjxeDlHk+Tw/0yiaWE/8UEcZooyMtucPis25bE4IqpVZ/fzG5zjKibQ/yb3IODrYK51+XsNGvfR5TWKwr5GRk3u9zm1pqAOvp4IcnqwI5CSd5uPzoQTWCskfyfp15uzUyRX57pFZvjc9E5/gTuVavSfp22v2BR83DcTUH8tX0+bsKyHaGSWUrn3Dk0zuZzbk6HBffO0cHpmdeaJeT/2Y1+30V5675HGIZpeBwh1bVub2SKj3KNDOlsv0uZK7KEp37tpT7tb7SvGztYmlY2sTW5x5zU0ja48dOy536zNFsnmN4RJ54j6/S7h1nfXIVMua5TXMeZHHWmf1T4jrkvzIzls3v6TAmxRVxkDIJE8pe9/Eoixi2kaH9HVU6i3PKffJ5eOWPUfmmZ37iEztde0pqOcaeTSf479iQJn3ISvlQp4jY3Brfym8bhT/f6IQ5fHZjHM1n1/vs/U8z/Vwq/W0s9Q/rbwX+bVeAngz3VoPUYYg//hP/uTiR3/ibaXlO34zl7vhc9fzMNc7Tje6UG64s8/jCXfffe8EVgL4YjmJFWQky/zNK8JdWsYmyCk1gEVtTPyzCigFDImpxEKimrAIcG+OyGSsE5vlau0kXSk54vJPnGuwNGErYYC28HmHiJLXI8X3w6ayDK35Phu/j23YkFMFJK7/mkFBAMsEuqazc2aIoHYdXcPNjm2b0PuIdH3+3q50q4RyQjHdrqjAZFGeYqAbHBtEBbQO1w5REXh1vwIZ576OHRPC6k5ywvJ9DDeQJ9KA61msKUFW02UGID21Mg1MX9/XnZ/R6rOaxWnG1UoZ3FZd2zJgB45SobJK1AVZJl+KoT9ExjVgL1yoJCho/CHVKJDk/ur5Z4uw48ZiQZ1GUqCKWFmSSu3QnDdnNADhT50/kpQBiHloPD9mkud1BgA0iDEQCrGL5TIgK6RkXI+jZSB/xy1ZyirF7zpR3ur5kQW5XuRHxoIuj67UJqaOp06sHrIiAM/teTxiqaCN9MHWlFlxN1q90798nz5NBHkgK/Pa8hSa5F5I6DDO4z2s3r8fyfW369F6Q59mN3oTZVlnPfMmWWCS6prWGTeD8pW1yOxt5aWfEZY2YjU7KVW1afdQu/zPSdSiVIniUAh8IJRWHGROOjGP5ayVnLYiuy6rLXrcvZ4fFqc6rviwLMkOk7Hnj2KX62fmwk12ek7NLsKDbBjIXIi4RUwTwUlOWR60yspv9Ipc0EPS+5lkRvSGdHW7fqCT3JtbSVu59rJMma/fBHkg5K4LfO0cSV98S/4+jjfXTKk+nV8uhdQf9F6V6/vqs1JY/Z8UAfPIjHPWsn3ecaaxfrY+T67PQ5stgec9I7fV+9OoCJmeTz+X8ZlNN5/cElajJ6YauXuJ+SZ5e6UUk1hfFxXasWexq0jylm07GKX6PmNhojwq0FiLR48eq5+jbSn1WhwVcyZ/Lq3EGDpJo/MdYFWlbBt9mi2pUf4tE2XaHZWNXivswfPY8Zfqqfe6HeVqZA7PiTU39lMyr3GE5EHLUj9SX2CUiwEW3j+ieB33WPo152fIPmMZNbeZ80dvIHk9KWmgLeHIrYxnlLQvNqZfHuEX792N4v9PRKLMM8wekpG73mfrGdX1cKv1tDMeM2LkGz33OR+/XgL4nC9QJz4bUT567NjiH//ET3xcCHLuaT0Pc73jdKML5WbG9WbPvavqKAfBJHt1hKxAZ7t9jm7XEcC2ZJCECClaPyVn2VAoUJ8YmlFYxwqxBSKhxBHUPnYb0YTjHQiomiwRinNLUhj/1gtCKdIntNAd0Bf9/fBRa7GjAfYBbZHk9BE505j27wZtAjrja+lgt6RTnplOX7MrDt1cYsXqvaC7+6e/ZutErjH2J/utLSqCrf2zApKm+xjAiTbTccfugzKm17uQxqfBzzgsq0BoFRuOWo2l8RwHo//WuQFwffB0ozNIzFDZsNH3MgB/j8X80nhKEYFbn+M7azfv+scuYXixCPKFqpt88aItyiSPwb0a4CWXN2rtFiDBspxsyAIXWgToICASrn0rZUNc0HmSTRC3FNASCWG42+VNT71JoPvoeR0SF23uaAmeamW21Y8Y4DGjdUDSKsHLe/o7ktRV0hyAE9I3utRlE01bo+td2uH41OBd7oOfc8DubHnotSQ5YpfokazTXsDYDPZauVTPYDnud56AtBFSHSXg6rEjeUj/V8HmCAxzjO6kgeeq4iCx1iNRDgFGYWKrkC1nKFhClGlzVg5Y+TGR5b4tKwQKuHdMN/MlSoLMeOTqqOjIOf4dhVvWju8jXgtYrpzt1nLFde8d66z7atAeXuP7uKK4ZCVbnGS480gg1yMCxtwCWTNLC9XTQ69VRUTTH6+1PmmWi6PsH+XaTBpynVmKD8dxq2a2frVc8faRD8fvZ6WmDo1c7L1wKUHXisgM0FsFfL1VzcOxIoNNfCdKrH3T8sL9dTdXhW/vJiHwfS+jHPBg9/7TCuu05BGqL2WNDGEa5bOk1zMqjZb35/G5uNOrn7j7c7iUtwOTXbkKS0GJ509595BEYrF1sVZEecfOvUWUd9bpePCwv3scIjv5O0m7jhXm5F6i8B8H3K7NTpg3yq25/nhjFo0H69akM+EujMVU27yuAdYZEyj29u62e15ERsVzj/5E3nKQreEOr4m84f0YYpK9ASLuJH0m335oHuuscXv2+Llmakde5Z7ch1ZSdNLW6Rotm0dr+GhEiZfLaHShXOpL4XWj+P8ThSiHCJPd+jWf+3mLb/nf/75CyXjxXVyviV2+EdK8Hm51o/NiVW7e6PnP6fj1EsDn1HifdD2ijFAg/phEXUeOHb2Z5m/63PU8zPWO040ulJvu/E00cM89L5u0juPGGSAYTWEEeAADAhBLht0Vo0e2JYOERo7TNAg0ETbwV+6jtkoo/gbQJaHuEiNysx4sEVgjkhMMjhzw783Ubfo1brdLSKe/GkBUgMQznhJoUL0eMMcy/Jjd/rLhLD2GJWB0DRToU64FNL4VIbbhtiYEtPKkswHWx7GEhCyPQyM4tfoK2Grgs2rGiJVhOnGEdj3cz9D9XEmATrcyW6nnXmRMnq2R/5+9d4217LjSw+q+7+03u9lkc+IZ5PFHhtQUicA/AiSAHLFJ6ld+BAGSGXgwjtiUBAXTyogKCcR/DASIKDUVCxmbBGWBhIEJDMRJ7Hgw5IjDsPMjcAAjIE1KZgOB48QeTTcfzb7sx33fvlnf+taqqr3PPufsfR63+zbrkLfvPefsXbvqq6pV61tr1aocA7aRnZnuidU20q/fxrrjOgvpj/eRDHDMUumCzgBPBTJc06Ns3mToavAaQEGDd1kJEY83o3JU9T6pwg6PQyTKqLJlGzbFhFsRuK/NQ3+9o70+KDeF6/k4N0XRLPeYX7kHEiR5SUK6l8Rb7UcgOXFywpmTu9hHSo5SCHdOQF0Rc4XNlT3cm3tz3ftb94RUvaK+RzaF6rmXhjLFk9+wm+ue4ZyQe31yJQx1yolsnTR6e+vk1zFxuZYbJqKsyaaOK7TeVnyVGxhyXNyjj+/dqML90iL3RG665z5KT1O6MXxd0YSM1WP2PGQSCqvtW9eRoRE52GOMCIWqt4oROymBlzeDyq6PX04ntj8RC03OZfNWiYl62NyjRpnNscLaw2gJ+a0nEUB+I6GXJfLSzNfRo0wPFvvBjJEQ8D6Ro0LvMx2VY9WqtjjW1Z+tJLEi5TJDo5Xp88zvy4lt5Me5eEE9bfp5PyfZkxtGs7WlJia9SiTzSeYNEZ1VrpstH1xHq22vtjsbrJU/3aOuna3YJzxrC6Ftj4gywupuo6Pad4ZPGj/eMi/T+qFxnU7gxq/1dh+L/J0bBjzxHY1PMFhiDMIKsyjzZEWSX8lxUMuHNXEi7vQxi/GGEwSuXftM9iXf0PGftiPYyLBxmeShz4c0x3P54DKLY4OyvmpwY7kuB3PZ4zIsjgld4u3EBY3e4FqCF6OGYKRKxFgjjzD3bbsI1w4atPxezYPhCNqamNactJbyeuhd0MeQYdzXNzc0c49yfkye9lycx2yntz03brqRAv0FD/4X4dVV/79XiDKyWnsyLxi4/+jv//3wXz7/X2m/47vf/Z3f0T72ZF71c5b79W0bbtV1XFS1wK53j3h9WwI4YvF6W06UnSAjURcyWtetxuM8Z9R723RmW5y6TpRR6zyJ+37rt/7NZLl0hdmUZ5TvHmUVkubloQeNIXgkuraQqLBMZwlGYU9tJio7Glod72fyLnzG45/E0yxHPun+NiT5kqNFdFLIXmQuG0nJQoiVqlMu8yveACOXVe1KF4H0MiWMD2BZ+ggPAeT7XIeLuaz0C1fevMxMgemxkyclqdJvsTpp4apa4PPq2jVe39h0U5Wispt7UnMlyMsyb3qP8lmFptfUb/BZkXVu3duuhGdSzCpaX+qOKPkyRSsmSvFuS33n6hP1KjYkKaIWnqgKJcaP9QsUArIC/ZxEl295NrJEQ4g+cmcXigFDo4EkvMgMlyPJBVFWomRDLJ5RCzYtlyk5sWQzvp1Ar+HotWcayagprZXzK6EEGSHJyWy+J0y9klIusjozzHYpeknye+qk0vsqJ4g54fPP3cvg3gzc5yTUSZgT5aigGUHz711RZB3S/Sn8j0pX7p3wurN7ra9MeUSdPJzY6+P1dQU0NxLkbcV1vv/ay/Xx48+iCLBsskYYI5YxQsAMTLX65QTd9zJ6uTQuindJZNy2JH5D0h5sMWG7mZSHkTi7ep23MWXPZeg025A8TJGQx7FtkjIbn3Hmm2dOM+0ascb48XJzcg3RqZEPtt8ZY5hH1iAZHT3YyPROo4EcASXX+lYZHAnl2a81QghkX6OBQPQ4VyPVdDGRCxCtJ6k05YzPniTu0+UWHWIfUJTkIaUmx23+eWkUC5ncjwWijql/47qQyY5E5tgkfcU1JMly/cuek1Nlu6GyGrGMHITs71yMqxyzi6MsptFOyZV7KvHsbP2ry2u9tb48QDyiHIIfsads9f7jjdVW4rPqupPKr+JPL6cVp55f66/YHzkGDojLbHpvOQdEZgtRhmFzUwycW9soSOTgkpDllRVJ6iXHQ+GoNZHZm3L6wGdCkuHVRIZ6hE87Uc49oczzwHbn8ikahSyBntdQo+L0jHt5vhwHiGPuSGiTrNPRnoV/oz5q/IrGqDiALNIjtRn1wMkJkAsekeTnEqOuOeFOZ6szlNv7lnKOif9yMu/GKkVfGgB5A4Mr5jyPpOK2HmIN5wcT/eFVN8A5afZIoDyaxr3QMFR8EV5d9f97hSiDo3mkFfoRGa/z46GQ+To/k7wcDzWF0YxOwGT6kz99Uz3I//Jf/at7giB7U7+wRFmSefkxTq5EqtJp5EOXY9+Lma20XI8ZEujLYLT9ZpZGX6f1TD548lTZNSsrwgY1wy8zZy/KMVH4wd5kRK7OSHgsl2PuXaYybEoWSEtcvGsDlpoSFwpffHPCzML0p0dNqmgPVAxy3SUW7WW4wuJVyHDjR3VNJKurKSORicfL8wbY9V6JWFxeKxIJvgyrWC90lOOhGklFeaoy1eETP+JlClXTHUk5zBSrCpFt1gdzdYrQZUeKRCMI25n3Gz/h3exmajpGg/Vqo6e8U75TkqBYgPjCao+s1bCaw3OMkDXsk5XPPUxVy/ZkKNlYVAUISZioSMDS7/XD33fu+NE8yZPm04v1tc8zQoamkmxzrGtdtdBE7vkQJ9ueN4CKk79i2Tb26wbJnFzm3gAnhflnfBwNBPk5yDlZ9vbkodr+mV/npCeSVMOA33PvfP78nLxj8fZQYk9Q5TIrV3adHPi9uVdDiazuJU+ZuXOSnmPnyp63HfvR1UMl/+U4140NTjrzsvJ91ngelF/3CqHNHolDz5F4ZrGXXRTX5PWy+sp3fja9J3VjZA7Pc/WZxTHmMi7Jh3xMJDJARRjkOXm/OL6g8FNh5h5keOpAht2zvoXjZbB9QMP/5bxsJQ48kUCzXssPPcopokAbqEQ4EQSdzzWj5gDJWRMgaCeP7KEYyORORf7a59Yxqd8yuWH381dWgyjvbW2Mq0Imh6PsxzWoiwpJTlVS9/Q3RVT1VX9PoKwaJvdiH2cX1w3E8b6s/qkqhjMNEE4KXaJGGUyBU6s52pRhmC0GUdb6mmZ9EElwnAzVduvzcC6y9VoEJD91Qpctbpnx5Iv4BCcTrG/uqNzeFpIMory1gxLFkCPzYenQUjgiGbAx927duiXJu1aVcHrSQ5cLLiecdPpa4qTS5ZGTxrzTfJ5yTvsxcYkoR5lr81HfK4y+XuWnFSQvf05qEaHHetPr66Tdo07c6MUhm8qjPcKNjLYu+Rpife/jC8+DvAER0vwZ6rFP5Jhnt5M054bPfM7mkUUuZ6KBUe4tx0PV5ru9vZeIsp87Dm/x3/ujP6pUGNmw4Vn2awpRbu7PsT79B3/0P4S/9bf/MPwf/+Sf3FME2Rs1aaI8Fljl5oJAQaAgUBAoCBQECgIFgYJAQeBAIfA//vE/bl3f6y+9R6uivB547nFY7cP1i+/ybL1hn7W8t01lrvw//zKSYBwBhRBrT8qL++FR/mu//duxqEf+7X+r8n2/Z7ThVm3ql1/jvp+u9411fduQ4nEe4ta7ccqY5r1tOnM/cJpmG5vKPv3gQzFBBrwsGIA4VzPuUTMPVfIyo5SURZKh1ju0lps1MyZyUKsprdLqsRCvBD7i8U7M0qv72hYRcs2wRHiT6aV2yz2tonwqjM8pxDZ9miznHnWm9ekx2VshWppZy92qrh+5mdVDk71c+63P9nv5Wy3h9hy3ivOz9Kys9rELUjmZqd/dD5knIzoQ3AINZAC11Z8FuscoPckflO+k07s0Y3juacju8e6KXgO/zrwZaJJ5VurQ1pxBhFJr6VZyPNuejK7JjrfpHZcET63V5jihR8Fe+gcr646PGLlgT/XuxDXRE5FFJjAcDGHVPDt5U8L3EHotTgoZzxJ6JgW7B4GyC5/TgxvrZs4V9SjL4qbhtJb5070SuATjXOeEZjBmSB6+93nmVv08bNK9GahnDK+z+eWh3ex6JrjhtoiqN1afYh7rOB7kojwxn4f45mf70puAMEJmMXWvQZ5Iq6lsf0Yeik1ZAA+ke1GqY4reiZSrwL07uZfW8yTkXuOUeCZ5ub2u7tFu8qjb8KWnJe4b9/lO/DQxVeaZ0f63xrlHxb26jmUcmrWJkNfJ5SIu4VgivjwlQDyzFuKMMevh5QviWfakPPk52jYK4xYAiktGHvixR9g7kCInklc397jnUQn4HN5pPFMzW+vYgd7mY4FHzHiSL4w5dqxOReaYgPfYck6k0GtGHmnCO5tLLnVUmuuQyKVnJhFUBjj63gk1iaF5AJgPI716ZTe/s0kbZQjnUEW4VAWN1Y13I1M+66OA6ziKG3VsnPB2KySuDanFUag5cLHSSd6ZoI3fRPmnz8w9q3yUz68kJW2ddFmu91lbM7S9mtqFLp8j3DXcHbvYPhfOwM9wyae3zQXtWW0a5b/L7Govpr6bUQ8z+8mlPDfT+NYZejYx/vQUAhHa4vy0HyRhxJF+PHMZ22Z6Ew1yrnjoso+LFOWSZHyKRuGxaXnUhspwTXblSbY4QlgO/8Yz0GDf5sBzi4GV3J3dS9nAvAC5DPRyclnsnl2Xb76meE4YXy90ncDoVLnAfcic+9y6UY988bb4esd6GNaIGpF78xMQ6uHXaLGfeZ/ncPDrvijJvKrjusW7fM1wWTfpz1pVI5efXAvzVz3ip/59v0e04VYtqleti8uRrjeOc/39SAC74tGmM+9HnE6dfDCGIQIzFYaa1ZRnilaFdpo4FNK23xAEWLfE2NE0SoSZhMYJnSp5ujhJ+fjB+ch6DRLA8DgRJPKak8WtquLEpTVpBFyOfH3j57aoNvW7899cUciZrC/CLNIUPy2vSkcpKHJNwBUmLorZUq/VYA1dAUyfeB2jMSBvon3JyD3WLDXUFHqthXyj11CBiMpbpozQeJHUsmqCMFTNlTfWLamqCN+1EN5MdvLPBoXLrnHZnvTOqEJSU4po1NuF+hu0mWwmUXYEchxjcRk+1RGQC/FElLnPHSX6ecnY37YrxJiKFv5GuDUTd2EvMsash1wr6gq1ZV+NJJKEhPv5sWeT7XGlREOpdY8mQ6OZzMv2wPoxQSxYMdKEYUp8GS7HzNGyD06Tt2QJmhwf1McSNNWz0+dKk4fB5XvNnCjnocR5CJ3jmMsC1CknW65wpf2zTDSGF5NXIcs3600SS+KkPaZyJA2yPNxRx4sRe29X3h4qiEyU5SQTZeUh0xVSaPVOBpg0u/xZaENOsGPdtIqsp35vdavvhW7au6c3ySu2H/2oybcYzuh7+HBNngGcZBn9bkl5MN6sGiT53CecGxVUaVcDJLO0e/muzOteSXtmlGQ6jtlXi7JHEc/0Y6kwUxVbIcsY49prdiPKnvNkYzazMNewcQHJ8vAD0owhrv3mScmIIn/wv8koykNHi32f9xXvsQsykUFywrOfk3z2clw4IZGGfe/XRYGF23Kl0A0jTbLbZL4W5vKf13GOJGOgjiktOi+b8sf4SsQgtjsmccyxSM/SklQu5MZRKc+3QGnSt2SgdAO23ubVyOvDLkid6pWO3ZALZusz779YDuuTfmjMrbz87Cu7l/VyQpm61WYYV1PMs0oX0EigowBJq0Bc5W+X2ZvIMYEwbE28KMnyRK5D7VBS6OTU5E3MJO/DScVvOj4tySWXySm7dYLPAaUsbyK6SOyIdug2HKxluo0t7fNVgmxnJTsJ51y1E0WkXJcJntQrTwLp5yKn3DDMKxCNctQUdC7RWJWS++UGBB8fXFLYrriG2joTZYjNm1x246OmM5pzo+XVq1drg6K8/SIg0IZbdcUhWwm63jr69fcjAeyKRpvOvB9xOvnAqYri70JW9/H4+qXEIClkushAKdBl3j1OcRXWhYELAFfhOdMKcC1Isu9LxiIyj6NE5uVsUVlPVKhqZjA+WImqKaUVBcoX4Uy5oXriNeYFaRnjaKhag3k570hKCZW2+IBqObZnNt5j7XerLy7u0Q+aKmI103IiWbXFSZ/oXhYqN7SkVwkFHuRKGAkV73dFg29625EEjGsIxCb5zFAS9+hW2lNpmGoVhk3yOLKk7BU7wL0b6Ul9BR01QcPACHX+LEc4r0/W0ToOIrlWgFmekBJVskw50yzXOApKibIcOyQJvOBdRlIvzWptZdAQwbHIvW0gOFQ8VDE23EFg8ZyUJT6fL+xnPz4k7cdNfcoELawrlCoQbryYPGkxnpVLL5/vX2a5OZnEvj2fq67Y5MTRSZkrSaiL7zlyL0DyrFhXyC/u6U0ZVetEuU4YUXc8l/Un8aqS5FR32giSh6NO/pq8E/ne6HpG/jwBmSKq+6qhnHJ/XW6Aicqg9bMe15Upk3ptnEemtSvm3OOuo1Wx8X3iNAjgxz/LCZwbGCH7OHbYfzn2Xk9XduOMkqqw/5lsJ78vF32e7dZlQiScrGxl/GIaoV8xwhnRgz3GFtUDOa7t8POdLYN8BgnmhZJlJeBgKIgaYgbsWfEyUjk3I4GdkqDHDGWSUmWP7bN1WZwbaGL7fZ4Tda0z/0zyz2Wn9k3st6TERwkZ+5XyQoupy5RMxvJRLmN1cUqyJX7lwNh6kgk51scliTWkIlPtYZU2suC0biVDCVcFl8NWL5QnnlSuGes0uh8AACAASURBVHjVDFGZPNYxwdJ5pdc1w8y+ivDzj2xNcdmqdfSTBOwKNRpY91gJeqeW7+sbDfEEv7p68+SCbDXTy1J7CSdvgs0IZBmnFuC4KJytLHm1xNMMWe1nIDMyh7KU5JXeVo+woXyjHHP04gwy46UZQb0Zcr+fC+9RQzSWuLx3vAxpm+cx4ZWSYXNIZP3sUTach+mUBBzVs7m5FceERxvp6m1luxyh/oV5hulBnAApSDmdIB7VgiPqOJZoAMSFLtNcPnnyLnYVSTzrzTUmrWNuUHWDoxtgUb9f//rXtbFU3n4REGjDrbrikInWrreOfv39SAC7otGmM+9HnE6cOBmVPnqsTBFXIZihqIsvLcD4OHl2qEz5kuuWTdzLY590OdKELh6Wh+SneK9KmXgZFhbsCChfRKlVpOWVK2ysDL+teoPyxCm81BSPeKcpFlqKKywDRomVkestFb3GFhQqE/lVURuxBa1a96gReD38fjMI9OhJWRWJJEmbvlS5tMVMlQj7WL+r1jZVs7dFUUmKqjs9yknBd2XGFly0zBUce1aP4HIlKl98rea8NyP+sazUBn04fpTAeDu9M13ZMmUqHy6xf+0exwdE2UJT8ZEqVvAim0cZZHlXz0qGR9k8capMwgtgipMSVD9b1uqiekVqCxUWhNKm5Ce5h5IaS7onKhbUrqLC45mZPZM1lKYKOTUviZede1Z1jqoCQxLM+9hDTpS9/9zL6YpWhSRbp+Zt8vvqoc9OlDkcaCjLE2/VM0A3eZ/z9uX1yD0c/lzPTouhod5886zmXg/N2AyjB8LiNYzcogNsxuZJcDgEKd8o29in2nbrlzSTXfFN04yYu0KZjv/iMzkXc/LHM+vT+dtUcM0gZuHN8egXE7raixY+mYi11Tub/1E8WIWj5wdYKRngPKZsThmv8aGevWynGbgI0amo9U/htZyeRhTkWzq9MVeQ+R2RG0JM4FHWhF4YC/gR77hmafRoJeLi55rHJmR4J8z10uaXyghbITKCVb142DUuU23dyMSn+eRs1LCdUTb6g33+OvH09cHuoh2gV7rHx6isy1prMjHdU5XBbJvJy5o3vL52xvWiDqaP+Qwo75EKdtr5GSC57HfZrF/3ri1Nn9K5bHMitsPx92JM/qNfFWNfA/gM6iKcL/hE5bYYCbdEqCP79LYYPje2ce465DyPVsKJAEhWhURffCWC6QZONaih3Hzw43k2d1wuaW3lGpfTTFZHg5HWz9Y4Xl89CUTnrnyeR+2lezig4vY1M9qhPjCebkvb6lEvqb+JST4kk0E0GU0gd9htdIDg76p3OLUhttfWY5WvKrsQ/edRQh4yHpds0ykpT32cXrl6pTKsypsvBgJtuFVXJEw16XrbeNffjwSwKyJtOvN+xOn4iQeUCLiSRwsmBR5DRLlI5YstvWvuOUHAdVIC3ELLPUBUBLl3TfYhI7QahFlDr0GUafXEIqO81glU3nlJk9AFxNa3uCb7slk9moKLYPoXf9EbkhbzbOH3cvMVJv+6cTCZ9qhF+sVUQP1l+m1NPcKClWrtRLfSNiM1saBK8fWKWVlGCL3NtMg7PUIdkxKj1uOIT2qHX6LeZM0qHlvCxdTGAvUWA6vSP45uptS4UpQRd1dwSISzPsnr6ATbFCJWwDuIxhyQeW1J0pKtf83D5Iq9h9QpUabFX8OtRScCWd6TLNe7yHQN74N+R8XGQ+XU4m51S6SH9c6Jqqp/No7zM4LxTO4bZfW8urlXNIYvQ9HJsouCYEK5oweSz/RjhJiJODufuHaGpnpxjSi7x9q9JtqVRqZzL0BSnrLxAoUqhoOzzT7/6wTb8cnJMsg+fvw7J9Ue4o390HjFLK5OEmq/9Ro9MsuJrBlzoMRmZDm1jeMLoY70wHIfK0MEeeSXHselYyzNW/eSUJG2kEv0ic0nVTTjHDUZF0Ml6a3hmaNUkuO8slD6vH4+Lfw6Gje4bYUGSNK0OF8xL4zA40GuyHqYvreCc9XkuP0RTy+wtiDSh6HYngE8C9uMCnoyHOgcQBt8KBs5ZFSRK8nwUEl/CllG9WEchZznMTo465ZE2ecu2iZ+P/nX5TO6wzojlw2pe/SvqCj5GInywuWZTkS7y4xtuo753ToB+L1eZsfpWIiwl58ibewIqkwOaLRTfAT7Ohpso9zLKq5z3wSAfRwJWbzMnpjVvdr0bKDW1wkvM18n8wUpFpTWn2xpSTXQKhLHtAZExCtrSapbvV5JzhHi9D3HZvZkPC9bH1gm1x9dQ3Uam9EyluMyGV9Spu+IQN/a3tLzlWH4XN8UD7PId5BfkNil5RUlyzDWcCgzHNrlvGZ51gWBslHneySI1X50fSVFkiQHQ5InlBi5vMtJc1pLKJdy42D0UKth1uoj85Rbe2TLA/QmyHZbc/J1SUe75SeIWzkaxltawinDIqlNEzyNKBV5JntsPVTdLs9n41MJbdGtQLIlxiJtUL9r1z6tDuXy7guBQBtu1RWITBp1vXX06+9HAtgVjTadeT/idPTo8SpJNouohs55CKIv+rZwKH02oal/2g8XCFe6uGcMyhIUJSpM8gOPhRBmHgFl1smMRKR+s4U0I0eD+pSKli/Grg5xOnG5okLc+0qqQNSE9SJTJpqUtaiUUaFIkzYPKCRGNb3IyEKqhyqfWRVoIfcSG+rrl2eKBklcal8srkJOU5vSAzOvrgHDZ6cedbzcqxLLzohyFQO/g0eBxRYoZhwt6VNXVGu4+aCK10KrsZL0FihRJPNa1x5DBS32eva2/uaxPgipVpRAiIUo7yBpl3gekPhlT/a0gSQj9HrHzwvXa0lcSWSro6fuAdVqG+ZOTOueUVe+QJx7wofN08DxyqR68Mb5Hl+U7+QSCp3uGc3moSp4tg/Nw+Pco5z2q6bwaW9NTx1tm0WludJ4kE1vYyRrVoi3xctyBTIPvc6vyUPASSoZGukhfTpate8yBdsJoo09V9RgLPA94qqYyfeKCwi1M7g4pzm22Z8MX3ZlnE0hOXZciZtHB2itYjhk9ALL89PxT1RsvU2JKFflSZqa3kb2unp0NUyde9p1PBkEamDKiTLaoeOTex6p3+IfzBfjIplGQYxq3ncpzzHD3XEfoyngHpbvxj32P8cnPVsmLfBbn2seZQm7hv1zAYZRJcq271m9eUi2ZHNXBWQuu4mxN8ilRSYiKaZz2RIbn+RWLpNZlhHxGP6cyW59nDUE7fYJaLVwkoYyquORoa10dlZlcOwLb03sFu9MPtKebC1W2pPkYxz6eci1Vcp/1YWSt6PWhni5w+vNtfo5XlolCin7bR94ealrsuW06ctUTxv5sa1ZFXyVNfxTL9P8nvdiHipeE8R2vNQdJPWyI42wlWZdopS5tUbuVQMUwq4lIYoeCcjtGPk+XZ3ralBLT9a+h6z27S6ZvE197nKf9e2VWX52PA12voUlEVPen7/3Pcq61ccimrgFAluIbFuLhz/ncs5kppP/ZKwzo2AmQ1SHs/GiCQNtrazXX73HeJbKG5MfToDt2TlGOtuknds7SG7JLS+498bNG7XBW95+ERBow6264pAta11vHf36I6dOyiHtS6MXcMDv3FrfCLevXx/aivuRKB8+fIQKKjwiQmB9iSDJNW+VkRxV0nx1V7RMIbN11ZU/VTQhHHGWpmgRIMYaYm0EGb/xGZVYo1m+RsY10D0peI5qYdmS3tRVskCZgshv66qVqsD6X74cO5HlZ/YM++ULfL5wcHGxBvc8x/QLW2gNoayyZpHN6uCkMdXJPRuk+FFt0srk2k+uUpmSpit8TYnw+mpX5ZiYUmnf5z7mrAuIiLbHP2Wfx7pgge9Bm/Wm0uDNp2YWBVytmlq7rCCtj1U3Zu30AkzJFlphSzCVOt5u3iP9AEQZHi7s+QVRphLEEGt4j7Hww7s1rymIoMRsIwOx7f9U0qkkuimRiys3KWESWprvKcOz9F5N7kUFKnpxYYQyaDQKA2TcEmA5GXKi5wRTFRVti53XrNMieRgTkUqJs1LoddqTxuGbPBieeCuWBQzNq533bdy7l93rbc735db3DOce6Hy/tBvV3OMS220d30SUIwG1vcT1bN1ab2sf5ZoRzigSiLo/M83ttPSinckAQW96rhS7bGEZJKm+l9wzQkNB9H3X7OY091iWk/TkSfX8EBqmHhMiWq4IuSXPE8F9h0m5ZZ/iKRbVYAp+nBg6jy30HpEHpny7Nxllq/lJE85RzqM89Je+lJj6+DXjoBka9DpdK/B8yH4YPUTuy63RMKoeZWwDkPmk0SowUFkeBI306BEINTnrI9Hlj1aKVYvomkxzORGFgsv93mckueflsJ/ycc+kiTDAVOsJMhdLNKKc5LkJO62bS0+7Wguv1prfpPVVy8ksOGn1q7chF5oYE7mMZ9dFGOK6llrdk3SrUl8btXUy3ru0pgdlYz3VrGoabeprbbvXXUm696UVbeuJN8hR4HJnfSb1ZAZ5yHCcZBDCxpbJX/SBdiQNWSrnkQQw5hbw7QDEy4mrhibbXMj1Hx95LicqWzXMgIT78j26JOY0CqZIkPpWD7YwJd7iugTMsD7QWEljnRrSUDsQeYtocbket4vonDdjHxckHSM+v12f0SgbXa8h+9E6tjBGDqocoBGREVaWSVvnGuUB9z9Dr2Neg21JAIhoITU+yPe3bt30ziy/v0AI3DdEeWFZDmY/efIL1HXVpt789FrYkaNdhr3uS6J86LBZWy3ZDkSkCkEXwJbJ2vcb5wuxylIKXwprCkxmO3Vhj8QuSNaFI6B8r5oosKrgO6lxZZ89kFTW1COubOiS6P9AqGeLNhM1NSgKfku22LquoiFfturqc02/SQp0RvZc97HnpzrVNYekbNXHVFQG9ItexU1DACMCacGK5WR6InHKQtK8P+A9yeqob7xxprTRkmwKSexTvw5VoDqTeLfXNauA9kVqe1ReDGclbvZsV5piFU015t1Rg0vFWbG83pV0v9YTnNjWAAmbjq9oLIFiC0IAwkLyCyUDeoYm6wJRRlZUvXfOiDK9yaqYyPOx4DtR8CQvFaOJVs2yAmdZnmOCFqk8FK1dtaqzt92T7AqUhv4aUXaS5wmbVGmx9nPcUFGB4pMrUig5HlPEiRv3J+fHeSTljD2VhwTiffLoOqlyhYiVr3vQXeFzZQrf+/EgkZTFI49Yvodh5wpkTojxuWNc92xonS2zuJJ7qVM8YsvIu6IUt4WkfXSaoCsbr+5hzwkwu4JtdnJP+NM8zQ0M+Dz3hrvXFNd4qLd71nPPf7rPvC3WX/EYMcuOzvdCLm1PYb4PvCfCIdsew6HiJs1Ud22HjUnfTgCioF4q334D8qpjnzI5RhXpWOR+xihOzPiD6nFPOvDGWkCSHKOI1FDKBEAarqwV9IgQnxk1nGNfudC1CZTLTO0XXy28Yi6P/HMvv0GWat9SckTxiL9j5ml+x0ZzXKT3nI+JBOOSLHzcb238nUBM0rNXjvqt/g3vqq8ZjkHemHw94ueeFJPtze7xxqdusISa+XNqa0Gt+MZlLOLmqxTLy9uS14NzE5EGRJXrYO0V52FWNx2XZlSF4VPlA4kySPKmEmXITOSjkN/aTmy7YWSNGsHkfk80yDliYzQzCCbZmSKLcpJcNZCyfiTPTsB5hKBvyUDbaXg00quJIrPRoMszt5bghAb9T+cqSTYvJbaU29kRe9rlnOu4Tk9w0BwNWd/btEpyKRmm9SrD2hNHpj7OzBxx+lH/83XPZTuMAn7MIOTVzZuFKPcO6vv/k/uGKKOrVo4dC8tHDt//vVZr4bpM3o2bt1q1+8SZh+NRHa1uOAAXHTGiHDOsigD1vTsu7F0RxpEmKswz3UWbCMFte5FVabK9acxuTcVJifKihODFc5Ih533By1befA3M5HqdPrsaGC9BvXXt8D8IflqY3Z9af0DNI5p5ZNPCUutIV0Jzgmk49Ha5KwpWH/Wi5Aqe3+GfuYLg9awpeD2pWR0BWoNdqYv1MOuxe3EiIvo4fxaVvtSxWGSrilIsz8mbYxsX7FrL3eJcx0gVTq+z91D1WSyy7oXBqp8rUXjjRgX0ea69GdkJJMkM84UnFj92NBQS9BpRBjaa6dsypKrn2bSMuE9UIXGMkyLhodB5qDHJKfuZZxybB8Ew82OiFAXbJxf3j2IuafOTxzcnavq3EytTrtzb4OTJ52vuba2TZCf4TnZd0XFvphKqmAXWQ66T8upE2NvNLhMF1M5fdqXPj27C9ZAxIJPYc62kyfDMPcpOlJOiljxNJKBUNp2gusHHh5mHnHvWV89g7SHY0WtuBofcIJaHy9eJrbfPf+P7fI81yvHw67oRAPfkxgTctyUZbLF3WimBJbuiDE5Zs6tZrxn67vV1ww3rmSm2Oq2JWaZ3c3LaNPMzXVVaqNGIRgfe4B6lZNTxY2/cgx5DR83zrkf+IbzatthEb7LmoeB2G3ibFReXF0rIff6a7MhlTo/cyOWLNSSKDZd7vjC5PLPPtW3VHBXpUWmFQNtz8wLRyAy6Ub5SbrnxSumrzluTm9ofNVKYf6BNSf3jKxOf1/vKJVvTFU6cKqTfZI09yhdHDgPA1PQgv1gNM7wgo0UkXnp/rxEmVjw2ov6AqoyvLC8Kh5Wp/Z7L9gZAKuuHr1VECYZRem73wqZsN8aRUTgJALIfGbFhKAV5pYxnM9nH9DizH/HedR0e7USyzbVE77DcECTI1f5kc3wOeqIrD/VOZ9M7Ua8YpOL6mNqtMlrrqpWt9oq8j9s0jDi7XPVyVdbrlhT2J5Fi/VzeaH2zMGo+xf6RG7QO5gnPe4TXmKPEvNKqIlq0C8kyj+8rHuWGsXyffwQDzY2PP5l4K/vJyok/qKnA+cXFsHz0yBciDHtbFBUQ5DaeZMcK+Bw6cVyTKNwvr2NHjmb7GhlK5soz2ughRUwaZMJfFwJbDFTkUueBMgqPAgjyErwIqhzBuyB/4xgoIcrYl0wFI9MkUEKm+1QmQVz9q+oCRb29XPmytyzKlwO/yBfqfMH2EmqaTaO6klSU9LisTkrUmrWPfF3XBRnYeV2j5ZZ15jmc+LaefKyp3qltqtD0EGU+SEMEjTCnJ5tCokqkKyexVlFR8jbpZWhhTcNRJV2/Mwwdeq9LpvC6gkayZ+XFJni4durUxH1T24lNnx/rAt97OmNnEStR1pBlKE8ZUVbFyEiyhVFSIWKSFw4jPNGVIVOsQH5NaXCyRGWVR+zAuu/nBKMI1W9AzPhHRSFRZckJo9S3nwdSlR8tjM1XJcj7LY4lP/M5Jdtywk2Pc/KKNXmT8322eEja0yr3mgIZPYw2FvJzmz1zLMrO9197m5wogyw7UaYRg+3OFTvHs6pEcu+vJomJ+8hdwXblNIWdO2FVJdAGnP/OjR5pCNIQ4s9m3yXjSE6e/bt6mz27d26YcCME2o1XlSjzeCU/CsZlLD5bsLOzMWbc4MJQUIbR0wtclTt4q6RcFV/OE85qN1CxTfSkpfa5YUP3QeIgcSUDPNFAx7T8xrPjWa6WHA0KMfdVG1EWYqyGUlkiVywvBbzLWi/5rRE8RiLUeKcCJJM7puxHOaXNs++jrMmUeLaCU5W1NkzipGDbtT0kGuYf9W5PhcErr0Iqk+vxKpbhONJg7LLarq8QaZuoPm971gaXzfkWI7aCrXGJywqwbU5yaitNJpO1JtrOpjYkHPkIGzu8qfLIykrWI/PjiEprcF7dfMHL6h3XEF+r7Lm2HNiaoJu2rA/TNqTeBcMxwgNsrQTWkPOSwYuRQ7MS/nsnrAtBRoIvJcqwCUm/4dgox9ojjW2HTGbUoiEnyjhdF+hRphfXSbDLjTR0kqxwQ1aWcR6l6hzI5x+NkMnYnYYnsnl7NEM0uGmETNUYpgkXQeZNNvIZybkRiTbmItYPO+YpniRgCQSTASjJQzfM0ciWQsfTiQCcWzqSdGq4N5xJvXD/rVvtHFKp5eWvg4wASPLa6uedOFbb9lZXvbZ3lesKAiMi8B/++/+BEv9FMQJAYG6KR2h9Y0OVsCUJyeeie0e9BUuL82FlSYwpi+IVkjBq9RQIoVuYvxNW5LtDh+bCsZXZcOroYnjw5FI4Ku8X53fDgw8cCkePyPcrK2FuEUPcFDFkWkQGVCh8IC25hyEm2qFykkIyeb967JR0ZpZ9Xfx88XIlzBQHNaHjmAguqiSkfl6wKxByjVpeU4ihRoBB4cSzLLwWi8wdLDSq1KDuKI8LN/bn6UIPZRQedbNS41xeNTYIZqowCEG7A2+nzngqpbq4yOIeEA4MDwgS48wgCydCNH1PELL+KiLahtkZkAx4TrflMwtHRfiqlEM9BNcLxrM4qHoRH8h/DDWetWzPDK+S6zQ0EnUDDniu1AEKtSvj6BNY6+V5TkLoJXI1TiGQ/7FP0fYH4zl2zZ7tfcRCq7zFw2wR6moLPPYUo4bATseGLuqwuPgAZ78xNlqIB7CStkHxwSVQanA8yJ0d8dht3xYFaU1C8LbD7bUd+dkNqzd2wuc3d8PaxrwoUPPyHbwLi2FL8NoQy/e6nFO5trWp2M3Jvkpkw15YWNb5gZd6pgUDnGm5vr6uiz+8qMlbuhKWl3k9fkCO9CgqycaKMzC3ZItHTv58Py/L3gkbG5tKRnAvyvFwaHSJH0UCpYNW+p0YdqdjWS6CtxY//gyUuyXt2RT3yrrkYtjcXIueULQBz0Ldcc+hQ4fCiRPHwmGJLMJnaNfa2lq4ffu21mt2Zj4cO3Y0HDlyRL/fEDmxuroaPv/8c73mxo0bWh7q7KTbDStet+PHj0sZx/R5+Axl4H48x4+UcqLqHtV0BrPgKG3Z2FjX5zCMezEab5BZeW4OJJz7YVEO2qDeXhgvpP4IvsS8I1nM9webvBC8cI8TR9QPz8J7J/hoH/tgW/vTveZ4pve9e9bxPa4/ceJEOGnbm4DV6vVPBbM1VTpXDi+Ho0cPG1mmh+j48WPh9EOnrS857oAR6oP5vnZ7PWxtoP5o0a5sZQlhUdqOsg4dWgkrIrtn5UMl4TK3cy88zxAXz5vM7S1455E9HW2S39c/W5XstNewkV/ashiOHD4cTp06FU4cPSb3bIQb11fDrds3dDwDw52t3bAsfXnq1NFw+sGj4YHj8+H44Zlw+sR8eOjBpXDy8Gw4tLAlhtNd6QOS1VlJqjQjfbc3izmFkFPOLW6DIYGE3ImhuJADkCEqOLEtQuSXLks0rkktwhz2WFtkCJi6SgMtA3JTZNkd2Vqla4qd96vRJBArIkMQ9bS3oTILhrMZGScMDee6cAd1RjkwFFiEih5PJvJ0XjDH9o1ZNTxA/lrWZNu+xIalBE6QXntSFr3+MGhA5uK5aLb8LZ9rSK4RbDRZSY3iwv2yFLIyfvUjrBNcg9BSbHPCj14J4i9yTdemiC1kvUVRoZ14jpEpElR0QQrvJfdH+A0qyK0fM5hL2kXyLK0r4WKFqC/gPG3iRgMNxiium51lG+4AA4Kr38ftDlIX4DkD2a7y3/oS48TXW5X/HPs6/rEe7W7Kn9syHjfDrbUb4eZtWQd2D4drN7bDlSufhV9/dCPcuH0n3N6QbNhybNTWHem3mQXNig0ivbYusm5dZJz06YnjJ0XXOSTjdEHqOy8hwzdUdmPMu3d0QfSflZVlmZ/LOifxA/mcyyzKYIzvJC8gF3Jjow4PM8bla4Eb3FDGNZmTa2uc95CdDz/8cHjggQdUNkAmYR3C8/Eb8hhy2NcZN2ThOpdFWFtWRBeDvMeP/43y8J3Xz9cArBNq3BNsIYOQWRxr7C2JxnTZvSP7kTHqlhaWwmHIHykXL63XmsgqueeDD/6ZflZeBYFxEShEeVwEy/2dEPiPvvG0JaIRxVUWUCwIa6JQY+GiMivKwbYoESIoQZSPHhGl7tCyKmLYgzY/K0r9/E44cgjfLYYH5Oeh4yuiOB0KDxyaFcG5J9cLsV6Em0EWbeSEAEnF4uBZXZUtKnOiUqFqjlstdTXVBYdeNShbQqagFKkiQxI7owuuh/M52bTvoLTgHizWeOksI6nWNyCnegsyNVuyCrtMCbkoUjlRZhlGrqO1nQoC6qb10Gvwme0rJX0m4Ud9ta7QR+2cVVXalJXzVg3zEmVUiDL3BjLbJRZuHuWgDJJJZqRdUP7xG9mb50QBUCItmHBvJsmkMD9rlSmdpnjcMUVpBtq2knUoWEb48XQl+VTguOeXng23mqM9+IweTlRVsIZCpHXCB1px0XuY7Va9NoIpDQq00qO9UK5U6UMvi6J0RxQ5KI/aXih9NMHTcE3tj/2grirghjBn8RoLqdveElK4cVsI8Zos7kKUb++Em2t78iNJRdbEy7AxJ1lRZ1V52pDwvLUNOX9TyOc2spJKSRoBIQQZuM0vVonylmhXJJ/8USKGM8H1JxE1KCAgcgj7A3a8HnMrWeqZfIbkEvWHIuZzD/d7kignZ2gvLLXr62s6V/E9lJsdaQOuwd/4jAmpCBPJIggzyDpJZu4J96zaIJgrMrdBkKAk1cngouABRe3o0aP6LOw5++STT8Knn36qf0PR47nPVLbwcg8IysLnh4V4eR2dKEO5A3nMPc/u5ciNCrNCtBakjp6lmYodw7h9LFIxpfJN4wSVPHx2RzLhqsfUyE6lbPecwlhofapE0LByQ8iiGAnRp2iXGxpyr7obCdRAInjgGvyGQgojAZ4Jgrwp4xJ9iDoC98UlHJ8Fmcdw7EOHV8IDJ08IXocinhgb6Es3YKzdZNk7kl0WuXZWRGk/KoaMY8cOq/KL6B0YQeeVfKRjrhCWqonrlChvyz5OEAAYRdbDJx99Gj4TorwnRphlOU7n1APHpd4nwjExntwRErgtYw7PuwNDGiioEGUQ8uPHVsQ4elRIxkI4ITu4Tp9YCA+dWgonDokhYI5EeVGMpPA06zm2+EPk1AzkkiTT01kPuWh7l1UGaCI92MNIlClBjUBDrqrBlAbMGakbzZrNVgAAIABJREFUiXImH1U2GoEFUQZhVkYKnEESMUJBxiDvYBzD9Ri3WkmtCx2Pyhb1XkHbSB2Nj3Mg+7hISTvmGXCBfEU/mpFRmaCRZV2/ILnkPz0WkWsh1gGVYyLz3KtI8sw1xOUt1z+STJJYFbhGNpE8E/WFIdIILO9kAiY+Na6dCEHW5ytx5rFmdKgDJ1vfVMZyTaRyinJxH+Q71l3+jtZiXcO55cUN4ugnvgcy6DPpV8CPJhtJVh6OC+zoMK2zGs6Zj0LXYY3+saUXNmRd10HKJWuX9O+M/N7dlTkvhBHy/PObe+EzIcoffXwjfHptLdzYkLm3CQOpGNdml8UpMBNurcu6IGTuxm1J6CpkeVFk/bFjJ2V4wtiItWfWDIU4vxhyE0ardJwdjIaQq24szXNCoDmQT5BJHjkDeYBrPSLGjYCQMyjHyTYMbh51s/r5TZGvNMiePPlA+M3f/C0hyw/p/MQ1IMj4AYm9ceNzMd7CQMxn5JFDkH2QNU6Q3ajqdXC5nCdcRL3U6KfZxClPIYc2ZB2DzL8uSXDxTBBijB+sDw+IURByHqMF169J3balbb/61S91DJRXQWBcBCiLyqsgsE8IPPM7/1mYF8V4cWFFideWhPlAuKmnBB4rWYzghdpYuxWWoBCJ5+Po4SX1Ksv/QpiFCItMPHp4Tr47FE4eXxaPsvwIWT4mXuSVeVqVlWhCIVHiBss5Fj9ajNVboF5GI0KqAbjnFx/Le9vTiIWVtnMSNa6u+MhIL8rD37rg2peq6Bhxs8v0uzv2fFUGcA1WX7PaWwIdqhckMfpS8zit+PE9/lCLOrwWomTAOwP+ho/0ciTL4eXRAwsFJfuhVR31FUUPSpUs+LuivNFTTC8IsaPSRM8HIaMjnke1QAG8swNrvJ+xKB/iDF4QbPPCY8+VGirQJ0qy1c+mhFTJA1qMctTjAXJsSpfza2u6hx8qliC45qGDUoQ6zwoW3F8FDwG96XeQGVP7xgi4eXlAwNFuRgigPRLNMCdEFWNFuwfl8Lgnek5gwIF3Fu13AwmUZngp15WM3BaDzy35ufH5pizmW/I3jgtZFIIsCpMoTeJAUEXp9tpm+PyGWMqFAM/Y2cOqzEu5K7LgzwtBhIKBOmsIn8wNJ182+vSXRwWgL6FsQNkBqYK3272bILeeKZlEjIYHZtZGiCA8DnPqFcT9DHtFVADHMvoI96yv3RaCI4qdersFK7l/3kJ76ZlAl1gYOUIGsc9O+gUkG8qPh/K5B8TJpSq0SMakIeRMwARvLJ4/L6RgWbwoULTwgufio48+Ug8kZIaHGDtZdALLabMXvexO6PEZFDyUA0XLFUUn2064nWyjm+G9xFYODUXWEG94dmCQYFizK6BuCMg9vpuSBhcyDUo3PkffwHvrydH8rOfckOEYOFEmAaXRTvtL+gDZXUE8MRZzgg880J9UImcUN+Cq+MucAkne2lonMVJDEI0mMMKgn+EdPmxeH9aVY9Dl88ZtGUsaUoryie8RyGf5QT+tiNLvnik3XKjhU7YfqBFE5hw8yhvSd1B6VyVMbvWz6+G2KNqo36J46E+IZxtlHRalHFtnFtVbDy8lxyr6AyQVZycfPbwgivJCOH5kVgymIZyU3yeO7oXDi3fEqyzrhBhRl1bEmyw4qTlAjGFz4oFCiKxKNl0juB64Nw6UUA1sKqNJ6iBvaEo12Sd9CrIMucLcAJBHqCPiZig3dsQbroE17mVW+QjbHLcYzKv8xJFrkHkk8XoDr7L1gUSRSSPhDEW9wfjQL3L/rggYJYSmxqEaHm6kcxEk2uUE26NrIkrVBQ1tFyOnrQtYcrDe+ZE8vt6R0ENGo5kkpmwWPNXGOHVI0aiouGp8MeWQLrUqMyGLbf1Vrz1qhy8hAxiRRC+/Lk6sOwwWKiKydkJA6xhm39Bgi7O0QWJpqFBDNYpAn6AMXfP1A/2Max/6F9jbGgecjSDrZRgl6J+4duB2kHrpNzFgzADfO+LZVePWbFi9uR0+EYL82XWJWrm5E65+uhmu3xCsZmVwLhwNuxLJcP3mhnx2S9YCmXeyaM/NSUTOMiJmFlTOYn7De4ofjHka7LkFxKNxgCmjcrBOIEs1CSrlHAx5lKV4QRZgrmEO4zOPOvL1AXMKcgiyHy/IqdviTYYhEd/B2PYbv/EbGp2Cuc01Y0sjftyz7MY9J+cgtnieIij1d48yfnvkDJ7lUVBeVyfb6I9ti6zBOgIZCg/xhtTrluiFt9cFP5HjGGMwqp2Q7YmQk+hKEOzbslZtyDr8z3/5K21TeRUExkXAJOy4xZT7CwLtEPjB7/8XogAhRBShenMSrrQrQk3CG8XzBC8lCPKapPXfEmEIZQIkWX9UYZ4XT7J8dgRK0EI4dexIeOCoeEKOLYZj4kU+tCRKtpI8qQsWYSh6So5FoYFVGouHLsSoKxd/hjLTq8cwZr40ZNnZJnQMEDALidYFVrkrCRNDquGhQdlY+LlgkwSTCKjXAJ4MtdYzHI5aiTFaZ6AggKp8WTiakhooNyQ4rCAVXap/8ALTO6L0GoqJZl8m0VGlT20CpvipB8Xeq94Ajy72WEFpE0UYSijK1WuMsFvYOD3KKBQkGgDgGlFcwyElzNRb6LVQ4qzvke0Z9WT4H6398ixVjui1BUmehVcaN6gXGTYUXEvFjs9h/VWp0XqT7LmiJNoKFTg9PgdhiuYV0D4nUaYCZvuv4FW23qaCBqIsxhv3dABzrQj3SEGp3RFjgnpXMA6knujibclyuiYk+aYs4jduCAEWEnxbvMY3b4EQCEESI8L6JjwLyIoqyV4QkiwE6qbcsy73wKOs5FAI6LxEUBw+dlzGHsYSj7zw40fcyJF7T9VrqSG5HBtMXCXeR1G+8HKlhl5jjmwndp70xEPm8jA4JnsiYUaZmCNrpnzA6KQeYbtGybeUvwUvsiqpgBln2hq5E0LjGY81CgAGDCiuRjzRmVD2oPSBrDvZVQ+1jFUnjlDGEHYHbzAUPyVN5gXJyXfutSVBJy4eyg4FzsMWgQUULnzn3g5XJLk1BOTGQkuV8DFRDF7w5GM4eugzQwUlOsbCldWbjrB26d95IYC4D2HJGIMoBy+0mR58wdjGs4bH6tF2UF6XVAGE8ot2eYSAZ7j2MMcYaSFleHg2yve962jnIgwoUkd4+NH3OJoPUwPXM9T9tpBICcGW8XdU8oaAZNNLDaLMUM9tGHaE6EFWYB6gj5fE6Lkk3mm0cVkjIcQDriGkVOA96656F+WzHcERW21uyxaCG5/f0HBKjJ0lCUFdlPGPtiCU8qgYjJQo635qGzOYKzIft4Xs78hWBxnqct2sRBDNhpNCmE8dE6IsNpUjK7JGLM+Jp0mMPxKxQKMnQ6gRYrsHQ5CsB8mJSbkC4qtiU7270vMqKrlGQK4hGR+9wZANkFH0iuo2DCXKuA4knsQNMnLW5h3u1z5GaLKSX24VUQ+zekxhHDIZqHLNiKCyRJerJG7wxqqhchfRIgy99he3oUA2wnhIYkixyfWAgUFOlEnOyRlRNuQjyK0ZWtFWNZCaoVhL5mrHpQjrhIWWG3n1kyDwPdcjGQdoA+a9RuvAqAvCzProRRrejjemjrpd2OW+tQOdQ5mNdZb4MHLeZD9IsYp5M3LqG5av4e1G8BFWjjUSskxlqBFlYs7Qca7KRpRRH43+ko+U9UOuwKiPY/PEwCyeT8g4sUmKx3MjXFvdCJ99vhM++nRLPMeIKzgqRPmYPGcxrIqx6fNbMp+wjxmwYNwvH5JxPS/3y9ogawLnG6M38KIRjntvSSqZm4JbPxDNk4yey1KWGzzRNsg3yEvIIze+uVHSCbZ/7vP1xs3bej3GK+QPvNi+dcWjXnwd8XVFx5bJdCX86mFGvbmtxOWqe5zzRIQeSeTGYFyrR1NZdI0bEiFLEBVze50kXmWFRMAclvqtyFoA1cOjXyCvfvVB8SgnyVD+GgeBQpTHQa/c2xmBF75/QT0rC9g3hn2JIkxh/YOVcFeEMzxXa9iTtnFTF6IjovAcFzL8oOxlPHH8kOw/ngsPnQZhnpf9aUeEIMMLAiUNu78snNZJpyw+ul9WvoF1OMhCxRBqLPDcw8Rll+G4XASNj5kyr8qMkTYl0nFBh4aEVZ6eag0l05BjXU1VWYqhWng0FCTzutKzDE3CNAIjlHHPlRFl7NvTfWhaUZ6TSqINyzcUIlichdyqOsepzPNOSTZ1sVfFCN9ygdW92aqcQEFjdTXUGgkw9mRxxnNEEXBeivbRm2wh3LhVCS6VJUmjJuUfUUu8hkuL0qfOcVWEqMGpZwP1wMOkzUrG9TO0Dz0jpET6SEPgNcRRtR/97QF8qmAp2loBKkr4BHv/RBWZlQUZz6GSZERZSRmUX3hBoPQ5kWPH48xtEnG0T8L+ZUyib+hpojJMi4gZD8SQoAYOfKGWboS6IrumhKBJWCrCrG9uSLj1LflM9qxtiCd5W4jyhoRcS5SdeJYl2YT8gXBSeJ+hxGxJKOmcjAv1BGA/Pk4CkPq60gKvs4c1+3FAyeNJpQ4KCZSMGDat+2ZJVD2UzZUY9zy4B9T3IXs4tIYjY7xoaDAIpnjgpJ3wmIMsAxIlnrpfl/v6oJxAuYP1X18wqGgUATodRJMDUQ0+piC7cgcsQa5AzFwhUyOVjGOEdyccBDMhdCCivoeXQyElEsv34uFzv9cVQ/eieJtxPcrycPI8FDDioftp2Swoj9yzS+8N7oNhwo0XHvqMMMEdhCxL36H8TRmbWmfdwiBkVrxFqN+KEEIS4mUdt6oYy+f4zPeMAxfgg+/wbIZWw7jCse0vV2x1hCvppuKKemo/YV4BU1HqGbIuM06IKd5DkV6TfZaoH0IYj8gY9JB1lOMh/1sbmGM0GKi3S76bl3IQOq9jD/vkMTYg26Vft7fxPISN2ngSxR6zk+MF+w9vh3UZVzjODG1Wz7H8vXJI9h2Kgr60hDIxziTSQOqG1s7PQgmXEHIhy7NzEmK+NCvXCmEWgnxUoo2OiDf56PKMrA1L4fTJ4+HQMTHiyXqj5Fa9mGY4UyFF+UT5jt80pCpBNgHIMYtLaUZVb57IOA+TVuIK2Yfv7Wg4yKU53cLiEUMQhSSieypf0EtinFRih8GF6AQxLoCMQ2ZBhtv2G4YGoXY0yqqXU/cZO1FGVJGTeZ1lGv2g64+uZWwj7ZeoP+WyrhfYl6uh6PaJfE+7LdYv/p4Vw8ge9npj3bHx6/OOF6GdVh6eq3ITMpckW8ehtof7Z+PC4jJcZQMMr5gbJOXYzsIziFkuTNF3IEekLrbosM5GcHVPuK7nvuhZ6LXcb4FalEVov5StIl8XL0YSMOTaoof8M9cNlFQTV6zyuj/Zogb4PMwJmc+IopELrytJ3hKvsuxV/ngrrN6S8T4jRHn+aNjeW9S8FbfFuLolbUGyR2wHm58XY45gpntyJTrJ9yBr9A/WNzWYUpYAK5Bj5i9A/WlcopHutswZ7AU+rMQWcxLzzD3KuM73GefGSnyOa/GCbABRxstzOPjnnhsB1/t3btj06KR0Tdon7TLWt4fU82b49g70ics9Pf1B12vKOo/Eodxg7oRtza0h8vMQjHXiXZfx5bIF1334q3+u7SivgsC4CBSiPC6C5f5OCIAoz+o5l0JKZJHYEWUKhOG2eJK3RcEESYY3eW9nXRSSrXBMiPKDDxwNZx56MDz80Ilw5vRS+I2HJYmMKEhHjkhiCPEiL0p5C7KQYo+t7jtFuC0IHp6hYW2ymKjVHhZ7rNW0OOsC7UQRCpGKZe7H4hem+LuyZJRUG6yLqzJOkef0ANLIDQVEPtawN/cmmyICL4YSaio6XNxJClWZjHuioNyQ9Ho4nycEUqVECRwUeFG+NcyMCoUqSCCP1JW1XHqbGEqoIcj6PFO49EL8LUqCEntRwtUYkIiyh59RmWT4oIbbGZkVLVSeJSTTvAS4HoqN0lhV1njW5IyExPNekuQ7M7RY0zMjSqKWAxzo4SDRphdGvWziWQIe6qVQqYW6O37yWyz70PJwvegfqnQiCYw+n53OOqsyR7PCHP5GYh1VQhH6zGQ/Rse1D1RpRJgd9oIjNF2xtiNANMRsVxQRIcoSbr0q+5A/X5+T99vhxi0x+ogneWd3XrzKsq9LSB8youJMZXjQtsS9rPuvJCwViM2KEUeTuch4x1Nd8ciJcm6Fd2UFbYLXD3Vl2Cu8ZimM2ctxS74TS/cE+Hsgj2uVcAERzSwM/Kh8IIkYiCqs/PAmY78akstgj53fxxBf9IGUJfcAZIQtO7F3D7iGx+tYJQmBd3NJCHmuxGl9BBvfS5cnh3Ly53uMnSCncF+SA2+zvpFXbjRwo4N7o/28ZffO5ver90uKRAjg9nby9CBcGUY/eH5JlhmmjgiKXTXcENPbIt/yfchQqKH4gQS7wureHVda3Qvu4dPuoUYIIkYvPLi+jxztguJY99ijTFyj3iB16lFeqWIPpVkILmTh2u1bMiZBPBP5Zxg/w8sRBqpRAwgl9z2E2KcsZS2v0Ou9Ir/x0vmq8wz4s/+0TTCOilI7twB5xDG+LSHcW2uy31LClEFglISqMi+nPQimC9hjjDBS8XQv6jgSIozHyFzfEVmPZF3wKiOB46LIlSXZm7wshkPh2bJ/+Ygk95K9i7K/fUaeq0ZKkEJa8Ti3zWijwkDlAmU4xxNscCCHbA8+52rgEg7XoixG6OhvGOkQ2SJkHgSSESmcm2qgREliMNVtJ5AhaugjUdaQaieSzLhImYM1h2LaiB2iklA/yCM8A4YIPJs5JTxKicYcYE1cdbnSV+athsyTNTIZXykfldCrfEWjTV46ZsBGv8c6h2ssYSUXUtYxym0j8CDZSkjNoGvY6jJpi5WGZmsDsO5xHOEV5yMggUfZ10sutlzO4CnGmqXbblBnhMWj3jStVgi+ZU83a4iW4XXzMHaPItBHuBFC1yG0EZVjhJQaWWEchCEVhmaJcrgpW2quf74brl3fCX9+Rfbgr4pR6I7stxdj8qascWubQpzVkCCh1li2FFdmy8a6ABlDwxQMWiJDYPuXPnCjn28jcWKrfWdE+bbMY5Bo9yqrZ1YwUVKJss0oiLntMti9uG5MRPlIMpbLR5cvniPB1ww3ELoBEjKKBjuGVUO2qqHQcjB4lIl7g91o6t7p3PO8JPICZ6FjSkBuwGiL52Cbk26fEePeTYk8xDWQhViL8Dz3ToNEf/BeSebls778Hg8BWzHGK6TcXRBoi8B3v/1NC6+kdRkLhO53kWQz2xIWGGSxIenZkv3GO5KoZTGcOXU8/KW/9LAQ5FPyt3gKTonyh+NAZP8ZdJ95VQChfNNbooqOepNFi8JvCe1lmDSs+SBiJD6qHOlCjcWOnkLdj2qk2Y/Y0bBhLOGW1ETbSs2FikEkwLpqU2/R/Vseyk2yx7A7pUXqPNbysBCr9R3qhe2DMwVOrdRQqmwPribQ0nuoREAZmxWlTPc8Yuk2pYieZ+iEJDz0puuuPBJCKFqmzGIlUqVK9w6DJNHbjvaqtqiKkRFskEjdawadRfNYqwfZPc5MbmPKo9WBGHMvGw0UfNYuFDz3eui+O4BGgs1kXeZBgbKH+iOBElQKK0/N/GrIQFugLKI/sWdM/SCqPCgpwN8oVDcMIuTSw/XQz8AMzUTd4EkCMcA18BIBavxjiWKQcEbGJI+nEMIkWo7wZhm7yMYpJFmSuFwXknwdZFmI8q2b4n0Uj/KOjL0d6Xecr4k9mtyrKd4k9TaCcHMs7e0I4YWOBy/BnBFJkH4lwXyhju7pZFgeFVbVZ83LqeG24lGmkkzt2EkY/nYPgJISC59276snacFYWRACjNA+zCUoP9jXC7IMRQXPO3z4aEzSgvs95Je5BqABwquGMOKqZ8I9kt4eJGZy4463MxJfGau+/82Vs1yZcmOB79N14uhKoCuH7uXIibKHPHvYoYeeu/IWs0hL/1Jpx1zilCABZxZweNzhgQW5Q6gwXowAgOEO/SMeWUQSSOIq966ivDwc3BVZV1pzb417ud2j7PLN9/u5IcGVUcfEFVQSZXh6JWOu/Gj4s8hYfL8gUTjw4qqXWciz5wxAv+eKLjPvUlYljxE8PVRQQeaXhSyLdUQjC2Dc0fBwIzw85QDbAuwHSrQYvhCBQK87MsYjVFPqIP/B070sP/Mg1UBeYF1CkjCZFw9IiLWYnngtkq2J6FgQGTg/uy1bdSSEWwxwh8WIikRfJyUKaUVCM6Ug3YYzg+SC6jU2UqeyREeifqbdjH/UU8fP1UZiuRT4hmMhMk/Gatvy4bKCIcmQE/jNQYGBA9mmrl01pIIoz/raAWOhGhDoSYMso31GcOcmXxJDi1zaEyxwHJ3Td2WZWr0Ueq0fUazaGqfMz8gzPmSSM90HrOsYiktroIe8shfke99+5MRfYXODsKmSkNu2r9ssupTrKmdTVAnXXZVgZrvVBRFIyrzBdcCNJDCRaF6DuxQbFf94D6MB1i4al0FkuUuKZJpykt2g5XtklpJMfOrRVoYhTSO61npiScVCt4PQEM1wbs5xXZ9l/myvI5v+umwRuRM+vb4b/vWV2+GjTyRiY30h3N6REw/kZ0sMp3egl4iBQuyAMvZxxBJlBHIPYI3HfMPa4LklXGbiN+axG0wZJcS2uScVmNF4hwzZ6fx4fA/5jheTL3KNyeWqlivGMehILh9dtnvuAyfDKCdfi1xeQiaiDpCLbmjzfBC+5QTP9u/cuKd9owYqjpFDYohdFnmhskC3n/C0AXWqiMEWmcFvrd/U8eD5OebiFha2639/+39jp5dXQWBMBEy6jVlKub0g0BKB3/3t/8QSa9FbuGUJLJAoCRbyRU3iA+/Abjgq3uIHji6FRx48Hn7z3xCP8qkT4aGTshftBIkywv7gZVDvoyhNSpahVGBRU28ij2iBN4EKCI86UlKlP1joeT1DxfgZtR4sJGBdWH4ZxoYFiTuBSaqpmXhCF/kcRyTpwmtEEgutLrhmSTdvpYZhwwOue5mNKMs1oIIknSybCVGc0FsYHxQhKAFqGDDLNp/Iduit5hEAUYZ2rwoBLet3xKqtXllVBoiJKxfiO+JeLChnajQwsoXkMZk3WgtQZVF+AX+z8mtwpHvFVSdTtYQLsiqbltTJEqL40SmqhIG06o+qR4rZrmUBVSODGUMQra4GA3QBO0v7DWGYmjRM+9EIuyqeJJIwnGhot4bWURmlv4P4q6FBzmTFC8qrhpADSw2P5xE/s0i+gzA4eIQRWivH5Wwgs/UN2Z8s4daf3JoN19ZnmeV6HceF4FgsZE2WzMaakESS1smPK6CadBt7PnfE4CCRFUhsJ+qSjuWUzdSzKhuZl3q7UsQQYoSlkdDiR63qmuodWNh7U4py76krSB6i7SFtm/BMyn2LEsIHEuThcgh3o1f5lipnR48e1/Bc94p6naDIIKvxoiZRw5gjIc+9B1C28EKoHIgyxytDF71e6v2UfszDnPNEUe6JdQ9LHjruZM5Dhr1u/rkbCZxgc293OqrEr0fSmts3saeXxrdlCe/DEXZaZ+kpeI9RBkKF4VnVxF+695f9QVINJRhRB+K1taO60HZvSz1k0dub96cn/QK2uN6T8qAcz4DrmDp+7oFS44qQ1JUF2WeIjLgyxpFoakMiGvSYI3htENYKfoM5KkNHw6fteDJPToa5NYfM8DAASpmQvUsWMu9kHrMOSjHIAjD0hE7wBsF7Da8zyDJIs487ldeQcciMrcmRQMCZrZpnKXM/6KLMX5weePKIhIxjuwmMqZrnQciDXL+0JN5tkQHLSOK1siCE+ojksZAs7tInPLIOCQbNWKaEUyUsJafMKY2CgfyERMBcgvwzcqdjF2NU5T1kiVyLKYZQYJBNtCF6gVMEinp5leSC7JJs4kcTL+KYPZWN3C8tLdZ6qiFVibLLe/xtZNvkIsOvIcLU3UhBqA3ifCMJ9dMCaJzUr22eubFQjY8aumvkXVGgTFWZqcZgritapMpMu0JJltVB10s0Sm824g3vL9c+RY5FkBRb+e415rFOeDb3huv6bX2jKydw0XVBBTKxRv/IW4xZSE0QZb1Ct9542Dm216B/HT+5QiMXgDtJGb3JCHdnhAC9xtbfMKZrm7ieRhLuxm1aMrR/ZmBs2v5MDYk3sQ6sikf51+vh1x+vh2ufSzZsCcFeE8Mpoov2JNR6VgyRSHeg20uk3jgBQffkov9UXpuRRp7rcxlbFJD0y4kySWwKy+bcZA4JEGWPCnFjpx61ZJmuXY64HHKZqAY8kf3uYUbrnQTHpKuWY0Hnjm3FcIOmjx1P4oV5nkcc+ZYVRdWIeowawJSyZGGHpP7Ydwy5ekjWGchWzFPKF8nvIThvaq4ChmZj2wcMcnj5M/7X//l/4YAsr4LAmAgUojwmgOX2bgj87l/7T6lE0oepgh5KGBQT7ENblIViQRSewxJ2d3RlThK0iEf55DEJuT4hpBnZrRfCw3IUyAzC20BsNIRZfqvy6iGdWBihADLbtTAgWsyhCCjh4p4mtWbKQqcBW0aYQW0YgA11hMRbQ7ioOajyrgsjPKrqzSOJo3cVChaVC/UWQzGxBV0VWIQVI+mVUbRd/czXZXmekmaSRH2W7vl07yIwIjFWPQG6jSqW0BaYnETLUkXBrtHF1hKIKUHEjdiviLaYFV2woU4CHBEui2eK4oHyYX/3/Xh6pBVDcalkUl/R8z7nZJFHW0VxVHJme7fdi03uDtUHXilmDWXYNBRdPJ59p54HrQu8/vDwUklSZQaJ2VQhJXGlMoU2QyGDUgmlEQqZ1AeeYw25J1Gm7gNjCaAlUdZFGk11RU7GE7w0qosKwdUwc2U6prTBowxchfDuSFjcOhLQCSFek73INyWJF459+rWE231yS7zMODdzC62V0DfxHiBqYh3kWjxnCHtFGDlCxuYE5N1tbj8IQpbhPN5BHwhRVqKkdUOoLJUlNSxZwijPSqrK8cvgAAAgAElEQVQkRAhcHjoM7zXC3RVJPMcyoLqXAL/z0EaUzf3SFg6PJF5CqhBSCwKJlxM6kEd02jFJ+uTKGL53b63vo10WrwZefkyLewqc2HnYNEiHBimY0uoeUcVevW1MGpUTS/eQc6+tkECppyewiaF3wNv2FDthdmUuD/VzfDwDK57r3li9X/oZBg16LXD2s2RXFVnjxxUpaUTouES3gEgjIRU8uPNI3CV9h1D7dZyZauTRcXCjBvf7Vo0fwC03ZHh/+RnLHnru97ki6x4ZN0rkBoGlBdnrLHuHEcYMYqrZs+UsWCiZqDP2AYN0YFLkCcaU8KqXEkYLzBuRQyDTejYqvVY4QotjDXsiqciqdwzjUD3Xsuf4MBKEQQnHnmkJp0biLJWj3GMOO6dGz9i2D24hlsgT7EfGkVYyZ5dlTTi+ImHWcxLKYRFAqC+OAjwi5PjQshxFI+Ufkz2LJyQTN/aAqyzApEaIse7pxrziXmmVXc4yIQs0AojGGvaTESd8qtFE6k8kGdU9tTZGVR7hOYhfMWKryQoRDkxDpwo6FURYi4AzQrSxvsBIiDUBWf95XrCSRJVlPKqPEUSQfWYAtLJUzqscVIpoxkiTpertdKJustfaqmUaMQXR160tnIRcWFAWZDHWI/1bWSplhu7xJW5qTMXnutbpbGd/YqxgXqv8QhtxfB8Nvy531CihRk3IZxgwUIBHAhED7Tkpg1FBujBoS/VfLhd8ryHq8MamdZpJxvCtVjzhpKSfRFmXPB1/8nyJ6NG+cI+7eqPtcRZ9Rrot9wIDuU8kK9ujP4iCW5VIIQkN3piX8OsQ/uLqppynTLJ89TPksBD5LR7lXXiURW7Tmyw1VHlMGSoj3oy5nBc+x5kJG84E7ifGvMP3nrwKhBF1wh5ll8ueQAu19uv8WCe8920ZLl9ogBMvtB45yHXD5TpkphNeX098O0wiyUmOE5Z0jKETajfy4fnaezbXXKbraQkyXhZggIS8lQQEh2XP9aLIVIz1KMuxDktUiZejhjddM2Tc2BGG//Af/E82ZsqvgsB4CBSiPB5+5e6OCDzzzd/loiw/aikVZQqvBVEsF0WJO6RhdzijM4Tj8vcDR+WcZEll+qD8HD0s7w/PhGNHoWxgryTWZh43pMqrCmfuMoZXAllEubQxAzOUERBlTf7kFnfco/t8cZe8dIMrVlAeL8G1F8u93KPeANQXCV1Us6NiAVLmC7it3eZkpaKAsGMLJYZWMyMeRigaO9IGeE3cUq9heFjETWGZlfBkJmbBwowbLSRMSB1DubG3mN4CVgYKAN+TnJryoTqQeINgGMBZouB/yrbRVOz9AVYeNsj2q2DQsGv8gXeWBAffoP74QoklCWa00uMZmpwGbUYSNRBeU+TQFmSDBTmglkL9UUPMoSsx/FghVC8yfhtpBmFGP1vmUnaMlYvrEXqnyjO9InsaZknirnqeKoDSBt1zlxQvZtqW9opxRk9dgfKuBE3Gih77xVBA7q3GPi/ZSyZbBdZuSXbrW3Ze8iqym8pxIDdnwmcIr5OfnV3cC2wXRTlits61rTUlA7q3F5mjUR+5Vrc13mFyuz3Zb8n967TW6/mzOEdSLOlOVkFEkAEanzH8lWffgoAAb+ybRpivEyUnmU6mPZEWvndvBZQwfA6CNy8Z6edFYXLPopM692zi95Ejx+SZQqj1rGxMG4aV88xnyUgNjyT0alFmfCsAv+c+Nipe5u1CZIR6v1PonSp9iyuqqEVPud3voXxOkOnZxpFNVFyRIM09oVCs1Mstv12xc6WPI40k2DNfu6eThH5L+oghfxgmMEoAH3hiecwWEoHBgwOiCS88+gAeU55xDbmCvt2S81PxfPfG5iHW3gdeTyfOuUfZ9/a5McPrrLhbZmnOGZIIN0K4sgv8jxw6oQmzEMqIuqriKl5ZYL68zAzbIMoIwc6JNpVdkGiMUzPYSLuQRVv3J0uIpCbJMq+dnyWtRBxh+DJ2EQp65IiE6ktSxhUhs/Ni4FRaqbhiH7K6ZzXhFrzzOJsWkxZhnBvItr51WwnkioRiH15Y1y05SvjBf9WbJERZyj0s7TgkZPqYbGTGMVMr6k2GPINH2YgyPImWLM7JXWREKvdJO7XDPQeCbm9BpAlks8lFYfa6vxTlmXxERJSaY8VwCD8hklFSOFNWabkiEzWkV67RoAklvyTKPBlBZI3mtzDSh7/1Xqw3jPKB3KBxF7SKVB9yT9c8XXgskkm37MCYyqgZXRkQ3qxyFeQR60kiypqM0YguhS+NtMyGjTnObUl8Cy85CDHzUKgJwUiPBuxYuLqG+FquCo+kQQHKU3XBpoGFYy4jyljztN/kc7U10HjIe7CO0RNM77S0U0LvtecYkmRzFhSby5dn5OfybUTZ5oyuEWLYJFEGwceeZ1QH6wf7XIcDbBXAIy5dFq2ErpmVI9aCWEmx735rUTJbz4WrH22FP7+6Ef5crKdX5Gf1hnhEET0k7QJZBlFGpedxPrHMTSTz2hSZwyzvJKrAj7KB+4y3RLZD3uS5C3gKACNNdJ4JsfRs/C47NMeByUIYWfEDTD0vhG9BQe4JHAPoETq+pcZDtSFvfH+0y1P3DLucpgzl0VR4+bqBOngEkO9T9jbm0T6QQ2oYk3YeRh4aaQ/IL/S8mPgL0lXmhht30UE4797rh3b98T/8R/r88ioIjItAIcrjIljunwoCXPzzoitvpvLMwYUag2u8aFDd/L5J1n9QXYZB06Ye06hzvV6mkOrHTe1pU8+8zEmUMQy7fnWt3Veryji91aZGd+ca9o9xs6jLsy7D+nYaNc7Hy/2J+DRQG7dM738vBwpyvxev7TKvx+nHLs8ZF4Vy/8FCIJdPk6r5gLFKPlxeBYGCwAFFoBDlA9pxpdoFgYJAQaAgUBAoCBQECgIFgYJAQaAgMB0EClGeDq6l1IJAQaAgUBAoCBQECgIFgYJAQaAgUBA4oAgUonxAO65UuyBQECgIFAQKAgWBgkBBoCBQECgIFASmg0AhytPBtZRaECgIFAQKAgWBgkBBoCBQECgIFAQKAgcUgUKUD2jHlWoXBAoCBYGCQEGgIFAQKAgUBAoCBYGCwHQQKER5OriWUgsCBYGCQEGgIFAQKAgUBAoCBYGCQEHggCJQiPIB7bhS7YJAQaAgUBAoCBQECgIFgYJAQaAgUBCYDgKFKE8H11JqQaAgUBAoCBQECgIFgYJAQaAgUBAoCBxQBApRPqAdV6pdECgIFAQKAgWBgkBBoCBQECgIFAQKAtNBoBDl6eBaSi0IFAQKAgWBgkBBoCBQECgIFAQKAgWBA4pAIcoHtONKtQsCBYGCQEGgIFAQKAgUBAoCBYGCQEFgOggUojwdXEupBYGCQEGgIFAQKAgUBAoCBYGCQEGgIHBAEShE+YB2XKl2QaAgUBAoCBQECgIFgYJAQaAgUBAoCEwHgUKUp4NrKbUgUBAoCBQECgIFgYJAQaAgUBAoCBQEDigChSgf0I4r1S4IFAQKAgWBgkBBoCBQECgIFAQKAgWB6SBQiPJ0cC2lFgQKAgWBgkBBoCBQECgIFAQKAgWBgsABRaAQ5QPacaXaBYGCQEGgIFAQKAgUBAoCBYGCQEGgIDAdBApRng6updSCQEGgIFAQKAgUBAoCBYGCQEGgIFAQOKAIFKJ8QDuuVLsgUBAoCBQECgIFgYJAQaAgUBAoCBQEpoNAIcrTwbWUWhAoCBQECgIFgYJAQaAgUBAoCBQECgIHFIFClA9ox5VqFwQKAgWBgkBBoCBQECgIFAQKAgWBgsB0EChEeTq4llILAgWBgkBBoCBQECgIFAQKAgWBgkBB4IAiUIjyAe24Uu2CQEGgIFAQKAgUBAoCBYGCQEGgIFAQmA4C+0aU5+bmKi3Y3d3t1KL6/fnNg8oadF+9Ap3Kkfo3t2Au1Joa2rR1FHx62ta3TvWW9taxdWe0fMakcG+qV3usmtop/dZ36DVcb+3t0p5U5+qzessYVJdUSpv7plK/QX0tg7w2ozNcpz++xhsXA7BtOb69hNHnIEsY9f72c2DEtg7s30b0e+RevGoAppMYt21l16hrSLX8AWO709gZrZx7dry07QS7ro1MazPHg6zCdXk+iTHVvozBMnw/+2tQF0wT7zb9NIoONKg909LV9JnZPG4/DioaqY3JyayDbcZQm2tiDfdJtncUCeXygsA9i8A+EeUL4Rcf/zg88eA8gbj8elh59NmwubMzFBgKgAvhjSs/TPfnd61eCi888o3wkpTVJDxffX8rPPMVe+6gp3UqZzVc+sFD4cmXdkJvC14N7289E+IjpdwfPPSk1q//60J465OL4eunjHq0xKfatkF1qj35wi/Cxz9+Inh3DO2EeEH7Z0wK9966dcHqZemLb6W+0KG3EB59djc0dsec9N161ndhNbwt/fwN6ee/03YcZRVevfSD8NCTL8Vn1TG5/PqK1GWzuS5pVQs/+2AjfPPLiZZefn1R7pOxlw2p1ni3rh/6+hEZ41K/pgHy6vth65mvBJ9Zlbbuw/hqGhejyJiR55BV4O7cP5o87a3riP1bA58y+uXwbmXu+EUyjl54ROfQTgORnMS4HSa/xl1DvPzB7bwcXl95PHxHJuXmECPw5PBqK48nNV76rXnDeqD3+1Fl4avvr1fW8/2Rhf3bt3rphfDIN0TGbzYbzkeTD6P116BemCbe05HFA1oTdbXNRqN3O8yFxP7BG+HKD6t60O7ur+I8xro3lnz67nh61jmRmbDpt2lPzzXPnQlP/mSr+9rdSba3l3ndJUS5oyBw7yCwP0T5wlvhk4u5QLocXls+G57dbCKaCRwoFC+/y4VxZgZVbX7t7e2FYMLzR5ublYt+9sF2O6Isd2k5IKmPC4mXuuWvajmioDx3OkCQ9ZKIn4UPtqtE+bnT5wYTZcHn05eeCM6TpRKt8GlfpxpuPf3RdkAOane1jEnh3lOzTljNhAtvfRwuPvFgRui+H06f+0kjOZ179YOwcT6Rv3D552Hx7LfDtii/XdoTKcKl5+RZiSj3lLH6TnjujBhRamMtb/OckM6PXjqXjQ2S/bPnq0R53+v3sw/CdoUoZ23dh/HVNC5GkTEjzyGrwF25f0R52mn8DerfDPwkoxdERvcV0GFPZJoSSZHPuYSexLgdJL0msYag/Nbt1PXjO7J+VNchr2Prclrh1VIeT2S8tHxWy6Wk01i0MiELr148VzHw7pss7K99iN5gxqAfVcc2bhlJPozYX4Ognybe05HFgwcSdDUaKX4kc22Q7tE8bufEKP7u+vlwdiHdu/urn+vc3dneFnnF11jy6bt1vbfl5BADPfTLJ4wotxlDnfp30rK9j+7dtrXluoLAvY7AvhDlC299UiErAOXya8vh7EBv2pxY0tbD+Yokq1tt89AW8RL+8jUKuszV1iNAmsLjaqEo1995LjwinsCcv7QRViZaOxNl4POSkLk8lHU4PiMuwqjkhTfD1RfrHuX+YcdpEIsAf/5MeLrRQDBosZLvRsS9PoE6Y1VXOkSoNxsuZLyJ5/Z8Fn1w+eeL4ey3t5VUtxpHtcquXno+nHl6AFEeOg9666Rzpw1RbhEG2rZ+j8k87eHyA4ny9MdX07jIDSLtZMwYc6hRkepOJtrLldTi0eRps9IHOdO5f70qIjdfFUNmfxldkyl7H4bXhCw/K5qtGxgnMa/6L7KTWUMQU96lnXsfYh3qNbZ2LScMxavdeJvMeGn3rLYKTxMBGbzm3WVZ2CBPK+Gue9fDOw0ROPs5vwdhP028pyOL2+gMe+H6Oz/orqvNicf+ysVw7nQWaXjt7fADiUy8KCQ5f40ln747mXWwzRjq17/7Jdv3rr8j+A02+reVDeW6gsC9hsA+EGWGysawa0fg8mth+eyA8Oseq+o1CYO1ED4v40IKnUEY6+Pf2Qnb224LNNpa8Sj3CVV7+d2w/q2vhqXYO6vhHbHo5aHVbYTVaER5RHzkYe3rVB92Mw3en1rIODwai4+GZ4UlVrzmYsmtItw8pHvq1hSq3gL3aumjYFW/p4/CJxbmDzbOZ2Hal8PPF8+Gb2+z/a3a0wOFYJWB1WidHuBVbvKgtCPKbUMyW9QvCLlZrpIbbeZAq/T0x9f446KPfOgbKdJynE/9/lHmQFNbvT2j9C/vvfALidY4dzpGa4RdkdEeZq0XQD4/FR5OgjUEIZHL2babScyrvouqeCA/qXggR1tDRmknjK35toup4TV0vE1qvEyfKId7VhY2yVNuB3sqH9wN9e++Ro/eX4OUy2muPVOTxQ06w4U3roQfP/VwkjkN0XcDMRej1x+8cTW8eC5FmQUJt/65GPC+LSS5HiE4nnyazDrYZgw1e76nKNt1q823wlcz2b4qMu9hiaDb6pZ+6F7jRKU+BYEeBKZOlOeE8F6thF17HQaHF1/4s0/Dxa+figJR9yKd35Yw2LwNEEQXwoULPw0//WlV6fer2ggZsMbvidL340qI7qCw2cmFXo+KD7lKHlY+riJTCxkHUV44G87XiXLLSdSqbi1wzx83KlZ1j8pqLSRanyFh19t9wq4nhXW/MK5mT0qzBwV1Ge5RHm0s9A0zA7mpe8hahm+l/pvs+JrEuJhEv7Ya5wPmTNf7R50DvW3NKjVS/zYYoKDYXhQZHYsW+fy9NyQfwlNZuGxV7ndtf0vxo5fV5/1oa0jbdtb2I/ZErrQtZ7J4TW68jCZT+vXXwZKFzW2fmfleeENyrzyVJfu4/Jpsi8nyR3Qd3+P0V2eijLWkMbKv29qzr7JYdIZXJF/It/LIr9aYS4TLq+IUOX82pIhrM55V5Fa2ak1Ux1IpXI04bKFntRlDk127W8qqmXoOGJHtS18JzwpTHp59qIskL9cWBO4uAlMmyv0FLpoNC9TpLNlRDsXf/eVOlsBo9EW6jZDR59YUf+xVXjh7PoZxty6nLgj7hvrioaPjMwklvzr0ugvw9gvzgP4bgnt6xhhYtQi/7lGqs7DrSWHddzFr8qT0eMMSEvtOlOXRH4pC9Xgegn3PEOUxxoVO+/GMTft7/yTbWp29nfu3xZziE0Sxfa+WgAnh3hL907ulYXQ53ySLxu0bLbN1O4dErrQuZ5J4TXK8TLNvst67J2Vh/7bPiBysJjUc1cA+vj7Qfj2eLN4TWaM7yOLRMBdHCpJ3vXgupIjr3fCrn0skomyvqjpgUosmIkMqHdNdz2pTh766xShr94U/k0icryfjZl8dtldW/d9/b0kMRX2SpQ4aoOW7gsA9jMB0ifKcCIWNPLHVZbGffSl86YQhMoBE9hLlM5I8q08G3gEAtxEyevvdIMr1cN/V9vhMirxlS0JnS2f7hXkCRHksrIaFX9e/r4ZdTwrrQYtZ1bI/J/r51Z59/Y733SDKQpWrIdj3ClEea1wcMKI80bbWZ2/H/q0Tv5phMS+9NxFjiv5pLZ9HWER7yx5hDenQzvr8rszTDuVMDK+Jjpd9IsrSz/eeLBzQ9iH92ml8j9lf7dfj6pXj4h1LG7P+bbGak7VnI0sk2cap8fTf+jvhn9aSd62+LadSfOOibNfrj1zbOrUXT/tPlDuv3XWi3EG2//7v/75Ed/60PRzlyoLAAUBgqkR57me/FIH25Szj8HPhb4a/EX78tRP2Wf8FqB56jf1Lz5/hMVB8tTuDtpWgw76VN2XfSpfQ675JrV4J71WMA/2SR4k/uZZlGSHBbfGZFHm7q0S5Be5ev3GxGhh+3aPspGzX/vyecTQsqVlD8pdBRLmyP69nv3RNsRmazKtF0rWu9UMV8hDde4QojzsuWsmHAYJ8P++fbFsbGtWlf1tHggxeBScxr/o9oSeJ1ShrSId29oZ6Z9npO5TTnvAMJq+THS/7R5TvPVnYgSjXjP9d5MO4/dV+3NSuzL34I6w9k1qjW2GFxHrvVZNu1rdS9Zbz34S9//qH4a8+kCXvQj89JKeR9HMlW6MmL5/uBlHuuHb/3V+G7W8mvb1uiDgAvKZUsSAwUQSmSJTnws9+uRmeiee/ypm0knjk6Z0/Dlcupj1rjftF0cQLfyrhH09WjoLQ45vsFc8vjLy5+RzDVoIOSaUq+1asrll25x6S0zepVS2BQ+ssyx3xERxaLSyth0t3Ad5+Ye5D3FrgzmfUQwi7Y9UTQilW0mUJrcdZ3sPCrlGD9v2Pq5sTodX7a3X1RDjh0RW4S/eL7YTv/ol4k7NkI6urq3JdunC4R1kKG5h0rV39Ll36dfja175c6WaE6OrZzy8POB6qcWBMdnxNalyMO4f27/7x50BPXcfp386GkmZpMYl51VcOSXb/T7K1Btd1XkM6tLMLUe677g2R1+3H2xTGy9DEYa0Xm561656Xhf3aPiSkfj/7q8t6PEm8pyaLG4zRSOb1Yp5AUI5SUr2yr662GlZXj8v6WTu7Duv/Y7L+DziacVLrfrVfuq+DbcbQRGV7jShXZVXD6SiVBrZzYLWXFOXKgsDdR2B6RFksk7/cPB8iT45n0u6GVz7IkjGASJ4Ry16PwJIzcN8UofjEw2EpPzcpYpYn72o+o7O1oJMEEbkYvfa2HA8lx/rkxsaB3sBB/diPKNctt53xOUhEuQ9xa4E7eXItI/UIWInlpZZ93ZMKfTe8UcnK3ht23TiOBs7d5kRoPYvZ6/9XeOz3vh4iBVbL/v8bnrn118OX3Pi9+nZ4/b1/N/yeRGH4qxVRnkT9nnso/Iu/via5AnJLvJ39/Ifv9j9Heb+I8gTGRRslpIsC2v989TZEcYDnaiptHaN/OxDI9vgNWxC7JhicwBrSoZ33FFGeyng5LdufaqcgDOuyPt8fPFnYp+2TIsoT6K/280zkzATXnkmt0a2MZhWdYTdce/v5kXW1aPQdkHmqm97XRj7tE1H+/unwL/7z9dHW7oFEuX46SnXUgVQ/9ORPNP9EeRUE7hcEpkaUEUa0KVmEnePmZ9LOvCIJML71lZTRut+ZyioUkYY+2+csJUr0Te+r4czJrgRnV8JREWay8vi3Zd9Kdab3CMy+59TW6teHKNfDrC7/XML0vs0EN23xGVfJr4LYXYC3X5gHT5dBuJMny56kLCP1KFihnPoZzOrB/WeIcMjOlI4kfNT+x5NkwVx+LHy7ljG8t7+EqDwjRDSx4nD5wxC+9JczUixJxV75d66Ei1/LM8BnIZ0Gbfvx2aV+ckTaT/4w/NMtOQaiwpWfC2f+v2fCrd/7UmVbxWk5GqL/AjnZ8dU8LtK51/s1h8adg23v750Dk2nryP3bgUB2khMDz/9unlcDpcu4a0iHdt5LRHla42VqRBlGuVay8C9EFqajfVoZDUcYU23n5bBkb23LmUR/tZ9nMMhNDu/pyOIhKrb06bVLL4RHGvYY9ye3OLcoUx4HHEfmT5/EujquntVmDPVc8/0Hw5P/3d8ebe0eSJTr63idKH8/nD5XiPL9QhBLO4jAlIiyHOguXrpz8diEmpdu5pXwgSjfMcP/wDOVa6HM2dnJEHoV0lw7o7ORKPdbNIXQviAHzmMPdB6e1ywwB51TW7O4NRLlBnwWviLEytLqt8SnjQBtP9AnS2RaLzBDcIcnuGcsjYCV4iDW/09feiKcitYbOfbo//z3KoQvN+jk2PVg3XQudH5DQ+hzU389KVsR/qIWHhqLEW/ycw89HXbk3MfqUWnDiHKLc5Rb1u/cSxJK9cq7Ytj6anZ2pZwzfulq+Ktf+1KqatORW5XBN9nx1TgusnOvxdrUSsaMO4f25/7JyNPmuo7Yvx0IZCcFfoR5NVzGjbGGdGjnvUOUpzlepuRRlvDZVrLwT8RomOUSGU6UJykLG9o+EY/yZPqr0zybIN7TkcXSmkxXm6soeoggfDQ8uynZqtNuvNj8ZqKMDNcvhKv/8X8bvn4iWX1x8soZOXmlXwT2JNb9u0WUz/3kzmhr90CiXMvBI/2S+61WLxWiPHw9KlccNASmQ5QbMkGuPCZe2uhuqqeVH3ymchXUTOkR0txzRqed/etnnncRdE0EuS9R7rtfq0YImohyAz7LX/1W2IFH2+wX1SNVmvEZV0kfV4B3WpgHKMCDcG/cWzwCVqzrhfBnn74Uvp6Ycvjw8pfCX458rznsutfgMlpim35E5Q/zrQgZqE7av/tm/UzxFkR5hP2EfccTzq58V7ZL5G7lWucP33M5YaI8IRkz7hzal/un3dZR+vcuJKea3OI6fA151qNBOrSzC1EeNUFOq/E27fEygY4YWRa+8Ul3ojxJWVhv+ySI8oT6q9N6rJjshqFrTwu8m9boUfS9Qbray7WzkwcR3CaifE0yXMP7vPPfv1cz+kK3ekxId/OJKq3mW6f50H0dbFOHJo/yuZ+I42UU2T4wmVfN6Pjq+7Xj0QpR7jQcysUHAoGpEOWebKMCRZ0M1Y/AaD74fhiGM5IUZCs8E13TJDBPyD6qvkR5hEWzG1EaTpQnhU8bAToMwfR9dwHefWHu7o2YFFZe155s6nkj+oRdd+v//qj0669dSTr0cd2rbN5kZOWs17mVF2WEcT5oPM2Ih/b9PArkLhPlSY2LcefQfty/H23t3L8djjuqeoMwcFLCl3Hxay/f+l3ZvIbEEOMO7awr6KMeDzUuXvsxXsbFfWRZ+NY9TpRrR+m0Gd+T6q9R1uOha08LvCdV/4HrT227HrY39SO4PUQZ6/qjtp0OxLFGuvU0h0ef1cSe9Veb/us2F7rrWW3q0JcoS+W6y/baOcoDjoeqH6taPMrdRkO5+mAgMAWiXE+a1BKIpvBrDesYnEWvSYjc20R5cvi0EaAt0ZfLugvwURbmbjkeJodVrGv9jMCsEf3CrqdNlHdkB0QlwZ08MK/LvUCUsUvjwpsfh4tPpf2Bef/vr0d5cuNi3Dk0/fv3q60d+3eIJy2NDcm+/P56Zszk2H70O8zHMC5+Q+XbiGtIX6Lc9xSDIWe17xte+zVehiI/8IL+/T5EFrYgbpMYU23LqJ/pO/yoon8Q2DkAACAASURBVHpSsMn112jr8bh4T67+AzGfuRDe/PhieCpu55PW9iG4veU8JN7z7eC6x0yPYVq2Ej13Jjz5Uq9Xue04aD8buutZbeowiCh3XrvrOtKAk1suvCXbwvKtED+fl1w74snupui1h69cWRC4CwhMnCjPiUJwNU+ONIjoVvY31MKL8Z0cH/Tu/F8JfwVK1Wbv8U9zc38Q3rz6Yngi3wstodffkll6r3qUJ4YPqO0H2z3e9NGTrXQX4KMtzO1H+SSxSk/tt7D3D7uePlGWpUwW7ysvWlIxWZief+TpeMbjvUGUYZpuUFYM2P0kypMcF+POoWnfv69t7dS/DcQQx7n8aDNsxskmMvwP3ghXXzyXHfNXnWfj4jdQmoyxhqREfH3aKUq1LEn2QjvflHZmSQF7lMv9wWtfx0t7Ud5z5UDv4SBZeA8RZegfb4j+kXKxwAiUknK2WTcm2V+jrscD154heE+y/sNkQT1BY5CjoZoI7rByQBxfea+2lahPYq/hZXWdBN31rDZ1GEyUu67dLWXV3MvhvY3zKdeQePl/nueP6QpNub4gcI8iMGGiXD+7seo96MHgZdnfkGW/xr6T05JYYWdPFI9X3gvrz3wlLAQcA2XHP1WyCF8Ib1z5YTh3eiEV+ysJsanshZ4cmWwjrFiRQaHXE8LHrHU9dWo4d7B33PXz0HcX4KMuzO3mwmSxyp/ZFComGk5YPJvvo6/WchJYDx5D1b0/+VaFkYjyCGOhzRjvtcYTp/0jypMdF+P268Tvr4TMT7mtDeH5Xfr3wpviTXjq4ZTkbe96eOeFR8I3/AghTbx4LuQiWjLqVGT0uPj1lSVGktfPnx17Delt51748PWV8Lh5xUNDO3HE4Bk5YjD3rEwFr/0cLyPIlH79M7IsHIUoj1Dv4eOyQf/Itst4uwe3c7Lze/T1eMDaMxDvydZ/6PrTZMhriEQcWg54Y8NWImz/e+xZMYBl3tDh46AJ9UFRkN31rDbtGUqUlSs3bPHqs3aPIqt2RbZXc+200/TKVQWBex2ByRLl+lmAsDDlmWjraMyI0NjKjn4yK/zOP/7X4cWnz4Sl/PqGLL2Vfc67vwo/X3k8fHs7hdgobZ2Q17V9OQOI8oTwQWbu3rbJJw0Y1SG//LqEPT7LsMcaFQwfbOfHcLU5E7D/8G6PV58yJoxV5Sn1MEj5clDY9ahYr176gZwpmJTlUTHpTpTbjYXR6tccortvRHnC46LaJ+1wy+fQZO+vJYmbalv7JaTr0L+aKGZdkrxlkroig2qJXxpk9Cj41cdtkwS58MaV8ENZQ5YnsIaIVt3bTjXgeuHVdkJhbDpisLGcsfDaz/HSfW6MTtz63zkwYZrdNokx1aaMqv5xLbz9/CPh6SzEd6j+MeH5ve94T7j+bdbHNl7lNuU0hyN/KPuekU075VJpMw7quA+WT/tElBtzlExPtu9ee1tPjbko+nd5FQTuNwQmSpTrZwEO89IhC/FbcoxUCp3Gwn8mnPvJlqS1F4/yN78s3oo+5yZ7T+gRAuZxlklan6bthObwbm1fTn+iPDF8bC9NjxAf3gxJttqbMZm3dRfg01iYvcxJY1Wta33cDTHoAJ2KwaUF0HJJ9/1qzeWORJRbVHHk+jVY9veLKE96XIzSr/kcmuz9VeIz3bYOyNzeoX9BFl4WsoyEir1JqGwQDpDRo+A3fKzJc3F+smzdQVTSuGsIWtG6nZL4ZuXx74TtPgpj63L6rGmD1qHpjpcWAkUu6b++VO9vv57WJHdnj3K7eg+WhYPKgPdQ5hIiKS520z8m3V/TWI8HGSYmXf9WY6KfV/kxScZlruBW5eiklqOOJEFlfpjD6jvPhzPf+JGUZVrRBNb92sjv7JBo054212g9piHb7YjPQpLbyZpy1cFDYIJEWUKR6vt1XpdQlm83eS8TUAjxeDFLBhAQSvPYd/SoJFQuhJfDu+u5pzMH2RYohPr18aa+8t5GdR9vqzCs3o5sX07tnDnsNz0j+013vtuAz4rgIx7wAYkP+uIjN1Xr1G7wXe7bJ7V6Q1GTYxPSXr125ftV7fFqKrdpLI2HVf0pFVyh3NZC9uvXj4L16iVZdLPwy1ExufCnH4UXv34qhrg29eF+16+yr03Aqre1YQbJfqZaxELn8TX5cTEKbjn+k71f5FmUT9Nua/6s3t7q0r/0rDEUNRk9vczBMnoU/IaPNXs2yPIE1hBvyeB2pu1B28nV3Cg0J4fXfo6XdvK///pSvX9kWVjTF/ZHFvZv++qlF+TYIYkakgN9G470ra3R0+2vQT00ebzvnnyasW156TTkEK4LwdV+EF2qfVtFPrzixjRHb0/Ksj7tKavdHBgsn7rrWW3a0+aaKMfyHABD1u5Jybx2yJWrCgL3JgITJMq0uldfeXhaHwCiMpO+rx4lVQvfqxczJNy4p04twpObatq+nN76ensmjU9veW0GWb8+acB5RKxQi/Z4Ndd50lj1PKU27gae5dzUnjZQV8Izx8CkZ4709uEkxkK3PquPl2FzfTLja9LjYlzcJn5/Nuem3taB87tr/zbJf5skA54zLn6tpqHQ5Z6lKb+xo5zrW+d9KGfQHJ36eGkF9jA5wEK6yZrswXdLFvZt++D27md/DeqeaeA99fHWbz416Iyy7yxuhejU1q5ljT0Huq+DbdrT5ppU9f2R7a2gKhcVBA4AAhMlygegvaWKBYGCQEGgIFAQKAgUBAoCBYGCQEGgIFAQGIhAIcplgBQECgIFgYJAQaAgUBAoCBQECgIFgYJAQSBDoBDlMhwKAgWBgkBBoCBQECgIFAQKAgWBgkBBoCBQiHIZAwWBgkBBoCBQECgIFAQKAgWBgkBBoCBQEGhGoHiUy8goCBQECgIFgYJAQaAgUBAoCBQECgIFgYJA8SiXMVAQKAgUBAoCBYGCQEGgIFAQKAgUBAoCBYHiUS5joCBQECgIFAQKAgWBgkBBoCBQECgIFAQKAkMRKKHXQyEqFxQECgIFgYJAQaAgUBAoCBQECgIFgYLAFwmBQpS/SL1d2loQKAgUBAoCBYGCQEGgIFAQKAgUBAoCQxEoRHkoROWCgkBBoCBQECgIFAQKAgWBgkBBoCBQEPgiITAVojw3N9caw93d3b7X3o1yUmV2Q7+qDarXpNrTrx49z5ZK9kVQ+qHaE3mb5Lv23VTto0HPlCvrdRyEiVw9kXp0wkVbM+C5HduHgTJaH7SeJuXCgkBBoCBQECgIFAQKAgWBgkBBYB8RmApRfvX9rfDMV+aHN2P1UnjhkW+El3Z2hGv0Uo3u5Ww2ktvW5WQ1Xr30g/DQky8FqVp8kYxdCG9c+WF44sGG9k2qPQPqUW3Larj0g0fCuZek3U1ov/p+2HrmK8FrWmnThV+Ej3/8RGhqxuCOwzMfCk++tBMyaLJbLoRffPzjhM/l18PKo8+GzRzI/AETqkcvLv3ryH58Oby7/kzoHaaXw+srj4fvSH03+1hKmvrgSemDRjwG9cHwGVKuKAgUBAoCBYGCQEGgIFAQKAgUBO4CAlMhyj/7YLsdUZYG7+3thQAy9biQqc0q1ehazuqlF8Ij3/iRlFNFsks5fufqpefC6XOJKINcvfzuurZrZgawNb+0PUaYf1SryCTq0VPG6jvh+w+fCz/ZaqDKP/sgbFeIctamC2+FTy6OSJSfOy3kvA9R7in3cnht+Wx4Vvq2kUhOqB5VXITM96lj6scF6ce+nRj2dEx+R8ZSbTDJLU198NyZJ8NLtfGrpQ/qg7sw4csjCwIFgYJAQaAgUBAoCBQECgIFgeEI7A9RbgpNrYUFX3/nufCIeHBzrtFDSIaWsxeuv/ODcEYIbs4bW5VTw2r10vPhzNNOlOfCq++vh/NnF9JVPXXJQ3l3w84vX1OitZN5UsevRwNJkxpdfm0pPPbsVgW7oSTtwpvh6ot1otwQjtzTTiGhz58JT/chyhfe+iRcfOLB6MVGPS6/thzOPise1yamPKF6tCLKMuZ+9t5G1YhTaV+1/Xsfog/bGXDQxsekjT1cuRDl4VKoXFEQKAgUBAoCBYGCQEGgIFAQuMcQ2Aei3CdU9+V3w/q3vhqWIiCr4R3xAuYhvT3kpyHk98IbV8KPn3o4I2biwVz6SnhWmLLzsjbl9PbLnni77VMJD/7k4rksTPlaeFtCnr+Rk8ULbyjxPCVRvZdfXwmPf2cnbG97ASxn7Hr0lOG1/lC8to+L17YW/juQpM00eFRfDe9v5eHIEoa8+Gh4VhhuheMKMNWWeT0uhLc+udgbln75tbB8tl/49WTq0YYoX/jFx+Glc6fTvu1d6ccXsn6UPrzyw6fCw2lQiuHluZ4Q/ObIgFH64B6TBqU6BYGCQEGgIFAQKAgUBAoCBYGCgCKwP0S5KQxW4l6/J8Tlx5n3sR7u3Ib8gO29Inuiv5VtNr382rx4MIUoG7trVc6AAVH3kl5+fTE8en47bFfYIwjfhXDhwk/DT3+akeys3HHr0Uu2s8LF+7lc93529mb+LHywXSPKC2fD+TpR7oPVnIRRX20M5x4Sft1TXvd6DMe2TuLNgHNR+jE+X/rwe7W92xJG/9zpc7qP3l99Q+gn0gdFMhUECgIFgYJAQaAgUBAoCBQECgJ3G4G7R5TJ+ip7aLFXeeHs+RiuPJz8EL4ZKaeatOr7sr/4JxMjym3rMawzJ1HOoH3OH0r47+N5+O++EmUJT/9gI5zvk8RtVTyzp2vJ0frjNQWiXN8L3UCAWZ8GQl0z9Ey3D4aNovJ9QaAgUBAoCBQECgIFgYJAQaAgMG0E7guiPCeEcCNLWjUq4e4Hdi/BPaOZppuzPg+gf5UkZ/0TTg3q9MEJwWrhv/tJlOdeDR9snE9ZpFcvh8vhS+FLJ6w1fYlpU2v3gSjXjDJ5LeoYX359IZw9L+HnjREK9fqP2wfTnvKl/IJAQaAgUBAoCBQECgIFgYJAQWAYAnePKEtipT9482p4cdzQaynnVUnQlHsyVy8N8SgPSEalgNUSWPUkqJJM08+f4bFWfPU/c7k/ARucFKupHvhsaObsPPx3H4ny3KtirDifH0X1XPib4W+EH3/thO0f72IYmAJRHhK9kPdTb6h9F6IsJY3VB8OmbPm+IFAQKAgUBAoCBYGCQEGgIFAQmDYC+0OUm4gpknmdPxtSHunV8LaEuObZlHs8uQ3lIJnXi5KgKZ1qLOV8/8Hw9E/6JfMSSPsmowLcDQmsJDPzJxefqpw5rMdA2YvHUmVnLjdl524iuV3r0VOGkM9Lvw5f+9qXK+MEIdiPIsv0ywOOh2ocWd0JKouph11bX+78cbiS4Vbfg95/cHevx9Cw9g5Gg25EedJ9MO0pX8ovCBQECgIFgYJAQaAgUBD4/9l7G+i6quved8pH/qLkFhrbkROlDXeEFoJk5MSkpAkjECR/NHk35EJHXl+aERwkWUaORSjUdkKKSQI1WHLNxbEcA48Pm9z33hi5NdcOdiD3xa6dQALFxjINBNrSATcWtntxHi6ypCPr/efae5+z9vc+0jn6wP8zkjGwzj5rr/Wbc8215ppzrUUCJJBGYAwc5RjHFIdw2dfY/tv/wPVQuI7JPiArFD2Ncix95QzJv/0PXOu0CE6rda1wahTWRwmOcugAqyrp2AOHvPF9Mh2nWoc/9uFd+P3M+bIcJ1AHb+AdfT0iTs6+ZY7809I+ueESq2KIeJt7fTcdjL9HuZyOcjDt+qUHZVp9G2Q5JFt6rIPWNP26BgdjRd037KvPJHOUjQzegQyKyzUyYhmkdVl+TwIkQAIkQAIkQAIkQAIkUGkCY+MoJ7RiCNFX3VM8cz4cK/8x0ulpxna5KOffTGS3E+X4X1ja/cVwdGc0SFvwpGfjkHfLwT77VOiIe4f11cPYpwpnOXhdUznqERk53fA9eW6gVS71+Wm3SM2/Nsup6y8qRNvTI7qlO6ja3GDa9UsPTpP6tkGzp7dqCw5aW1ZMyU68U7kgttLrMa4RZb3WbMMmeXZgWRlkUOkuz/JJgARIgARIgARIgARIgATSCIyNoxyTiiyIMK6e6+z1tVOZvUonOZY57E0ufjSKi/t++3HVT8QFvyXfXxybEh2489fcu9vopmQHnGbdpzrPf3dwOeoR5RA2dg3JmS0H4ZBe6ktB/+neXrnqyosKmCrjKHfIk7g7uWmW56W/JA9Oq5c2LHqYHdxVW6QHDmThMOzEO5ULki/5mqrxdpSbIIOhssggrcvyexIgARIgARIgARIgARIggUoTGANH2b2vtst1nAItinKQox1lfzndgbuT9fqhGlw/FJXVm+pEjZiy5TjDadZ9zO8t+O+4Oxgp3K1WZLoc9Yh2lPMypPdJH0Sasx1WDrSrIo5y8NolzQ5o0LRr76Az1OtQnzQXPWV5aAbuZoagrOz4QE0rH1EOnoxuV6DkPcre9VFlkcGIlZE/JAESIAESIAESIAESIAESKBOBsXGUA/fQZq17kmMZTOnVQ7geQsp0MN1Z31UOBzW9zlXywJFBa69w+JTnctQj1lFGBasQvT1sR2/HwFEOnQiOdwYXP6rgQNofTb+ua+nXw8VjPhVwlCMcevvObrsipV0P5Zfz6GWQrml8ggRIgARIgARIgARIgARIoLIEJq2jLFUdsudYpywqpPwCVES6c9kcZaR651KugXrgSH5cHWW4yjh07Jh0LpplpWAXFaj8EeUOeQpp1422DLLoK9Kvp9e1yECspzwGjnLsvc7BNpW64DFaGWQByGdIgARIgARIgARIgARIgAQqSWDyOsqgEo4qn5Sf3lIjTV2IVlrURh3JVScZ11kdrL5MLluOFPJ+7EcNSCWXu1l+/OY9cnUh9xp7dZF6bR8KNup64J1JEWVTpagFBLeu5XaUcx0/kd7Oq61rsxLukzYLDd4H0f/pddI6ULzCy4+zAo6yRDjA5roxnE5eECbqePMe6b3b23eOWkU41KlyHJUMKtndWTYJkAAJkAAJkAAJkAAJkEAWApPaUY50CiOilVnuYw7Dcp0+10l27nzWa6Dc6598p2J3yO6j66RpdvFWaHkRVyT59upGOLlR90uHKuJ3PlMdZeMr75FjgXuftdjyOso5uf9IvzRb11LpadfzdCHB255st6X7sO/065M//UuZvXBD9LNSCUdZEG3vla5F7ys67Di07VcPz5T5Xp3N4WxNYotRry2rwbVldptSHeVRySBLt+UzJEACJEACJEACJEACJEAClSQwuR1ldUgC1w/BHZSf/uX7cF3PgHPqMj6Z7mMOUD6591aZg8PB2ncelXWLa2SG/X3Eqdi+fbhDL8qDuB6qDfdU2T7jaOrhOWpZHOW4FOyyOsq4O/lIf4sU/eTAaddBra2C8ztgXa0Vm/psJFb+U6+1WOyV/v6h09I6b5pVO/sObP+p5kNY7Ei/tiycmu0UHp2CnS6DSnZ3lk0CJEACJEACJEACJEACJJCFwKR3lOOiyjMacDWTewR2yEHNQKbg0AzBeULadV+z3gUcc2+yV565BsuNOMNJDlznXNq90G6ZQccqm6Osflp4D3e6k5bdQdW7k/tb6orR2ZcQQa+3T7sOQo7a++ukyYcD0Nnr4b0lS5TX8ZVxG/ZB5xRu/xVjVn1VjuZu7+W4kzsoxRIOhxuRDDIoJx8hARIgARIgARIgARIgARKoKIGKOMpbELUrXgeEiFumFONwO7OWU7XlkOvIFst466erZO4SJ2XWX042nif3riqm3MK5cs5t7paDfVZU1FeU084lG7DvNuYe5lHXA++LYrIIV29FHSCtKdhHrf22vjZFYtgih07b7YPTj5PE7X3Wzs+Qat57t3V3Ms4cRwpzQxsi6FFp1+67NPX57kbroDG9U7lhOX4T/FHWehQbkVVXPGfZtAHp8uGDyIqp9YOQY9SnpHeVLINs+smnSIAESIAESIAESIAESIAEKkegIo5y8DogbOzF7t7SP5nLKTiy9juKKbWhcjJVxU7J9X7gT80NFZPSznLUIzMTU7lgfaPaZLcion0xbQq3Ja1srY634FB8Z/Q92tnrUZBM4AqqLDoXK49S5Zj4fKkyyKScfIgESIAESIAESIAESIAESKCCBCriKFewviyaBEiABEiABEiABEiABEiABEiABCpKgI5yRfGycBIgARIgARIgARIgARIgARIggclGgI7yZJMY60sCJEACJEACJEACJEACJEACJFBRAnSUK4qXhZMACZAACZAACZAACZAACZAACUw2AnSUJ5vEWF8SIAESIAESIAESIAESIAESIIGKEqCjXFG8LJwESIAESIAESIAESIAESIAESGCyEaCjPNkkxvqSAAmQAAmQAAmQAAmQAAmQAAlUlAAd5YriZeEkQAIkQAIkQAIkQAIkQAIkQAKTjQAd5ckmMdaXBEiABEiABEiABEiABEiABEigogToKFcULwsnARIgARIgARIgARIgARIgARKYbAToKE82ibG+JEACJEACJEACJEACJEACJEACFSVAR7mieFk4CZAACZAACZAACZAACZAACZDAZCNAR3mySYz1JQESIAESIAESIAESIAESIAESqCgBOsoVxcvCSYAESIAESIAESIAESIAESIAEJhsBOsqTTWKsLwmQAAmQAAmQAAmQAAmQAAmQQEUJ0FGuKF4WTgIkQAIkQAIkQAIkQAIkQAIkMNkI0FGebBJjfUmABEiABEiABEiABEiABEiABCpKgI5yRfGycBIgARIgARIgARIgARIgARIggclGgI7yZJMY60sCJEACJEACJEACJEACJEACJFBRAnSUK4qXhZMACZAACZAACZAACZAACZAACUw2AnSUJ5vEWF8SIAESIAESIAESIAESIAESIIGKEqCjXFG8LJwESIAESIAESIAESIAESIAESGCyEaCjPNkkxvqSAAmQAAmQAAmQAAmQAAmQAAlUlAAd5YriZeEkQAIkQAIkQAIkQAIkQAIkQAKTjQAd5ckmMdaXBEiABEiABEiABEiABEiABEigogToKFcULwsnARIgARIgARIgARIgARIgARKYbAToKE82ibG+JEACJEACJEACJEACJEACJEACFSVAR7mieFk4CZAACZAACZAACZAACZAACZDAZCNAR3mySYz1JQESIAESIAESIAESIAESIAESqCiB8jrKuZzkEqs7JENDeMY8pP8d9bD7Pb6M/DoFR84pvPAZCrzE/31cHdKYj66OaaVPtO+V2ddWrJCN996bqWr+5yvJqpJlZ2rqBHyITByhlMKhlGfLLHLPZhp7N471iDTFrj2PscWR/TzWrpfKLW2cKLW8ETwfNZ65LEq1iSW93ffekY5R5R9bk9vg191kPhNMz0sSzmgftts+xhxGbGtKkW2Qzxi30ff60dmQsZvHjFan+HsSIIFKEiiro9yx+6isa5wl1TET1Zceninzl2+W599plurt02Rea17y+WDzuuVg33Vy4ps1smTDkIS+TqCRy90su4+uk6vO12ZhqvzKNpk5v1X6+51S/N/n5O39q2XuknvwfamI3TreNleWdKENpf58Uj3fIU8eWy+XvbhGZjd1Rcgr2Jjg85VkVcmyJ5WQrMqSiQOjFA5b5fAAbM6aObJwrPvz1sMy0Fwt26fNk9b8ffKs2r6JYld8dQvauWA/V4ZJdr3U/lTu8kp9P8YLtL+vuU6q4Byf3PtL6b3yD6V3tdr8dnmiJJtY2rv979UxKovdzfKOUvpElvLsZ+yy0/hUsh6l1nusn7dtzRj39xHbmlJkG+Q5jrZVRmNDxnIeM9Y6yPeRAAmUQqCsjrJUVYnjouLT8aQc71wgPavtyeewDA/fLz2DOqGaIQ1tlqNciFpUS7V62vCgjQMaXNWPjTTnZOvhPmmZ+qhMrW9DtHqFcfA+1rNa5izUiYZj+Jr+7VGZNm85/n2fHBxold/ff6v7vbf66MenUW07Ru1EqO06Rv9Ow+XREfH054NRca+sxGh5Cqf43ybXRxcX9vTeLQuOfFNqFndhUcEhEgjc429O5CP8fJVfnkakcVH/dDZ+6YxUV4xixbYh+jttYnKWQ1y7vL/b2Q3BvyXJNqQPLoTo8rLzdsr1IlaB1XdXn4IZGR7/8skwvY8nZ4n45Visb0A3EuWtNgkO6urZ0hRylEuxCw6dUuorWw7JaXWUp9ZLixo82/Yl1jnKzI9WpwO/99XN7yiH+/mWFLuehY3dprRxIq28bLYkqc92HzotLdXbsdiK8UIXW7W7YFwajrKJmcep5HprffzvPS35YZtLRJTMFylM6k+ljlvZGDq1K5YdycenrqXWo/jjKFvqzRG8vp9um6wofYBd3Ngb7G3p7wj8ojB22LbG7u/ZWKdlzPnfmtSfs9gab8xLk22S3SmnbU16T9juytAWOWTmmlOlHsY1ny/+Pk1XkucxWWSV5ZkoG86/kQAJTDQC5XWU7dZ1PCUnuuAorwpOPt0J0IGfyvs+dYW8x4zrb8veW+cimtMP59hdgcSkdSEyfVdqlPqq8x0HHM/t1xX9e/olFATu2C29d18mR745VxZ1DRonteOp49K54Iisnt0kXe27jeN+BI57E77Po8Sq+xHNue6E+/0Tcmw9vj/QK1dccaHjoL/0sMx85nI5+eULMQ3Av1/Bv+chQp3fbEWgECHXaNT2Q9Lw5aj2BEXuts96HgXLthkNsnxgAO1Sh/52qT7i1kNOyl60+XMbV8rOo3ciWu7E6xEOl2/OXSL3aDgcdb05gZMTSY/5rdyPtlwbU/82vHOdLK6ZoTNEyR9B++evkOGVO+XouqvEDdwbx8BkC7S2yY7Xg8/nkEFwTSFap5MoX9Qf7VjttcOTfaksNRK4cTi7rqgsb94d0wboVj4sI6Ojt9TIwg0DkRkEoWwGq13dhwdkmU64je6oN+Qs6jRXP2IWbYaHVybIp0OeOn675HqK+tB74r3ygbc8XQyWF8U7SvZtZuGodtd7kNmBftf+JPS/EXrgZHq0n22aNAAAIABJREFUP3FM1qPvrJmzULoCaR9JbZVSZZhJd60sEZ+++OWYw3e3zkV9TQaJHcnAAl2ivBMmc1jwy24X8m7WSlxf0666FRkzS+ViY9Bgzw68KVddKfKwcZRdW2Ii22l1Dk3dR6bTBbubVjfbUe4wfdhvF6rRruulOtauexk98Wz8LQqPE8ZOzpwvy2Hz1P4n27WYPuxrb7xd7D7YJ20NavfUNz4iD898Vj4JO9a75tsytPpvpHGWZRMXrJCVO1/PNk4V6h2t0+H3or3eorGpTUSUzI4UDifZQbtPpI1bOtHXSKKlq/t75UrVVZP9EMww8MqO4KMLDT4bUko9/FoRtqW6Jg9bVfu4nFOwpXH2IoVdXiPh4bE3mDU2Ovtn2xq7v6fJI03fw1PLkmxNoqy9ekbJNmk+oGNpuWzrcIp9i5o37ZLaddcLViHhKMOernTH/Jd1HpM07rZF2Dd7XE2TVal9Z6K5BawPCZCATWDcHOW66hflwWnOJOA+dSRq98sts3VS3u1Ed1bNkqa6g/LO0qnymDcwdx+UvhtyzmQpNFDD8TWtGZYpJlLW4URCX1gtsxEJzXf3yKDnFHuDNpz54521smsmJqlwpI92NsqsVx90Is73PS8Dy+rgLD8o0/Xf7Y4j3aMOfBcmEIUIlP53s5j2TIWzi5Vjf3uCidnOBNBuf/vuY9K58Lg8OhMTkP522X28UxqrD8itnpMyZaX8+CjSnw9/Q+a4aXgd+M09H++RNeoYbDpo0jcjOQ1j8E/6bb9Ggm7w1ceu/wY3Mr/gyBoTeR8c3IzJU4tMfWymyQjQKLKZvNS9Ig9NnSfL8LymJRaf32pF65yUvKZjiPo3aNR/SLoPDkjr73sOjsrezyadpRsJvOT5EnRFJ4BOG+Yvd7Ia7Da0QgcLMo3U0aBM3WwFtGuaOym027Xh3oMyuKxaHp1RD/nifXCWek63SPUj06S+/UZ54vUE2UIffnKiS67OgZGnD91Y4EF526LKa1P5uEw2Qpd6O9EHILsIvcnvOiqdtTtlZn0r+sdBOX5drVQfugMp9hshl0G57gT6TijdPrmtXf0lylAn+S1xfbyoL1Fcu3TBSuX4KJz75e2yE4s0C3qQ+WDaak/QNMUxTd4xEWVjIzLaBfBO7GuYiD95tBP92JMH9GxgmVxa/ZLrKNt2Ja3OQUdllDoNO5FcN//7qqpuMgst/n6e0HdN+Ul6ns1Oroed3KZ2Up2axPJS9DClPhsGhrCYNYDFrO0YD9A/YPcOuzZ/4YaAjfveCwk6HJ2yrjYw0laE3jsovoAyFjadjCwvSoah7n6MbV5WwmbYwdj+FDNuRdm4YadvffDvkXGl/Qnj47H1i2RWQVeD7Sr2txCfQX8LUGFrTCjN1lZt6fHbPozzT2G8rH38HKlvgy39jTO+RNoL1zbFsoNOhcZezCf8tR+t/XPnNyZ7pRR5lNh/cqhnVluzEY5foqyL9QzLtjgfiB9Ly2Bbu9LsYZTssDDiZS/27JTX131Gjj3qjPmDZ1Ym2qMNA05GYvQ8JkVnS+47dEpIgAQmMoFxc5TNHuWWQRnE/KgKA73Zp2eiKq5RVkf5I4fgGOPviLa2qWNcdUbOaKg4NHjZiB0H+er35qTq1AH5xtzF0nW6X1bY0WWfo6xRZgxaecdRPuFNQIYwmLt77upRT2fi7U1Q3D07hcHO2ZtX34znUD9/e6ImFO5ePrf9+IEcQdm5RzH5aYXBxwC34IjlpGzFRKgFHGaCA4CZKWUV2nn0bqndOVPqziB9EwsIkZzSftuC9KTTNzh7xiPl4QxAxfq4CxIyRaZMcbhXIUWzryC/4PPWpMgwxsLEOfOkedCJ+leh7WZv4zZtu3L1s0ln6Q7CF+siSlZdSWuDMxAGmehkdJvR0YBMvQUXtKsF7VL5+Nq1bJMc6lsG+c5AG/tleHOPnIY8H5lWL23fQ70TZKv6sKe3C1sIVhWd1iosbsDBqt4WUd6gNfm65KCcXoo6x+hN/Rm8+1onoyKPjIS22hNykTyDrQuHjA7WPj4Tk8/AOQJpbS1Vhpj46iJCpO6mvUtQf7RvOzi2oF8MOStlah7Ue7Am40i1NBHcOJ21J6xRsnUi7cYOJNmFYbc+cbwD9S1ktQRtn7EraXUO2pWR6XTB7m529dBlGa5b2OFTB6VoFzz7GGNHvPLj2ITOqwiXp3bS2GS1FR7L2PJSbEmG+uhikTrKU+tbYP9tBydg4zYl6HBw9E/TaXDwvzd6ASHW2cOiaV9cf4pwUGPtvvL5M9iGOcjG0kEaGVgdT2FBt/GEO07HO8pN2MPtHzOCEMKOcvz4E3hPwPbl253F7sfPgS29sTi+RNrhgm2KWWRwHWXf2Fuy/NLGsKBz7DmR0WNOqH9m7T/euB/bn/3jRN8XkmRt17nU+UCZbGuLly6fdd7hjQE6jj8kw19ZKnP36Ta7Tiz247uUeVF4HlaCzpbcdyayi8C6kQAJjKOjHDdYWY7y366QXXAGG+H0apTYOQwMAyf2ySadiF1lJsz4IPLW3woHEhGIFzR65qVhxzrKcJrVQTeHiAVThtIc5alS1+xEWH0r/KHId1QqUoeJGjrOUN5xUnbBSTH7atwUchySVqX74yyd1Xae3LtK3rc4Lz96I5qTWSBI+u2iOjjKSJmMi1CEJg/e3ptu/G4pHCt8sKm8WryoWIKjjAyBvmvcVPdCKp4TEXAmJ3VO+mZsXRImZxvaS9CVYhsKqYW+NniTFr+O5uMcZY3oBLMV3EiH064N8r1Dg9Kae1Rm1C+X+w6ewt5HpF1jL/2NcFCT5FMD2aqj/IGdcIpdfdBJ65YeTefeFipv0JrQ7/jcUem6cpazrzJCb2qWgPc7l8tzyKiQg0flQ784Ig3Xitwx+zVZ1ne5PIPJpzqgvql6altLlKG74BPZx1PedYfcJusbDjlbJ0KnAtr9DM6z2RZvpZKG5J0U9XAX08z+5Xi7sOVDkCV4x/XT7+Yi6mtntXiLhMZRTqtzsC+MTKe9SOQh1cNI++hm3ITsmN1vvQh+fKTTlJ9gh/T8A78Io+2kZyuM7K88L5Z1zeJkPcxSn8yO8pCzaJlpnErtP12jc5SHkuxg1GQ/ehw2fGp3IdtEFwlcC2BHrhPHtZE4ynHzgfCCUNH2tUqbqSfSrmFLB5EVk2yH02yTU2977A1NEVPll/aONEc5QR4l9B/ftrOoDDrL1ug40VmTJOskRzmL3Rm9bTWp02YQi7PhUbLzsvd0vohtLtg61WS296XPqXTc9QcsKtl36IiQAAlMZAIT21GGw+pEiWAesWesuQ4O8xTdzxxxOm3wQBP9ESbhTx3DwIeoa31VhJMWSr2ewI5yzH5RL4LmLQ4EOT2ug2BD9F5T57cPmNTrzI7yMNKZEPW9GNH93+5bhRNZN0h+s3tyr4m2jpOjDCcmu67YbXBPlfW1odyOcpcMfe+IDGDRZtuMp+UTp5YKwsmI1g5K+25nH33UXmBHPs4iit9R1ii+l4LoL89OOTaOMmS/OmKfsVf2U8fXSvWdd4jcvkxem/OMXA7H+ZnVvXLNbeowN8nGoAM66oli+JT4ON1dmLKwktlRNqmFns7GyXv0kznjKCf0tZVPWmcmpExem1LrHOCIdP5iv8yu02PqKKfYMP9AmcFRxiJJfL9JTlH2Fgbif6/rnRkjypoVlXWcSu0/o3SUoVfxdjCc6htn9yeuo6zD+lNyDFHknedukQve6JQak3aNbI+o7VW+Bcs0J3aCO8ol9J8xc5R984HK2dZ6bCl6/u0kGx7vKJtshSFsSbj2uKyucc6w8PgkjbvhjJlg9L9ci0wT2UVg3UiABCa2o4zDvMwiIsK0Z8xExNkfFJka5e7b1OhxCwyhiTjnMFk6jSjHIzBoPW5a1rkN+F5XFbESej9SlguHebmHfY1JRNk99btFD7vQQzrulxf6kXr9MOrZ5qRe+1a1rfRUp+7aNtTfZTNk/XeI0z81IyUZ51kgfT3yt1Kio4y04UGk5DkDDPbPIVRnOJaSeg0ZNKMd5vxstP2QJ6M2L20ta3TBmkzjMK/MuqJpV4ltKNFR9hZcCroVbBecmqHvI220Var375Waq2rkh5p2rdHaNNlC56McZXjKTvp1sDw74ol09NNIR9eD4qJl76yst1UfkZoGdYx3yOePrhXBQXINsgWR8HvD14GltrVEGSbp7o7PIVW/RnbFcdX0W5NujwUas/fb6RPOiaaWbiAFXVML43U2LT0wW0S5fqiY/h/JOyTrYN8Jp0PG1zngKI9Qpwt7W62UXZ99LPTrrKnXMX03VH7AhoVDd8VTtC07WbAVBdnH6XbKXt4M9cnsKKsNzDpOpfafrKnXmmGCsUDHDzjfBfvrbUuKHDPVUcTBir4tQwny+iKyf2qQrWEOx8vBVvRWMPU6q81X0O6+5J4DfluaytazTTHs3EXexIhy5nekZMzF7FHOklIfZ8t9XagUW6PblnQLTqysEyLKqfOBMtlW3daSaMOTHGVnS9uu33TKH+MWlBqctdJvbZeI5hmVMZPNUW5R21JS36EjQgIkMJEJTGxH+eLn5J0bpiN12j28q2MPTraeLy+srpHFwWtc3BTOP3jid+VS95Ap3LMh//6f38Tp0NinPKh7Pe+WRf/rBzLDHLiE66FOf1Xej6ioSfsze53GKqKsh978Sh6a4R5mdvC0fPX9+2SVW09zOImVeu3tR1407ed4ZomTZqoHmy2dK/twIvbii56DwzAtmpObkhz72y69QiFLRNm9Huref8CeUsgEztcyjV7gtPGjdzXJ7Ok4nfsWTRn1IsredVJ6WJg3wGCwcmUwvXCYl9125wCeEaVeX/Rsdl3BnmqvDWbve6gNJTrK7sFxRd3Sya7dLnuPH+4ZxwFxmnY9qHJ09TZOPnpn656IiHJxz2CgPNtBhOx/1HuPLJz6s0i9Mae5mglVnZzae4vZA9198LhcVztLen+oizaB/cnGkjlnAMS3tUQZQo8HVJ8i+3hRX5w+G+Cad/Z+T/8BrprDloz2nTghfy7SMM2z1p5S2JE+tSPeWQeR8h59RNlMxl4Hm5h+usTriz4b1CL1UYd5pdY54LiOUKcLjrKbsuu3j3bd4hxlu58n9F2v/Dg2oWu5vLTJGDsJp0bTneP7TXQfDrU3oT7dqRFlt+0bn0vQ4TC35P6D5H7fe8MHB+7BAX2L3sK2iwbV8+U4sA8HWM161TkQ7j7Ywdj+lD2i3GLkBcfiH73D8XSrTQvGLW+LTZY9yvaVgvY0KHsaa+g8CLcYExFEKrLPlqbaJp0DJLDL4iinviPN/o0s9dqRR5K+B/dyO9sB4vuzVQ9jl5JkHeUoh+cD8WNpGWzrUJoNT3GUsW1paNMh9NM/MCnYCze0pfBMmsdksS3JfWfYdzXjRHYRWDcSIIEKOsp75M17cEr0N4JOrR4eFbhH2buv00xkN8lzp2FYv/E+Wfy3Z2STplxfknP3WFbJy49gnzLSrMz5IoGPnsS6++jf4CAv9wql3+7DqdBLpNOc3qDpcfr9OnPQlzoav92nqULu4Q7GCYejrO81e5S1nqjHN7362/VGHU9532l9nfZcuszdo+xrT8xhXq++KBd++I9Mu6pQz1U1cOZNOqbjiNTuOtd3z7S/7uZHxkle0gkWiLZvSeCU+Fv5vnuYl3WvdaD+7Xt65e7G90ruV7hW4aM3yqZn37Zk8rI8cg5Sdt++XsPWps7tu6zn51eBFaIYLschnwyctuv1UI6M0nQjyNKSEWSWWVdCvIJtUPmGdbRf9yh7zlak7nm6FWyXN7tTHdODofTEcD0gzvl7snw65Mdv3oPU69/x3ztufNao8vx6G+Tt0xvzcjxvDlCzZYcDe+xDY0pqa4kyLFF3/fqCA6xu0is/rhanS0OOcLjbzIFqSboRJW+7r1sN9uyCzw7E2QXt/7aNCfTTkKzRh/e5V+7Ytk/fFdLncD/zZcWPUKdNJNLVab+uBOsWTpnvsO2C6ed6vkC8HUnVRZ+eufLTq+K+8mn5XddOFm1FWr9J18O0+mzBPcp6mNcMLOrldVHGGg+SbWKWcSreVvjfGx7oqtBn9dDDS3I6ekBOj4DR9TWyQ+WISHK8HbRtQ3HcUpttdClg94fMe27Ae1QweM+B43J1Qy9up4g6E8Bvd3x8QtdDlVaPiKFeU2HMafQn3C0scbbUby9UZxLYwVHWhdzg2Bs9z4iTX5reufMbY0+C/500L9KU+mTbklzPBFtjti0lyboU3a+QbV0OvX7WngsG3wPZ4ZwWv+wCssCJjmaehBtWVtUsEb3RozgfDNvqsH3z5jGj7zu6Re66E7dh/hk8myEoRf6bBEhgvAlUzlHWe4rd65r81yt4p7N6hzOY2aNzT7JJG/P/rnAwV4GU9bsIesHnh50TIAof//d2WcH6xvzb7Bu1v0trT7CS1mmu1kmvdj2dOobbGWJhnf6dxin+txnq78nHiAgS8g5L85pmvH0jQOfADd/z5p++k8rjZZShLn5p+spOYxCvB6bqVhtKrYdTcpru6QscdCORbZTeR5UX7ndJehOqk68vxpun8skwzC3IJ5mrx8Cta6FPpNiRKHlHnqZfil2I1oPgKf1hPc1o+4L9LCCe5H6ZTafj6xZpbJ1u71Q/rNsRupSsi74e6pbnf2+yPbftzAjbG2FTnXcG9CDNJkb08ST7E7b/jq2N/gR03nvIrXu8HSxh3DLbGPA8rpnwDs7M4Sq3vtChhd7Lk/n421FCPeJMkJsCbU67Dhw4WJK9iGSXPMdItvVpehfRdnveY+vNqPpPjC1yO6tvnpUq6yH/GJ6m+xWyrWnzjvC8KSwLrwyvbyXao9h5TIqMU3niToGYOV78iMtvSIAExotABR3l8WrSRH9vxN65iV5l1o8ESIAESODsIaBbe5Cm+rRmLZm0+A6keN8lH33BSbkNHTI/ZmScU5Y12vetqjtlzuKNkdllY1add8OLJqysJylc8pykgmO1SSBuado9L4uAxopARGrWWL2a7yEBEiABEiCBNAKIeN2Eq5fWXY0tN+6zv923prhVKe33lfpezxdY1yiz/l237OjZI5GJ2ZV6+7uz3Ikq68lKmzwnq+RYbxKIJMCI8pgrRnz67ZhXhS8kARIgARIggSgCVuqp83V6SnLlQRbTzuNT0ytfi3fdGyakrCcxZfKcxMJj1UnAT4COMjWCBEiABEiABEiABEiABEiABEiABCwCdJSpDiRAAiRAAiRAAiRAAiRAAiRAAiRAR5k6QAIkQAIkQAIkQAIkQAIkQAIkQALRBBhRpmaQAAmQAAmQAAmQAAmQAAmQAAmQACPK1AESIAESIAESIAESIAESIAESIAESYESZOkACJEACJEACJEACJEACJEACJEACqQSYep2KiA+QAAmQAAmQAAmQAAmQAAmQAAmcTQToKJ9N0mZbSYAESIAESIAESIAESIAESIAEUgnQUU5FxAdIgARIgARIgARIgARIgARIgATOJgJ0lM8mabOtJEACJEACJEACJEACJEACJEACqQToKKci4gMkQAIkQAIkQAIkQAIkQAIkQAJnEwE6ymeTtNlWEiABEiABEiABEiABEiABEiCBVAJ0lFMR8QESIAESIAESIAESIAESIAESIIGziQAd5bNJ2mwrCZAACZAACZAACZAACZAACZBAKgE6yqmI+AAJkAAJkAAJkAAJkAAJkAAJkMDZRICO8tkkbbaVBEiABEiABEiABEiABEiABEgglQAd5VREfIAESIAESIAESIAESIAESIAESOBsIkBH+WySNttKAiRAAiRAAiRAAiRAAiRAAiSQSqDMjnJOBP/L9BkayvTYyB6y6lHR94ysdmfVr3KWQiTKYgxllrlOI5RUpcsfYbX4MxIgARIgARIgARIgARIggWwEyusof2GHrPjSvPQ3v7VPti9vkZP5fPqzI3jivK//g/zFJ8/HL/9RfvS/XyP/UqH3jKBqZ9lPPicf7d4gfzK7WiRF5ud9/TnI7PfGRGYXfPvX8tmPoE4V0Y/sbT7LlIHNJQESIAESIAESIAESIIFJQ6DMjvJ/kxV/bjnKdmRtGBHkMy4XdZral1XQUX5W/uITrqP8f/xnOsrjpo5wGrf8bdFRbmuOlfl5X/8lZOY6yhWW2QXfeaXoKH/x82XWj+xtHjex8MUkQAIkQAIkQAIkQAIkQAKJBMrrKAuK0xLdj3FILtbU2/9Pfn7HAnm+x4ogDw9XUDRWPSr6ngo24V1RdClO49jJjI7yu0K52AgSIAESIAESIAESIAESqBiBMjvK/npe8N1XLUf5Y/L84ZhUazvybIpA9Dm0hdnew4pHfHuhg8+n7HcNvU9fGXxhzH7rrHueM71D2xHc1B1oS+x+10D97HqllWkYl8AzU3mBMo0Yl2SOKPvrY8sioZ5xskhhn+gox/HOLIeUNmdmWbE+z4JJgARIgARIgARIgARIgARSCIy/o5z7vHx003onPdf7/Poh2bT2LpGBosNk72H9+c9q5U8++R/8z9/xHZF+50+Je5ThqFxw+6/c1FuvCOxl/tK18i/9bgHqRH7hhxH7rYPPxdDN9A71VWPafgfa3q9t/5b86f+1VP6jQRPYb33J/fKl26+W86fgq7f+X+z5bnPSmlPL9BhZe4IfE/nslz7i5/nX4KnrGhnLM45ugNlbP3tIfnXJV+VPNAte0+0TU6+j9ygnyf2tn90qj/2XH/oXVTKwT3KU4/YvR/+9xDZnZkm7RQIkQAIkQAIkQAIkQAIkMJ4ExtdRzsERfAyO4FRUw9vD7EXchl/0HcRlnN9P6R5W92OiiVa08eX/Uza5zt15X38ez7p7lO09qPb7ClFrt4z8YcdZhrNpnLNPvdd5kS9Si3/nUS/3uUjBZXyHZG37Fx6XFX/h7Pv+5+0XyhN/50Tlizw0rd2N1keVOQXtM1JO4ulFsZXFkPzzrx6RX639jvzLcIR87PKUrcdHD3L7i0sdJEFZ6t9SHWVPvlgQsGTml7tdT/MikZexqFJw6q36Jsg30VGO2b8c+ZtS2lyCbHx6HdTB8bQWfDcJkAAJkAAJkAAJkAAJnCUExtVRvuDb2MN8iYZLrT3M16jD5TiGbx34ujz2tzsCjiH++Wt1ir8Lp/U2RFy/Woy4ug5WnKNcfJ86nX8oT+xQpxNlrBV54jtanu6bhrP1f7tlFt6jVficXHCNyL/s2AX/LH5/dbZ3iGRve6A+39JIb2Dv77Ib5CQc1mKZv4XzfJmzJ/ySLYg8LzSR5ziebx24WR7bqJxvQxu/izaiffhfenk3QT6PGzaFQ7tiZFkOR9muZ5TcM7NPOMwrzokO/31xSW2+4DvYhvARTbNPl434sgXcSHzWlP+zxHCxmSRAAiRAAiRAAiRAAiRQSQLj6ChbzpU6pMYBdBzSgtNl/T0ygoqno/4e7ShHOZwuWh+FwHOaAm5vrU50WLK+Y6Rtd6OtfwTnd62Tdl10fotlvnVAU5L/rtC4C9a6qeZWVDeOZ1HZSilvjX9xoSBLi8eoI8pxkWYvoh5XB7QooOXliSiX0mY41d/fKH8yKwd5pctGLnmgIF+zwOAuhFTSELBsEiABEiABEiABEiABEiCBIoFxdJTjnMrok5KLjl2aw6Sp01Gp18X32ZHVKGW44I6X5LN1052vfNHjtD3KWd9RWtttx+mft18kP//Qz900dJuFVaaGg+2gd5V3FHnx+TieRR6llBfnNGY/9TpdvmlyL9YhVb5liSiX0mY8+/8gS8Gc25YuG7nk+/Klv8ZCiIpNHeUbW03GAD8kQAIkQAIkQAIkQAIkQAJjQ4COchRnOJbn3fQL915f94GYvdP+n1fIUfZF2ffKz2df6RyQ5YvE245t1KnhWlM4m+4dxaU5ymnlleI0Rp98fvY4ymkslY//mrWkVP+xMRN8CwmQAAmQAAmQAAmQAAmcXQTG0VHOkH6cIVW4LKnXGunzBez0UKszIvhf4WPtnbYP1YpzlP1OLJ7yvaO0tus7QoeZ4W/+ethO+l9iz7GXeq2/tl7uRshLcZTfOpBWXlyEfIKkXgfkO/ap18WIcjpLV172rWGMJp9dVpmtJQESIAESIAESIAESGHcC4+go47CoO3CYV513mNfH5fkXEU37T/8t22FeZu/wN+RPf1DCYV6F96mTeZE88d81eocybsdhXt/FHukB10nRa44u+wfZpNc0uQHQ81b+0k13tk6ZjhBfsU1J7yit7c5r7Igx/hmx57f4bj0w6o8dnvr5Tz+UL33oIexbxsFb7oJAuqNs1zGtvOBhXmFZjv4wr7TU67ylTyns7dRrN8LunW5uL0j4dCSkZ8HDvJLbfMEdOMyrzjvMK1k2PMxr3O0iK0ACJEACJEACJEACJHCWExhXR1mq9Dqfr8h/nK4OhLt309tPO9RTSBNWGYUiqiYyaqWovoQDwW53DgSLvR4q6n1eGe71Uud9DQ7xJ2e7B0BZG31NveBlnsCe0fZlzp3FUZ8M7zDOdwlt915TjIT6T7AuVCPy3fourTte+o+Pwvn3GEVfx+RrUgnlyRd0gWO++/OALPWvFT/MC+3Lyt6uq+qR1m15iyNT3R+81jklvLif2E6Fthz2UtpcCkse5nWWm2U2nwRIgARIgARIgARIYLwJVNZRvuNl+ezF6gQjCvsdRNz0uqLgp+p/k49uWi9/Mlsjy+7n14/IprXedU3O33wR0O1D8tk//4j/eXUAB71nn8X+YvceZS9i6D0Np9GcAn2x9T7du/tfnxX5O9wdrI5zHU6V/pZ7mJJV37eexonFeo1SwvVQ5vHUd7iFxrX9DrR9MOIKKnXM/lyvziqRJ37xz//1YlyHBUBused9HQsCn9B7qYv7liOVMaqOEeWZlQWNxJv6eXLch/3Un3b2U6szmrDAEFef9L8HWGRijz3oX7f2oPvqFiF/fP+jl+bLZz/xHwK8Smzw9rSEAAAgAElEQVRzVpY8zGu87SLfTwIkQAIkQAIkQAIkcJYTqKij7EQy3U+Sc2k/Zx4PnAyMv/hTha+Rfxmyne7g81YEMOq9offpK33HRDsR5eAnzUG2n099h/twhrYXi01pl/dgpndnLEvLzFSeeTCaWxYdsH8bJ4tMf89a36QDsyLa4SYwOOqZQVfi2pyJJQ/zOsvtMptPAiRAAiRAAiRAAiQwzgQq6yiXsXFZ9tSW8XUsigRIgARIgARIgARIgARIgARI4CwlQEf5LBU8m00CJEACJEACJEACJEACJEACJBBNYBI5yhn31FLSJEACJEACJEACJEACJEACJEACJDAKApPGUfbtfy1lr/Ao4PCnJEACJEACJEACJEACJEACJEACZx+BSeQon33CYYtJgARIgARIgARIgARIgARIgATGngAd5bFnzjeSAAmQAAmQAAmQAAmQAAmQAAlMYAJ0lCewcFg1EiABEiABEiABEiABEiABEiCBsSdAR3nsmfONJEACJEACJEACJEACJEACJEACE5gAHeUJLBxWjQRIgARIgARIgARIgARIgARIYOwJ0FEee+Z8IwmQAAmQAAmQAAmQAAmQAAmQwAQmQEd5AguHVSMBEiABEiABEiABEiABEiABEhh7AnSUx54530gCJEACJEACJEACJEACJEACJDCBCdBRnsDCYdVIgARIgARIgARIgARIgARIgATGngAd5bFnzjeSAAmQAAmQAAmQAAmQAAmQAAlMYAJ0lCewcFg1EiABEiABEiABEiABEiABEiCBsSdAR3nsmfONJEACJEACJEACJEACJEACJEACE5gAHeUJLBxWjQRIgARIgARIgARIgARIgARIYOwJ0FEee+Z8IwmQAAmQAAmQAAmQAAmQAAmQwAQmQEd5AguHVSMBEiABEiABEiABEiABEiABEhh7AnSUx54530gCJEACJEACJEACJEACJEACJDCBCdBRnsDCYdVIgARIgARIgARIgARIgARIgATGngAd5bFnzjeSAAmQAAmQAAmQAAmQAAmQAAlMYAJ0lCewcFg1EiABEiABEiABEiABEiABEiCBsSdAR3nsmfONJEACJEACJEACJEACJEACJEACE5jAmDvKuVzO4BgaGipiwd/cv+LvFi337/o352dD/u9LAKvv/dqKFbLx3nsjfoX3a/l4kf36rMV7bbKf97Uva0Gh50qpV9Kz7ncO+FAbC/UfYfsVniMeLbuUOgcbXOF6enUboR75dWg07YxSCKvt3tdx8ij0lzjF0n7ilTfyPuMvPa28cvOw35697OR+PuKOOLY/9PWnkbw6TVallOlnXxk7ml2+pdR8pM+WW4fKXd5I28XfkQAJkAAJkAAJlEZgzB3lrYcHpLl6u0yb1yr5fN7UNrf1sPQ118mpvbfKnIVd+LvTiI4nj8n6BUdkzZzX5IZ3rhfZPk3mteYL32dvaoc8eWy9XPbiGpndVCy/+PtuOdh3nZy4ba4s7sqX5CzrJKj7YJ8svVhROp/cK9tk5vzl0t/fn72KkU8W67UE9XKxxJS5VQ4PoA1r5sjC0LP6XbPUVb8kD8+cJ639dlkOm8ZZr8rD0/Ad4Ce/J+L1kN9AczXEo7+/T551WabXOVhWxnpOrZdWOJEl11O2Ss9gs+S2jUSPOuSp452y4MhqV4dKkU26GuRyW6GDzXJxlbtUk3tFts2cL8uhQ0Et6th9VNY1zpJqR9tCizwvPTxT5i/fLM+/0yzV26eiz4BV6bAClXZkUx3bB8vLw//yrGWn9fN0OUyIJ3z9aQT9EXqeLKtSWmmzb5cnMtrR0vp+VvmWUu+RPltuHSp3eSNtF39HAiRAAiRAAiRQKoExd5Q7njounXB+V89uki539r61Z1CuqH5VLpJnZEZ9i/Sbv9uOSR2ciOsxSZ8hDW2Wo+yLuEVE5NzIYS53s+zpvRtOzjelZnEXHNhg3LhaqtXr8JzEYMQuNtKak62H+6Rl6qNw/Je7jn+H7MZkcuFxOMtYDHDaohFxJ2buffwRZ3/di98F6lWIiPpKcqPs98MJhKO8erY0hRxl57vaU+dJ79/NkPrW/qLj1PETOb72Y1J9Xq/sgAPa4jIopb6y5ZCcVkfZ/B51s1km1jmorkn1fAr1XODUs7pOWoyjHC/zKOYytEVeyKujPFXqUdF8vvh7j3lcu1WHfvzmPfKxnm+4OlRl6UxUPVCDVP10n8lhMn20U5qOPSLTsMCiC0gdu7FItPA4nOV50oKFDZ/GVlVJYVmm40k5tn6BHPEtkAzL8LCyVMd2OvqM5SgHdDlZzrZ8vPLi+mAWXQ0y8cpP45dcdlF2wX4ekYkSiNaGskFcPtm5GE1zM16i+mVa2yJ+7+tPfkfZqZeXJRCIHBcycLa4so+WVVJWTzgTpsh+uGJ21JZvNC/Vf9uCOvXMwjbZ9oazgToixoqRyzd97Cl1yObzJEACJEACJEACY0VgzB1l6YDD01kru86FU2Uim+oQr5XqO3dIzfrL5Wn83Yl4PoDJ3rWu44eIg076D/xU3vepK+Q9xvF8W/beOhfRUzh9OmG6ebccXXeVnO96EDoBMpG11jbZ8fo6WVwzA79CuUceNtFeL5rtgC5GY5s2DsNJQcTuqvMdZwTv2b96riy5JxzZ09/1DP4Z6jgXzunpQoSzChPdPjiO22Y0yHI4PTrB3H10nVzlVi739n5ZPXeJ3GMizk7de+++Ss4zr9svt85dKF1gYNdrYRecn5g2NrT0y8BQuqN84kCvXFnzNBYjig58x09OSFuuR2qurCk4yk5970R9nZiloE7fLNRX2Wv0cymin+ZL2X/gTbnqSpGHjaOMSGYhsp1W56Cau22IqicWWNqqjzj1NI6yxPKYj4WA/rxGcm6X6iO9csUVF+JFJ2Xv6l1Se/f1IsZRRt1WujrzsqMTw8MrY9rdZuTn16EcIrbXuBF8t83bD0nDl2P0M7fFLPYUmO2HLJSZRuHve05OtWChARHktsFBR4+q0C+OdUrtzplSB6fetyXBxmb6Exzl0AKJ69jG9hmVY7Kc/dIJl4fUCSvqbWc0gG1Oo4SWjtjtDWUtuL+1+CWWbfWDYn9pj5GRLrBZGQS+aK1GSIM6Mlc+t3Gl7EzQfz+XJNujehhum992pfWncPZH7a73IEsAdq9dF0ka5YTbvvYnvAycf5Vm6JrEyP4+ZPUsQ1aPvZBnsndqH5dzCgt+Xis9uX5bhlb/DTJPstnRhbCjK0uwo4VsmPwT8htd+IENMP1Wnf+X0D+fuVxOfvlCrMHh36/g32YRcrOTRROrN56Ox9neoI3ok5N9M2XWe8xKnztWrICd2BkztqTJtw16lDb2jNVQz/eQAAmQAAmQAAmUSqDsjrK9Qh+9T9eJFKsDUK9p1O0aKayWO2fvkM8jqlZT+DsinZ0fkMdn1ktb3nGU66pflAenIR0VE20z2avdL7fMhlOJdN+DfS0y9TFNOXUizt36fd0r8tDUebJsaIVJGVxwZI1J7R4cHA5wKjqZjZcclL6l1fKYl4bcjX/fkHMcgtAEX6MPnbLorW0yo6HofA+dOeM42cNwGLAQoKnNTccQdXYd9O6DA9L6+65DrJM9rfujSJFdvkJ2wqlf0IPI9xJNEbedX01pjmljtaYiwxFLiSifWP1DqVn3SWsxokN+cqJNXvtur1y7Hg4oWLcMw3k4ijT1w9+QOaYOiO0junnPx3tkjTrw+XYT/bzsMNLYEZ0fGoJsBpbJpZrWbRxllZUX2U6rczB92mtvuJ5PHW+Tf73TrecMdZQ3xfOAzFtRz93Qs8bqA3LrHK03GjKMhQ0TUUakrWenvL7uM3LsUUdnBs+sRLvi271hYIXR24/1rHZ1SBdJvHam6OfwZuk53SK1+7C1QJm274aDs0hmecy8KK/RF/1oBGuLHDrdLFWPTJVLl43cUY7tM5BzUnudhRr74zjKdnntVtS7td+S+0YsHEBXP/j3Me0N9aPSy576KJzf5e2+/jI0dJPpa8V+7qTaa/q5k0GA9tzfI4OF7IcIHZmyUn6cpP8hLrogEG97WtNsl5GD05+c/hbsT/6IssnIqd0pM7HYlYdtOn5drVQfugPbATZiC8igXHdCtwY4GThxst+w6aAMLNOFPG9R0rXJj58j9W1YqPGJvmiDFm7IbkebLnle3lk6NaMdtexcHotXnY0y69UHnSyd+55HXevgLD8o0/Xf7U+YDIoeLAwt7Ar3O79OOqnisba3v930aZ+NcO11UYc2j0q+GzD2+HUyOPaUOmTzeRIgARIgARIggbEiUGZH2UlFbq7DivzJvXJLTZNsGAgfj7UFqdZfNBO6Lhnu7pHeDz8gc5vulfbdx2Vt9Z1m0te+54R0fmCHnFPfJoOYPDoTXkyOWwbxbwTcMOE1+2KNc4ZUROOZTpEpUxx0XlTX+d6ZEBf3lwbxWo7yxUgjhmO8HdHgNp3QV52RM9qEghPj/21VlUYKm+WSnE6A4OC8vddEi9UxMwsFXgT9HKTQutHCqqr7nT2EGtkUxzHfPhXOn2mHIxK8Tmf1ljOW0EYTYc3iKM+R15rfkcufLi5SnGh7Q+Zu+ZD8prNGdqmjvBn1MdFNtB+gvejmnqN3O4sbXn2n1Uszvh/CkkDV/e4e5ZCjnFbnOEc5XM/jqOf7vXoaR/nMCGR+vxwxjvJDMvyVpTJXHdeFnVg4AeqtcKCS2t3ajkWRLjjKq9w9yrZs3IyHOP0E09N/dkJWzcF2A1VeMOt46ph0Np5w9dd2htRJdpyvj/z6QUS6of/mNzGftIiy7lGGkxjqM2lyDp0F4KVeF/sgBC89nh63uvtMNbKti01fOCGrM7XX03N//04sW/sL9K9F9c/XX4L7yL06JzvKPruQqgfBMxKg/4m2J103TH9z25MP9afAHuUt0NMvgi22ruQRsW2rPWG2rEytP4SIOhYgH0cfbVNZJNhLLDLp4lY1FozMNgxdrESWz+PnYFHS6/MFdbP1PLsdbbpYFxjRrkx2NOwoa5S8HrY+r5ky7t5482+zeOgtfoTb6dObF9TpRvZSnO1Fn1Zm/nEhqEOjlG/q2DNWQz3fQwIkQAIkQAIkUCqB8jrKHbsx4VqMSJlTjZceqJb65eGDhIyT+6nn5Fw4wfcdPCVX/EInd3Z0uUkuPXRaLn8Wfw9NjqIiQ5rqqW+00j2x6bhavChn9gle44Z2+RGcwsb35mSKl76tUWrsa44+EdubSOn71Wm+AU7zlGJ6IKI+g9c5E1tvT7a9//oOuU3WNxySVbMaZUMov9aepCa0MbOjPFt2fO6orBV3McJbmNjxeUwoHUf5ECbfnTgoqkpTxi1tqoI3cHLvKvluzqmvrz3eYoA62r6Iclqd4xzllHoaRxnLCRlkXrtLdchzbhxH+ZKcyhIp47fUIGVeU/d1PQORuoR21yzOZ3CUox0yZdpVu8vsvy+k/Psim5YzhLR2zTBwnOTlcJLVi0/4pDrK6IOAFYympslZ9/LHRRaLe+CD5wggFR2OsupYZ80uRD0ztNc0LWrbQELZDf4zDop0RuYo2zqSrgdBLt7+1Tjb4znK8boRPLOhsLhm+lPAUTaLE5+S5/CdHDwqH/rFEWm4VuSO2a/Jsr7L5Rk4uy2Dye/UBblNPZp+jUwYRKbbtM9r2rVZlIzKJPAyJ7Lb0SbY0V2Z7WjQUba3EgR1I+goB89lsHTgtWbpu6Y31vbObso7iws+GxHUodHJN32RttQhm8+TAAmQAAmQAAmMFYHyOsqIhmw5VIwo/1XNItmASVno4zpWO899Wj5x6hPu5E4nhHoIzafluXO3yIf+51qR7yI6tVH/nhIZQmrr8+bE4DPy232rzWFLQ912lDP7BK8RB2GdcUJE5jTr5jo4zFN0P3TEadKha1xcp9k9YMmkB9YhsnJNGRxlk85abONcTdPc7LaxBEe5SVMbNdW9Bqnub4DxnbOkaXiPE3nxHGVz0ribruwTHvYdPhk+jM0/sQ+m4CbVOd5RDtcTujDsRojUUcaiSCwPK4sgylE2p14PITX02uOyusbZD+4dMhfX7uFhTVNPiyiP3lHuUL6XOfw705xklc1oHOUEOTsZDfanRGd2MjvKpXAxCxsxOl7IsIhP/zYLFoHDDRMd5cKZDneI3L5MXpvzjFz+Dhzk1b1yzW3qMDfJxkIGTlwkHZF46M0x9PmdsLUXvIEtL5Fp18FFjOx2VBdTnGh/BjtqL5SY1OsJ5Chju8Zo5EtHeaymMnwPCZAACZAACZSfQJkdZSSVupMjrepweLbttsA9wGsnDj/6gje5c1JS70ek41PHD0jNfPvvKY6yppEitdVxcgbxXkQB7rdPYs4+wWvEITTmg+iu4zA7e4wj07bVGcdePz2EqRUHcxViMTnUF/tLq7G/tL7Hde7ObcDhZc4zOXyv+0/N95rKrCmK0+H8IU09Xzi5VhcYLOfETWeNbGMpjnKXssDhaR57RLI3rtjjHLCmESzsX+zTNiFl0quv755kTf10v29Ge8y9yT7WlqOcWucERzlYT3UAsLfX1FMd5W4cmJZB5tGOMrgj7XLXbzrlj7HnuAb71vs3FdsV2W7owUgdZWV6Gumyq7AVwdn7m4Mv1BuZer0FmRTXnXBOZ890pdMIHeVUOYdsjdcHsb8bh8dpM3x6bNJ93eiept1ei8WhDO11XlNi2Sal1z0M0Ndf4iLKSDFGnZVnDpH84gntjl3w6Yil39F6EACjqdqJepgS3Q31t2B/Cl8PpYs65mC7BrWRerbDWhEcWteAhcbZ2MLiT0+OysDxDlFE23tga6+qkR8i9Tucdj0KRxl21FjSLHZ0VI6yLkLE6GSa7W1zUq8TI8qbRylfpl6Xf9bCEkmABEiABEhgjAiU3VHOWm+zT7n2lIh7EE3h7mRMAtcuQO627+8pjvKm5+DcTS/uh+tAhPSuRpk9HScd36LXJXmOctz1UNYe5YtQ1g3TjPNrDu9CWb13z5cXVteYO5Z9iYk4mVj37i6a9nNZ5e5L1vZ37O6Vuz7zprvPFw4ZrqZa9L9+IDMKh3mdlq++fx9+sxiO/SY51LdMpv8A1/ggTb19J07cnos0SPOs7s32nA+tl91GOOB3NTlt/EtEhTdk2aPsXB3V7qYZn9p7i8xqRPR9hXsSuTrKQ07KpK9NeqDZ0rmyT0//dlMqtT3TG9owD8Z+RxxUVR91mNfFaXVOcpT99TT3X7t7KY2j/L1/CMjc4mHJPNZR1pOkNx3CQscfmBTshRvaktsNHdpjIsre9VCa/eA/zCv20Cgw/RH2N3/8RfzWPbDpEJiZe62tK7lUd6qde8qyOclG2VJOvd4enXqdKufIK8b0MK9fyUMz3AP1Dlp6jHTfAg+jI1iE+EfvULpuLAxFt9d2lLOVvUmeM/0FzhG2RPj7i3M4U/EauBWBw/aWy+5eHO6kd4bHZR1E9Wlb/4NccML9oM/2BPUwxVH2+lvBPuBgQl9/irhH2Tjzeu/8LWa/fPfB43Jd7Szp/SEWgMz1eWl7s50yvTTzahyUNS0y7TrOUU63o00XPSvvqL3KYkdH6SjH642eK5BgewcdfYl2lN023vsPo5NvwVEuMvNf8ZV1xORzJEACJEACJEACY01g3Bxl57CtOnn14cBdn8Yx1StP7PtfnROAffcoe3eN6mExiFps0jTpS3LuvtqX5ZFzkJL49vUC79ncvdy+q1fubnyv5H4VdT2Ulg+n55s1smjDkHzPV1aVvPwITkbGabBRZyppBF1TtG/Auwuf3+7DCdE40AupsxpVqaq6yVxdczX2PeunCt/rgV9Oai3StW/S66Gult/Tg8iqUPfCNUHFei1GveLbqKy+J8+dctoQcugRafLaZ74zjJHeqO3VFEnzb72yyznAbChQX1TYcZI7wSDUHny3z73qyBzcA0fGZZle5+D+9fh6FuuNev7OpdKGk8WTZQ5n7Q0cQLbrXOvubdyj3O+eeq0OBU6A26Kyxunpq2qWYI/4Cp+cgu3u+PGbcvfVv+fqUBV4Y0+u4a1tTtBPw/T7iLh+FfujVQPA7MBxubqhF6e223vXnTTV607cJia1PuEMr4KuWbL0y93rM1Y/svtMBjn7jZErG72K5yuflt8N6bFfdkPmkDvdr5/cXttRrn71Rbnww3/k9BlfH7HLxv5y9Jej664W0518/QXO3x5/PzcLOYXD9sD9EdT/epzwbnTVWcTy60i4vwb1wMcF/d/oUKztgW6cStMN2z4E+1OEowy2h8xhXbZtw8FwhQP4Uuylt+/ZLLLA1j6Cg7NCp117rfTLtT3A13/NXpK9SrKj1u/yu+QN1zY5+hywCebfXtvdw7xi9SbN9jp3Jgfl79Ohj94om559e1TyDTK7D+WV1MfHelbA95EACZAACZAACTg+G/4/PvdVYILp7GDzTnj2JOIdjmX/PeJv3u/d06jtlG+3WKd1XvmF90WlhLvlx5UVqqNfe0Lv1rcG0s6Dz/i/tw8EMz92hZJSL+NReG30PxuooXMyb0y5xln3fe9PoXd4enVySo5qs/NMKXUO9sJgPZL/nSZz5/tkPfLK8OQRLtNqt0+HlIHHJUU/TXownsHx6d6O/Rzu8+0LHfLmcQ32iSRrFSf39D4TKceY090LOhKoSlGPrXqU0F6nOOtEbeu07ciyHe1zT5p2K2PXOdTPA8969ff19TDvRD0IMEjWwxHKIaLPFV8bKDNgC4t8rHaFnkFp7lkR0adde28L6FdF7Kj9jow2wPTrNL2JtlW27Q3bCGPc3LHJseOjlm9keaX08aT+z+9IgARIgARIgAQqRWD8HOVKtYjlksBEI4DU3dNI8f65RuVNlKwDKcB3yUdfKGEv8kRrU1J9NFUZ7X06c3sjUoUnU3snXV2dk5w1cvqtqjtlzuKNkdkyE79Z1JuJLyPWkARIgARIgAQmLwE6ypNXdqz5ZCGAiNJNcErWfQZp226df7tvDdKr3TucJ0s7stZT24vTnNddja0OmdobkSqc9V18rnQCuMbv6LpGmfXvugUE5yQk3dNdeulj+AvqzRjC5qtIgARIgARI4KwjQEf5rBM5GzwuBKz0S+f97/LUy5LaG7XdYlykdJa8tJiOHn8zwWRAQb2ZDFJiHUmABEiABEhgshKgozxZJcd6kwAJkAAJkAAJkAAJkAAJkAAJVIQAHeWKYGWhJEACJEACJEACJEACJEACJEACk5UAHeXJKjnWmwRIgARIgARIgARIgARIgARIoCIExtxRzulxq/gM4e7jwsdcJ2P+ir9b7XT/rn9zfhb4vgQk+t6vrVghG++9t4RflfdRfx2ck2dH06bU2nlcAXAIhM37zH/jU2Du1kG/LxQ4cs6pdRr3B0bPfSLoUiJGn2yjnswqX7/OBNs94TnYeu7pfQCHZ4+ieWblNFKlHr0uJr85rXzve6uUGE4wGH77UTTeMX8fKZPw7yqtZ5F2OWQz49pfvnaWt6Q02Zf6ttLaH5JZcLyxx/lSqzKC5yutQyOoUtASjbAflSaX0dfz3VDC6PpGvL0YBzYVmMdN/L4yDpz5yrOawJg7ylsPD0hz9XaZNq9V8vm8gW/ulG2uk1N7b5U5C7vwd0cmHU8ek/ULjsiaOa/JDe9cL7J9msyz7lnNLrkOefLYernsxTUyu6lYfvbfl+PJYB22yuGBZqkecZsy1AlcB5qrgW2etObvk2f7rpMTtzlXFA27zKswITy5d7XUvn6DvH39ReL9e+6S8eKUoV2jeuR+cL9hFNwngi4lA+jQE6cbZ0m107tCE7CXHp4p85fjmiq3n8WX1i0HCzrTLk/4+tDE52Da5esDejWX/XHa0Diryr9A5z6SndNIFbLSNiC5/FxuK+TbLBdXuV5L7hXZNnO+LO/vl/5Qk7Qs2I81c2ShueLM/XQ8KcfW18quc9TGBPmOlEtYRpWz3UE9tnV+szxfaLPffqZ2nXI0fVRllFu3YuQfWcewbfDG+PEZXyaDrbL1rpR+NNLfjUq5JvmPR9M3kuxFKXIrD8Jgvxr9PG4y9JXysGMpJJCVwJg7yh1PHZdOOL+rZzdJlztT39ozKFdUvyoXyTMyo75F+s3fO+Sp452y4MhqOLd1mNBdD+dmhjS0WRN8X/QjIjriRqBzuZtlT+/dKMu5t7a/P2o5O/73xt1wI+EFsO67g3/3RcotKYTrsEV6BtVRTmpT+L1x5TuvCrRhyyE5rY7y1HppUaTqOYHtMNrSfei0tGDBYkZDG5yEvGw+6Px75vzlku8/Lfnh5HeXziOKL+qTIMNgWxNZB6OosZGxB8BdHeWRcQ/K0VFhL/IYWKkuZEQ4+pamK/HfZ2FnKZt94nTHU3BkPiZHfA7OsEyZYtILXAcxrt5VUl3QGX8fyuc7IvtUUhvjdMZvrJL6YRYOSX0g7Cg7NmaNb4GuWB/vZPJk2xDsd9n11rsHeGS66NUznnnwnuFiO4ZkhTx5tFOajj0i07TPQ5E7dmNhcuFxOMtwevuDrLQsOMqrZ0uTz1F+So53wlGeqTbG+U1cfZy/p+mc3zbH2e60vlSUYUT0yMq0kdDYUNT5vNhtLtrPfEzGhif37HVzrXZgbPHrz0h1L5tuhTkFpg4FOxqUf/bxVm2kN96MeHyJmdGothQzoQKZau5vyqdD/krEvztBZjFjwtCQrXfRdi76fdUFG10uvUzK+kvX8eT+ZtoQM5dK08UR8Y58H66VM3OvqVKPiVE+b9lFN6Ux3oYF55Lpckua4xTaHDtfSbanvn6VHxz9PA7z7tBcOfPcKqaT8s8kMMkJjLmjLJi4m4nVuZhYmcmYOsRrpfrOHVKz/nJ5Gn93Jmnq0FzrTsywaqqG7cBP5X2fukLeY4zf27L31rmIbvTjWRi6m/Vu0KvkfG2RaxxNRKi1TXa8vk4W18zAX1HukYcdZ9AXTkv6PaIrcAqePHa7VB/plSuuuBDlnJS9q+fK5zaulEblxiwAACAASURBVJ1H75Srzndid/L2fvnm3CVyDyIy/k+H7D4arEO14/zHtknbeDN+l6V8r80aIVqKCJGpjOw/8KZcdaXIw8ZRLkZH/un6t6W5Tnmo33xEXn3pIrmozmmD/vthRJVWDCe1bSQ83IjE9kPS8OV0GebA8ta5C6ULuuDIM4EFDPnNGkW96nwxTYdu7Id8ltwTFRlzHWWLuwQiafHvagvI8Zey/wOfkJodM5HpAD1s1+hao5xwswTan/AyIhbKRvBMkmWyrDUKjr4Qyy7BCnX8BP0NjrLPwXFWjWt3vSel3prJcY30rvm2DK3+G0RevT70S9lb83H823jRhT41nNjGaJ3R7IZidC6tH6bpkOpJUh+Ic5R1MS4ugyKtTv7vS9Jb44j57Vq0Lq6DjXEMm5a/2rIxjt7EfW87ynD6V7o28mXYwGc+IaeWIkkHfb1tcNCRQRVs8bFOqd05U+pDmTvZHOXh2Pq0ZdQ59PmCbY6ym8vF0bN4Jv7eEBE9KmQZfF8+iLGh0Tc25OR56LwTOddxx1scKNrPxxe/LuuuDGRsvPQgsqS8upVis5Ns/Gh0L6xb/jEzaDPCfcuvi7b8oUsljLcPy/UYb6LGlzgZRtiK/94jH/tCgxza647BOnl/SfX4cjn55QuxBox/v4J/I1PNWWj3PmXQIZM1sUCOHMjy7uGEuUi/tO3EmPDHyJIzY1u76RNXvfkI5iSW3uWfkN9kft/mQqZHufSyG1l/y3TR3GJpsvtqH5dzCjoeJ7uk/qZZJ5qZFJ5L+caBMvKOnrvtktp118P4qaMcsIuYG8aPY8HxX+eStr1wbUTSHCenGQDWHG1/r1ypczST9ReOSCfNC7oP9klbQ5Z5XNZ+1icn+2bKrPdY4/qCFbJyJ+xdprlVwjyEX5HAJCZQdkfZXomLjn46keLCZKwdjvPaarlz9g75PCIcNd4krV0n+B+QxxGpaMs7jnJd9Yvy4DSkBsKg3KfGvHa/3DJbJ1b3wfi0yNTHiimlxtjXvSIPTZ0ny4ZWmLRRL3I0OIhwqe+jxsv5vUasdVHR/r0a992oc2P1Abl1jjuRm7JSfnwU6dyHvyFz3DTljj3H5Z7LDruDoD85r6rqJjMoFuuw1UySvTa1oU2b7DYNYxANlo+Izz0f74ksX3KYXIDfZYcRHTP1QZsGlsml1S+5jnJx0rdww5BsdlPgpyKCr3LypcSfuTHcNt+7240MU3n4ftOd0l4M+CqDR5Fev7xddmICu6AHGQDalmFtW4C1XfZ9z8tAy1R5zBtsug9K3w05J400NPg4jrKtS+12JE0H8ph3ra5pkr8d/JpPjjfCGe6s3Skz67GVAO89fl2tVB+6A47XRuk+OCjXnYATtjgvu99A5PIFTzbIl7Drj3cmy1qzD/x19ut/QiJopKOM92tmR1q9TSYHnAY42Qs3+PuQRpR9+nxmZUobInRmGJOUmH7opYb7+2GKHTB9JqkPxDnKTqaJPxXdi3wWbUNknYYxORqp3vb7+4Tqqk8XMZFWu9V07NFC1Lf74IC0/r63iORMtOO/d8o32RM9O+X1dZ+RY486NnIQKmNc74IMNKqCSMvpZql6ZKo/c8fIyHWUvlkji30R5T3Se7cXUU6ub37X0Qw655dD2G5CzxLbHOwLwai6NqVHBt1Mm9bQ2KB22XOObUfZ+m/YTy/uncOk/iicmhdWz5HFG2+MtR2OYxSom7HZCXatP3lca03SvbzT7vgxM5pTrF2ErhYXDTQNPft4q/3KN74MYnxJ0evQ+LISzmpno8x61VmQyKvNX1YHZ/lBma7/bn/COLM9aqt8i2/Q89DYW6IOmcX9rO9OZtM6tEmew7g8fRv65Au75I21VXLXnCUYVzYX9S6PBa3M7yu/XlZt6QHbatk2wwtauHO2x8+R+jbo+G+y2BwvWuvvby1Rc6ngOFBO3pHvgzMfZxdTxrENA8jECc3jbHuR0OfQX3WO88G/xxZDnde074bOLpJZhTlaYHxKsQ8bBgLzNnS0UfczBK587fveCyXMrSaxJ8Sqk0ACgTI7yjl01D5n9fjkXrkFjoV25uBnC1Ktv6gOBKI4w9090vvhB2Ru072YJB6XtdV3Giejfc8J6fzADjmnvg2TOm/CByeqZdCZ5GGyY/bfmmgpJi5m1jcFKaXO26qQdtxX+N5xdJ007qjIURUG0xJ/vxWTrRa8f2YDIjKugUNEZs/Ru2MiMnYqudbBm8DFtGkznL1SyvfqMw08TH3QpvvdPcqGkT3RyUs3ZKB7xavrmo2jfL/7b3Wc83h3ctvAEw7JgiOrwHOD42Ck8lCHw92THSVDr71u/YeMQNzU17Syz6hjDFnMgCzUMa46I2dU7UKOmMrYS70ucgco6dH94tswuAvKWhon1xmItK1w2+7q0ibowRdPmK0EeUS122pPmC0EU+sPmedqH0d0bspBOY0yt8XpSuI7Z0pdizow7r7qSP1P2BsV4ygLJkOp9W5z97+ZaHSwDwX0eXNaf/B0Jil6m9YP3cwSjdhn0KFwH4h2lLGdO7RfW/ftO/v0U+o0Gr1tDfcJny6+oBNmZ/9vixv1rYKumrMNVFfTvi+U/5AMf2WpzN2nZ0B0CooKfNRJdhYEPvLrBxElgc1VI+v7uI6XZhD4/q6pn+5iHCZ+ifXVfnptSl+xt9aY9wT0TBdWk5hERsLtNMvoiXtxbLAjpzGOsueI6US2FwszL6yWOVhoGUztA4FzAdLsWqu3WBMzriXpnpetENdXQguI4fHIp4tGlzyHoPTx1je+QE+SZRhhK1znSbN16tH380Ouzfb+XRhPLQetoKej1KGS3p0iM52rbMG4/OlnZZsslY//bBoWpdAeU3+Xr+soZ2urLRe3b45WL6uwMAtnvhrOfL3JlHL63OPnIGhxY0ofL9icZEc5fi6mXd5ZmMjW/jTeUXM/T9cj7GJqnwzqZtBepMxx/gz2bw62HRr7WoWmYqG98YQ7jw3Y1tS6YB6HxXidx5l5G/r0qPtZ0N7q/AaLJtnmVvS1SODdSaC8jnKHDoCLsULmwHrpgWqpXz4UmoQaJ/dTz8m5cILvO3hKrvgFnAmdIBWiy01yKfbQXv4s/q6DYtQgaEUFWrChdthsVLLSWrC5slq8aGqao+ztUemGQ7IUjg4+Eb+v3aX1cSY7JiKHGXaV7vm1dKMKDt7JvasiIlRxjnL0gHIITlcp5Uft/S6kuZv9g9kd5fbUdyNCqk7gLgykLY5803l4+8wT2hvYu+5hTS17SV52vX63NL43J1OQklc4hAl70cPLNHZKvzcwFWVzh9wm6688L0aufwW5DvkdZTNh+5Q8B8Zy8Kh86BdHpOFakTtmvybL+i6XZzC5OPTEUelyvbEoXfluLumdq+R9i+qgl7pHP27yMQJH2SwOJNe7ZdDWmWRHWRe5kvXV05liHwqb1GI/LKSn+fqh5yiXoEPeVg9rD23xvZ7co/YoB/cnR9sW009HqreLixH74r5fy0681ix91/T6znPwOY5p37tnO9RVaz/AdoRbarDgoVtVgn4yIiwFJ3k5nOSQJ63epTORjzvMS/lqJsd1jiNsp08XzppYiPa+c3liX3EW+exPwG5iYXUw6R2hhdDkiLIX4SrdUc7hsMle6bzsBUx8F5uJb6qdCmQtpD+/Udf6Yse1JN1z5JW0QJBlD3rwnBAnu6Spq/Tx1jeBh54kyzDCVph+jPTnwhaS4FaAiPbGOcql6lBJ7/bsRtxcRBdynS0OjSc0vblFThunKegoZ21r0FEevV6qA7elR9Ovt+HMmFZpUxunadcatEiVXfI47/U3ey4VGgfKytsZt/zv87ItwnYxvU86uhlvL+L7nOmvtbuQfeY4tebjm8f6+2R6XbqSHeVUWUWNyQF7O+QEf7LNrd6dThJbRQLldZTVwB4qRpT/qmaRbMAKarQhrJWd5z4tnzj1CeNMOBMkTTH9tDx37hb50P9cK/JdDMob9e8pg75JQdPTW8/Ib/etNk7qULcdTU1xlLGv8XDh96sQSUKUdHP49yFH2ZzIbe+p81rqDZYJE74U59+bBGUtv+yOcmLb3FSsoKOc+JtkGaY6HCmsdYHCTCmxb6e5Dg7zFN3DHjih1zyRwVFuOJQg1+CCh7fH/g6R25fJa3OekcvhDDyzuleuuU0d5iYZxgDZpc5UjK6sfNI54C5e1l4UvIyOcuFsgPh6bzSZHF4UKYOjnElnEhxlXz90I7q+flgpRzkhyp1Sp9HpbdS+3/I7yuZk/aHn5Z1rj8vqmnAKcIfq32WO/nVGOslmRpd+mFeao9ykEzM9jyJJ54Ju/MR0lIeRct3b2SRvPuJFBN3FwhLGBM9mx/b7Kfa4FO4P4+Yob/SPtybzImK8tKOGZ42j3AY2bxfnImE2mM/k0JewIH9x9SvyaCG9uTyOcjn0Unt7lR4CiSjyTszFLsC2oRqTdo2gReoiwxg7yqm84x3lKLuY2iexDax4yKyXGehPvY5b0B6Ro5xiT3z9KhhRLoejrNmbmedWdKhI4N1JoMyOcrFTKa5hZzk84uM6FztxsNMXHGdio1lhq8IC24B86vgBqZlv/z3FUdYUNKS0OBOOQbwXkan77ROfUxxlTXHJ8HvfqqSmrropKS04vMtM73z3FgebXVpEuWUT2lRK+aH6BBlkjyjn8e7ktoUdZZPKm1jfFBkW2use8mafDppWtsX9jDHq3j6bKAfIOvW6RQ9qU7Hdb/ZmVmNvpkm9dtO4o+UalKMzQW6rPiI1Daqzutceizw4+K0BCz+zsaUgj/SlvNnz1YAD7CJ0Ja19hXTxcjrKGeptpwOmpV5bKVpJ3BIjCan9MNlRDveZYB8YwWFeaXUajd4WFgCxXzFKF3vcNMdzi3rj09W0703qvBvhaG2XXb/plD/uwUIiruCzt8tuQfbOdSei9mnbNiyDo+ylXsfVF1lDmnmQ2FdC4e6YtNmEd/j3mnt2R7Nf0Pe0vyOKU7wNIDg2ZEi93oi92Ei5bsIhTNPsNPXUfhwYE9KeH43upS0ux6Zex+iivQ3jEtjIL5Q23kamhMbK0Elv9dmKkqKMgRT3uPT9rDpUyruH09gMSzsyEdZOuUu+LX8tfz3lDvTHjeiPZXCUy6WXRk3dMb4Hc7GrauSH2BJltpgVDmONsUkFm5Pc38oWUU7lneQoYzwN2sWM49hIIspmfNJtWtiS6JxXgOj/U8hKiUu9TrMPunxpb5mLS70upZ8F+4rOpVUdsD0vfW717nSS2CoSKLujnBWp2adce0rEPfjIm9yo07F2AXK3fX9Pc7Keg1M5vbiPomOPHL2rUWZPx+nUt9j7K2Ouh8J+5kH398tQkSGkkB+9qyn0e59xd/cjL5r2c1mFU2hNqqHui76+RvbpicuBA0WKKZNeHbzroWKcnyFMbJHy4itfIzZL50aX79Xnf/1AZphTvXEQzOkWqY84zEvTPBP3KOPdmm4T/25v8CmmXuuJucm/SXFy9JCTPhxy8gNM1HDYUPtOnGI9F+le2pa0+lz0rLxzA+TvHd4F+ffePR8H7AQOHjLK6R3m9St5aIZ7MByuxvrq+/dBjkihxOEfse1YVSNLcKiVs9/d0iUzoOk94LeYPfDdB4/LdbWzpPeHkK1uKUD60o9775GFU39W1BVblhuSZb24S6+z0D3K5XWUncWNhHpHOspeu1e4K+vuv3HISTadSYgoW/3Q7DUP9cM0HXI5xvaBETjKaXXaMAq9Nacq6+EvMbo4CF3EtXaLCu3RPWmWrqZ+753t4OjN0KZDOKTnD0wKtnNbgPOpdu4AS7lXO4OjjL6zK7G+aiPTdC5ugbGod8lMwhHpPXBqF72FNNIGtYvLZXcvDiOa9ap7yKHnKNt2Ofkwrx2fRQrlVdhXaJ8YrtWuWiE/emMENtseQ2y7cDHGNbVr3tkLwf6QpHuFcz2y2gwvHTVOF63skrR6FRbVijbSP6FP12tz4Ke11cnZRpQ1HTnOUR6hDpXy7qFkmS3GidZvdH7Q2e+b34QDN78oxzFOLezCf/v2KGdtazH1umx66XZBL/W3Wk90N2fFaN9yrg9Ktknp/a1sjnIKb+9sjajUa2889dnFDW0p8640e5Gw3cHM6bBY+Y/uIaXoo4cwR6uLO8wrdU5VnMdF7lHWuUyKrEL9rOAou31l43MYM+LnVnrVaPHKv6yzfz5HApOLwLg5ys5hW3Xy6sOBO0SNk6MHOUzHIRfe/mbnNFbf3bfeHcE6icBq1yZNub0k5+4XflkeOQcpsG9fjysAnPLbd/XK3Y3vldyvIq6HQhRyS+LvYeAwAardda7vNFg9TVOvKbkae2PNp+q3jhPbiQPHIvSgY49dhyp57lTgbmi7Teqwl1i+vz6oyz736gEz0cKE/jQmgO6ptZsQRdJDIKZfuswc5qVRJf233qus+2eS2+YMlrW7fseSkXO6aDyPFBnqISc36fU1V4vBWQUZWhPRxLJD8quSlx/B6b5IFQudSSTfhy65Vy195dPyu0Zs+8yVO17aady7FkOuZqrgk6M68pvkkInc2bqmE+niQW9pupL8vdY5cPdzQFdiz73u+DH6E66HCp5WbPQVMkmst8qsqDPtgXa373rD16eGcIJwvPw9nfH3IV83Se2H0OFTCXYg1GeCfSDsKNt3RvojkW7NUusEvV0xQr1FxoHhq9eJZNTFNF31fx/oczjx0Ng53BawqsZd3EMzdbvCdSducw8vixvA/LpQ0Ddjr/W6P+cgvaDNCtY3XefC7w/2t6Cehd4RKKIKeq6R9UtymuEEnXgEvLGgucN1QP16rXYZe3FNf7Ftpvff3xVZs06uPA+LC4HDAvUAuPf/6ZA5sT/rmFCaXQuOa0m6l2Zvo/Yoo2+9+qJc+OE/MuNoWJdcW4BTv0sdbzc9dypxfPG/K8JWGD2D81iwY0F9jGivpQej0qFS3o0zWTY9Gz8XefryUzjCC3uTMc4OYswzW9V0L3CDpXd5nIadua1qE1Uu5dVLg847VAvbC0zatdvpgzobtklJ/c1ZTAvOpXxdtoy8G9qi5m7JdnFD4jgWHP+D9iJtfFI2N8AWaYthiw4cl6sbenF7i32uQ5FG2rwhOG9Lm8el9rPg/OajN0KfcZ1oYW7tn1tlGzsml1PE2pJAkMC4Ocp6zLSzqzS4n9c7Zdb+e8TfvN+7kxVvH0WhgWakt8ovvC86JTzt98734b3H4d8Fr7yxkPvqoI5loP2BNhlfxt0fUmxXQvlRz5tX6G9chgFeXnq89x47XT7p3aXzSJehCszX3MBENL0+tnpH7RM3RP3vcH8S3CaQyD2kS4G2Rcgxiyzj35mFXZxx88vd/1RavQO/DbY7ok+lyyhOLk7NkvthNg6hMgp9IMwoTo/tJ9Nsw8j1dmS6mKarxe/DvOL7ebJcCm0MnSQf1q8gL39903QuQo8z6Fn8Np/4Pl9wdKPscshmFtsZaUCssWzUNttiPHLdy9ZXirStU6+tk8NDujTC8TbL+BIeeyLmAAU2Qb2LmjfEjb3OlrBkPfVZAEfkGd+dJDN3UlLYllbk4s4HIsbqcN+z21o5vfQOAzXR78Ahe9n6eKAv+3Qnyd7EyDbI352PpfWRsI1Pt4vZx/8IudnzRHsuYLaI4d24kqNwvRzudA8fgBgYpRPmgMF+Nfp+ZjqGOzd35srh8bQouyzjZ9zMhH8ngclCYPwc5clCiPUkARIgARIggXc1gaRTo9/VDWfjQgSc2wc0Cv+tqjtx9dnGiMwsYiuZgG6rwNaXpwtb8zqwDeQu+egLaedDlPwm/oAESKCMBOgolxEmiyIBEiABEiCByUcgOXV58rWHNR4xAd0Lv65RZv27bklyrj7jpwwEEKm9CTdgrLsaWwDd4n67bw22vETdbV+G97EIEiCBshCgo1wWjCyEBEiABEiABCYrgZTU5cnaLNZ7BASKW0KStzSMoOiz/SdWWrODIm3Ly9kOjO0ngfEnQEd5/GXAGpAACZAACZAACZAACZAACZAACUwgAnSUJ5AwWBUSIAESIAESIAESIAESIAESIIHxJ0BHefxlwBqQAAmQAAmQAAmQAAmQAAmQAAlMIALj4Cg7JypGf3Bsvndu/oSA5NYVlapItcx1Ad5nIrTdbm+F215R+Xo6NjKmOcjlaytWyMZ770Utx46Dvlc/eq914VPQkUBb3L/ro87PRtZW/aW/vRUVzMQr3OMb08fLziblfamAfDbDfXqE9im5baPrQ6ZmY27fxq6vJsspjd1EqWeqtk2gB0phVsqzZW6ir39Xrh7lsEvlKKPM9FgcCZAACUw4AuPgKG+VwwPNUlcdnvi/8vBMmd/aL/0T5pDFblwOf52cuG2uLOnKS7mrldM79JrrpAoT3ZN7V+H0ww2SL/dLSlI5lQ3au2aOLOy6T56tYNtLqlbJDzs6Vr19msyz7gTNVkyHPHlsvVz24hqZ3dQFeRR1YDF0oCILJm7Fth4ekObq7TJtXive6yiC6shp6Mjbe2+VOQu1Ps7DHU8ek/ULjsiaOa/JDe9cLzKitpqSAu3NRuld8xT4DjRXA988aQVcf/erAJvE96VT9duMX0rvlX8ovYXrRtJ/X3wirW2j6UPOW/x1XQ37VtTfUmqa/VnbfpXfXpdWjyT7U9lxJXs9J9OTpTAbRz3w9e9KjaFpfTeLXMtRRpb38BkSIAESmNwExsFR9u5rDDgx3ZiwLvuA7L9FnbS8DAfDzm7UxIu6ediL0beYSLUv2hL1TNFhD5YtQzj9sRpvMhPokZaP30dEfPRd3YdOSwsco5nzl0u+/7Tkh53onv2xo4vh+kVHukfOSGUDR3n1bIGPKFJS25Pr7u8m0SzVCbVbnyzbJLnhqpNBnahOlfoWyC5ffJ9XZhyjXO5m2dN7tyw44txt2N9fJdUlcciiJ9FGo+Op49IJ53f17Cbpcj3irT2DckX1q3KRPCMz6luwiKSuXIc8dbwTdVwNZ74OiznXo60zpKFN2+qWnVHvw+31LwUkRbnTWBai8Xa0OzGimo1dUh8xDlpCHyrWyeW05RAWIuAoT62XloCjHMcm7f2Juh7xvqzlhW0GhK0dxq13pH0IRqALdjSo58ElIM9OJ+lVPOty2resfERs+xVnsz27ERH1jYoGBrtqQr8q2qs0dtUVsymV7q+ZxqAYnfNQltI/i0xtZqaXR2SmebIN6oEtxFLHntHYE3sMTatzxJhQQt+Nlks8o5HZtnj77AkjKhvK97fJPV9m7UmABM5CAuPoKHtOjEu9CpP/Y97kPy+7j94uuZ5eueKKC/HASdmLqMnnNq6UnUfvlKvOV88Fn7f3yzfnLpF7+vvxD3cVefshafjyFfIeMy69Ittmzpfl+L5fB9ab9X7Aq+R8bbU7oX6pEMXWFdbbpfqI/c6d8oG/uUZ6TYR1szyv0Var/Fzubdl761x81+860luM03KxKf9t2b+/V668UuThiGhV98E+aWuYYeqRzx+Rh2c0yAo4QDuPrkP7nArm0L7VhfZF1S8c6dYBcHdsGWFG/jbYEwy3vUltv6VGFm4YMFE4571xsgn0rI4n5XjnAukBHyNfnRC89LDMfOZyOfnlC+Gf49+v4N+IrPZj9aB0ue2S2nXXI8qqOobrF1a6cn/5YZnR0IbKdMTUtc2wW1yjcsFE+wjqMD8nz79zjYmyN3UhqjFwbYoOaORjaVgH4Ii1YpKdmDDQ8RS41Mquc+G0Ia0ibxzitVJ95w6pWX+5PI2/t5q/23LC+3RR4MBP5X2fcvQ+pJexet8mO14PtheLNlZaQzei3Mt0McfIwqm9iWbXPi7nzFsuw8MrU/QtEFlLjKim6We6nqXpYS631S+fA2/KVdpHQ46y6kiYTXJ7A3puZJH8vuHE/uovL2QzZj4rn4RuOvapXZ4I2a9a2f3Z12XdFeeLsSiwV/s1+nwP5B7RNlvujtPp1yu/PU2WRbiu82UFdKVU+5Zs84O87X6Bfp9o7yMi5j7dzGDvrfLVVt86d6F0mXSoMDt/n7Qjnhnek4uxKVHjSkX7a5SOBcYg2PKb9a7Yq4I6p2OwpzNxY5x/jPYztZmlyTbBUcbYc2z9AjlyIMvYg+XxlHEtuX/bY2hanQO6HMsxqu8ekSd+E5y71MrnhnfK65HznWi779i2uDFcneR4PRx6/h25IWGc8NuWsJ3kX0iABEhgohIou6Nsr2xGryR6q+0BRzkHp6C3U2p3zYRz046oXpdcncPkYw4mHzpBn7JSfnwUKbGHvyFz3BS+jt3H5J6P98gaM0HpNhO7uuoX5cGpDbIcTkk7vl+/8DicZaRV9msaVItMfQzp3cudyJtxAupekYematplu+xGlK6x+kDxncMYnAsRVschMeVPg/ONAu7T39ful1tm4/3Dm6XndIvU7kOKrNavfTcG5EUyq/qliEm4SBXu0/Ol2g7eKD9Gym/TsUdlmkaYUX73wQFp/X1vAtZuooj++mHw9WmWk04VX4bFyG3DJkQsWz/w904bkGZcjChre73oclrb2+XJRNkE3EM4hCe6GuW9rzyINGO09b7nkU1QB2f5QZmu/25/wkxmehDZdlLA/XLbonW+5NcpclMHDdGwHp0sfEaOPerIffDMysS6bhhYYRguOLLGpDoPDm4tMGns0kj1DYk6cBh1/eDfR+hAdZ20pDnKbqS4dif6gKaMt8NxXlstd87aIZ9H36ix/w6H+vGZ9dKmqeFJepnfBMewOVbvlw2tgINlt9evUVVbeiCbatk2w3PSnWh27ePnSH3bjZigpetbMbKvPkSPDMZEcD0HI76PpegZ+nCiHprvO2FDIFtjQ3ThY5lcGttHbwroAnQnsX8F9Bw2Lfl96ngk8fOXF7YZmy37FGG/tr4g/c1T5THPoeo+KH035Mzi4Y0pco+Shc+eguUTCX1+w8DQ6O1bqs0PLjvZDlKavXcXmApZJ0HdTLN5YK926VFkNcG/owAAIABJREFURi1vl51YcFrQgywUo1fOGBerxyE7mzyuxNqUiCyIyvbXqDEyMAbpYkNLtM4tV51J0vd8GlNvPMoiW+/ZQAq+WYxslFmvZhh7NibreFeqPbHH0LQ6B+qZwDHcd1dGzA3gpCfMd0J2P2Vc7HJlEzm26SLwpoPyTuw4MTjOW8om6vSb9SIBEpgMBMrsKOcwOeqT5jpEfE/ulVtqmkQnTP5PTFpaN1IgvzpX9q2qkcWIjuw50SUf61nl7hNFCVsxwW5BiuTMBmkbdAcVRKH3HL1bHMdCVzud6FV9MwyzvrYK79K9qtvglLd6aVlTZMoUp0ZVSIPsK0zanUnAgiP6Tm+vcETkTveCtgwKqoDi4UR4v998UE7/2QlZNQdps/olYjgdTx2TzsYTkWmd+v774fDpntSpSKnNt+/BAP4B2XXOPGkZRP21BNTf7LU19Uf9MMl30m1j9vp5EcnYMoqMCm144IgMYPLspJ4GnWO/o2z2/FptV4dnm/4Obe9LlI2VEqwNdx3l49sgK5SXH3LlpLLTf7sTTcfBipDb918wE36nzp7cbC6ejj0kw19ZKnN18WJhJ5xehX4Ejhp+G6tHQc5FHfAc5SAHWwf6oAOro3Qgk6MsoosAXzzhtGW4u0d6P/yA1DTeKyv2HJe11Xfi7xuxAIQUbY3o1rdBD53Fj7g6NaMjnDHhxDS9j9Grqi3oQ8uggzOgg8icUOddnfRz4KTfiEi9RsBT9c1aFMvgKCfyTdIzgR4uTbAR3vfToDfGhmBrxf3uHuUIp8Of4q6LX27EP7a9AT33bFbc+7CYlswvUF7QZvgcroh+gEWOQUxetyNbpU3Ts6vOyBm1i8Pq3Njp+1H2xNoi4/Z5nz1NY42Fnu6Dtn3b7WRLlGLfUm1+kI9tr2E3EvU+m6OcqouubIew8AmwilallNgnw3Y2vv8a2xpnU6J0tqL9NcrWBob3JJ1LG58C/TPM1BuPssg22VE+4Y01SWPP8GjtiT2eptU54CiX1Hej+jJsWyl2f3PK/Epl84WYsU31cAgLsnHjhDdfmwwzYtaRBEjg/2fvOgCjqrL2N8mk0TuJIgKigoAEREXUFRQUxIbiWndtlGhQ0NUV1wa6roUi/qKg6CoIlnVVkGpbQRFQ6aEKiopKKBJ66iT/ObfMvHnzyiQE0HhnN5LMe++W75533/vu+c65BgEbApVLlAfzy1BP8qLKWta9FES7W0luGrXwr1fbbS85gd2Yx7LAkURC6SXuYyLKR0+nl3MRY8rcishB9wYI0B9Wnxd7WTgRVnpPjtUkiSx5IbuHky5ZHyBj1EuMRT5EwadBaI+vfAloMoPr1G12IsrOL/3LSW42qskMEUcalhl5kgIbUSbSXnzF9qj41OgXdZaja4977Au0AJzr60sPM0uMq3M8q6UPRJSL4ybK0X0vUUSZ++49NrYXcUGUyWN8L8dC26XE+m8dY6xfPv3GjZUIGhdtYxzDTXJTkoj3EPJ4QuPjHRh5Xn0PO5I4RxYknIiyuw2MJBtIc7KBOImyWHw5azFqEAl+dtk+nP1lGtoOpCRig5R3mca2Pcn2Oy8mj27MooLqv8Xu+onAdzYOb/zcF2ACRN5Zfv0a2fYAZPFYa5JOHspy21tcRNkDX4854J+JD2BE1zquYyuOZy6Pvj/0yzt55+0xyjFEmRYuvPsbbedOMee8SCQII9fHHl7P+zWWwEYtrjkQZanIUXagFhK7109EAkk5RZgJq2kK+b6IhyjbyUbkmuHwxprj+6OIsq+txM5v/nO+HR+b9NrT7uMlyh62aMsnEHm2Oqimouw+Vq3jproQc6vbnOK4uHMo71f9jLTOtfY3Crl47WhzPs8nYVP2+zNcfHnH1osok/Ra5OHwfvaMb0bYd3V/5/CfT6zjTM8xT3u0EeVy3btK5WO998Mx3PHN+2Lx1W9uTZ/q/GwTdhjCWLfnxJHNUGpe+g0CBgGDwEEhULlEmTw045dHPMp/T78Ao4Vr1/pxSebFpwhPB39ciLLI8quk2FFlMpmyEhqdndjyMtizDZbu5fjhUuyepzKwPm/1Jhmi7O9R9iDKnmNjM4HyEOUskpDt7Rc9bkRYIl5wp5c3i42FluIAL0Cky/hBQZRPIbm+qx3ZCcThJcqaSE2vsRBn7DsDi8hz249W5EMgz27xOVhcYzya/TQMeIxe9MbYFxUciHIZvyjd4mv3XkqFAI3XNiJ306nu5j+RBFzIrsnz70scdaKx8nqUvcmJ29jd8aFMhuZ3PGohqSoTZbrteCFRLJPQ4kq/tkSYEzivgoxplgoaN4WKU5ynjSgTqXG/j2wLgRUlyuWZV6yx+2NYemqbN6Lm+6pKlGnMD9n9GgdR9rK5trQwdJn7Qm7cRDmusa0kopx5MPOJhSj7ttlGlMt17zoQZcqNsNLT/qPvf0GU/eZOnwWbkJvdHdGdPA7q/dhcbBAwCBgERI6X6KDEgwRFv5hJ3utUtEuMclS9sUSZ3FphGWF/Ss4l5t6oLKURSXf7foVgxXdi4gQsLyDP5ER68U6Q0iH5YldMbaPkFBOsGW8Pjij3pxidgqtIek1yc5nQJZE4T275pdc1MimRk+xfVPuzpCQ4ymNkH6twMii3MrT0unI9ytz3fCXxdB6bgyDKLH+zj9tLK1Bgk15H42KxMZKsz/hlJE7PGYp0ijkufI486ANIek1yVOe2VpwoCxzIBoY62UCcHmXpxaQEXtMpKV0fYDh5kMeIFfkACQaKcNb2+UjvYP3e23vVj0Ma+m73tXtPSb+Onc6hurul4x2Sm4rwh7jtjVUaZNOcpJm8Sm5ZpiOSVRdi7WdnfnNEzHH7HGB/WbXZgpZeu96jNqWHX31aeh1veWQF5fIoW+bHUkGYZQ4DOdZ25YR9MrGEyNDY8ZQWNR+xFPMWKet2u+ejQ0uU9Lo885vfeMY8qyzkvo3ffK+Jsptt+hDpsC2qxHvhfc15YbjyPMqec4qjR5lBUcSp0u/XOIiyl81NvYhCDdIpWaHL8ylsU26YKvIb19gePFFuF/Kxcb/72xrK5Ntm29xTrnvXgShz2AJJ9v3ed8Lz/lif9yvuq9uzLWyHLnZ3kO+U5nKDgEHAIHAkEah0ouzfmQoSZSVFuiB5Ae6lTNAiwRdLF2+iuGaxj6hOvrIWr6TIZF7PLivAzUfNo/N7YtSzi4lop0Ti9UgmvuVfPdAwhTJq380yrIMkyqFszKQEZKet/odK6DKOSHp/SujinMyLcYp+6eUEZk/igp2vIzWczMvS/mKZzMuTKNMLkncZOp61koky9X0Gye3cxyY2oUrc0uvQYnohjx633Md7oEGyfdxipddazhgau5wSUh0rJdijszDTs616pV1vD8WeXPnSFYlRdiFyAgci5Wt0Uh+LDSiiLLc9s+0hbrtpRJxyk33A8uEiJjm8dzKFHwzrRHENUd/7EOXnlqBgQLKv3Ue2w3LeKVrLYIOUcC1ZxEbLbar8bHYOJSG7II9k25mcoO5WzM6l5FUNNjomuPMlGH52NtrHDvXx8D32LJbRPdrO9R7VRFnbwiCf/tpcJ3rOcq2P2ut5z8e6YspFlGl+LOI5jzP/c4zy4DnIfbIDVgyVeSCkR1n3zVn50zZI82mqSl5onU8pNwBLbL3u+XHWHAx8fnnnN985376wYSHKrWPnDft8P8PTNn2IMsVkLs4fiJTXKWEgydmzp1Om5wzKGyDmbod5toLS6/5ec4orUY6EKlXu/RoHUfaxOU97p8SDyz0xVeTXd2ytkmenZF7xSa85L8iMzR427jufWNrh22ZbO8t17w6KfTfgUK443nfC9z8lsfS8n0VfXZ5tFjt0fk7oLba8n3v+747mDIOAQcAgcPgROAJEmTIHs5fXvu9rVN8H44OtT1GMcvWovWEDgSFiy5bzKOZOfKLimhVh2Lgax7c8UbjJA7vnie2VRnIWJ/KojGf5YZtE5UJfj4nVFqEzybGJRVA99CD4iRKDzeA6dYwyt5UezvfziyW9GNnbrfdEVclyQoEXSOZ6M6gK+lDM9fztOC8zlzJKR/bFtXZzPO2jzMm8eMsijmu29y+q/YqUNJlRI3q/XJvNeJfhgD0lxhLeWdEH7qO1v959L+QY5XDfvcbG1kh6Yd/6FMUo/4Nx5RcEK876b2UjFOM+9mvbuKXRuO2zj5sVF1s/KauPGHvKUP73xj3xdOntHnZEL5lzcvFk9/pIXMvbQwWweB/FvpMNXDDqOSwpuCXadmNsgLcIuyXGBv7WoDtG0+INS2D77ngAGSpzu9MtL5PMtcXGV2172Aqi0522p7J+7zCmljYNpDqf87R7esmfYe1v9PZQ4fapbLE7JlLCNZZdKw7nbW982zEe/QgPviPpnphInvIb0zFVJ5iKAsC7L5yQKuQ5B3B93nYYfZzaM09t4ebYHrst3Epbog+Ksp3oezR2NP3qs/fHr7zoOYOIRfh+laQ7an6ImfMCWD+R4pRp/DjfYLSd28dd3ZO8Hd4N56C2fT7lv32wroz5za+OaMQt88homjd87D4U8rJNv/meXvqH8LZz50E8jgL0PKEFiSyRiNHPju3zrO15GOec4vZcEZgckvvVwcbsJu9jc97zBSWg8sRUPY98x5bw3aefXXaizHMoEWXxTPd59tC+9KHQwcwnlnH2bbM9Z4v9fcXr3l2l3l0sz0Df953Yed8+t0W/X+m5PPbZFmWHLnYXz3Pv8L/+mhoNAgYBg4A/AkeAKOtsjDpJk3MjpYQ79hyrtFtcGY5rjsSlcjIb4gfqcET+HXstv+CIQkSir9g6VVtFHQ7tpjbKyzlRB8k4+RxKK6t9M4m0xUNssp5If3V7rBJ1extjj3njxqW7l+HTB91Ha3/j6bvqkvvYxLxNyYyc4bGz4ix6oDJ2WsfFUoZYBYlj3Cz2Y8fas616XGUTLW2tuA3cq4iym11HIRSu3z7WTveO35jG2oNcRYrgxx1UW4u7hEvQuUpmLbJd27KYetlsZCxtNhAee+v3/n1xsu+IHcmy/Oww5njUPGJrpwM23v2127pDe2z1lae8aDuOvm+cbCu2rxab8hx3PRbR/bGH03hhXVnzm994WmbUqHnFb773ts14bNGGkX0+sz6/rM8Kp3nW7dwKPFcEHofofo1n/vK0Oc/nk3XuV6Pq8ozwHlv788Rhjonz2XNw84nT/en+HLPPHOW5d+O69+OY913vtXjt0MXu4rGb2JnTfGMQMAgYBI48AkeAKB+qTkckqG37RYjyoaotplySShWQvHeBkIHzSvVgkpn+Cx1XSGmjSfx42EbiyFXEoQBkAwsdbKDxBaPCizdHroEVqZkWgMhjxt7HBwOPoVHPMcIbaT4GAYPAYUDAY05xfq6Y+/UwjMofrwpfOzR298czCtNjg8AfA4EqRJQjcrf2vJ2Oc6jloRtV8hgMITLxxLn15G489Nk97z6S2Kr9ew9dzabk3woCbAO0ncsTtP1UlbEBjuV/ojsa7OcwBor1Nyz5t2Jtph1/BATKO6eY+/WPYBWHv49+dmjs7vCPianRIGAQOCwIVCGiHJ+k+5CiapEyynr8ZdKHtD2m8MOPQJWzgYi81DmL/eGH2NRoEPhDIVCuOcXcr38o2zicnfW0Q2N3h3MoTF0GAYPA4UOgChHlwweaqckgYBAwCBgEDAIGAYOAQcAgYBAwCBgEqi4ChihX3bE1PTMIGAQMAgYBg4BBwCBgEDAIGAQMAgaBCiBgiHIFQDOXGAQMAgYBg4BBwCBgEDAIGAQMAgYBg0DVRcAQ5ao7tqZnBgGDgEHAIGAQMAgYBAwCBgGDgEHAIFABBAxRrgBo5hKDgEHAIGAQMAgYBAwCBgGDgEHAIGAQqLoIGKJcdcfW9MwgYBAwCBgEDAIGAYOAQcAgYBAwCBgEKoCAIcoVAM1cYhAwCBgEDAIGAYOAQcAgYBAwCBgEDAJVFwFDlKvu2JqeGQQMAgYBg4BBwCBgEDAIGAQMAgYBg0AFEDBEuQKgmUsMAgYBg4BBwCBgEDAIGAQMAgYBg4BBoOoiYIhy1R1b0zODgEHAIGAQMAgYBAwCBgGDgEHAIGAQqAAChihXADRziUHAIGAQMAgYBAwCBgGDgEHAIGAQMAhUXQQMUa66Y2t6ZhAwCBgEDAIGAYOAQcAgYBAwCBgEDAIVQMAQ5QqAZi4xCBgEDAIGAYOAQcAgYBAwCBgEDAIGgaqLgCHKVXdsTc8MAgYBg4BBwCBgEDAIGAQMAgYBg4BBoAIIGKJcAdDMJQYBg4BBwCBgEDAIGAQMAgYBg4BBwCBQdREwRLnqjq3pmUHAIGAQMAgYBAwCBgGDgEHAIGAQMAhUAAFDlCsAmrnEIGAQMAgYBAwCBgGDgEHAIGAQMAgYBKouApVLlBMTkeiJVQihUCWAqeuhwiqjOP8WUb+4Y4eqvsPeH/8eH5Yzouwl1jYS6fjtgwZhzDPPUHPUGNCIO9vQIR6jwwJIfJVE4+J/jSOOh8qWPZvzOx0jvvm10Vl/9+prvOdxGeU513+4K3YGtaFOq17YtXpGxa6PuYowU3NmJRXoX8whxfEI9Me/x+YMg4BBwCBgEDAIGAQOIQKVSpQHz96CJ7o3QFA0OPaleN2raehwawlKSg6yRy+uRFG/ICYnn4wBVNjBFuffmhexsqgvdtzXCOePOgT1Hfb++Pf4cJyRSP3O79cWASIhu+YORUavURbbGIwPt43AqavvQ8Me/D2PQT8EJyfj5AFONjQOy/JpjB7IQK9DMUaHA5C46rDj4neR/fwjidMhvo/8oKjQ8Qdx4ZtXIPexTliacx8unHIZch8/HUtXec06fM1NwFsnYNZ7frNTec6tUAfiuOgidBw3Gq2/+TumPD01jvPjOKXPVAy6LoiZV1+GTQc94cdRH6zj5Id5POXZzjns/alAG80lBgGDgEHAIGAQMAhUKgKVSpQRCIALFJ/BH2LbiE5YFUUuy1BWJg+zl8v6CXm6mrU3UV0xfjkKmCgntUN/RZTdypPfay+kzSupPJpcta05sqKw120CcoqJhA1tiB6KhHm339ZeWZjFE+rfn+hR9ivPbhPR59uxdW+7Uz0RHPR1UeWFMXT27XuNy7jlBegfnIy0DreipLAAJco2pH3chTm5T6LTqvuR3nMUCgvH0xgwUU5FZpaFKIfHKIggr9DohRO7usHVg+rdZydb1XbhaQM+9Vd8DOy4MO7u9hGLYyAaJ8970R8bfzs9hPdRhTG23y9ilKUHVH/C8xERsLf6IvefpxBRJgLGRhYmfl7X3Ay8ebwiyvo8GquY24TL53NbYdb7FoJnnw/tE5T1uPCkyi7oeUv863WNFYLES9HxuZFovX4opvzfO5E2xnu9Lst6/iXvYtD1RJSvujRClN3Ki/IE2z23lr/t/VRztKzeNk6+/beNXVRZqkN+/XEyI/OdQcAgYBAwCBgEDAJVBoHKJcpWWAZ/hB2jOiHn3gi5jLxP3YXZW55At7qSVifu/RxDM3rhqcJCR2ATE18kb+FNaC1O34vP529Ft67Aq4oolxGpci4vS3glm8yoSV7IQpRkM3nvjh3KK5k9axtGdFqF+xp9j1sOkKdo8nJk/uVs1BTvmHsx954M8iDTdYgmyu71cfuJXNw1G1ue6AbVPbEoILzp1IZCehf260+0P8S/vGjQos9nbO/JOB+juGLRLy/slcfPggMSN+C1tA64lcZmzMoiDGRie/IA6ocsb/CHhGGTaah2MpFdm+fIq65xy/KRlZkqyigpWYVXuY6wOmCwGM+e6XycSPGqV4lMB8kGbkRw/qdofJbTGFm8lWPKcAerG7rVlQs3NJafDyVP81OEf4yFefe5EOyRfRjBVbk4++zj6epdmEtlXTTmDkzf8hjZsNRPgHC+X9swjfddHvVLXFyuRWx7IraYRXXacRmEsjumu9hbFqZutp+fiKVk61od4W3LXm3h+8L+8cPS6T5yw8HH7ssOBmOHaabtBFz3cFfULaVje+Zj8q39sUvYs5WAkUc57F2mY57XaKJMqz/txuO6h6jsdZMwdvijbNKWjyLKi+aibuezUFfY634sGE5e6xxlrUxkxz6BLvWUrXH7BmVhl5gv2Rs8DPgmF106n8iNx4J/0rVrentcY62frh87Al0y5L2GNaqNZVwnfV9PLX1G1emAXyL1Y8pf0UKcTu1f9DO6nIUIURZ9cCqvh/Bmp394klxUaMPjcB7y3pDe+Dp3Lsb1J+XQeHyHLpPJs//WMrS+2gknG1F2rU9hah07gXkivpvSmurUmPv0xwEC85VBwCBgEDAIGAQMAlULgSNAlKUUtMe2SUhmTyK9jI5bVoQBTaMJXRjmRDp/y0icuvI+NBLSXJKOFg1E++A6RZSzMcujvJIZWzCyyXSktRuAknHLsL1vEwSXDyc57xiqtxh9dwyl39sKEtY2uBovJ0vC9iyTwiaf4+6GRDKpzohH2bu+UYXPUln9kTQlIjMfx2W13YBXkkgqXkbXe/bHLu1mqaxHeXbpOS0qrOTzJ5FE+dZsTCei1CmHvLICOz/suZ/9onDInk1E+PztRJZPxsBnluHAwCBeS22HAUS8S4hEfrR9JJpMq4Z2WcU2Sb13XaOLQniRcOlHxDuZiHdJcTEsDmUSJwwRdtJpFY37+aNQXPxiTNtcx6jNUhy4KQlTtDSfxj3/lkRJ+GOk+kze3Ps8oDAbs6mP3YPzcU8jtgV6mU+4Ax9sIVn4yn8om6QFA8LpqdNycB8vSjy7FEX9XeoX4+9xbWHsGFj7OTo0yIbL8572MZDO5/sjGketjvCzZe+2CCyiPn5Yki1rZcYYPxx87qPnaYwrjLG93dqrS+Rsak9B6FpvJO+qkCHbiHLYu0ykWXiC3a5RRHnjOCJ+3ZDHJGxqMaKMXGAn624RzCGZ8hXC+9r8kW/QO4PIcBaTdWqPkEXfiyljpCy6zpCvFXlUx8c/jS7BLyLkvoxIsuc1tv4HLpbnryfp9Zj3qI1Sit1l52sYO+yfgj83H0ZtOsq6gGAj2+OeltJt0cYHaEGB+7RGEWXZB7fycPuXuL7RVIx9kBYRLp6G63o3A1Y/LPBv/ugGuu4e+r2dD048Htrz713frhI69/UbgLd5TCQWAvOT1lN7WSrO13v15xBIu6vWe4XpjUHAIGAQMAgYBKoEAoefKJOnefvIJphR7WT0J3LErxyBwAQZf/paEtrZ409fzEFxf45HJpl1MZMzkndPUDHK7FHOJu+tV3mlRJKu2IGhDXughLx8WU12oBUWIandcvLqMclLI5LHZFTFv/YvBlVDdeTIOGjhtba84Jf41DdAS6wTkJAgbSRAUvF8Xdbz1B6v/sQQOeqv8NK4lGc/34ZXSFysJO++2MfiQEAgR4/NwLFYdmAgjVMqjRN76OVYTqvWDllibCwf37p4gaRYEOWkdv1jvNFEPQUJ77SKFzKY5EsSJmKU/caoNRNjGrvUTGQxPoFSlLI0lXT/VjIuWxtbblSfBxBRJjuJtIMu0RinUfm634HBmLPlSTSZTvbENudWv9+1A/xsURL3SHv87MN+vsWr62vLfm2xL+r4YaniozmEoQ1hdBONkRuGfvfRWLqeFm0cx9gXY1uMe59p0TJhvmd0jIgbUW75js81TJT/DVx3M+p+cRcRPSKgjh8LSX+PiDR/rO25WNVz7eWWWF8its+NQPoH7AElUkdEufV6JpMqvlhf73qNnegRMbaW0eYlXDcsAwuuJdk0T4ZiEuMYYKuc3NIZO372PpxIHnWv8kB97J1HCwP9wKS5S6NctKA5euyDy2jR4mnVT8vChBNOTH41US71qY8913qMtbzaKhXXmFtl4059rBKvAKYTBgGDgEHAIGAQMAi4IXD4iTIR0OK+krhGPFJ2UhRp7uCPtmMkyaOjztckLI1ILHsLvco7n7zFBzpjMZ2LZVvQ7MtVyLwCGN7wewzM74xFRPL6FzMRZhJGRL2/eonmdjoR5bZU32Ve7R+j3rGZFCi5OMU1BiE94MuJrHv2J4Yo6zhR5/J0jLZGzBEvfdAXe/askyzXEosdTVhHYyx5/wcGX0MqeeizuC8su26XRYsLtpdv37pGVZAoxzFGo7Mxg0hr9/qJSNCyd04iV+iUJT02/jy6zyVyQWUGEWBlGwJjSloXoD5He8EDlJTsXvLel2DGZuf6B/ld21OqG9xt0U58/ezDgyj72rJfW5yIcnQsfzSWEfuaehHZTlcPDHt630f9Q+5j7I+xNWkceWjvXILr25C8l4ialFtbP84e5e+6kxfU8xr2qPLqDMuoT8PSlc5hJdqjHIlnjibKeextPaueJS5atY2IXt7Cu4kclwiSK0mzbLvoj+c19oRdNqLMpFAR1wgetnMsEDnip8n2NUS2mXh6lsfe4s5Ye92lwMNfou7SHLTuTbLtrG/RZYr8fpMgwjaiHkVeLUSZFzH82i8I8j8icnGR4EB6wAXm9rG19uewJCczLy0GAYOAQcAgYBAwCBxpBKo+Ue7BRGcYgo8Np5ewgfi+0SJ0JuK8aGguLnuACXMPjBHS6koiyj3bYOneGymeuhS756lMzs9HPODlJspCSt3PtbzDS5RHIURe5G3kRZ5eYzya/zQS6Y6yazLrI0mUKeGa9KSDyHg++rUlwpzAMedOWcsrSJRFbLuSYkfdxdJ7H3CpfxoTxEyva7VX1m1BwEZ8y/zs4zdMlL1wSPDrl/sY+2McPe0eKqIsZNn4L5G2nUpG7STZ1R5lnfjLgSgzaQvHTFvaLrzeksDGEGXPa+yPnSNNlJns0/z87CPAnQOQl7UIrZkg/3M7ugxmwswLGJVJlImYU1byFjRH5y0iTzzLxS+jLN0q+Zghykf6tcTUbxAwCBgEDAIGgd8GAoefKGtvcI1M9KdkNPzqmJg4AcsLiKhOJHJgzWjMGI0nz66SWMrzyYM2wZL1WkuvPcrLnr0dWcFVSM9kYjyBT0ZPAAAgAElEQVQVlxJxBiVnysR4kvU+Y5H1xuGt1HJVt/oSyOPcZ4ciURR3S0mHotprkYw69sdJSn2lR3n288N4kaec44itWal9sddSW8os3V8nHrOPjYpLzpmP9G7peIck8TGyax4337oqKr2OY4womZfw9FJm4FJBWGW8dJR8Onz/aWLq1mcpvbZ6lGNtUhixTDrM2bUtv8fU/20/kmVDSIa1/UddG5aCx0mUn6f7w9M+4pBeu9472h7c2uImvXbD0iK9tsjjHXFg+bRXv7SM3mmMfTG2Tb4xslrOiKwzVLvEKNul1yJrtvUa7f3U0miKMX76XYdZ35soC28sEziWUYeTHVozQ8cS5bB02/UaH6KsvafXkydXJQEEJ+t63Ud6zVJtfb4VUy299iiPFyu6IAd12zAx/i9ajCXivD4XrTGOcOO9nX1wcpJeu9Wnpd68+EDhPyJdeB9Llu4w5i79MR7l38bbi2mFQcAgYBAwCBgEDjECh58oE2nhbX8u2Pk6UsPJvApw81HzcG9GT4zSMXG64yr2M3I+Jfkp6I92lmReM2zljV9eiJsy5kbKE+SxLfbNvVvEu45bth19mzRA7juamPt58SwxyqNI8unV/mcXU10pkdjJwRTT/K8eaJhC2ZLvpthMJQt274+NfFB8s2d59j2DA+OxPH8gUl4nskJy4+zplP05g+TRAutsH+x18qa1eCVVJTVbFjs2WnocXPcykp1k12Ls/Md5Qk48Mcr27aHiIMqtvsaBW2gMdPKuwXOQ+2QHrBiajp4xeyzrBFRufc6WCcss0mtom0xeQDbWS4YQcAjATRmYx9m1verX4+927Si/MABNfBUuzyzxsQ/b+WKbrUgyL09bppAEb6WFM1FuG3TD0pIUzw+H1otpQcHjPjoojO3tVvG3b8ktmurcQdLb+tMokRVnqPZI5sUxu67XWEilIGEtZCbrGAm2HwEkok1bN3VJXigzXbOtXULk+dpjsOARzowtibjVoyy8zJ7XuMUo6+2h1PW7p1CW7n/JZF4Pr0Pvxp9hcvZAB3m6/XySNBOpjkrmxe3xKk8Q65ORN/9OlcSLiHNGPeTN1J52P5xsyby86rv4P1RXilx8YDxPopjmB7qjbpAyhg+nbcBWKszD7bX3h5Zro7YdPMRPaVO8QcAgYBAwCBgEDAJHBIFDSJTnYOtTtD3UP2LJCWc05u1/zqMYUv4Eds8T20ONFKv7sZ/o83dj3rxcdO1K20OpZE0hv/IEeYzswZs9IxdPdt9hSSREx9mjbd2jV+/VLOoYi8UFRC7ul33xrI88mONZ7tsmUcWvrsfEaiT3Jjk2sWexB3AoZO1/bH+iXmPjKC/awUHJnYbw9lTnQcAboPqJMGaFE6d5Ya8WDDauxvEtTxTtdxwb4S2mbbYmJjtku46Mn984j6d9lDmZV2pmlkMyL6Lac3ic6iNxLW8PFcDifRy7a9lH2W2MRocolto6BgGsn0hZyCkzt30dJpzMy7XPkvA3mVEjav9me98IKEmSR1IdMWMWXb/ntaRy8LZFWvyw4tLxNoz9eq+nvUl7t+JIcejx2HIcbYmmXH72w31zv4+8MbTdR7fSGH/tPsbeGDtMMm1eoC2czpXbMwXWYuZ1RKKEsbAntQ9y/0VxxpSBPfI7b2XkdQ1nVSbiLeKGA2g+fC16p1PW6GxFdsNN4PKt59IBJtbXKC8y39yclZq3VmqgNkoO7MWCR5kk83wpSWr6x23DMcpyUvW6Jrb/de78CtefQb1fr7aHCtmu30UkmYm6yxwdXR+1b9FP6HIGeYc1GbW3J6a8aBxke3Ij14tx8MLJNjae9anxaKXx5PH+Gq0nWsqPuj62PxzS0XfHA8gQuwkckWe3qdQgYBAwCBgEDAIGgUOMwKEjypydWpTulGk4EsOp+1cWzjLr3GMd8xl11FK2/Xh0eTozsMr+TA0TEazh623HxYum9ZzYvnjVF9NWwThFheFkun79sfYznvKiUdP9Ud/axsC97ZasxZbs4zFjo2TVjtmubcMXD06uY6/HQA6Vyv4dwdBrjGLxtVwX1Ub/PsuyYq+PHZeIrfvV736tny1abFPgUhaOhw53y25vTjjGde/E0ZZyYel/H1nnCz+7rzjGTnMMjbHaMlgctc5H1izYURmx47xGzScx5epmRJUpTpZtsbfB2my39kVPHNEd9ZxjdV/IeHSGOhVnH7Gr2JzxURVYz9c2GG8fNEbh810wiOqD7Rw7jl7tdzrmdb2tP25zgpNlme8MAgYBg4BBwCBgEPh9InAIifLvE5A/dqsdJOhRgMgMy+zpfTDwGBpRZuJYD+3vDUG/Pv/e+nMk22uwPJLom7oNAgYBg4BBwCBgEDAIGAQqDwFDlCsPyypQkoPs19orjrd+ojsa7GepvEM8+e8SAZ8+/y77dKQabbA8Usibeg0CBgGDgEHAIGAQMAgYBCoXAUOUKxfP33lpDlLbqB5FJN1+UvnfDxB+ff799OTIt9RgeeTHwLTAIGAQMAgYBAwCBgGDgEGgMhAwRLkyUDRlGAQMAgYBg4BBwCBgEDAIGAQMAgYBg0CVQcAQ5SozlKYjBgGDgEHAIGAQMAgYBAwCBgGDgEHAIFAZCBiiXBkomjIMAgYBg4BBwCBgEDAIGAQMAgYBg4BBoMogYIhylRlK0xGDgEHAIGAQMAgYBAwCBgGDgEHAIGAQqAwEDFGuDBRNGQYBg4BBwCBgEDAIGAQMAgYBg4BBwCBQZRAwRLnKDKXpiEHAIGAQMAgYBAwCBgGDgEHAIGAQMAhUBgKGKFcGiqYMg4BBwCBgEDAIGAQMAgYBg4BBwCBgEKgyCBiiXGWG0nTEIGAQMAgYBAwCBgGDgEHAIGAQMAgYBCoDAUOUKwNFU4ZBwCBgEDAIGAQMAgYBg4BBwCBgEDAIVBkEDFGuMkNpOmIQMAgYBAwCBgGDgEHAIGAQMAgYBAwClYGAIcqVgaIpwyBgEDAIGAQMAgYBg4BBwCBgEDAIGASqDAKGKFeZoTQdMQgYBAwCBgGDgEHAIGAQMAgYBAwCBoHKQMAQ5cpA0ZRhEDAIGAQMAgYBg4BBwCBgEDAIGAQMAlUGAUOUf7NDmUAt4+HRnzLb37/Zhv/GGsa4WT/6b/v3v7Fmm+YYBAwCBgGDgEHAIGAQMAgYBAwCRwyBSiXK9Ro3QZngdvQf/j9xkTL6H8rov5qXyEP8rfzwAfVFgH7h88v0yepYIJAA/uHzRHmlZfQr/ZHA39Fv+kdUrQgmlynK5QoDdCp9Tz8JCYn0byL9P5FOpd9FG/kUrpsv4fZw6fK6gKiD6+d66F+6JqCulWXp76jsgCxTHKff6Qt5jbiO6+e/+Rz+OyjbpM4V34n6gvTDdeu/6ZzSUolhuA0SC90fUbb+CJxk53VfImDzSVyWHhcuVo2EHgfCNjxAYZ4eBomuJiy5jAhactTkwMt6A1yHxE8MsTpXn8F/C3xFQzTuljLDxmJpH5cl7Ejakx6fiGGp4lRn9XncVjGuqgu6v/xvWZmsk/8to36XlYYIam47/x1CWYh++Bz+Ud9zaQlcIF+v+pYz/ZUI/uY3g4BBwCBgEDAIGAQMAgYBg4BB4HePQKUS5doNGguiJMmIJDT8b6kmOJI1Sf4kDgtaLEBkglLGZIR+QpqwCFIn6ZUgg4LMKdKtHKxMLiU5k6Q0XDiXJa8ME95EIqXB5BQkBpOIKDMhTRT1B7huTR4V6ZYEnMiqIOQWwktliGvF9ZIAJxC5pUIFCRff8e98XLdHEXRJmpkMSzItr5NEWxJ5/l6Vowk0HWcSp8m+KB9MxGU58nrVb7WYkCBIP9fFl0UWDpjiCv5qX7XQixliJYKpIJNGBoRpMcOuybVYqaACQrIMhb0kpRJqt4+i4/IUMe6RkxUHpuLUUkW4bHlu+KPGKMCdUMReLsTIuiWHLuWei0vkMf23LCe8MKB+19frcyUZV8RZ/KtIc2mJIM5gAi3sRZbN/+bMMETZfeTNEYOAQcAgYBAwCBgEDAIGAYPA7w+ByiXK9dOF/47Jg/QNM/FlB7D8jv9mLsQkKxQqRVFZsSRi7LkTJMRCig4VlkR6k4gsJwSCxG0l4SwpKUFJqEiRLyKfRISI/qI04pxFUBFYJoeJdK3wJiuSyr9L4s0Emq4URDxJkGFJcLWHWRFrTbSZLLOH2UK+ZblMuJlsS8+38J8S4ZUEXXu0ZRvE+YqAC++2YMcR8iz/VosFijTz2HB50kPNx5hoqnMUN5XkVZFB9rYqTy5jw97WKM+0LEC6bQUbjTUrTVAl8darHPSvXs9Q4y15MRuJaojg41ppoJqprCtsInqRQ1ZOHl9FimWr5LdWwq2/43rUWoyg7uIyRYLVYoEuSXicyyRJBpPmEv5d/qyY+uKhslZTrkHAIGAQMAgYBAwCBgGDgEHAIHAEEKhcotwgXZES6dmTXjqmGoooC1JE/yGSHCLSUVxaRA46Il3FNrZ0KIEQxJV/gggmJQsSVlhSTO0oAbHlMIUSsu6wV9rCuBLZw8w+S+WxpaYnJjAxlkSWybcgydq7bCGpwgssyK8+LqXbghAHk+mHiTCVxdfS7/wde8HpF3FMeqypjmRqdxKRfS5HyZsFIdfeanGelJhrSXeELGtCrKXgEfm6JtrhMsPjoDy0egFEy5ZpHEtpHIWXVXuVrdeErcu+AKJUAWESKxdP7GRWLLgIr7Y6psqLlCbL0f5jSdbV30yuRXslyQ57vMMXR8i0NFrpgZZ1KTsV5hspI3yFIM3a0xzC0jfHVNhixfjyh+4DbX3yi0ReL1GHoo9UuLLf5IWqnzH9PwSNJUAFpIejLusYHqr6Dnt/bGOi6g9R/6Qdkw3HmCov/EnMPT/a2MMn0fnWS+h4nVa9sGv1jENgGD5FVlbdMX2MAxd70+xtcfjbF+uDQfBwjNNB422xubhs9GAAsczVvve5ntOd7pPytOEwzpm6WUd6rikPPOU4l+et2wcNwphnnnG+SvdbPokP6a1VjmYf/lMNDocfc1PjbwaBSifK2iEovcn0w8pfJhb0DxMQ9i4HlHy1lD25pcUIFRNJ9fpobe5BwpaYkoJkJqQseVaESvi5qZ3cLv5Xy5XZU1jCsl2WgjMpojYKAskTBv2U8FsceRZRbGkUkd7klFSSd6cKKXXEeyo9oUy5Etjby55oBkZIuqWEmtsUYA+3iF1WRFlJuNlDnchlMjGm34MpafQ3EWXqC38kUVRDqeOvhUdbScCZiAuvto63ptPF30oGruKsZefZGy3bJT3Z0qMrPuQplrHB/H/t5ZWLHDK+l37C8mT2WivPccy4afJqIauCFKsTNSEOk2dNmFUzlHdbjF3Y4HS8sXJsC4+4arvAPoKTaLuqTBB0TarlBRG5tyo7Qsz5GNUTPkUS+MWvPVlByxyM2VtG4ILGG/FqWgcMKCwku5KfxMQXsSy/H1qvfxlpHW4Vqoeq+XkRK4v6Ysd9jXD+KJoPDmUnX1yJon5BTE4+GQN47jmUdYmyD3HfDnt/bIBx/X134L5G09D7lxHIXHUfGp0/imzVcl6bCbju4VOx9tFOWJrjgjjNT80fXoveJ2r9B13/7SSMHf4oUMhlXYSO40aj9Td/x5Snpx7yUYuuoJLqdupj4n4seOR0LF0pOhnHx94W+98P4sIplyH3cSpz1SGw7sMyTpWAd5+pGHRdEDOvvgybnl/qb6NxIO99yjiaq2kOeyADvTznMJ4P+iE4ORknD6D5p8JDFG99B92xSAFHeq6pxK5EihqMD7eNwKmr70PDHrZ5Sz+Hqd/5/dpStFkIu+YORUYv5/MOSfN+Q4UmGhx+Q6NhmnK4Eah8oiwSJEkmIekxf6RnWRNlLeMVkmsimyEmnJrJaIlsmSJs5MEV6aMESWOupog2n0eETsbSysv5R/ByJnLa0yiuZ/7DHmQinMrbKog8EyYmyIqQ8bUihpebLMqVfWACyERQ0EQmtIJYSSLNxJAJv/A8EuFMIm9vYpBIrCbKXJYuU3kt+Svh/WX5syCjmjCrpGVKUi2k2/RJJM83k2PhNabfk1JrIJEIObdFxBEroidkwVwiE2Q6L1ERa0G0WbZN/4rYap1gTBNxFRstiDtLu5V0WxBrW8I0TZbDkm3ROYG6qFvgqaT0pSKul36i4sX5NGkZOlY6zI/1IIY9x1YvM4PHknhtUnJsLOZGf9HihSLRPKbKNSzrk6sWciy0NJxxl4gJbGXctRowYbbyb2mSahCFh1naiTTvMnw96QndqnL/GwiMx7KigWi/4RWknjyA1A10L9AYvLisAP2PmYd7GvXCyGK5GhP2Pqta2JMnPw6eCl8PQMRjzSVEyrKWZ+2OXk2Pvi58hqc3xekaXd4E5BTTS+bQhujBL5lRK9eiYTbHonKzx2DgBL2t3vHLUcBEOakd+iui7IZptIfUhm/YSyWGKvYTbrOtb55j6Ie7w3GH/tgbczA2Y782xhM/IQfFRJSHNpyKi7aMJKI81PbCeQk6jh+FLg0PYMHwU4gQOjOD5o98g95Jr2HsQ/8kVQ/3QJKlLjuJLD9EZLnsUnR8biQtGg3FlP97J+JptoNv9VrzMb49rOMT5dVWXkcNmJvHO7ECdccMAhPYm9Di21cwdpjuI5102TsYdH0mvpvcGrPes5Blt35FtYUXDAgnOy6kPAozMF8MhEFGWqvxcsGiYuNkw1lONpE6Y9ro0Cdh+rYbzd5G6/FL3iVciShfdSk2jVvmY6O6KV7zmt/8Su8WBDvjLi3cbW7l+YCJchLa9Wei7K4a0veedV6OfBew1ef+bIhvHnNSe1R87pSIumHgh6XzOMTeypE2+89xthtSzc+JiXdhTu6T6LTqfqT3HIXCQpumi2xq3HJ6Dgcny8XqwgJ65/N6Dscec3t+RT1vLaoHaepuzzg/7Pzrdypft9HrWVhZOPj3zXmsvG1KHXXFzT4hm78NAuVDoFKJcq36nMyLiYUiE/S78B1qkqLaxvSEJwomOonCW8nkShJfTvjMBISJjiB39K+YJOkmEN5KInWsfg6x95cJHtMjIrF8LkuqJbMppYcQH5dyZEHLhGcY9ICRcmUuP0j/FtPDTXp4VdyuID9EgIkoc3ElVCcTKy6bSTlLrJkkF5NcO0R/JxFJFE2n7/kjyhfJu+h7vlYRSXEdk2pxLpclE4iJ67iPJGNmshbkm13I1ikWmp6+ogwqMzm1ulhUSEipjtTqNVHGOPC57A2X7I5AISk7Ey2qm5N5Cbk2S7mZKHPcNEvNdcIwQZqlDJzPY3LP9Yi/BYGOSLel95m93ZrQS3Is0FYydFG/WJ1QYyBIrCTNoRJuV5HKIm2VQ4tW8uhLS1HEU9gQIyCSdjGGSpEgR1cS1bC32eLdFqRWEmpliEIiLeOQ9WINVyIC54WdKcoujU78V3rRJTGW5Fg6xiXG4ldxmCuTfyw+CKIsWj9+GYoGHovP704nr2ohymj1tqD/MZh3dyP0HFUsXr74oT57yxPoVle2I3Hv5xia0QtPkRdaei5tngpPDwDZzl2zseWJbuDiuKx7Ms7HqEJRU9QxURfZwrpX09BhQCEReeUlnbwcmX85GzXF8b2Ye0+GaHssFfIrz0Imx5Thjtlb8ES3uhJjKvfzoeSleYrq9cVADrn1I73yN6G1KIzKmr8V3boCryqiXOaKaZbwNDSZUZM8P9Sn7A+xbUR37FCeoOxZ2zCi0yrypH6PWw6QB88Vi2ii7F6f6J0P7lpl4N4fO/YHZzPZmLXtYQRX5eLss4+n9u3CXB4Lq8csTJR7oO2yfHRenKYIgBg81LnzS/RutBU4oQnWuhJlIpFv9UXuP4lIWz3OfYjsXENk59oXUXfMCHTJSKUyqYdrlKeZyfPYJ9ClHjMU+uyZj8mDsrBL3A9U5ptXIPetZWh99VmoK5qzHjOvuwKbxHHZtus715bXunp2ibSNdaubvq+n5t2oumPtsPkjG2ghQJF+qwKJrFy0o9VKTM6mtotFMrd+9bC15VMsaNiNFiEEQ1O4ABdOpn4/xt77+xwwIA/2cPI25yhSnsgE/q9owd1IoGMLfkKXMyE9sTHuzgqOUytWFHRFXR1dRXPJd1P0wgAviAwDvslFl84nUiMO4Ie91XBsXWuf1EKJ61jz+Fn6AerHop/R5SzqRxRRdrLRyFjFzBWv0fx2YzqmCvXJ81jqOb/yca2KoSeK69xqJcp03h1qDl7/aoxqaNzKIgxkgqYXT8lmX1yZj37BiUg+ORFLad7RKhw5rzxGzwZ1L9B8fr94NsQ7j9Hcbxvvis+dsXNZ9PPF51mVPQu/jOiEVfPVvMMkch3hs6gzdv3leNCbChI30N8KFznHOfVdPxdpXBzn5yxMp+dpz3Q5r5SschgDmtOyMvk4r4GsEqqvQWV3iOucn8PsofaeM2PHFRj8IT1PmkxDtZNvpfeVOw7iOR/HnA3nNl40hvvljOM4VxzccC9/HWH1leuz1OudRb8fubUndk423xgEyoPAISHK2vsm1a2KKDMPJE5YUlSI/QfyUaNWLeFt3L9nr0holVKrtiCCRUXkgSRiVrtOLRTl5xPzTEVqMIB9+YWoRdeUFBVgf1EIdWvXQP6BA7TCl4CaNdKonD1EXtk7zHJvehGqWR2F+/di3779QuqdlFYN1aul0Hm7UUakMJWeKXv25lM9tZG/by+KeKmQKHkCkzvy1KYmJ6KgmOqpWwdFB/Zh//58IpTk2ab6mQSLbYTUpwa1fd++fPJYE5kngs4ebabNNerWQxKRTm7TXrq+Zu06lGgqhN1796M6tS+J2nmA6hZ9qJ4iSOWe3XuRkpaG1KQAdu3ag9QaNZFKxHo3lV+N6kmiNhQGUlGP2r07bycKSRJep149Wu3Mx95du2hCL0ZKtRqED+HLHmiVOCyRYppl3LL+jgmxTAQmiTR5oJWcW3ijRcy0JNcyMZnMEh4h0DoRGG+LxZ5wLlsujIh6tAeWB114mUk5QNiFaPxFPLgiqmHmKxNrS3sRjFkyVBGjrFQG0lilMkFnTJdLHIrwygIU+VWDIzJ2RzzT8npFpvl7EW/M17CUXp4b/ZFbcQmeLBYgtByd+yWbuWTyiPLcc7HnUuEvLC/CgKaf4+7G76P3zyPQYeVQNLpgFNk0ny4lYj22v4bkzCwhwx5P5/c/hghuOr3kFI2zeSroEiYxNu9puOIEelkp6I+k10gCmJWNGT/RqnrOP9CYVtVLSsZjOR+bkorMLCkPHE8vbQPabsArSfzSSLI/8oq0Da7Bv5MzkUUnjOXjTajtDWNfuOjqOMpTHuU2S3HgpiRM0dJo9pjekojXUrkefgnwwsBGExMIs9yROJUIQyPdr6IBODm4ThFl7/JKZm7ByCbTkdZuAErIK7W9bxMElw8nj+kYjFtWjL472Hvaloj4jR5Y8Lhob7lf+8d641RK13v2xy4lP1ibycbs7SPRPTifVA1qXJUSJGxHgz/A1gE/4ej2A5E9cwkumXUKLnhGtYMl13cmYubTCeg9rAPWPmIjwuFCiCw9/zS67CYi+fBjyqNMB8Pb1PHi28VSer2epNdj3qP7Tstz76W/pRS7zpDFuP4kIpy39ifCSSTxrZvRIriKSN/lgvSJ42dukSTw4v+SxzEpQggvI1J+LbX1Gnlu1Mel7i47yQOuvMPNh5FH/Cgi6qJu+3KFC8EMVyIX4+S849OvUC8LDsqjHIWLta5YDIRHOIPamaUwevNm1P3yLolhmxeI0PZA3YQ1kmDG9KMi40TteeNG4D+tMGuqxEW04SRatLiKyXhPUhzQ2Ae/sGCnMIh7rKmMcU9LWb6whQdogYDHXvUje6a7jeoxcJgrVtJc0TY8V8g5L+IJts+vfFzd52OINOfT/DmJ5tZbszF98xM0t5LHUkh2NVGmuTVnOjY/cS62TaIFyFtLUFwc/dwJjM+hxdMgzX3tKCSHlTYvIofm5eDEZLTLel5KvVmFM4bmBQrfOXXlP9BIyYIHz96Gp07LwX20+FkyI555zCYnTqS5gxQip66kuVOUSf1j1ZN97tw2CckqLGjcMvn8EguutLCw0hcD7VW3YZlNiwcju6PBxpdpQYC8uM+SdH5gWyLLLyOF/yYivY2IdA71/Xyfvo8qlM/FtsHVeDm5A24lm36WFyDUs2p0aJB4rnZSISMxY0DP5Rfp/H60YJFMxLyk+DZ8wM8gt34XZuMjnzkzZlzp2c7XNJlWjcb1NsyiEBb38v2e83HM2aq+qHk94Q584GFDo+l9OwqHUsLB4/xRTjj41OE3VqPKPGyqjO3V/R6QDgDzMQhUHIHKJ8pKzqrlwLpp/HdxQT7qNW+DPn9qg8mT3kBR9ca46cYbcHyjVEx5cyqOatUBXTq1wf7tv2DS6++g43kXAlu/wddbQ7jyrNaY8p930aDVqejeuhFefnM6zj7/ImQk7cPrM75A775/Rsfm9VBcFkT+th8w7tX/4rj2nXDxuV1QPRjCR9Pfw6eLv0HPK/8MbF6BFTsTcF3PUzHuhYk4rWcfdGxaG6XJtdG4QX3k5X6Lz9ZswSnN6orjR7frjIs6HYsvV36Lc7p3Q+1q1bBpzddYs60EzVL3YMqcZbjl5uuwLXcXTu3Yhh56RUgLluGVF/+NLfsKkFonA9df2Qsz3nkXe5Pq4y99zsXs92dg0449OOf8C9GoZCve/XgBEtJqoW+fy/DNwjn48tvd6HfjVVg4422s252I/jdfhc//OwUFGSejZ/uj8O+pn6DP1X9Fu4YJmPDqFDRp0wXdOrVG9bQUrFo2H2+8Pw/Vqlcn+KVcm0mvjElW+z6rPZ+FD5UJsJJls+dZJBRjsszEmQg2x1yz/DsxieKkeXst4ZlWGbiZQYa3v9Ixz/LfMo63FiSaPbqK3JKMuKSAFjgKD4jkaWKXY26T4KjaE6w9ylLOzR/luxHnSGLLL9DMpS0Zsfls9dKpSbU4SW3jpPf11tuXaVo7uKgAACAASURBVKWBkO+Ld1WV0VttjSXj7CUNF8cVY5bSdK5cbr217K2KJ/OK3B9Sgn3s3l2oE1iCuxv1xCgduz/4I2wf2QQzqp2M/owf1xqYIL3Ir9ELxwCOWfN6kbORqBeJRPfnWF2SIFMdIaXq0BJz6TxnVYRsXYAIa36YdOuXRnoR7F8siHyASLmI/bVImiNTkvbQe5WnXvpaL0P+LVSOIMbUZjIKkWCdCZovBraYP1sfSTdC7VQxytxO8ULmgWkpteUKlhX3QAl5ubOa7EArLEJSu+W04s8vNuQ9zdK4u2FheYEu8alvgJaiu+D0PLXHMmYx/bHHXPvi5Wcz8qWrU4yc2vqwkWMr7icVuiDvFJZcPww82xlLMQ7XDaMYZVeizAbGHsEb0CKRr6ZFtj3zpHe4hLxCQg1J5IkIVev198gY5T7TpLT2WiuxJTL93Aikf8DeSkkS8eYJ9Lt24TKJ5O+Oxyyw5NlyvVDzSDuL/djqbvMS9ScDC64lMqnvT24/kTNR9nu2lzJ9/jVW8ukiR/btlySWYRzsuLAnPeydd8BAl89E+GLCoHcekeZ+ityzd5sWE87KdSHKFRgnMXkIA4lIp62yaEWUI/2pwFjrsbSSe2s/6RnjbKOWkXaYKwZ/tA0ju+9Qc1o5iHIbuk9vcptbNVF+BWU33ISMefdQTP9Iel9wMDsKycmh50HwtVSa30ll9HwOqYyCmEhzdlaxZV7R9aXRnEn2KKwvMBhztjyJJtNpjoprHqvkuRPxYOBNlFm9046eLyUhwkx588Xf4cUGur5M1ePW9/Bz0W1+9p/jJuQUC6Kc1K4/kfTZPs9hKo+eDZ5zpm1cS7Lls31aNRrX2/yeEZUxZ0tiHtVGbf+uOJaIxeEwDvQsEu8Pruc74OBbh8+z1Pb8i3pn8S37YPIBONyb5qs/HAKVS5TrNVIZoRWO6gWK/wqSvPfXrVtxy7BxGPfgzTjrxAycfscY3N+7Hb5Y9QO+eHcq/tR/CI4P7sSeWk3x82fvItimK7Z98iqeWhLAypeHoEX7M5D15Ot46LrTcGKLthjw+MvoXn8HzrhqKP561z0YettfUb9sJ156ZSIeHv4Mrrv/Xxg1oBdmLViH8zMbocu5V+GV+SvQaO1/cPbdr+HbBe/isp4X4u5R/0aj4h04umUzzHx/NnZs2YhNKSdi5JBr8adWx5JHZDL+0bUWHpv0Of7W73K8MXUOfl6/FIF2l+KBKzugc/fL8dLktzFr0nPI7P0XnN+xGd6e+BIefeRJrPqRZGVX34m5r/wT99xwMaasScF3iybh+p4X4f0l3+DpKUT4E1birOvuRUKD5li8YC4m3fdnvLAiCVsX/RfjH7wFd/17MX75eQXWvPU0/m9lECOuycTj05bj8exr8OOvJTiwaRE2FNHqcqs6mPX5MmrbV3jqxf+gevUaQmIuMmqLbNqcxIofpOwFljHSLNyWCcakZFxm65bEmYmy8CwTWRa/E2EWpDmlWuQ7Hfest65S+0qzpFx6oYlUs1ZeuY7FSwt5zpkoFx/YKzzM0jOrXqjE+6pgwvR/apsmz8p9qz3JVpm2IFLyTVcmK2ctPMczK6bHRbOUnj9Mhvl3EWMtPM16T2TpWea46gixZvau91SOeKIlSefIeZkxfMV74yth4tBErgnmk+S6h5Jci4ItEteIRM76wJOeTXePRzRRHvzRdowk6TCTQLvkLhJbxg8uJfOlezcI7Yn1e2m0ezZ1XJVXeYoojybvNr3gda8vlQtC7k3elhKKHQv5YhDtFXHsoyaPaUSUyUucL+JrrRhYMD2fMD3QGYvpXCzbgmZfrkLmFcDwht9jYH5nLKIXm/7ihTVOT1Nbqu8yj/rIUy1t2hmn5UTWY8bM2h87UfbFy89m5EtkkxlWOXU8Zq4k13iUSO008lQysfQhyppQieLJI8ikOYnuLYrbFzHKJdFktc6dS4jQ1YvE4upm0b2Yt/Buqredg5zbWkaJiO3t0oAJq5ICv0/3vWNsrgNJjyKYDuTOCpMTUW4zHtc9eJ4Ie2D1EwJ7SBLdCd91Jxm2Z7+o3eUmyhbybiGQebdTXY2mYuyDjK9qcBTBdPHCqBCUeMZJlCriBv8RkXiLYF7ttZbEXy5u6PrKN9Yz8RCub0NKgjDhp+IdFyfcbdd3rlAqmng8ylMvovs0021ulUS5LS3chzgUhEJtejiGq4gbAuNzWH79GlLb3Ypnl+2jWFmSXbfLosXJiFJF1Ne1AQKcJ8XSRX6+7Zp7L3my45nH4ng+lGPuHE738IjM5S7PF3uctnq+6YVWsYBJ0mudswL2PA+R68c38+l7z/jmOC9iG0WUw/HuLs+MHiVyEdVzzrSO6wBk8bzOsmseV9/y4+uPd/3Kg21po7D/7h42RIosK1HO5jZ7nh+Lg38d3n1zfP4pe/cv+4+ZgC2ep7U5Jz4EKpcoqxhlJl467lQ0gybtxLIS7KGIxrfefhOnHn8MJj39MLZmdCXSewb+8993MJ48wA+OfB4pPy1B2XFdkJG3Gsv31UD39sdgw54A2lXbia43P4TnX3gBrTPqYdSwu5Da/lJccFQ+rhr8KLbuKcJ9T72A09PWoO+tT5D8uBquzvo77r88E5M/XoO//aUr7nzkGfzt3vtRP7QDva/4C2775/NomrofdWum4eXXP8J999yC+Z9+hvfefgV7jzoH7z19PxZ9OhsndOmFovWzMG76KmTffAU++fRzTBj7JE64+E4isgPwxWcfovExx2PwJadi3dFX4+MRV6PNKeeijAhmSUEpHp/4H1x3dnss//RNZI+Yic8/eQ23XXEl5izdgEdffhNnJK5Fr34PIkhE+X8fTMfLDw9AabsrMOyGC/BTzme4fMjjeHvW5+jSIgHT5q1GjV0b8UtyE9T+YT6ufewNtGt9Am68dQjOPb4W5n+9BC+/OB6L1/2MGmnJkiAyKeZ4ZPbysrxYvezw4KvDcoFD7NXMZJm3o5JxzSIxmfAssxybSDIlK9PeZvYwi2zcikgLQk4J0+S2VlwG7/ksM3XL/Z6lF1Y80Dlem6TYRft3o4Ql9iKbtCKvwvUrfchMZDVZFnyaDwliLIlrxNcrs5bvP1CAauRV56v30e/JSUGSpxcjjdpdQp4jriI1OUnEuHOMOWfmFuVQe+TiAWMiyXOAPU0iwFlUKsrX+4GLJGpKtp0z49/x3W1+Z7kRn4MmPXG8COm2kcRvJWfbJm/u7nkqy+fzFk+s70ujjSjHVV4kmZdcKSa6SHFR/dqyzXL8M2XE9iWalUyUxUvPMAQfGw48PBDfN1qEzkScFw3NxWUPMGHugTHihbWSiHLPNli690ZX3H83RFlIrknWnD1QeipPYkkvEeXhp0ViY6PuA8tWPvp7tgGdLVt4oqM9qYIot8lxljqL1QYnubON8Co7az6Msm235rARjt91ysx9kETZsS08D6rOWvopiLJnv2xticujXFlEufzjJGPFKYkZzSV5i0gNwNLoyygjtU60pTzKvkTZA5OwLfyOiLLIeh2iMJMrtmMoh864SEMjMt2FOGPfTSB3MqlYtFdVzpmamN+nwyOi7i1+tjEx8pvHohdFfBcOfBYZDytRpkUJ9777kHIK5/FTzVQ+UWaH/0fYRl7k6TXGo/lPI5EuZNc0ruN0ckQ3In4IibLIueEUOiUdCFYcBFH2PN+FjHte4z1WvkTZp/1+r17muEHAC4FKJ8oxe/Cy541IWP6ePDT/U18s+M9z2L49D8n7NuLi6/+G07qdh+v6Z6Nm7lKsK66Hbm2bYuHCRXhq5P+h/8OUSbX6XizZmYQeTcswdOJcvPTY/dhFccc/LvkQn+UmoVO9feib/SjyE6tj2IjncFr1b3DVnaMQKizG5TcPwdN/vxZLFyzCqy/RpHThQNzTpxNKgjXx0iND8PHeYzBz7EP44NWnMOaTLXh91J0Y9/yLmEfkOP1P1+PR/j1RL6M5ScE348cNq/DRV5vw18u64flX3sCHM/6LXtmP4LJWFDfc4kx0OCYNZ7dvhv2tb8R/H+mDth3OQUFREVIanYjVqxchYc+vqJtSiL43/wPPUibYQZf2xrw1GzHslZk4vWwpLuo/DKHax2LBvDmYNPoRXDpkOE5KC6B2/WT89abbcfv9DyJv0ze4vC9hOPVlfJPWEg1/+RrZo99FmxOOxeU3ZuGUeiG8MfNjfPTRHKzftFUQQpkUi0xA7Awl42pFXK74RZJE/c4mDEUQZunRY88yJxQT0m32JDMBZlJMGbclSZYEWhBjdTyBs34np1FoOf3QOQEiqnKP6CS5HzSVLWTYXBdvJ0Wx1YX78gRZFls1sUSWWxf2+EbaJ/sSiTnWNFnwbnopr04LAzdfdA5enfmZiHW/rW937D1QiJrVUjFh2v/Q7ZST6O8CvP/ZEhzdqB4a16WkaPS/Qjo3hdq5c9debM/bIwiz2B9a1aX/FZ5ujmEX2JGkTxDnUqyc/krlzDJuRFl/XyMT/dUWUomJEyimlUjaRJKghSXAJNPrT8mnOCcQkWt7hudwIyn+rZji3yZT/Ft/Ef8m9xcWmThZxnQlb/nDD81i6h8dm2DNFu3nRXWQefuWp+Pt1IjyIoogMjLOVqz4T72IPA3pmOGKgU1eFe6jxszWDy299igve/Z2ZFGca3omE+OpuJSIMyi5VSbFXTfs8Uy0DFBksaUmR8WGO0iv3epLII9zHw/cx9JxMWYu/XGTXlfYZirmUa5z51e4/gzy9moZMy2YSbFHiUriZPNU6q18wom2tJVapNLv2STHVomySM7FHyuR09dSbKzOJs0Jn17X8miWAguDV4uGOi5WSbuj7mYX6fX1JF/WBCeq7FhPbPPhlMwrmWKwh/2LtruK2hwaaKcXEmhBoKVFEu7Yr8ojyrHSa4rzFp56F+l1RceJve8cuy30xQQ6J2krB1GOktk7YRK2Bct4xOMZt46x31wRXhx0m18t93k4fMRhbhXeUbWwNoDUM7+MxOk5Q5FOW6o5cmUt0/18LtK7peMdIbvm+dXiZbWEq+hng9jCUjwU5Y4BTHy95zHb48sPD7+5k6XXIoTGCwMXLMvhUW4XioTqOPe9komyll67zqlScuyvwlFEMmd+9Lge9HM+njk7lsSSdEG9D0TeL+w2FLVgQM8i+f7gdn5F6vAZq/Dzz8Gm4mh/5bygmVL+qAgcAqIsNllSmYHlO1KQPIvbf91NntVpuLZDbbz23hfoP/B65P6yGfvydqPesS2xcOrrOOqMXtgw/WXcNWISilNqY9qHM/HL9Gfx9MokzHlqINb+WoAmFJM8Z8mPuOmSc7Bu08/IbHcCNn67GTPengi0vRjn1PsRvW4cLryV/e97DLefcwzanNkLic06Y/WCWVg1ezJ2N8pEj2OL0e3mR/Hlp9Px2C2X44uSNvhk4sP4jLzFud/nYFWgGa5tlYz7nhyH9OPb4d6bL8U7sxbjzkF/xdzPF+GblV+gpGV3tPp1Lh77Xx4+nTQC3ds0wK72t+KT0dejactTxFY/1947Gi//vQ9Gj5+CawZmY/7bk9Hl8r8itP17bN60HttT0tGncyusWr8Jc2bNQpdel2PP9h9w2mmnE7l/Fb3//BdsWPYJTsg8C48NuREX3Tce3dK+x4OvL8XI+29DIRGZNfOmYVPgaFx62nH4etk6rF3+Pwx7ivbfpeRfISbC1tg7QUC13Fh6bCNkWUqexUd7nZk408uuIMgcm8xbVQkPspRgM1kW+0aLRGB8jvQoC4l2ajVKolZdbG0VYGKtybLackp4bjnJF0mwC/bspDErErG/EVl1FIUX3xOFVWRZSrP5O5aU8+LJeZ1Owqi7bsBDz0zGR0tWY+G/H8XtT7yEu2+4FMu/+R4dTqRFj4IC3Dj8ObRtfixSKGEbJ4lLZjkgVVVcVIwftmzHgQJqh3Buy+2mBD7Cq6w8ysqzzN5mJssr3n+5cuYPVyktxZzRNhYX7HwdqeHkKQW4+ah5uDeDY5mz6fhIXJBHMr1M3nP5VszOpaQgDWh/Zqe4YXoBW54/ECmvU1IZkjZnT6dM0xkk/+Kyxy6mh2BKJE54MEnh/tUDDVMo6/HdvIVTOYkyxTf7l6eIcquvceAWqpuyi3LilZLBc5D7ZAesGJpO2b/pxdITA3sSJhmnF8HsWSyjZDjtLAlpfMsTD+C22Df3brHt0bhl29G3SQPkvsOLE0yM/V7ELC/Qfu1/1gd3JUt3709sMq+Ds5l4XrqczN7iLeXDYY8pe2udgjHldkBdkhequGQ5jnXuYML9s4pD1kRZbw/lcM0lRDKvPUbuS8wZn0Uyr9V0PWW6Jltq/vA69G78GWWXJk/3xW/RPrspMgt22OvdUXm97URXk1Nb3bun0D7PRHzp9KiynTbH1THY+z+P6iNOIgn2w5R5vpSk14+yx536acciql8OOAgptm6bU4yys0dZJNJ6jq7dyNdyEiySR9NCQjgJllMyr/KOk4hHJpx1LDn394HuqBtkqTlvF+YlvY53rBVm4fHw64eDzaqYXu+5wmt+tdzno8disdvcalOghMYuj9rtIHaJJUAkl2OlGyBIyayk7FqsxkWSBOp5IXkBPQt6yVAa9vjelIF5Oku97zxmwyQuPDyeRyWUmNAVA59nVXmIMi82bKZ2uPbd71mlPcrO20MxKlEEkTzQfnOqSMwVR7iKlgtHj+vBPufjmbMdSKwebw8bGmeN1Q4RDvxsdT3foR2+dfiMVcjjvvJtD4UliBAQnQekcl7XTCl/HAQqlSjXbpAe5lhiz2FiG+wZ5EqKKG6085lnYdePa7Bk+Tc4u9dFqJVUhqYtTkRo/6+YNvMTtOxwCkK//oINP28TBKj1ye0RytuCLQfK0Pb4JrTIlYzvVi/Hqu934PwLzkNqaRFSa9UjqW0yfv5uA7YWJKJeMB+LV35DxCaE9GOao3mj6vjyq2VIa9QUXTJPwCczZiC/TlNc/KdMLFi4BG0y2+ObFUtQQom8zuh4EnklU7F7+4/4asMvaF4rCV/QtUm1G6Bzmxb4fvM2tDu5LWpUr4ZtP3+Hb/OK0TiwH4tXb0S387pj+YJPUVg9A51aNaGtaBYJztmq4xmoU7QdX67+Fi3anYr0NJIek8e1UYM6RAwPYGPur2iWnoHUlCT8SH0oTq6Jxo3qo6xgHz7+ZC5aZp6B5hm1UUiptL9ZsgCB+i3Q6cQm+GIFJRa74EIcXTsZsz78H+od1QytmtQjz2gift60AQuIMKdQmTo2lwdGbpXEXjsZe6tdu8q/LHTN4T2GRRIsdUSoAnTCL445JTLMnmPlVQ4SYQ7S9lX8b2IKe5mJOIutqYhgE2FOSquBpOq1EKR/Rcyz8lZLKTPFDNOiRiER5eJ9u2Tmab3UImKMpYlK/i7bxJnD1deCxPJxllJfe/4ZaNP8aOFZvnPEREwdfS9mLliK1i2OxtYdecilxZqrunfGICLPhZSdvGaNVHrxCKEWyfQPkLeCZekbftxCHmb5Qi+97mohQdUjMOGtzTQ2dM3KaRMqZ8YQxJASTNGKtUhmZSk1EBgito04j+J3BRK754ntofQey2I/ZpJMtxEJkXZj3kS1vYlOjBXVQronh/DWJOdBFBdYj4lETrM4URiN9XiWPbchz7+4ho5VI9kxyYKJPVMmbHpg7WOvSCQrNqXglt5rp7riKo+I8v1EhkeHMDaq7gDWT6Q4ZZKliaRhPhjYByH6fMJkXi66dqXtoVQ7Q37liQWFSF+zZ+TiSU7wE05iwhm9vbAgrApU32hbJc/6fHGi60NWG4jtj/1F2w8vb5uRCxNNZtQIZz+vkJFzNuWHSHrNRHCVe9yrkEC3suwfuotILSf0UpmOpKeaNnpar7aHClHyLt66ieOMxQ2xl8gmk2S+d5VH+bsctGjRWh6PKi+A5sMt9RH2373BcbJORJ49rT5129rqiBPVUWcIb0klNqtSbVb1ckZovZjJWbZd+xXbljq3W9tG20NN6oPcfzHWtFjw+g3A2+xVV7iHt9xSSdAEgaftoQSEhN+iLejSZnt0vK+1M9SH8o3TP9H8QSvOa2lx4mu0nqjbJUlu+sdto5Kg+eIdNdY89lbMuB+0zdUZtD1UVLI3b+uNvldo3tm4AW1aRbaSC3nOr9b7nF7G3eZWsQOAZb4IqbmWsjDfm65Irr2Z4pnAW9Ol0X3Isms+gctxn1fo4SBJ8kiaN8W94TePxWJzcHOnx/OFm+OFZfYM/PQkxSjz80BsRRfdV/l3BMPoOZELt/bdb36mReI5PKfXR+La2O2hBNK0jzInsUpVu014z6mS6MY1Z4pFcRrXsJxeTwkH85yPZ852bqO9X3Yb8sMh+vyK1OE3Vl73Vey7gb39HMrVd8cDyFCZ4Sv0LDMX/WERqFSiXKehJsqa4CiyrDzM+/bvRzJtXcSxszt35tG3tNcwZYjm7aDq0HZGxZzYiUhYWkqykAAX5h/gdE60jRIp1uhNmTlUtZq1kEZf5O3eI64vDRWLONvUatVJblSCAvIQppGnsJRko/m0PRTt8IRqRIRo52bsp2O8RVMiJWzak1+EmrVq0vmUlZq2YyqjduzZuxdlRRQva0mLwXvIRm0O72AqTiCKfZ/DnkeZzIy39Yn7Q0mw6tSpg32UBbmE2qY/yYRNQvUGaNjkWOQXFFKvaCut2jVJ2r4Le3ZsRRFlFk+pUQs1a3IiL0ZPLlTwPs28eMDflXIqYd6HWniNLV5bTQb5O87qLDTSyvtsabjYJ1ptHcVkOUhS7KTUGgjS2LIHWcQt02KAiFdmgk2Saz6WUpuIfI26wjPNH0FxafB4n+USIskFu7ajlF6MdRKuMiHTlu2XXm9eeNFeb/6b9tqmYwcIhxOPzUBWn274aVserujWCQMefQGPDb4e73y8CP/56Atk//kC/Lx1J64+/0x8sGg5XqKs4Y3r10F+IdWtiC8XvYPk10GO06ZKBWcXsdPKq6wzYBOOclsp+bNy6gtxD6vP65p05Idjr6PPtoc1yEUC/dHZpW01uJTF465EA/ICy3kx4RNcjTAT7q++TsYuiY8ao3jbLQbeXp6qP6ZuUaell1GNlnbh9Yktz7uvzpiqNsT00w8LddwDW2t93rhrqKNVFvaxs2NxMDYjr43Gv/yGrjzMPuMUbYyqFpt9a5uxq17CbQqfr6XXlPVabUukcYrcLjYcPdunveSxipvYuj2tMWq6jWlT+Fb2apu9Lba/VciKvi+jbh4GUM0vYam6ZZtDET8ck6jM1h/b/RfbB4f2WIsQsiC54OncRjGhhOcH/7GOzEGRsVDzi5/NxXTNgrvehz6syPGaX+33udvcGjtf6PvTfR5zmGP03O05Z1sDk2xl+MzXETP0nmvKNbdEPYcqgGX4encMrfeiXliX5urxrNJYiMdC7LPEaXy8+h33nKnUYyLbtc5WHjblaNzL85yPp363c2KfPxEbigeH2HeI2GeHex1+z1I5L7i9s4ij9rkp5v442GdZ+Z9+5oqqgUDlEuUGjVXWa/kgDBuuSOAkq9q9ezdJeZNRr25tIZmVGYg5djZEyZfykUqZmpN5v2IiL/kUZ5yaSvsLE+ktLC6lfZRrYv++fSJ5FCdsYlLFtzKT7XyKceWtkKunJqOY4l4L6Lxi8lQKgsX1C8KTSOVR3CwRoST2iCYkEXklokR0qxrVI84hKXBBwX4coLZo7yaTXP5wW1lGzucx8ZTv+5zkyf1lXVyrb1j6lz2fTKJlvLC8jokht1PvzcxI6SIF4eZ9hzkzNRND8trWP6opkmrWRRJJmhmnQlqZprUBFOzeQYS/QBBRXnzg1hUScebY4NRk2s9Z7BNMbaeJWWwVxWSQ2yB+ZOxviEm0IEP6ZUX7cyVz5PokppywlT3GKiM2EeVk8honVyPPMccnc2ZskeiLyLLYiipAXuW6qNH4GOF9FvUJTLlMWinfvwf5edtF++W2S4QJ/0sklbNLW6KXtTNZXM9+z920APO3a3pi2fofMI886f994k5s/OEntDnuaNzxJCfaIgnb9b3xGcmxLz/3dDRtXB/zV6yn2GWShFNH8mhf69ztO7H2+1+wcfMW/LJtpxgn+YBV4xzGibFSHmUmy/SzclplEeWqMamYXhgEjiwC1vjmcixOHtlGH97a+5BU/brjpFR9NWPEcvYnpYybt+D6o3+89qH/o2Nj+n8QCMhdIAaTJ/vBwGNo1HOMUEuZj0HAIPDbRaByibLyKIe7K0qXpCtEZCitZkNc2fdS/LppNaZ99BkOFBH5JQ9x0YE9lPgqERf07oF1ixfiByIq1RschTM7tsLKxYuRUKcJTmt1NObMXYDOJHH+dWMOcr7ZTJ7i6ggV7EHt9KPQ5vgTkFRWgI8//ChMMhOIvPX4U0d88OFnaJV5JgK/bsBakk9bP0ef1AEZCbuweNX3RDxJikskO6VWLSSQFLdlZids+2YJtuYReXP4sLeUsyaHkIquZ5O8cO16ZBzdGJu3/Iqe55yBhf/7GN+Rh9P6qV49Dfv3s9e6Yh8mx0HyytY6qrmIm613TAu0rJeCpeu+R1qgGDu35hJxJuqfUoPk3MlodkIrBPfmYhnhlZpMSdUo/rY6SccL9++j+GXydIsVVSLpTNTpumReQOB1DiK2nNSLP4JU81Cqc1h6zARXcGki+Ry/HCRPMpNkllgnVatJHmbyLFNb+Rhn3ObFipQ6DVC9YRNB8LVkmhcZysjDz9mvC/N2EIknsRhXxgsDev1BCBQsnmX6XSxS8AIE/cLk/thGdZC7g7zSJJtuWKcmLXwE0f64pjitbUt0bNUcQepPsSL59cjbzknKQrSy8kPudnyfu1WQ4y2UZO6nrb9i5YbvsWvvAbHVFMcpCyeIWNSgH7HHMreZCTSRfPo9Z+qLFRtMc5VBwCBwCBDgxF1a3mveQp0B5n2TSQrOcnY1z+Yt+juR5PcOwXj8Dov0Cif5HXbHNPk3cCMTWQAAIABJREFUggDn/HiiOxrs59Apzi9i5qffyMiYZhgEXBGoVKJcS20PZZdpBIl57dyxB8PG/hvdmwYx6a038PGKX3DZeWfhnXfeQKszzkOzWqmok3E01i1bgoaNGuKrdd/i7uyb8c+/DcD+phdj6TuP4vJrsvDCW6/j0dv+gt0pTVG6LQdrfy7F3Q/8DTWIbH+5YD6Wf/czWtEeze9P/g/2JNfD5h+W46aLeyN71BtY/vJwLPiVSM6v32NTXhG6tD8JTTNPQ+mGL/HJ0nUoDNZAy8Zp2J16LG694mx8tGAVflqzBDUbZWDTyi+xbkcpLr/oXKyY/wm+XrVRgCpSBASSMXbiq9i7ZTPOOSsT7875AjddeRU2LP8MT4weg7yEOuh8YlMs/n4Xnn3s77jxqqtQPeNYFO3MRc2GjXFsi5MQ2vEtVvy4HUlEKmsQmV65YiWandQR557ZHnNnv4/E+i1xxnEN8O7HC3DpNX/Fnl+34scDQQy+PRtpmxdi8MufUdbu+/HC4w+i5Ki2qBf6Fa/OWoRBQx9Es7JNePd/Oahdpy5aNmmEjz/6EM3bn4b6tPXOdz9uQz7F6SbQQkYqxRD/Qpm1f91fTKueUj4vREBMWpVkT8jJiZhyEi7xO2sFiFFywi4mx0lElpOrE1FO4x8iyyJ2mY4ReU6tU5/+JSWBkF4rjzZnkS6lWKp9RJR37xTxv6JWrT4SpFn9ofXQYrNkSValAZdRlusiIv2gZF2FFKecgb/0OhsXntkBeXv2Yc13PxFxTsbxTTOQRjHoS9Z+i9nzl+Iryjr+y7ZfsW8/KQ+oPN4aK5kUA7yllPyo/gn1tYrXDu+rrI+FsGLaS2aKMQgYBH5LCFjlvb+ldv2m2mKZZ7ld5ZQq/6a6UtmNiVOeXNnVmvKqOgIR+bBf2FBVR8L0zyDwe0GgUolyzXoNxOo0ew+FfFgtVfPv+SRlPu3CK3EDbd+zZfMapLc8mbzJ1VFEK2p1k0rw+qT3cW6vXvjh2/XoffmVWL5kLnZRRuxxjw9HcbML8PGMl5GwLx81Snfh5Tn/Q58LeiPvx+X4ZUc+kbwg8goLsGXDSuyivZqHDLkDIwdfhXHvfonPVq7GMQkFqNW4NoY/MBwtz74cZ1L2kg1b92PPhq8xPzcRj9w5BP/31AM4uccVOLVpTaz5fgvJmLcj5/u96JjZFg2CJfhl64/IK0rBiSc2w97vllAG63/gmgH34PiaOzD8yQnolfUwRt/bH/m7tlAsdB5mzf4afzqzM/J3fo9Pab/km2+6HjM+nYvTTmqJq/v0RY+s+3FTj3YIJddC4c5fsL04ATXIm/3uh/Nx4QVnov8N/XDn48/h4o5NsPrbjTiqeXscVz8Fn+eswVmdzsQvP29CXnEZapKcefOKLzDs7a8w5V93UsKiuWh/+imoTosTwx8ejoZ/ugETH7gKjw4djrbdL8RxNYHNO35FoCSIGrXS6HraXzixFtJrBvHD+qUYMOQhFKUSmeXtj4TLmPcYpcmdX6IEMZaeZfYCl3J8OUvQ6Vyx7zJnuWZCTB5vjkdOql4bKfQTZA8ze5vTZNIvsbey2FdZealJbl1MsdhFFFMuPlwtO26FS1k+WIRXV5BifZzboOOKZPZpJrlX9TidtojqiiRKavb+vMXYQ7LsHp3bo3G9OpRQbQNeevdj8W8Bea5TSRaewvtLCxe6UqCz3bIcnCXoKmBAVM59F0bNCwV6P2XqNxHsSst6/XuZNUw7DQIGAYOAQcAgYBAwCBgEDAJVHIFKJcrVSVoriQ7HlcqiWd7L+9LmU/KsS668Emd06ojMTu2x/eefkEBS5wMH9qFhjSDemPw+ul/yZzSukYCjjj4K875egHoNjsGk4YOwLvUUPD9sIL7+8mu0OO5E5BXkoXP7TCz87CNUr3c0jqakV7sO7Me2HbloePRx6NCuHSb+6w6Mencxpr71ApZ/vRQZzVsjqeQAmrZuj1qJe7B1+1YMvekmpHa7FZMeHYiPZ03H0a1OQWrhVsz8aj0R2ub4Oa8MmScdizmTX0TtEzugPnlGGzU/BoFtG3DD7Q+idebptNVFPj5btBRNz7wC/5vwd4x+5SPcfEFrPPfOAhxfJxXVjzkJrZrWRuOj0jF5+nR0OjkTw+/oh/V762Pdio/w9FOPo+uFFyGfiOJeSiR17HEklT6wGZdccTPuevhR7Nm0BMefdh5aHXcc9uduxtqdRbj0T6dh7sKlJLs+Bkc3bIRfchbijuenY+yjf8emnKVodUomagbL8ND9D6FF79vw8PVn4v1330cD8tQvXrEap599FpL3F6J2jVLK7r0Tl3TthH2FZdiybiHenDUPiwivUIDIrCKlrDYWexsLqbMlnplix5k4ilhlGksmwSJOmTKRJxNBFhJs8iwnk2c5QXiW6RyKW6b9pVTCLt4KimyEYsILqf9lIUpaJlhx9F0XtfIqyCq3QZFkup6iuEVCr9PbtsDjg66jOPUkjKCtyJplNMTVtOhQQIsxIyZOxdufLBDy6+oUp87x8UzyhYxalMXkV98O8nu1KiDsWPdbk2ReBhIx7HTeyukcB20+BgGDgEHAIGAQMAgYBAwCBgGDQFVBoHKJcq06IiaZWHI4rlOqZik+lDx4Ldp1Ro8z2mLh3A/wY34aLu96Ov777pto3aUHTqiTgK8oERPpf3FSi2OwfOVSilNuhsLc9fiW5NLtW2Zg0VeL0fLkDtid+xMyz+iKkl/WYc2vpejdtT2+WrCYtvgpQM3GTYW8+Mt5H+En2ne5E8U5L1m8Eo2btkTN5ACOa9MGCfu3U3bkndj83bdIrJ2OtLJ8NKLtlQ5QUqyOrY7FzNmf4sS2bVFIcu4SIlP5e/KEvPioE0/HuKcfwRdTRuC2RyaEt+/h5FnVqtdB6+OOwiba2uroRnXx675i1KmWiiIikzVq1scJxzTC3Pnz0eT4k7B141KkHX8e/u++K3HZpX9Fl95XIXX7Kny6NheXX9IL365ajEVL16DFiScRCaRkY+RpTqMFgc7tm+PD/32Fs3pfjkD+PvxYnIozaNuq1WtWY+W3W4hMH4uSbd+i/jGtkJa/DTO/XI3jWh5PQ1JM21E1RoAI6S5asCihTM+Nmx0H2vUZ/1u8gbanqoO8/QdIcpyMBmlBLF2RQ/vOJSmyqLy67FUWXmAlgxZfB4jzUhZulbSLE3jJZF68TRTFJ7MUW2wdxX/TPsp8Lm0PFaD44AAlGGMCyl7pYtpHOUSJ12TksV0BqDIVKvIsBNCcAE4w5QhZZVZfQP1q0rA2LQBUw2ltjsOgP/fCTzt24v4xr2Hhmm9Rt1Z1IdPmRGyaCEtFuSbJ0ousw5EDKuGYSPKm45KFBFsmRQvwKhD9tXLGK1VlPjD9MAgYBAwCBgGDgEHAIGAQMAgYBASDjfHfVRwXjlFluS7HJIvET/TDuwzRLrxyuyciQ6GiEpLi1iLJaxn2/z97bwJe2XVWia47z1e6mqeSVKpSzfNgu5zYcRInZE6gEwgNgYYGGmiGhobwBV4/Ql53HuR7/egwZoA0BB4NJJBOQuLEiZ3Yjl2usl3zqKrSPI/3Snce39r7nHPvlayqkpyy7DL/sVXSvfecffZZ50jft/b6/7XoNhxUEU10PM7TWMnGctkSXag1X2LDqa3E3lcXy3ntJSrPSXh8LkZGMUJqjZvqs1WkyMUSW0XUX7Rpt23DfXktW9eOA3jwyE489tUvYYpEWDlau1RuMF281VDpjDLDUudiaBNV9TxJcoG9vCpeqsQ+YBVhpUzNVOzR/mMPwJ+ZxsmzfdpYS60uBAIBGn0liYObGb8BuiFyX1M5Vb7PGWIUYU+zjX2+yhTLy37bJM/lJQn12ApYnB7XLtf5VIJEl/FSLG1X5FFhr+6FGleZdymCm2NPL43EEaTplYrIsrGUWs01y3n6qbjqSCTdLcy7R8XYinrSZdMmWbaZOcn6cxUDpcZXpFhFQyk3bJJiFRWlnLGVU7nKT9b5ytxXxT4VGZdV4CKAci3nK30LKm1yFmG1lF1NYY3HVSvKliu10TtsKb45qscqB1k5W7/+4HZtzHXm2pDGIs9rM/Yzzblsimjr/80TKwJs/qwnYhBo1ZNtxGSpjxWZVscbCwfq2k9/8U/W8vjIPoKAICAICAKCgCAgCAgCgoAgcJcgcGeJMolSkczYwdJaFaGjNh0NpP7j+1kSxjwJb4WbK8OotRPVVzemVFtJmhQpVQTKIldlVyplQKUZljKiIjY55XytnapMPBQx42fKJVodr5tyjdgsTd6UYRYJp425xYG6JnhrGmFTZJTkU+2bJ/EtpBmJRaXZkkSVo7QipSqPwMG5afdqNUfVQ66ykDlswcoGNuOQAoxMUjnCRi+wuR/VX+1cra9NqcHK3EsRaJJmVUZtfma9Vk7Xmjzzc0WM1T42RnHZGftl9a+rxQPd46x6oTUwlRJojYnOKTbfV5RdEX1dJq3yoE2brWqDLWNFwUCUc1Pu1yk6l3u4cGFFYxlE19jHUqO1Nm2Oo/uwy1+KGKt+ZJOE63E5f5WxrPuaXTqCS60ZvPA3n3h1P5oyO0FAEBAEBAFBQBAQBAQBQUAQWBcCd5gom32tdA228osVUXYokkzi0rV5M9761rfoGCKKxFrZrEzA0AsVUVGcTSnRmnSaxmAWmTE+V+qnMpYySaTilJZNslkZbKBgvTDrdl/02trH+vzW2Km5GCq1ERmkNvVaGVlpAqnIoyaThmO0ZrhlsmfNUREzwyhLETOlGivzKLtJSo3IJStn2TjcMNXi2EqNpVKs3KTVlyJsilxbmcyFXMYknwqQasdqI6JLqbhqfpqAWyXUanyFqboWfnb8zEUMjU9pFV7P2CT+OutaE22SRF2CbRJGi0TztSLHWmVVCyWaRHLeiljqXGRz01zUKF3WrtVVMBkirqks62dBkWJTRTa/Wwq7mrF+xkw1WZt/6cenci/Vc6dzoRXZLd8LYx+jfFpVPZjn0T8Y5NiKgDJvsHFd1pfO5NaTM54wzv+5z//+rR8c+VQQEAQEAUFAEBAEBAFBQBAQBO4qBO4oUXazDLmoyI2iL8oMiuxFcSRFlvMsfe7t7cV73v0uEmUSTZNoaDJm9jEbPFYRsgrFNd6rsCmLoyiCVD15peCqcxultdXEV1PNNd0UI1F4JamukKJlg5jnMJRX9T+JoqkwGm8pkmiQSotsaqKpvswFAONYHqnfU+7S5sKALulVxykirI6xyLdxLruTiq1Sai2yq+OblDkVceUiQplcV09d5yJXkVaTfGvwNXFUnNaB7548ixtjU/DoiCR1MvMYzdWNeRqqslGWbczbyEm2VOcySTcBM0hqpTxaY2Oe06qmNny0zPunzqwVZCOCyeDI/K4O09ekxjMIsHGJ6rXx0FiGY/qyTBJtqMeVu2fsY5Bi5ZZdIdcm+TXJvlFabVxbGSfr2VILA+aiw7OMHbOI85oeNNlJEBAEBAFBQBAQBAQBQUAQEARe1QjcWaLs8xmRPjQ5KpYcuoRXqXqKfiiXYRUFlUur0uubbdWEVv1svtazNJVFkxq9OlFVqwJUU1UGsS47VuZVSm1WaqvRw6vKkjWh1MROEVGl8qqSbUXKFCnlZypqiURYE1CLKGv12FCKnewBVmZZmqSqY5SqrHp+Vbax7vFW+xnvGWS3QpItkm4pypr8aiKohrchQAMy1WetHaAtcmwtXliqcrWpl7mPItRGT7MaxzTL0rfNXLioko719DTxNQiz1W9slT5bZNig78biRUXENV4Z+yoibZLu8sKFSco1WkaZtk2XT1s9xmb5tlauLfyJsybEBjHWiwPqvFr1N5Vra5GhjJdBntX1Hf/M73Ks/KvzkZRZCQKCgCAgCAgCgoAgIAgIAoLAuhG4o0TZFwhZwpvmP4ocW6qnJh2qdFnVVGtFT/EURZaMnl71RtkkSvMXRVWMXlmTs5XJjsGvrB5Ws0xbkRZt8mQQKU3OFRymilsWAjXZVOdUJIef8xim5uoyYEU0LdKpRzDJlKUCq7k6mNWrnZ4VCVbEV7k4m+XWWm1VxFWXYSuFVZVKm2XK+liSZl2ebJY/60kaCrNVzqx6jjVBNpXMsppZtWigM4t1L/NyhVhdgyad1aXOWtJXUJv3wiJ6+lExyLrBYQ1irEy/jI+M18b7BgG2uL31lFU/PJpYWosZ6jaoncx7ZJVFW6qrVnLN+2CUV6t5V6n5pvpcUtiYfFYTXT2m+scoubfOUVanzTtvcHNDkTZ6nU3jL31ZxvOmlX7da8x7ZOJVHk+fxqT9ZZXfwLpC7g2FXI19/DMf5RFClNf910cOEAQEAUFAEBAEBAFBQBAQBF6lCNxRohwI1hjkShFdflNmUproautrQ6XTpEuTHP2J3tlQNQ1ipcmylhxNpbNM5kwiZpIeReiM3azSZfPE5v7qeKPs2VAI9XnMcmFDSDRJrSZJFkkz2JfB4SsqpJ6bOU9tWMX+XU2Qdc+wSYp1WTJVYEsVLpcpqzmYJcpqThYB1nMyy8zVz4os20zTLLPsutwXrOdt9PnquXEcZc6lCLUxL7WgYCwSGP3Mal/jQqwFAfXdPLhCgi0F2Lg863aYL6yzVdDR45n7GX2+5jHVx5eVXWs8teCgJ10pdzZ0YH1FJi03rm3ZsZVPdJWCflyMRQ31Uj9B5ntW/7qhGltmXQZOGg+9EGH2T5cVY9VrrMY1iboxonHtenHBKHe3yt+NCRjjl1QslCbhLHVnufvxz/2enr9sgoAgIAgIAoKAICAICAKCgCDw2kDgjhJlfzCsUTHKVk3iYfWOakKryLLBRSrfKgTWIoEWwTPKhy3CYhBF41DNdHWprCbUZdXPoF9WL63uEbZ6ffVY5rEWoaxSC41ZW2TJmJ9hOmWe0ySgmnwrp2edBWwQcctsS81XK8KKhGu+ZfbummRNv28RMKuUVynb5qJApZ/ZUorNOVeVRpcJr0JBlTtrKIzydgN3k2DqeRsLE+o9C7dlfFhfrz7KvN7KfhZNrSp8NqsATE6tq6ut/c1fBpNnGthZI6h9DCJfJvPmeR3sMzYeD2sRxJyHMYA+n5q7wYtf3LOsibMhH1vlA0ZMlVbyzdJ1vTBRddWaXFfcrNXoRuWBbqY376lBlsuXo/uYzS9lIsfKA0WQlamcqkJ4/m/+wARAvgkCgoAgIAgIAoKAICAICAKCwGsBgTtKlAPhWk16FLkt6j5PpXCaxNUki+q1ITAbWbrVjshG76kiLVaZcEXVs8io1XdrlS9XXJkNclNWEXXpc6WkWZfXavZqsfTKuS2X6XKZs7lLWV3WRMoY33C1NghvWbE2x9XKsT6PSXRXEHiL3JfjlcwSbIO/q38r5dGWAm9QR80mTd3bIPTlrZoEmosTqsxak2OFY5VUXFaD9XkMlbZKtzWJr3Euw7XcLE9X3NK6N1YdvHWkhacey7x/5uQssqx20YUAVRM3+ofp9l3h9RVybBH36nGUSdmK0m4DRzOb2YyiUhFdZddxsyrAYNzK6MyILNP912quFv7W/bKeO61WU7tWxymSTFKs1GOVM83QZ76lSLJRqq8+O/33f/ha+Fsg1yAICAKCgCAgCAgCgoAgIAgIAiYCd5Qo17V2GiRR/afZsPFlkFuD9FqvK8TXKhuuIlqa4KlDTNJpqrCaSFqKrC5b5utyL691LqNsVu1rkVpLdS4r1HpeaheLWJtjKfKrVVlzzlUKqVXSrK/BImh6fpahlpqORcb12SvnsB63aiz0+Q0iW3avNrmk5o6m0mqxSzWnsllWmexrRCqE17wss3LdJN9lSdwYSr00DqliySZjrrDm8i+I5sW6zNq4J3oIdbx5jww9uvpAvlJt0uo8hMAQfFd8bk7ErsuX1c4VRVkLvvrsRg+wZQxmEXfd/61K3lWfuCLH5YoB83lTR5vZx4oYG1UBak5Gn7K+51WqvvEMGOfUaweKAOt5KbWY3xnfpR3VLQXZLLcukjCXzDiuc1/5S/mDIggIAoKAICAICAKCgCAgCAgCryEE7ihRbu7ZZTlraYgspbTSa1spU66YVJVZYfkYTco077HItUFAjfgls6/XUm4tQytF3KoU3bICrByorRLuslJtkVPje9n1uVpZNPRRk2yqizFIdZlolV9b+5gslbsaWro61CKYFSlVq7RlbIxrL5dum5KrnlOFLZeFWGUmZpBrQ7ktaoJnzmmVh9JQhK2+ZZOBWosEZfKqBjHJ9EqibO6rZ29ckIVKmSivPG2ZFFtjaVXXGF8TUXU6ElnjGszMZLN82iDJVQRZw26UtysDM7tbmaeZ0Vi6YsHAXPcNl43cDAVYvS5qFVkZh1nPkrmoUV6wMGav56fItSLJiggXcyTIBjlWhFnlZmtH8UKWgnIWxazKq+ZXnu9x/yvf+vvX0J8EuRRBQBAQBAQBQUAQEAQEAUFAELijRLlt5yGD3FaRQU16y/FEylhrOTHUZMdoErVookGqLFKoybJJBquIs3Gc1cNsfK7HNnuUTXZUnk9ZuTVVbqNv1zTU0kTKPL9Jokraacoipgaz1Q7dlpqr52sQenPChiOyKdlaJM66KoMQV67T4J0G0TOor/XaINXG8Zri6THL5zIJa/WNM9RdY5SiwsHC0pqbNaI+iITQIsvm82/sZrlWm/OwZGl1PtN1q3xOc84mey4z4HJptDlnZeJlvKdnps+tVWQ9DS01m2q0IrUWX+e1snxamaXZlWmadhg33ML5QzUk5egm3T9M9VeVQ5dMcqzJuFHHX8531h3y5v3Tp9eom8RcH89Sal1qTbWYJLhANblIYlzIpVHI8ovkuKTeU8TZisDiEFe+/Q/yl0QQEAQEAUFAEBAEBAFBQBAQBF5DCNxZorznPoOSmWTUYjW61FUTRVMNLquBJsE1S2IrxxpUz3Istsq59Xhmhq/Vi2zsYyqwJuG2iKXBi8xxTLKoRzbdr3WrajXx1cS4ev7qtVl0rNlkpbTaUr3VAar/WfW9WmRbj2tQtHJRcpkwl8lrmR5rmdWAzCDOJojlxQJL8NVqsr5jlWuqPsZQmZXBV1nTLj+q1vjG3KzjLdnXegysk1tTMHuULQz0oRVzLmP1oKJGVyKcNAvVX4aabKrHVfFdaiiDQ6vPjagmgxwbWdPquy6rt6oI9AHqmEo5tWHKpb6MnmH13VKtjftY/dxZczW+K+JeJutKfdaKMYmyUoz5lc+mkM8nUciQIDObWpdhVynfFsFW8VV9j//ja+hPglyKICAICAKCgCAgCAgCgoAgIAjcUaL89Mnn4aT6V6ktrhCuCtQWi1xByswdTMHUHKNqnzKhtTRWRbJMglz1WdWnmhAuY4rL3jEvvbzLyvkYr8sZzuZAxruVfSveVtUk9xYPlpqrIXRauqslQi87w4rTlD97EaVdPu3yfuYplk9kGU6rz/FmD0T5uqvOt7xiu7pu26yxLi8TaCSNEy7/Vl5UKTuXW33e1TCXhzZ+qJR3Wx8YDtlWYXjlMlcFp+pJM8m6ZuyGsmwRb93brByuTQW8crcq12lUr5dw7NA+kmrJUb7FUy8fCQKCgCAgCAgCgoAgIAgIAncVAneUKOdyORJllsjKJgj8K0LAxRJxIcr/im64XKogIAgIAoKAICAICAKCwGsegTtKlNPp9DqJ8q0UvzuI/Qad5g7OWIbSCKx246qV6w2AaQ2n83o9QpQ34FbIKQQBQUAQEAQEAUFAEBAEBIGNQuCOEmVRlDfqtsl5Xk0IiKL8arobMhdBQBAQBAQBQUAQEAQEAUHg+0dAiPL3j6GM8K8cASHK/8ofALl8QUAQEAQEAUFAEBAEBIHXHAIbSpStTN+yGZMJ57K8342EWLsfG27T1py015ZZbvtS5rXyGqvHVpe2/FxVOcdrvO6bj2/FT916oNWON4ys1jiBZbsZzt2rHWrFaK281+s+S9UTupYxV+J9+/Mp3EwzsDWYna02nhDl26MsewgCgoAgIAgIAoKAICAICAJ3EwIbSpRXB2YFSdNO1quTr5XHr4UUrfUCDRJmzkXnEr808qiGUSlIVu7x6sTUuJL1kEjLxVrNs0h81GzLRL6Krt6K3FuZxsYcmWlsEkMVrWRnZNetNuv8KkNYxXXZGbFlXVvlOItwcnyaRqv4a30ejq3OYcSE3W4zxlDnU/Oz5ma4T6s58ruOfVqx8SB6VFdixdSeK6/rRVbgPIY3S82vslBy+xmuPLUQ5dvdU/lcEBAEBAFBQBAQBAQBQUAQuLsQWCuPXNNV3a5HeTlptMJ8zPxg8wwrCUv1MZaiaE3mVuroSsK4jJRqImxl/KofFOs0vluEWeVClaOhjMBfnWH8InKoCZpB6qqJqJqjjiyiWqmIs/W5Gj+XL8LhUPnLFVJWPW55OsYAy0jhsv1uMr5xbpLGmyik1meK9Bo5xUAunULJ4QKnpa9HMV1FAOOpJFxODzxuBxKJFAIBv4Y/kUgaP5PAZvM5naPldDMHmWOqoCQnM5AtXJXJm9fr1fvGUymO5yI5VZM0iLDO11Z51E4HnIpdm5vKLrY77MjnMrAxW9lhDljg61zRznHU8cSXGLuZwaz2d6jj+X8ymYbf7+OxOX0fFc92u51Ict4uj5fn4TxLDrg4zwLnrMjyS6kgUFMVorymPw+ykyAgCAgCgoAgIAgIAoKAIHDXIPCKEOXZ2Rj65tPMqbVh75YG+MmpNKfjP2XySKKXKZTgcRpqn0FiiiDHhEupmSaBrFZGdQauUjurCa1JNpfdEb5HXZSk0MaoXEWu7Hjq7Bi2b21Gg8+OJy9O48C2JtS4bcjwhF4XJ0iSluN8XCRuBRIyY64Vkp/ne05+puZ4eSQKn8eG2VQJh7vq9H7W52qc8zfmsKk9gqDLGEPpoIrgqX2UUqtoo3Xtim3nSAb7JxbgC4ewKeTCpZEF+D12zCQLONJdv2z8Wymj6jNNJklIjz/ydzgTDeMXPvhOXDszdY6LAAAgAElEQVTzFD79+X9C7+EH0R7M4G/++ovY9/DbESguYXR0AQ89dB/Gh/tw4fIYDh46imJiFFcGo/jhn/lFHN1Sg0987GM40z+Fd7zjvRi/+AwuzOTw4Y/8NvZ0NeB/ffYP8Y1n+/DjP/lTGL3yDC4OxHDk8HYMXjyHy6NzOLrtEPpvPIeUvw0P39eLQEM7LjCP+w3vei8uXbqAvd1t+KvP/CVCOw7jd379F5EeuYz//kd/gcbe3dge8eHvv/QltO5+Pf7jv30Af/ipL+H3/++P4i9+/2O4MreI3YcOwxYdxze/8xze9qGfQOzcc5jNOfHgA4dx8pmnMMhre//P/hLedd8efX+NR0UU5bvmr5dMVBAQBAQBQUAQEAQEAUFAEHiZENhQomyVwk5NzOHkVApv3NGCG2PTeHowjqBbKXoOvOeeLrhzaXz+mVEc3NZIUlyCn0rg+FwKs7OLcAR88JLmjsYL+OCxbgyNzCBOZTCZymIxmUGe6uf2Bjf8PhcWkjkc7arHM1cnSTwpkpKEOkk6o9wvzWO2tPgR9LowE01jeiaNPd1hnB2YwUjShp9/0xaUkgl88dQ4ejobEcgkcXwsift6anFxLIqm2gCi0SRCNQF01Tjxvb45HNvbiQPNHvzZI5fRu7kOfSTMzQ21uLcziMfOjaOppQHv2NWAZy9MUt4kYR5bgpvkWimp93XX4elL4/DUhnGw2Ydnrs/iCPGZmVxAwu7C/FwMkdZmvHdnBJ965CJ6SMCvq3nU1eBAux/fuTCFHT3NeKAnYqq0SgFfTvrUQgL1WyAbw4d/8zfxjn//YbzpQC+e+eKf4vf/4bv4sZ/+Ffzgmw7g13/6V/Fb//0T+Pyn/huG4hH8+n/4Ufx///DXKKaKGBwcgMdVROvO1+Fnf/LH0d1Sh7Gz38Fnv30a77unF49emMeh+iSu2jfjP77vPvzSf/gI3vZDb0EilsWZK88jng7h53/x51EbPY//8ZXj+K+//dv4q0/+HqKtb8G7W8fxvYkizn3lr3E1G8GxNz6Epsw0/O3bkJgax3v//a+gePVJ/NpH/wTv/omfwI+/7234yG/9Bt7yk7+DtvGv4Cc++ll8/gv/G1/9xH9FjJFNw/ZmfPzn3oGPf+wv8Mef/QR+88c+CM+hh/ETbz+If3jiIn7wUAf+7qkreP8bjqBz5yFsqg+WS77X8/smivJ60JJ9BQFBQBAQBAQBQUAQEAQEgVc/Aq8IUZ4cn8MJEuX3HuzA8csjKLrcuhw5l8mirqUJu0Il/OPJMdTU+HSja43HgaGZFEIs2X3zrgj+7ukBBMMBPHxwE2oLKfzxdwexq62Wyi8V3XweUZbStvPYORLl9xzsxInzw3jkRlST0p6mAMuIXQg6iiTERWymKjkVS5Oc2+AP2JElkVxK5/GeI52YGpvF49fn4fP50Oqj4svi32I+g5qmWnS6C/j8qWns76jBzGIC6bwNezY34vXdtfjGyX40NgWRylKB5lGjC1mMxzJoa6jB+w+14BvHh5Cj4tzMc8dTearmwFg0j1qXkyXCOSzkSkgTCxtJPIpOvG9/M05cHUMdifLhZj8efX4A9Q0BJLmfp5TH1ZkEFjNAL1Xqt25vMJXRF6ujhQKvwOHExae/jP/8ux+Hv2krPvnpzyGcnMJXv/Il/OmXvoe/+Mwf4a8++jH8+h98Ap/75O9iPFtPQvzDVJn/GJ7GPfh3P/JOLPRfxmc/+2l49r0bn/yND2H+8jP482++gB99wz5NmPf70lhqO4pfeO89+E+/+GF0b2vG4FgW/poi0tkgPvRTP42O/CD+n39+Ev/tdz6C//lHH8NC29vwvuZhfOX8NMKI4/njT+NqsgE//Y4DvE8F9D39FH7545/C7roivva1R/C5v/k8PvpHn8O//O2nce/bfhTHP/9xnOLCxP6H3o7I7CiOXziNfe/7ZfyfP7Qbv/Cf/xR//hefwC9/4P2oPfZ2fOBNO/A3jzyHh7bV4dmBRbx+/1Z0738Au/kMraVfe+WvtRDlV/8fOpmhICAICAKCgCAgCAgCgoAgsB4ENpQoWyXUC/OL6IvmcA9V1xvj87CzF1aVUGeyOfjDYXR4S3jk7DhLjQPYFHDiyWuz6O2IIMSy6kNbavH0xXHMF5z4gb0tcBUz+MwTQ/jA63pw5vIolpx+HOvw4ZFzk2gnoX3LzkbMUIlW5/OUCiSwNZgYncVo2oYHONa3WHJdU1+DLhLhBCuqF2IJzBdd+LF7OzA6No/HSJS3djaQkKfx5XMzuH9HIzoag+isceORU2Noaq5FO+f7zOAi7t/Zim6+f+raJGJsjO2q83MBoACf04kX+mfR3l6PezpCOMvrKbLsui7oQSan+oSBWaraJ67MontzPVpY/n1lIo6DW5uQjsYwmXOgt86FqYwdD22J4Mz1SS4G2NDJ8VWfseqBPjcUxa4eLjI0+W9KlK2y7OTiPM6fPolHj5/Br374tzB37mn8+ef+FxpZwvxLP/V+/O2ffBrv/4Wfx2Nf/BS+QcX1wYcehjNQwtve+UOod2XwZ3/w+7g2m8OP/NTP4t6dnYiNXsVXj5/HB9/7TnySZc998y78l//yYXQ0hPDtL/5P/O03nsPP/ep/wvAL38RjT1/Eg2//IN57rB1ffuoMPkTy+q2v/yPiDYdwb3CGZDfGkvwc9u/chn/65vfwg29/Az75B3+Atn0P4dd+/scwd+MM/vDP/xae5m78xq/8LL785X9GpKENg3038NCDh/Htbz8Fr7seDz64A1//7in8+A+9Ff/0hcfwC7/87/CnH/s9XJhewNvf8Wacff5Z9A3H8Nsf+TCuXzqB3nvejh3NVJRVP3lVn/RafpmEKK8FJdlHEBAEBAFBQBAQBAQBQUAQuHsQ2FCivBIWw3F4RU+o1VO8Wm8xB6j0JBuWV/Mk3Zfnc3jd1vo7ivrKuV0emMLZqTTeur8DdT4qy1Wu0dUnvpWJlmJh2thrFSKWWEqibzaLg5trjeFe5NC89stbi5HXytFudswy87BigT3gjmU94Dd3vq64Yi83ILu5ydjNrnDlOTThX2FytjZ0qvuQX3pP8spzCVFeG/qylyAgCAgCgoAgIAgIAoKAIHC3ILChRNkiPPEES3OzQGuETshqI3vMk/woM6y1kCVleqXdjbnNLabRoEq0b7IpxXVSlT1TfS1Lrda+/Gw6nkND2LPMgdr6eKWL9WqnuCUxXs9TQBI6Hc+iIeTVvcUrLaUsYr4UT6PEEvQQzbyqzLqX7X8z9+Zql3BVYqw2HQtlxnGpz62oJGuM6uuz5qXmYr1v7V920jbHVVFQOh6K98rKqlbnM/ZT/ejGz1Z0lOEqvjySq7JmYiQ1GxFWxmKDmnM51knnXRkGays36zrU4kT1XHQAWZV5l74207l8vYZeQpTX86DLvoKAICAICAKCgCAgCAgCgsCrH4ENJcpW/+fkVAxT6RICrhLYvotmTxGP3YjhBw+2o386gd62MMZmYkgW7HTEVvuUcJRl2qOTMRQYAzQ/M4/xohfv3dOAx073I2b3483bGjC3sIS0zUlzLTeuTC6hu7UWEWcJf/XYdWzb3oKjm8LopwGWi4ZgrX4bHmd5tzsUxlt3N2J6fgkDLM8+2BnG+UH2JQd92N0a0rlCp/rnEKkLoc5N92qDs7FUOolo1sby8VrMLMRxaSrJsvBG5OIJTNDQe3PEjQssI64l8c1k82hlGXKJ0UjD7IvezfLoM0MLaGoIo4EY9M1nsCXiwvFBlgXv60Ahm8W50SVsagohk0pjOJbDEV7/xHQM3748hzce6kRPrVGurlzCq/Okb0n2TEJcWQio5BUbP1kpWYpGvpisv/of5zszwwqeRiTY7TYhyrdDSD4XBAQBQUAQEAQEAUFAEBAE7i4ENpgoG6XW/UNzGKDKO0v3afo0MYaJebYUC310uD47kaAxV4jRSllsZ4/x1YE5bWrVXe/F5YkYnB4P6rm/vyaIh2nG9MTFYfTPZ9HNvmEH+4EvjMextcGL/oUMHtq3CdvY2/uFpwYQp4q5d1MEsegiBsjOOyIeJDJFNERq6L5dgy+eGCJLZDYvjcMW6NCcJUP6oXs3Izc7hycGl+BnT7GbTto99X5MRBO4OkmXbMYf3U8X7K+fGsQMiX+QrlyJxRQSDHhq4Thpfu8K23F6Mol7t9RjcCoOpzLsyhawRLMuH7OFtzV58RT7oHvba6kSA/czomqehP9fTtMBm9ft9toRJ0ibeN45yvCL7Gl+cFcHiTVzg29S/n2zR3BNJdBVJe8ro6aqs6gt1bX6vWXn1YLt8jJrK36pOo+6fLzxpkHWTXa6cuwygTUaibWKrkrky9nX5gT0a3NRoHoRYa2/mkKU14qU7CcICAKCgCAgCAgCgoAgIAi8NhHYUKKs8ocdLK++PjiLPsY92X0ehFXeMEmtj8pqgaXQA7E8jlD5jbOS9o29Dfjac+PYzhin8ViKPbxxNNaH0cZ849m8A2/f04jvXRplRFIQg8wZnk0UMMdS6t2dEQxMRNHQ2oT37Ajhq89NYhPLvCepAs+m00hSxW7n62giy/Ei+IHddfjSyUFGSNng9TlRG/Ajnkhi39Z2+BJRfPPaAsI+NwKsFB+YTKGdRHyJhl8fONiqydq3zg5jZDGPepZwLy4k4aIaXc8y4obGWmwOA194fowKtR8BLgQUVP4yFwcUsUcmzWtKYYLu3Hs55yWe8+GD3ZgamcTXriwg4nehi+p6K4OmR6IZLMbzmOCc33KgC1upQCuirDKg17VVEch+mpUNLBbwwPZGuDk33T/N+c1MjCDnDKGN89dbMc9ALvvyc6l+a179On2v1GDIkewrFTaXy/M7Lb9XbPmscvEuoS5EjKq25W3rRWZgqzm9+OqTyTg8fi6c8KMMFyQ8HpYCrGNbbzm9KMrrAFd2FQQEAUFAEBAEBAFBQBAQBO4CBDaUKFsKYTqTR4pxUIYhE8kev8fTOQSo2E7MJ5lR7Nfvh6ioxkgMXQ6bJlRL8RRiyu2ZpdUTVH27GvzMTmaMkmJrJHkqRzmRByJeB2Z43KbGEMJUgmeXMiR0JFUcZ2EpjbzdgZagE32TcZY3s/yZhHSRZlojS3lsbfRT7aUTNW+emo/PacOV0ShqaoN0fC7hIt2oO6juKtJW43czcsqGr79Akk237bftaUIumcQ4y6vbSZpLvC7SWdyYTaKruQbFJEkxledukvQ0yaLqs86SLE5SKe4kcU4kMgiF/PAy8ukaS9BDHD/Ea1Gbi1nLscUkplnWvZOKOy9Lb+vpp1X4Gyq0HZf6x/GJb15HoL4W/9e/2Yd6J4lniRjRcfr0c08jRrU9zwUFN/OIA+EgnHwxH10ihi7URvwYHZrSmdS1XZvQRTfvS5f6ESKm6TTvEeO1gh4ve4KzvJ4QksSk5HAgz0WMnQf3YnZynKp9HAvsLw8zqstB9V31kqPoZhRXnsr5Ash00VzTwLEbcfXGEG+vE9u29GD48jlkHFTX56eR8bpR5wmijvcmnc5yD5s+f0NLPZboIt7c0ICRuQFEF13Y37uV1zOOF67SWbwuzBgwPih8pmyspc/lSKaZVZ1NJ1Dbvhn7dm4xs6iNXurbbUKUb4eQfC4ICAKCgCAgCAgCgoAgIAjcXQhsKFFeLzSrumJXDbKW0uO1mEffSkEskAxaxmErxzLKftmvTMJXF/ZRwTTcmFfdqkuaFcFdJxjrVTlXG171iKveY3J7fI9RWmfG4hiLF/CR9+xBmL3gBaUosyf7wpmTNFtjljPNxTws/c45vfClFkmuZ/G6o/swOTmEdIEEmjFWCESwk/nRx0+egZ950wG/H6Em9lP3j+hzBajQUz9mJrYL165N474HjmJ+cgbeYBhLM1OYmZlBoKEZTY31SEzOk9gOwhFoQJPXhuFJ9mM/dAzPPX8KbVt2YcemJjzzxJPIcz56kcWWQSbvxuFDu5Dl4sb4tassgeeiRGc3Bs9fRvu2vaw2KOH0uSFs7ellNJgdA6OsKBi7hrjbje3bt6H/zDkkSjmkmEXtI4HevHMv9mztXGY6drtbJUT5dgjJ54KAICAICAKCgCAgCAgCgsDdhcCGE+W1EL6rw3MIk7S0Bl2ropmj2ZUy3trWFHjR52UyW8ijn+XdPVRqF5ZSoFis+1k76gOgSHxTMruUTGOeJl1dVH1XI9lqjHmqzzm7G62h1edXPfharnf5ZErMll7CFpZcG9vyWazsyV2voqw0/CLJsHKMvjYwjj85MYOP/vB+RFTptY7rWr2UOxGbRTzvQjMzpzdkowu4UvnDNTRUewlbYmkJbpZfq2qE229FDA4Oo7O7mwXmhhu32taKrRDl2yMsewgCgoAgIAgIAoKAICAICAJ3EwIbSpTLpdepDJ7qm0FTUwTt/hJeGFlCT0MAo/Np7G4L4u+e6MeDR7qQY4zUZhLGufk4MnSzbmav7g06RHfXuzG2VGSvchEDbGY+yGNO3JjleLXYEnLg1MgiTbe8NAZbxDvoIt03MoNLMZJkP0uLqSQqR+oF9gWr0t+Ghhr4ChlcnknjMF2rM0sxfPbZCbx1Xzt21ntwcmABm2m0lY4lMUeyfaynDtdHpvFPF+bx7sOb0B2w47mhGA7w2LmZBURLbnQFHThJV+vutjrsoMN1NJbAWaq3e7siGKNz9XyavdrsYW6m63WAaqYyF9tJh+3LLPF2sBzYxar02jBLw+mkfV9vE+I0IDvH+amf61iKXRGt1+bKvJKIs1Vcq+QXro3iL0/P46Pv34caEmXND0mi06kcFdok+6mdqAl7if88/FSOXSxXzuTz3IVxXvkMUjmHdi7Ps2xZlaGPUSkO1dTQmM2GXHoRI1Oz6NjUAy8xd5aymJ5mr3ddHZz8PJNKYGQmis2bOlDM0Sl8fgFBnsPLVQy7KrUP1KCWfeFKBV+NsN4kZrt8qbc1G1sGioljVf+2XqK4RYFA9eFClO+mP3kyV0FAEBAEBAFBQBAQBAQBQeD2CGwoUbbMvG4MTOOZkTjqA25Srxy8fh8yVHJzJZIkkig7y37zdLwaoslXb0uIhDaFcCgAVz6HsUSRUUlhXKLq6mSvbZD9rQn2viqTKCcNora3BXDy6jSJHRVfku8He5txlUR5MMFd2Is6S7dtVbJd4NcSCWETlesmZw59NBF715Fu+EjavnJhFm6PCzubg7g0OIOi1w9HNoOS24MPHO3AyMQcTowk4KFVd5x9xUvpAprYk6z6nx00jqpVmb0knrC58G+ObcLQ6Cy+dXEGbc0BOm2X2JfMHmh1nSTFW8IuPMuS5tfv78LM8BSSHh8iJKJJR4F923Tlpmq9wJ7nBHtwd/a04t72AE3PDFO09W5WLrQR02XDeRLlPzs5i4//6EHUOZQ5ljLnYlTX177Jc8bhZYyWz0WDtJQNb33oITz37ceRIC4Z9pg3clEix2ufnZnEnvvfzAWDLL72Qh987KOezcTZ980S70gDgnk7khy3Z+smnP/ueTR1+XGdruetnV1IzE4wzkuVrxcRqIvQLK0OXGPA6MwgfC078a779pnxV+pKDTJbrfYu+9litmpPMw9ZH7XiZ2M3M+OrCkBL+a8y3xZFeb0PmOwvCAgCgoAgIAgIAoKAICAIvEYQ2FCibPX0jtJt+V9IHFsagqhlJNK+rS0YH5vB8eG4zlBGqsiYpgJ7aFO4byuNmRbjuEJ1dVt7DQYnF1HP42jEDDuJc4rkOkSjqHYaTDloODUep5P0dBKdJMkFkrA37etEciGKb1+PkWz7sDVox3cHF/FWRkt988IUDpBIh6nqPt43hzcc3IxubxbPjKUZWQXGNGUwxiioCMl0m7eEUyTnH3poO1Jz8/jS+Vlsag5Tjc5jeIk5x921uDAwi2AkhFrysJY6H+bp1P3AvjYcPz+IZ4aZD03V2M0+3jCznUt2py4tnqUZ2Tx7gXd2hHFxOIbXb2/G3HQcPuYkt5F8T/OzDIl4Hw3BuqlAK/fune3ESKudL0VRNkrQFVEe4ALCV/ti+Jk3boVfOXIrpZmYXbp4EZGmFnio7MZZwhyINKKecVzTk5O6j9npZsSVssim+pzj9fv9YRqPebjoYaNhVwIJlsbbuXBRpPGXgwp0jvOMRCIoMk+6kE9ihhUCjS3NNN/iYgXHp4QMNxcdCiUHc6eDOH2CfcjBVhze3QunWTq91jLoV+L3UhTlVwJ1OacgIAgIAoKAICAICAKCgCDw8iGwwUTZ6I0dHpnF90gc33qwTSuIyhFZdQQPzKeYFxxAmoQqQKV4jA7YNQEPksxUdtAd2UPlcYEqa2uNBzmSOpAoz1GhbQu56SJNlZXkT7llTy1mEAnRdZkkzU1nZFZsY5rvKefsEMfN0HE7wMzj8TnGCDGiykmyt0AVu5Nu1uqYZE45QxumVzNUiYMsK85lcpynEy0kr3nuM0ziWlPjRz3NrgZoBNVaH0Q+ncECj22gW7YSLZV1VoDO3blsjvFWnFPQo8fUTl4k+Eq9LHCsKIlwDY+JkTSrOYY5R51BrOKXqBxfvTGJb9xYxHuOdOq+7Rq6dBudty+NKN/qcbpZT/X6e63vzEP7Sp13PbMXorwetGRfQUAQEAQEAUFAEBAEBAFB4NWPwIYSZYv0ZEmESyybVqXLG7GtZsq1KgFbQ1PqyuNu56p9J4jeLPOfs8SrrYZuz4pjc56Gwnq7s6+OrnW8+m6MoAi30aNcXaq87Fzm6VZCdNPrU2Pr+K8Xz/J2mKwsf77d/hvxDN3qHEKUX+k7IOcXBAQBQUAQEAQEAUFAEBAE7iwCG0qUl09duSxXpSmpjF9N2tQ/uhlVkzil7Fb3oqr+YoN+mTub7aYWb9R+VPyvfJxF1qqcjC2yp9/SCFTOZfxs6rX8Zpxv+ckqZNKEb8U59KDVU1RVytacNPu0/llOI6vOXDbsUnNUZdJqUyXT6uByGXKZUa5NWV7Zm6uH0xiXIV9+i1Z5OqxrL8+86v4Yt275/XrRwoIJvs3EXMc8WT/f5Nkun/MmY1cT/5VzWPb6Fue6XV/zrX7thCjfCh35TBAQBAQBQUAQEAQEAUFAELj7EHgFifLdB1ZlxiuV3Jem7K4VgZsK3eUP1nn+VQZ88QhGXJTRB22yfk3W1XLGCj6tIqUU2TXH1YsUOrNZ01R+VeKWKosURhRVZT9jX2PBo0qNXmG8ZfVlG4sGK+ZB1d1YkjAWWPSmFmBWKPCV61GfWWslvFbOR5XuV1/3WtRsIcprfZJlP0FAEBAEBAFBQBAQBAQBQeDuQGBDibJFOpKxGGI0faJ9E2aiS2hv70Ahk2Lvb4EGXMr4qQYJRiLF40kEG+vgKBT4WVFn6s7RSEs5UjtpAOWgQ7SN/cVL8ShiiwXUhd1weH2KzaG2thax6BwjjPIIhRgxNToIW7gBLbUhjA6OIU3n5i00i0pMT2IhQRfnhhAWGQHloSmVx8MeaPY/59hv7GR5uOKB3kAIxWQMi3TKDvq9SKX5na7Qo6MD2NSzC6mFKSQYOeXiZ366ZDs9XuQTCe6X5LFBPadwbQTZdIJjFxDl9YUZpaQwcPPzQibD4xnJRJMyL/uma3itqfgShvr70bp1BxKj/XDUt8BF5+4cXaRr6moQoFu4sa1TUVbklyc6fm0WSThw/9YG+Ng8bVBMmnrRscvpZGO3ueU4N1Uq7+B7jtVyllcQ77WQSzW04b69/vJ7RW5NkX3Fb1mF7qve7wJ3dLO3feWm8FcRVerGVpYATF6t0TR/LhPsW/8yC1G+O/7YySwFAUFAEBAEBAFBQBAQBASBtSKwoUTZIkbxuVmcfOJpFH1e+LwezE1N0+W5Ca4U85I9GcQzLkQnprF9z266XdEZeirGbF4H9j10H8bOXUCW+bqzN4aQ4rGZxSz8YR/qaxsRj0VJ8JyIk/w9fP9+PH7iu+RCERpu5TA9O0sSG0IulqZtcwARtw1Rjx9He7vw3OOPo7Zrm84EHpsjOffZkaJjc00wCA/doIemBtG+9R40Ja/iTLRAw7F2uO0pjA9PIl2I48C+YyTMfYyeyiOiypidRVydjaE+VId68kC3z4HJuRIefvgefO/Zx5D3t6PO5oDLybgqGor56GQNW4DGXzQeIzmbmBrH3gP7MHDtNM3BAnjgngM48Y1HUeB8FqMqWzqCkcUlvPcDP4KgncqtGat1u5uu8FeF5Hb2I3/m6+fx/HSGRmc0MdvUjF97Y5d2slZ0+cRj30DcGcaWnk7U0Ck8RufvyetD2Hx4D1LMSi4wAqtEok1NWMdJjU4uoaPNz3isPDpa22HLzGJskYsPjOjKlnhtyUUUudDQ1VyLgYl5dLVG0D8wzMzlMPI0SbPTATyfS3GFgO7ZpTQmFuls3tih3cHn43EUsgVGh5VodObA6NQUujdtoXHaLNVgWpNzU+pxjgsi8VSS8wLauzpRik1jPpXSCxo1NRFEGlpgTy9w7nTv7r+By1yAaOzqoTlbkC7deeZF05HcVsAkjebCXDSpaWxBe1O9VslvR+aFKN/uyZPPBQFBQBAQBAQBQUAQEAQEgbsLgQ0lypbSmKcqmkyktaOzytCNLSyhpqEBdirHdpLMKIlZgaQuQGJYyKZALoUQ1VsniWQmkaJTtVeTa1cgAIcq0yUZLSoV1O2Fp5jG0y+cxz3H7sPFF55BqLUXzVSadZoR44wKJEVOqs55krdpZjLv7e3ExMQU44paScozyBftmB/rx3W6Wh/Zv1urx889/V0E2ndhB+OpmFyFInOQ/QEv+d8iFql6b+rsxNLCNGharSOrVJZykQoto6CpwrpJtrN48nvP48C9x5BPxeAL19EBO8jsaCrhKRJOquklqtCNtTV8L0F1PI464pGiUl5y+bTz9/T0jEpjYvayi4SOsUq8jo6OdkYsmWZZVeXRN3sErdJoG7O1vnZ6DPu3t2NmYAR/fjqG//Gh/fDxBDYuSIxduYDLw/0kpy6qy/74Bp8AACAASURBVGls3/96zJ0/jfpdO5CiGj+9NA0mYvH6SnBQ/U6mg7j/aBNOnutHbYCxTnsb8NzFfiwM3kChpgGl+QU09+7Etg4vvnZiiPnIvXj89GXsam9H35Vz8Ndvpvv5IuZQjzfv3oSTF04BtVuwr5GZ2M+/gHTRic7t2+FOzeP87CIe2L6NEVbHOb+QVuvdxRyGGBvW3tSA8dlh7Dj0IGO+0piMLmBwcIALLz4cvf91iN84jsW6behh9NiJSxd5c/xcFGE+NxdcwHtQ4HNU6wlgamYIbbvvx7E9W7TqbaOafit4hSjfXX/0ZLaCgCAgCAgCgoAgIAgIAoLA7RDYUKJ8u8lYnxdyOaqyrpuU1+q201sSl9t9Xp5HVWOuUiQditySKC7bFDvVva+32tbZI7wGILIs2bZT8XaurA1ew7G3nqrRl6sMwlJUpT/yhfPYvbcbP3NPm6Eoa2Mv5iFzMUPpywWWKbtJJItcAFA5y6qUWS848H0bx1DkO8+FA7V4kcukWaLNqC+1UECCmWHJto+50VzFQJYHKyWbFdGM9Uoy/9qJIMfKqAgvRmLlSbrdXARQJd+q1LvIOaj3cyyRL/E4p5tl9Uo5VmXgzMuejSXQ3NxIIl/gvLMYm4yiY1MbFw4U2ee/hRzHBMvoXUin03C5GeuV5eKMywMXF2jUvAucl+qR1mSY/ylcXMyIVtfjYBSYeh7UZpDkm98IIcrf70MpxwsCgoAgIAgIAoKAICAICAKvLgQ2lCgXFVkiSRm52oex6QW09XQh6OHrkQnUkeTEphZQVxfE5cvnUd/WyxLeBHuOnUiwLzjAEuE8CVIinkLjpg6kltjjTAbTtXkrEvNjOHt9Er093Rjq6yNJsqFzcwvJtg9hlv/OLSyQBJGhFVVoM0tpmdscm4/BEYigu8WL8+evoGPLDtT6SpiLk5hF5zGVWoTbGcT27T0YGuxnmXAjiiSvJbcf3e11eOF8H1oa66FI/SRLszfvugf5+WnMLiTQ2LEJdb4ihsZmSLxI/HJ2+Nx2quEJEkCHJnJuN8uKl+JoaWpEdCGKQMCPArFpjTRggGXBI1cHECYm9XURYuTC4PQ09u/di9nJcRLQNHw1zdjaSXKrVOAVhls3e8R0HJReRbAjy7LkT3z1AvyNDfiNN23W71c7bBtjlNg3nWKftoPE2AY/S97XtZHAzsVSqGfP+cqtyHtpo9q+nH7yfMTIxQUCt1MZfeV1P7bb7JeOL0a1oh/2s5KA99BJvJZtVJan5mJGGTX7zFdb3sgk41TpvfCShFtblsTYzWtcdTNd0EVRXtedl50FAUFAEBAEBAFBQBAQBASBuxqBjSXKpnnT9PAQnj/+PJq2bEFtXQAXz1yFI+hiGW0LXnewFzeG+1BwhlAiKR4avoKhaRp+1dWii72nbvatxlMJjMynEKAKvPPQfgxcOY2BqBvveOAQblwbgJfkdW5xAgGWXXc3uHH85Gk4fVQI2S/rIkFSF53I2tHV2cNS7RH0zxTx0IP3YX58GBPjMxhh//OWA1swy3McOXgI0dgUrpy9yhLgHAlVDY697hDm5qMYv34R0SyVUJL9vQfuwclHH4etthV7t26hajqMs/0LqPG6EA43IhOdYom4n2orlVyqtXHSuPb2JmSjKRLDNOZn5xBjz+3+7i24dKkPW7t3opSbxI3pGFrqScipvm7b3I4TL5xBPcuynb4G3GuWBt+uh9Z6QhUZVp7VDjbyfuobF/D4WBY/80A3Gn0u7NlUa5Zxl3Dp+ZMYm4pi6+6dmOS9GptZQl1jBH4qu/PsId68mb3jUwMYmYxh1+GDXKgYxY25FMJUYZ3s8+3e0o2R4UFMzE4juuhAZ30ty6SpLtc0YXdvK85euEAjswa2ny9gMWlDQ40LQ1xgOMry6r5rZ5F1N6DeXcQgFwW27b8fzumr6I/GacDlRgJeHOO8rvVdQlrJ07yZytQsyYWTLMvWnX4Xz+XFvQf3Y+jSecwT51aW1Qc8RS5MONHsWsSJq0PYs6MXC1wsyeZZPs7y9lKB9yQRg4cLIW7K+DneqweOHeb1GKFdZRftVX7dRVG+q/8GyuQFAUFAEBAEBAFBQBAQBASBFyGwoUR52dlV+S6bix00y1Jlt0WSR5fXa8YaW6ZTNozeuIpSqAkdDRFdAa2ie3LpOLKkdQGWBKtIn4Iqm6bqWJ23q86lYoEUwYnP09255EBTfUSX2qpjVCmxneXdOj5I9f4q12eOnYhOY3gmjl3bSXa5leOMWKabV7W5/HKQbFeIUwkZGkZ52D+d5zycplKZJ4lT51FG0uqbcmB2UgXV81JGWFSWHSxdtlT2dGwW10cXsIdO3KqcWCmm1lZQ+xMrJ1VW5ebsoGGZFaGkJ7ge12sljZIUfvqxPqrmqt+a5N/vx6/+wHYEeC/UhK++8BxmEsCRew9ipP8qxsaX4K/1sIW7gIGx6yTQr0NtagKzGQ/uvWc3TrEXfKEQwqGtm3D8iSdx78NvwvBAH0oO9ox7wrAvRTFNB++tew6gI1DAN599Hp2t3VgYv44UFx7aIj6ML6Rx7/5dmJ6ZgD/UiNGrp5GkudfuHbsR7T+PPqrurY1Uvjnfzu4OTI4OYZ697S66i3dxAeHa+UucI13NGzw0AAO6msI4/vTzqKchmS2b0wsEO/YchJMLKGeu9cNLfJOsMLDzs3DrJjSw8qDv2jUEw7U0CosiTnO1Y0cPI+jiPRKiLH86BQFBQBAQBAQBQUAQEAQEgX9VCGwoUbZcr+cnJ5AniYrU+EhCHFTx2PdK2PPZjDaTUv2hNhprjc/MobW1DQUqyPSqprrn5L5OpEluPOxZzWWzJK9FeEmw1bEZGlx5SFQXF+fgCzXATfKbIbEK0ThLlfqm6J6s+l5TjGFy09BL9brmSGCDwRBsJMIJnkeVA3s5hyxfF9nkWqSjtJsRUYrtOkmsFbkt5TOYnJ2hy3MG7XR5rgl6SZbTmpgrdVGReeXQrAhvjnN18r1cjtczMoUAI6GaqM6qXts89/dxPudOn0XLtl0suw5ybjSV4nFqqcCr5sjyYxtJtSKwmnjzetXCgoqQsumyYKOneK3byuim5d3Vt++1jtGxPFBPRXvVE5Z07JaXpeI325RbNqev3cnXtK254Xz5aKpfumBnlcLNSqrXdHIF+20a4rmLKMprBVP2EwQEAUFAEBAEBAFBQBAQBO4OBDaUKFtK6cDZMzh76TI8NfVw5GK4GI3hHQ+/C/2nnkHt5v1YuH4e0wsZtHXXkWjmkaHrcajInOGiG8fu243nXriELHOYXaEQwiSMw2PDqGvpQCPLmq/2XUWkuRWtzBkenZoheS1i5+FjWOofJBGexyLJso16dNYZQYjux/MLedSTvBYYLZSgbbU/wMgjOinbMknMRXNoYUn4Ip23i3Yvjhw9hFOP/guK7FcOUrnsG5jH9pZe7NrpxxMvXEdzUy2m6bIc7tiCvV2t+NZjT6Guto2El6XeJNJxWkU3h0AjKxJ4Gk1t33cEuzpC+NvPfhbh7fuxa2sHrl+9RuLLjORCghnHXAgocNGA/c1F5dZN1TylvrPv+dgDb9TE2iK+K9X01R6/suu1SbBv9ohGuQiQSGdgp4t4iEr5Esl7TvVnk3iG2P9bpEN0PJ0lyediBdVpO42yFifnEKoP09TLp527bXSPbm9u0EZZ1Yq3Rer1XNayqUUAHWt16wWBlXx23ee5yVzWgqsQ5bXcSNlHEBAEBAFBQBAQBAQBQUAQuHsQ2FCibJE61U+aXFzANF2X/VSTF0i6erq6Mdzfh0h7N7KxecZH5dHd247p0Qlm8ZIkKddl9pJuavDi0SdewPYtPaipZ8xSKIBB5uLWt3fCz2iovqERNLV1wc2e2IVoknm8Ybh8YcRnppGiymhzeNDYVINFjh9gb24hb0dibhKzqQI6WlpocrXE8xV1z6vTG6DBF0ku+1gVUW3p6MDCyLDOfw6HmL+bzCPkYzyRM4mhiShLgDswfmMAHpYAM5EKfYMT7KvezP7kaWSoUvtJHoPMb55amGWPcRgNkXoadQHXFDlmPFSB6rGHpDibdaGllnMmsU9zfkBOR2SxChhOmlQVmTlcsnnRs61HK7s6vkhRydsoy7ciytZnipSeePQbGJhL48GH38C+7Ru40j+H3q563LhxkXNiPJXdh+b6AImznYSZ2dfsJS+wL3jXns0YHRzS+caR+hD2M6IrpKsF6Cm9dtH75fvtUZNYK0FXs1AmaWtQ7YUov3y3TEYWBAQBQUAQEAQEAUFAEBAEXgkENpQoqwtcWfr7Ui46o0uvb17e+1LGvJuPsTD9frCtVniXmD+cY3xTfV2YCxp0mqaLeF3Ygye/+yTat+ziz2HmSzM/mQ7SOZaJg/+7uHigSq7jXGDwMptYmXqVHG74qEh/P/O6G+6LEOW74S7JHAUBQUAQEAQEAUFAEBAEBIG1I7ChRNnqUZ4cGkOC5btulk2nEnGW6frYT2yHJ1ALnz3LcuhFqpJ2KpfUUhkPVBP2IknVOcrYplBtI7w0tVqYHIOfKnIX45Wmp6a1SdfE5AjC9S3sU3bBxZLggeEpdG3poEJbYJ6vG9H5BNoY7TQxNQ+PNsuiuzHLqhPxEnq2NDNaaN6MFVJxSFmKq3Rkrq9BLLnESKY80gspzM6NomvfIdhZnjxOEtnQ2gEne5Z9LCNfZDxUMgOWWwdRoNLaPz6BXjpgp1NZ3VsdZ0yVOxTWecH5VAZ+xibV09F6gHFYC2kX2pvYS82ebWrKSJd8aKlxY3B4HIFgmI7PRcwtzdEZvJFO3TkSWSNy6gZduo8eOMAyaK0pr6tf+XaPSTXBNWKobpcn/eIRX+skWV2xEOXbPUnyuSAgCAgCgoAgIAgIAoKAIHB3IbChRFn1KKsoo8mB63jqe89iIe/Cvh2d6GOPcZRWxYeOPQjPHKOjrk1he1cPYgsT2LR1F0uOp3HtxixJaYAl0x7ERvvYI9yETZt7sKW7B2effQIvXJjA69+4jz3CkwAjgnaz53f83PMYp2lWJsUya7o2J6I2vOs9D+CxRx5Hhu7RPvbW5hZjaN55GNtb7Xjs5PM0BfORjAbRFHJjdjGDt7zxMP7xy1+Eo3YrdtbQETk/A3f3dtQspun0HEOGJcegY7WjpoU9uX66Pp9CuKGWBmI1sBejjIuqR5amX4nZKTj87H0mk7YFvCT6Syj4gbf9wDuRJPm+dHoIscIss5to4JWaha15Nx7e2YYzly8jEcvQzIzmVO4AWjledGYKaTpi+d15RB0h/Nt3vp2LB9ru6yUT5dv2DJtlyMqwrNo8TBNh5VV+k9Jq6wFbj+HY3fUrJET5brtfMl9BQBAQBAQBQUAQEAQEAUHgdghsKFG2yJhyco7GlkgK3WBFL5557jS27tqHhpBhBJWzMXuY2bgJxgo5fCG4bTkqygUaSQWRJfFNMGrITYesXDqBVNGF1qY6ZujSXCrgQZrGU8rwKkzTqRIjpxYTScY5uano0sk6k9UO13mqxWnus0jCyXAktHU0Y2l6HNG8DU2RCHuFVSAQvxw0rwr46WhNMy/Q8Rp0oKYS7dCxUnmVFMUeVhtdqunkTM8qdY4kz69crjOcZyAQ0E7VSutdisU5ZxJzOnVnk4s4f7kfHT3dqAvVIMIS5yLLyZd47V6aYdm5vxpPHV+kMq7GzPMNh4tO1+zVzvDEPirUSuXN0Zm7trbWiNW6jaJs4W8ZVFntuqp112rftT5TD061kVWFSFcemepzVsbWR+py6+oxzBflnt/yCctPqDHaauc3dlGLAHT5Nj3Aqvezhlj5XuX18h7p6lL1lXO82fXf6hdJFOXb/ZmRzwUBQUAQEAQEAUFAEBAEBIG7C4ENJ8qKiORJCrMkjP5goIxWdQbxcgiLjH0qaRJ6sy1O868Mc5JD/gDcJJC32qwc5TxdrVUWs99D1y1zU1nOrLDWZdqrbSVGRuk8ZLpP52jw5WIJuNqSS0sokTwH2KerxlcE2sFS8pVbqcA8X5Jv60qSLDv3UGVmitWqW44EHST5rqpM5dUnxnfXY5alDKqUQmwNVvW6ulTacKw2N72/QVSXE2hNi/WCgCLu1ueGgmzsv1KtVlUFyzeVZV1xwVbHGufg+bVRmTHG8lLwMmPWmdbW52rcasfrlcTXmpM+P49bfqxF1nnOdeApRPmWv3LyoSAgCAgCgoAgIAgIAoKAIHDXIbChRNkqvR48fxHXh/tRoilUYnYOB1hyPXPlAobHF2kg5aNCm4EzEEaeGcgFZifXUnVNRccxlbChuS6CcMCBEZZr777n9YiPDeJ63xh2Hd6Hpfgi4vEkVVk3c5FLiFO1dlB5Tsap7vpJfuk8HWTmcSI2hWkq0D1btiM1t8DMZMYZ1XWhx7aEc5dGUdtaj+17dmD0xgT3nUPeXkCS5P7ooSM4f/wEMi4/lWAfs5BT2Lp/DwZPncJsntnMdIN2O1XfdQYH7z+K6ZEbGBhdQkeTB6Msv94UCWNkdBI1NV7E5qJo7t5E0ysbYtE455bFnv1HcZXl3wtpO5oYtRSbWcDhNz6A5giVZRJFReputq1HUTbcnIu4NBJFkQR/Txszq0hqFVdV50jEYyztdjA2K7jmB7pIxdtetTigVHub3c3c6RcPUeB9tTNHOcvc6kSuwDztmhfx/AopLiLF0nl9T28yG7WAofK3X8q2+gJNyVDwqwj9rUrHhSi/FOTlGEFAEBAEBAFBQBAQBAQBQeDVi8CGEmXLzCvGqKaFBEusSXCG+oew78i9WBgdZBl0EL78LM5fGUZnbw/Ll9No29wLRyKKK1cvw9fag0YXra5K7A+OxdC75xDmh66xVDvEXuVGjEzPsWQ7gNnpSZI+piXnmJHcWIuLZ2+wvLpRl3r3dDbgypWL8Ne3knAH4WcE1PWzz2Da0YQ3bGvFVHSJJd+L6Nm5A/2XrjKPifFR2TRNvgLYvW0rI6yG9M8uWxYLCzFs3bsHsfFxwFvC6OgsgiyXZjMydu/qwez8PHOibRifuIKxhAuvO7QHQzf6sBiPw+8PkzAHqCgHEJ2awPlLF3HPG9+GodNnEGjtQoOrhKn5GPYePkCl/M44RxuqK8kwbao/881LOD6egodE9nX7OvHjh1tUMhTspQIuXTiLjDOAwhLdr51e1LL8PD4/ycLzPPx1m7ClrQE3hibRs6mRCwHs2XaWeA1LcLI33EZ5vJ6Z1vbYJOZobNbeEcHwyIx2xFbl5IU0e7NLLhy95yhmB2/g8uAo+8fr4OTiSIol7JHaCJYWU+js2oJUbAQD43PI2SN48HA3Ll2+xGzsOIJ05G5o40IK3baL2UWU6IAeYSRXIrHEOC2gs70D/Wcvo6a9Gd2b23Hjej/yPHddUwe8fL6GpxaYRe1FkSX8BU8QPdxvYmIGdo8Xdpa685Zh6849CDhZgE9QXqyAL/+FFqL86v0DJzMTBAQBQUAQEAQEAUFAEBAEXgoCG0qU1zrBLNVb9x2LfyoxwogVzDerb+akUkvKlMuBWvZAvzJbkeR+nkSugST25duMEmjecqq9Xzg5gsO7OjDcN4wv9Kfxhx/cCyY069Lxq+fPYC5LTzSWmPePjsDNBY0kjdiCJO+2cBv2djXise9dxtvfcgDPnjyNYiLHXGjGRbFuPUQTNB8XIY5u345LLzyOqYKdTuNdyNH5Ox2PYnJimosWndhNp+7c7CT6uPBQ9IbRGnHj4qVLCEXaUUslu6enE6eefhozqRJama29Z3Mtvvrdp9DashWBzCJm2J/eXNtGok+yG6yFIxPH5Fwc9c0RtG3qxfjZM4gVHTh0ZDseefQ76N51ENuauRAy8BwGZvPMt67D9Ysj2LZ/P9y5JTxx4jIXW9pJtufgp1Hc1p7t6GpvUeskehNF+eV7LmVkQUAQEAQEAUFAEBAEBAFB4NWGwIYSZauctsBe4DgNquwOGlKxbzdNYhygedciM3h9waDuNU4tLlBhJMOleuhhDJLqB44uJNgfbIOb+5ZYvkvXLEZBqR5eG82+aOKVyrGllzFTfC+RTMND8yynnT3RJIYZyoR+WkOrrtsgz1Fdxlvd07raDVprxJHRn2uaaq0YyKSoRr9udX+wQcOMnlil+K4ygeqe4O/3AdKqMgdRJdZjk7P46P++iqP7uvFz97fpPmHVa0y2zMWFEpViljNzf2Vu5jD7pI3pq9Jk9mqzrloprlql5j3QXc9V+6vP1JeTZdbWprk6x1d2aQ6Ok+PnLj4H1qaM0VQJuIvnLqhyblVSTZWbP/Awlp+b5dB6TubP1aZkFXxUKbnqQea6AB3Oq+dg7VPkuVgDjihjxaYTJWzbTAzUtfCgHFdXXFyssXqYhSh/v0+eHC8ICAKCgCAgCAgCgoAgIAjcPQhsKFFWxEeZXI2w/Livb4AqLt2cWR6dYVlukKW+MeYduzI2BLwu9hcvsjyWltgs661rjGCQLtHNzCz2uhKYX2R5bNGNAO24siy5vWdLK559/jQdqxtQdOcw0j9LdbYFhThLsP0RlJa4vyvL7OYcwl43dh85hm2dLcvMoV7Nt+xOEWWD8LP8mSQ3nVPqcR7/8MQ1DOfd+D/etY1QGzT96vlTyLprsa2HPdRcjFCLDYnFOSzm2Ttdo1zDCzpvOscFD30ISbSb484wR9obbCTGDk1Si8q8zMbPFKFWxlwkvap3vEiFukTym4jTrIzWZuFIiG7gGRJ4LnKQnKre7wLfV2RZbeoc+VyafeJA2Ofkogh7zkNBJBeXWLruJ2FXudcZDA2PoKm1E0FlxkYivcTyfo/XrzOs1Zjj7PlubWmFo5TD/NwsXOyD97uc2qWcF1o2Wat+FtaySCKl16/m3x6ZmyAgCAgCgoAgIAgIAoKAILB+BDaUKFukI02357mFBU2A/FSPnSTGOcY/eQM08kqkMLswDXeonuTZTrU5Q4fpvFaL62iGVWIsUzJFolTDvlaW287lSmirq8HM5Az8JE/K9GlifIblu+xhJXnKZxI4e2EQB2n2pbVeHm93+dDcVF9WlV/LGb/Vj4RSd5VinE8m8Xtfuoj7D2+GY2Ee/3wjif/3xw6Asc6wsUf37PMnEKMp2vCYKgf3YSaahos8t7YtwqptRl2RgB488gCy186gbyaGSKQOszRIc4Tq4KEb+OZde5AZH8SN/nFE6iPs9XWj93AvHv3W48gy99nPe2r318CVzmL3wZ2MCpvB0OAUe8Z9qPE4MR1L4P6HH8TpZ5/lUkhB9yLXsY9ZKcBT40PYeuRBtDvieOLsKXjDrVSEpxEJObGYSqEmECH3bsC9hzfh2985x570eowMDtEcro6l3/N8nhgj5rOTnNdx4aUZMzNzSNBUzNW4Fe++Z/eLepLXskghRHn9f3jkCEFAEBAEBAFBQBAQBAQBQeDVjMCGEuVXBoiKm/PK81s9u0aGcCXD9+ZZvstHWD1nuLKPYVJdlSlsUPVVt5WEbGXW7+2wWwuhK5dd81ofOz2Ef7k4gxLLnt9972a8eUstTbYMZ+2RG1eRYceyi/N3UNSPJ3Pw0M3bbi8iTWV2nm7i23cdwMipJzFd8KG3qw1RGmOFww0o0Fwr2NCK6f4+9i3XosbP0mYS3607tmJsfJiLHg5k4gnUNrXBR2U3UBdC38XL8HJhJOS1I0aTtmB9G7o3NeEGKw/SJN5+Kr7KJVu5W8e5yBJpbEMNS+zTPD6dprt5NEazMBujvXivWa5fsvmwdWsr0uxvBufT1z+G5o5NHMeG6WkSelYqhIN+5mG7WbXgxLmTz6BQ24U3Hdm1JvOulfdCiPLtnk75XBAQBAQBQUAQEAQEAUFAELi7EHjFiLJWN838WwMyo09X98maDcQGWVRuSkaGrt5LZd+amb1G9q56vdyd2Mrf1ZnJ5v66l1bvXekh1v2uHFdFL63OXpczW6s/1upFrr4GK/tXjaWnX9VvbGUKK7/pmyU8lXOADdZens7tHJeNUy3HxxpiNaW8enFAuYKXiK+Hyn01vmt9hBXOxv158bYWt2jrKKskv3qUtZQ8r3Wet9tP9cyX2Kuseq5fynmFKN8OYflcEBAEBAFBQBAQBAQBQUAQuLsQ2FCiXDbzMo2Yqg2ZTG55UyJZDWuKJbZen69cOl0mNyRuBfbGOpSD03LWZbhsrdgUkVYmUTdPJ15+QJGmYLmi6qN1kHRr66plm+rddZp9tas/BkVdNu6iOqpIvoMGWNlsnn20jCXinFebhyo3Vtek3JdVtq8aP53JwsMeYTV/RalVj+5atgpOXBzgAVYuc5ncK5MxqrZ9jM9yBiNoamhEjtFc8QxV2lwSC1SWG5ljnWZ8lj1YQ82Zpl6cQAfdoTWWeiHAWI5QJF0vJPCVfmfZooh+g1nOelfjM328pbirxQ9rAcC4spUqv3W9eknBXJyoLC+Y5mjmTtXkdzUzte+39F6I8lqePtlHEBAEBAFBQBAQBAQBQUAQuHsQ2FCibKmMI8zPff74c3CEA/DaA+jdu4NO136k2becIGHqaGtDIRfH1PQCbG438qk0bCSIeRLG9vpanD1/Dq2dPdqwSTleF4v8YmRQkr3HEU8JT594AU3hCLp6etmSnMPiYpq9sn64gnUIOrKYW8qwF7fI2CH2qE5NapOn+noVzaRKjxXfc2B+agQpbw06gj6W9OaxxHij/FJSlxO3N+ZxanAGOzZ1o7mlhRnC4+i/PshYoi7cuHgRU34PDjH/OcC5pEguQdOykYkM3vzmwzj3wvOYnY2yxzrI0l+jnDnUsBW7Omtx5eIV+EhO84sx7fhc5OcNIReuDizg/qPdOHN1jDFJnXj8ye8we7iZBDkOO3t06xxGfnGSOPVs24EAS4wN1XuVxYGbqedKlVbqOzE48/S3cGkhhX277kX0wjO4MJ/C0f3sO84naPR1lRFMTcSphIXpRYSbGvGWNz8EH3uLS7w/WllXFQAGvdXEedW5mOezlZV3/gvUTgAAIABJREFUa9/lJPfl+lWqVtBX/rxe4ixE+eW6SzKuICAICAKCgCAgCAgCgoAg8MogsKFEWZdCUypcoCHT17/1KJy1regNhXF5mnm2hx5EaGEcZ4encOzIQZLGpxBNe+Fm1FMjCak7NY/j14fx7re8A+OXTmKapDXL6KiGOpJf0rKzA1fQ3L0fD+5qwiPPPMF+1FqSZxJpjw+OAsl2dhLZxm24p8mOZy/2w+8O494HDmlzqLFYAbb5Bbo6Z+ClfXPOGcSuzU0YGBrG4Ngs9uzfpUlhZ9smdLbXYejaJVweGmffrAP3HHs9hk49j7QtiHvu3YOnv/Mksp4ASfU0Gnu3oYYJRMliBkvzdtx7z1acP3eBam4WzpoGbKoLY3xyAnlXBPs2t+DEk08i4Q+SKC9ROfZi975D6O1pwqXTV9G9uwsLdO9upJr96KOPoOBjTy+JeInnSi9GAV5nLd2juzp3orM5VC4hXivpqyaLuUyGBlcp+BmjlYnHaadllLsHmTOdXCI5JzFXargiuRnGdLk9Xu1WXV3W/co8zq/MWYUovzK4y1kFAUFAEBAEBAFBQBAQBASBlwuBjSXKVYZZKhNXmUcxFpkmTyM0d9pEJZSkkvnHXp8XCZb3OkiS7SpeyOch2U3jxKnz2L3/IAkwlV0XM5JJ1lQ5siqeLjBuyKkJnN3IzGUJcYr5zEp1Vlm5tmKOxlUubVClXLRppAwfS56V3KkygtOJGBYSOUTCIf3axdigNN2hc/w8FAgwvojZROzHVXnOTFaikm2nWky3ZLeX5dNpzkeReqsEms7QS0sIBMP6vHGq0QG6e5foKB1n6bXX49bqq9tlZ95zitecIAmNsGQccNNoqsASb5VT7GMOtNqUiZXqJbZKpdNpZkSTnJaU6qwXH1gCTTw9VN8LeeJBXKxtrUT5+33AXkpv7/d7zlfL8UKUXy13QuYhCAgCgoAgIAgIAoKAICAI3BkENpQo327KOZZJu5jbu9oWp1NyMBhgSXaOBNrYR/fossbXrhjm97MxT1iZOVn0MkMi6lD5wVaOL8dWnxU4PzvfVz/PsmTbHYogzDJra1O9004SWJfVI02Cq8q4V265jColp+PyinkrIp1m3JVFkFXHboZRTIsk1zYuBKTTOfgYgeX3UvUuMatYzdPtY/8wyXyNf9VS67XCUlaUFa5rPahqv0oP8caUTr+EKb5shwhRftmglYEFAUFAEBAEBAFBQBAQBASBVwSBDSXKVo/yzPAgLly8hAzLi31eN/trHVR5c2iqq8XY6CB7lo9gjt/HolnUUcG1OQpYYvl0iOW/meQCcr4APCU73M4SEtEl5P1hvP7wbpw7/bwuQV6aj2PL9p3wudMYmWIZcy7N2KEUy4cdiNQ5MTq/iKbGLvR0NeD6NcYYeWsRdJWQpYo7PTNN06oSWjmXEnN+7UEPNndtwdLodWQ8fizMzmDbvoOYunoOOWYBL05Oora1BVlGJk2y99jvDaO2zk+ll6owVd4c+6fvO7IfZ587gUTawQglH0bHZnD//UeZ73sVearLBUYcUb+muhyjzN0Mr62AJBcE6huasbmpDmdPMU/Y3gBbdpzOWQfRmR3Bt567hPq6RtS3dCJIouyvIzbZAmLRFHZwfps7G3Qp9Gqu2dXRU5YT+IvMtl7Gx3E96vPNHtD1jLHeS1mvCi9Eeb0Iy/6CgCAgCAgCgoAgIAgIAoLAqxuBDSXKBWbcqrLmGyS05670I9TcDL/fxRLmJBIke12tTSTKozh87AEM953B8GwBzT6WOf//7b0JlF13eeW77zwPVbfmeVSVZsmSLMnzhMHBSQyEMDSQdByHQMMLWQ15nU6zgLCS7nRIXr8HadKBrJAwmGATgjGjZ0uyBmseqlSDah7vPM/D2+dWXelKlqzSVC5Z3/ECW7fOPed/fueU1trn+769K2ooXG0UtWNsYTbCHQujguJWp02zRTuNHNuVt67rwp5dL6K+ez0KkQDMrkaYtTTRmoswSzcOo70BzkKS88dsobbbEXZHkEhE0dzVigTFJfu5EWW79Gw0iXpnBdu0jXBSmJ8YOoF12+6FyjOGvMOF8cHj6Nx0JxpteszRxOvw0QG0dLUjw9ldpe6cTufZOq5DjkJZzeqy4u68qrMdB3btga2hGzXaFPq9IdyxeQ1OHTuE+lVrkPb5EWZ+sNnlQm19I7yjg5in4djW7bfDqc3j0OsHaexlhTofg6qiGT0uC8X2dDEDOZbMQsep54Iqy7liVpwtVWiqq6KxWM3FM4FL2VaLleNSFf1iwrP0YqNUbT7PPbp4tQvO1AvbQkxXeVTVQoxXWXRVsdJ+zt27PF7rwn0XBP6CEdi5cygm5ee6BxZcvxfOq2xKXFW5cdh5DteLpmHledMlQfxGY68rq4qLUF7Zf8nJ6oSAEBACQkAICAEhIASEwJUSWFahXBJaijDWmuhCXWbKXKbfKDLznNe9xnbqKyVxif297nnoGZVkN+uv0xHf2sOU4pQWlSWr6wk4bEbYDWzlXoxZCnq90FgcC9dcfmMus/RUMsWoq3Ot6BfNWaaYnWcV3uqqhYXGZKUtz7lxtTJbvrgpvtkXC8xS4rLSyQTmPUG0tjUX905zflzHefZLZVRfctll4nlBaCu53UsNCzt3VBHKb+0zLWcXAkJACAgBISAEhIAQEALXm8BbIpSzGZpp0QArQuMulYYRSqyKWtiCnaE5lSabwP6Dp7HzntuhoRHW6JSn2Jrc3FZHEZNhRJQWlXT92vXqPhitTsYhdcFqUCEQjJNNDpYKukFzhNkfiBQdtpWZYgOji0Ks2qaSOdiqnTQQ0xTzgkPheaQ0NrTXViOdYUYyBVeaa9PTFEtN4VXgzHGMmcU1DfWYHTkNY1ULTEgglddA8ctShGCOrdVptoPH2DztslFcWs2IhMM8VhZaHkcZ+DUYdBRzKXpd06yLVeB8Koo5tow3uOoRiYbYPl2PeCgAAx3AVRSCAbcXJl5bIeOHO5pDPSOYKGNZNV44r5YVdO/8LB2v7XA56HodjZCFnaZjNPhaFHvlldOz4nNRCLPDvJg1fejUOP73fje+8P5NaLFqi+ZqipP1ay88D3VFNVTJCDJqPbbcthGpVAwjI2NwNXTCGPchlNfBYdZgaIidAXQez/HlRy5vxureegwMnGEbgAWNDQ4cOTrMPGZ7kUWMXHp7WxnfdZQRYK2cMVdMzsyIsUPA752FpboZdkUss0Xe55lFUlOB+3f0ou/4KWRVeZqfmeGemMKme+/EyLHT/LOKZmq8t+koolkjGtgmH+fcttVWiaYmF04ODMPhcBYN3dS5DBI0OqurcTKey4sgq/rVzS38PIrZQBatDY1ssa9f5KfkQS/9V02E8tJZyZ5CQAgIASEgBISAEBACQuBmILCsQllpvVZaZ2eGhil+jiHAOeMGRi5Bl8b82CQjj3R48P5H4T55AqfOHICfGcsOWxNMFNK0z0IoBXStXY/tmzZg6FgfwpwXDlCkTnAOua1zDXONDTg45sWm5jq8+stfomrd7cjFZjATLaCjuhbUghR+Khh0eRzsH8H6NT0IzE3DWdWK2io1DvdNooFty8PHjqNrx71oVmfw0utDXNMODAzuhbPlduh9x3FyOgK9ikKRwjbA2eRUNAtnrRq+lBmPbFuDl17djRobW5/1dLyO0iSMYiyYTqDA+eRcOA2XMQtzSye6KYZ38aXA3fdsp4icwfB8GHoai/l9bM3eeQ/nngcxm7FAHfXDRwZGiugIo6Nae9bDZddg36EjCGU0aKIIbV+/Drdt6C0anCkvCC5VGVXcxmm4DXAm/IvfP4zW3jY8vq2uWMVXvqPU8ccG+3BqeKToKN7AdXY1u3Cqvw/T/hBWrd8J1Xg/3Hkttm7ZiFOH9iLE2etUwMs28g3obLDj4IFDcHWux209tXj++d0U4Gq+CKHLud6KzWs6EKALeGRkHINzbnS2NrE6PAcTnc6VnGxDjg7mfEmRZVt8VGXDfVs6eYwXUN/ZQfMyit1oBne/+x3I+XzYt/tFvuhwoLW7kQ7lvCT/LPx8Rm7btIVt6m48++pRrOrogpYvNDS8BxHalRc4r642Mr+bL1Oc1e2otGbx+rFx1Ne2YNvm7gUXccVhfLGNfCEL+s1/lUUo3wx/1ckahYAQEAJCQAgIASEgBITA0gksq1AuVTsziRhm3T7O05pZcVXDUUHBOUODrzOzuOPOnSjQFTqdSdDASg2DykChwsotRaKSLaxmFJKesU55Vn61rM7Go0H4wkk4nXaae4EzuxlkoqxQhhPo7l2FsN8NZYpXT4dpHbN+8xSiSrxSmqLJYrHCxxxlXWUjWqotzClOopLZxl4KOIPVAQPPlcywSk3DrUicpmDMLJ4b6Ye5GGW10DY8z9Zsrd7Byq4eSYq8mkoHq9sBVkrtzDeexf6jZ7B6dS/FtAez4SzWdHWwmp1CQWficXVIZQuwsvB8emSCFWEbzc2o4CjSbIyLAnOdwdgpFUV2iM7XGpanc6yEm7k2M6vkYUZo0fYaalarVRR/Dpv5TbOMFf5Ke7XS1v76iTF844gf//mRXtSwQu8wnXP9ziuV/UXH77OPEj+LU42ayeyt3JT1l2KyrmQdJdOyJbeSX0HLuQjlK7kTsq8QEAJCQAgIASEgBISAEFj5BJZVKCs4yudA86xuloyY0sw81lPIXmrLszXaH42jqoKttNwSsQhi6QL/bL92yhTPgXAMBoppFXORTRSwC9tZeXXJc6QzKc7HUsyX9mD1MsMWX5WKTtYXRF2lU7zGs8e+tmWXKsflR7ncapVqqVIezbHF/EtPH0VndxM0kSBSZid+f2cjo6fZokwRHWcrdI7xUwUK9QxbrNWZYLFy3chqeygQKEZSpdhGnec+DrZVK3PDWUXwM76LXm0IBPyYnfEX55U7OloxPz6BCFvH29jCnmfVmEbmxRgsC8W+kiudiPlhtLk4s878ad5ji9W6MJ/MuKx5dwCNzfXwzM0gmFChky34SeZOq/iSxKy0bQeDULECbeDLjDTb3XV8gZFMxBm/ZeB91LIqnkOG7fPKDLM3yJZ2zl4beH7FVE7FXG2zwYAsxwCSXL/Dbi0+VwmurYIvXoqiWirK1/agyreFgBAQAkJACAgBISAEhMBNSGBZhXLJ5TjC+dNT/f0oWOvhMjD6KZblTOoUqpraGfuULQqbFEWalbOv4Izsut4u9J04iElflAZTZjS3dMEz+Dp8agfqmSus5syuEscU9nIOOZVHLVuvMzSH0nGg18NZ1NWbt6CK53n94HHYqyuZTZwoCrsCs4ltVZWoc1XgyN598FKMt3VtQkXCg5lYHI1NTQj5PdAVZ4H1ODM6AZODlV5Ws111zWhrrMHefbvR1LEROf8gRgIpNHDNYa8blS2tyBTPw2xkmlw1M2JqbnAYKpOaQo8t2YlkcfbZUVGF5noXhvpPkUOO6w+jqqWdjtsqzPncbDcvoJZzyGnO2KbZsqxmpTcbT8NR14ju9gZW2hfa2ZXtclnGJRfreY8fX/rxaeiYAZ3lCwq10YT/9th61HLWO0+hv/8XP8cZb4AVezO62ereWmViO/VeeGkg7rJSQFs5cx3TFGfF3RTFKc6Nb9lxNwqzx7Hr+GlUt61CzJeEjZXzTQ/fg1m2yXs4b+33xNG9bhOqLQXsPTKIalbPo3wCjXQjD1D8OjlbTF3O1nEr15XG1s0bcOjnP0WMLerF3Gk+C2a2mVdXGnB6eAB3P/weTBzaD39czTlpE3S85+FoFI7KKoTZKaCpqGRRns+RsxJB3zRifAnistfARoY+3wQMDWvRo0vi9cPHYWmoht2oQZznWN3DeK06rqU47335eWWpKN+Ef/PJkoWAEBACQkAICAEhIASEwJsQWFahfDYe6vBB7D98AvWr12DmzARa2ztg1MThpZOxpaIWTlYHUykvEqxcBtxB3HX//YjMjWFi2gdLFYWxthIV6hjnU7U48PJB1DF+ScVZ5TSbkzV0RGZJkpfMaqDaiGTMh7ruteiusWLPK/uhd+kRDSpt3JzrbW1A3/gQ7uU88vDRo8g7zbAzfslIo6wQ/4G5mhnMEUQoUKNsc7ZwJtlDkzA785QV4Xbnzu3wBz2sXFYiNHMEIykNrDkDjOoEdM5qRPlCIBBJwO40ob51LcJnTiNAQzELc6EnKFZtDit0nJO9f1Mn/u3Jp9gC3gK7ygdNfTdazQUc65/BqrXdGD+5H3lXE1rsZoxNTFLAWosCe/Ntq2loxRIuq8RLcWsuxSBlszy/L14smD57aBQ6RyWeuJPV5WLusgqHGbPlyxqwelUHLJwddjAuyz0xwoouY5wp6rMF8oiyFZwV+AzbvgtaE1pY9Y37PJhXYq6KRmScqdbpGMtF+zPOcespyj1stzfzXBZtjtcxhTR5VdfaWNmlkRvb7S1mK8x2IyvaSuwXs65pYuaemaR7mRkmvhDRsXIdYrZ1c2MdZqem+bKigccO8XmgiVcswJcGbC2n0K00a9HfN4ymzhYaxBUorJ3Mx57jY+Fk6zrFvqsSfQdeRtjWjFUU/t6YklntQCTgodlbAxp53vLIqMv9DSJC+XKE5OdCQAgIASEgBISAEBACQuDmIrCsQrkkPqJsl9VwptbESCJFyGhZ+VXT6fgN2+JMbbGqR+GrVGaNFG7l7dtK5ZhpvWzsVRWdnLOLx1NaZhVhroiYOJ2lNUYr9Py5YnRV2vLMV/aEkqhllTlG12adWst5Y7YaL+bylq+nGEHEamapxToRi/EUWpgoAEuVWmV/ZW3KeRURqghJFmg577twTmWtGor70uEVkakIbsXJOpNRWs8XIqiUlnT+v1JaLc7jZmm8pWabsPI9pT1audo4q9UGzmor7epXG2uknCvBdnCljdnI+e7iWC4/K77QKItqKl4E1/J22opM+cwpLxgufMlQnr+8lFFlEcpvpydDrkUICAEhIASEgBAQAkJACCzoomK07vXYFLGnLRdYFxx0QSgzTikRYXXYi86uNqiVzyheA2wzjudYDKagdbJyWjJdCtLZWsUKrhK5azJbzh4xGQkhrdIzjsl07ixlQ7rnTJ/eOLlb4ExyIkXnaYpuJVLK44ug2rUw+6xsBYqoNAWpzz2DlJbxUZzNVTDl2A4ejbKSzTXbrZUw6hUhvOAyrVyG8t9qiuOLbRfNFF44W5HJG7cC4hTvGpp5GYrGYUqr+EJ7dfl2JSK5tK/y7+Kt4FZ6KVCaX1bxGvbuexkVDavQ5DJjasoNq8POlw1RRfFTqOeKVex0Oofq+sZiJV+psutYDa6wmeClY3chm0SGs8gmM+8Nq9cJmqcp1eI0Tck0FPeBaTcdpyuL5mopzhMXeI093R1FfqWZ4PK1Lqz03KN6XvTVIr7SS5jinouMyqvCZ3+uCOOyfYp3gOc9+0tQ/Lnyj5Lk/EbeF7u3IpQv+sjLh0JACAgBISAEhIAQEAJC4KYlsLxCuWgmpUbEO0U36FFs3diKn+09CqexgkZOEcQ1rDJTLKsNlCgUpU62IFsiU5hMqlFHN+rxkZFiJrGGM7Wpec7GUpT2bLiN7c4BHO4/wxZnOyLBPO56YDsGjh3DXMAHm8HGhOMsalprMDw4xYzdCkZGhRGl2DNk2DqsjkNb2YU1jAk62j+GaqcVEbZHN3LOttqZwvHRODZ3WPDs/iF019aiwq6Cm/PFBRpLqdhCnSvONW9EevYoTofoSE2BnaNItFMQpim6TKwSR1hBt1iqGHmkiHt2EnMWd1NPM3a//BpFaCVnf93YuOUu5D1jmA5Ekc6qUOmyY2LKizvvYUwVHbkv5fZ8sbzkyz2NpRcWip4sF5iKMFReXLz4y6dp3mWCQZtEmB3o9S0NjNCqhXtkADN0GK9la7M3EkPnxu1whGZxdHQedz9wP1KhSRw+Pol1a9pw+uQ+tkkrbeicKa+vKM5kKy8Y1Kk4Iik11m3owszYOF9TGDibTKG8bRvnn01nXwZcLpLpYtd4obh+w8y28oJgUfyWX3dJXF/JS4fy84tQvtwTJz8XAkJACAgBISAEhIAQEAI3F4FlFcqKUZSaQjkwM4wJfxpru1ow7gsz/zZCAZkrVgLTrEqnWdGtrnZBrbPAhhTSBhPMjIjqPz0IJ2dzdRTSntkgHYz1rG7aYdXFMTAd5ExtG2Ym3ejdsIZGWmGMT04B6TydmjnbTOHJwiaqWMmMBiM05aLDcZjVTG2Wc8+tMFHwjQeSWNVcg8k5L5paO5jFG6aoM6K13syZYlZ3FTdlk+KqnC62SqcoimtZbVbDBGPWjwBnooM8p5bVUzVnpTNskU7x/JpCBjMzAbiqq1FTawWjlDkHW4U+mlz1MP/YNzeBuvZeZH2TmJwPco7XQcOyFoQ8bugZBdVC0zD2Y1+y9K+0ppcaA5Yyq3wpkVkSjLFYlJVxbXFuWEu3aDUdog10hy5wRlhxllbUrBJTpTOwIs/qfCav4izzOfdoK9vRD+3fh9q2HppnWWFUYrAIn4lcxTZ5jY4t7jTUSrOVXkvHcKUzPct281Ib+VKcplfSr5kI5ZV0N2QtQkAICAEhIASEgBAQAkLg2gksq1BWlN5CRW9hJlcRGDd+K1CsZmF4k+ipG78GIETTKQcF8NVsS5mTvZrjXvQ7V3my8mrs1VZmr/Z71+3ar/JAIpSvEpx8TQgIASEgBISAEBACQkAIrFACyyqUS6ZXvqkxnBwch8PlQmVdPaqMakx5AmxrtiMc9rE7W1ucgbVazaxcFod/Oc/KGdfkHA72zbJtuatokKViVTMWj6CmqQ16RhH5glFGP3Fe1u6ke3QB/YMjSOYzaOhYhzpLBmOsQtdV0bU5HYI/r4FLR/dqOmkpM7T1rPBO0JXaVd+i2IAhzMgqs1HP+eV5ZOjq3MZ5XH2eMUasQitZvVHGR1XV1tMpeRoz/hxjoejYzOqvEpMcjbESy0qrzz+FcEaHVrZxO/QpzNE2Wrdo8KXm+kLzc8iyWt7W0YmJY0dgrG3kjDYwMxeElnemo7sdnvExeOkw3VRTi/7+42jfuBkWNSvVzPrVkkGG19HW3FCcqVW261FRvrAtebme3cvFWy3XOq70PCKUr5SY7C8EhIAQEAJCQAgIASEgBFY2geUVyjSCUrGNd37kDI73DUJjtaC+uQeG8DCeO9yHalsdkikPKmqamZerxvAwI4Ca+Jk/wBnjHrTX5rD3VBC1jCeajAawcdMmTJzci5oNd8MUnMYeiuj1rZWY4vzsOxkp1bd3NwZnfVi3aSdbnbPYd8zN3GVGFvF/gUgKSUYQpVU6VFQ70FDRgPDcaQwMnIGaWcnqnA5ZFZ2oGTXFeGEYKupQn4mjb2SUrdXM7HXU4x13bsKu134FN+d49XlmJqtr8NDda/Dk959Bz6peuCpVnLu2ot7BGV9LFIdPT2COs9Uuzvj6wlHOaG/CYN8R2Hq3o4vXNOWdxfzsDNLmekZWbUI+E8SB146jdxPnsDVZDAz1M3bKhhjjlgoFPcKBWahruvGhR+4rtjQz9feijt3L9QiedYtenAUuCfebtVK8VG4ilJdKSvYTAkJACAgBISAEhIAQEAI3B4FlFcolIYVcmpVaVpCraqA0XyfiUSQ572s2soJMcyyN3gAV53rj8QSrqANo6VqNqgpLMd4pwUqzbrEKrOQaZ5OcM1breMgE0gUNHCzJxuMpmEy6YtVXiQDS8XjKnKySH5zPZRjTxGFZpVLNqq4SK2Wx0GW7+BHngCnm8/w8q8ziko5aRcdpVqVzPI5/eprVahfsNmVu18B4K0ZP0X07xUgq5FJwBzPo6WxCgsZVWlaOFQ9nZdZXqSLnWf1Wzp9JpVkl5/EobZ2soE+MDhVFd62D155lfjBjnzRsSTfT4bvAY8bozu2021hVz7GKnCvO8yaSirs4o7UYWaXR6nitLEOfZ56tRB7dHA/g22GVIpTfDndRrkEICAEhIASEgBAQAkJACJwjsKxC+UrAZygKlRbn0qYYScWSWViV3uQlbuWVzFQqVTSkutSWSkaQp/jl8PR5MVTK/m9WEVWMvMuimSleEyhomG+shCNzU8Qvl82W6oWM5KvZ/D4PncCtdPDWFkV0mkJcyZ+2lEdjLeHA58dDlbVqFyvAC+K6PFJJuQLFbftSkVTl+5biq5SDKNnPF2/fLo+4OvffF8Y4lZ+v/AE9/3wLF3z23pRmqxf/Xfxeucs1/7zwmWK8XrzQ4ifX44WCCOUlPHyyixAQAkJACAgBISAEhIAQuIkILKtQVmaUlcxh/8wEjvePFKu4imCxV9sYoRSlbDGwWqvBmNtPJ2sb9Gx9NrDNWWtzorlCh5+9fATdbbXsczZBlYvBEyzgnq1rMDZxBuk4Z35jfs4rtyARZJZvIYsoK8vbd27ByWOnMO+eQ01jB1i3RTyZpmMzq9DZAjJ0jN62fTvCZw7ghy+8DpuzGqu72pFlZTsQi6G5az2q6H59YvAMjHRwttAtOx7OwMzKbprV55A3huoGB5LpJCODs0jFvVA7m5hBXEsX7nb84qVnMTunwZq2KiR4vXa9CnPMjL5t533wnOmDL5rlOuLQV7VgbZUVfUODbK+uQIwz2yqWj5s6eqFOzMCftqIQGkZQ5YCeM8uFnAaVdONOsuIc4dx0e886dLRWLwpHzm9fRUW5PILqPHOuxftW/lyX5s0X5eqiDL3yJ/+845wVuwsxYgtCeMH87c22ArsDzorfsxnKfNYuOEap6H6p5OorX/3CN0QoXy05+Z4QEAJCQAgIASEgBISAEFiZBJZdKKsplGdHB3H41DDNsDrgLMQw5ptFKKVHT2MTpmZOI2OvRQNbi7NaMzRJL4bZ0vzuB25H/8AEXBTSZ6bd6OhqhXcuge6mSgwNn2S8UAUaalTwURyPjYyjd+1GWMxmVmFzePVAH3o7mxGJMsM3lEADY5pCERppUTanszG0rbkNjYycGhg+mcF+AAAgAElEQVQchspogNfjQ3VjG0XwOOz1PahSxTAzH+V6NRicmKewZVwVw59cje2oMObRN3ASBeY1NzdUIRzPoRD1w00zsDu23wmfZwSROHOQg5MIafTY2NuB40cOY/2Ou9G351VkbA1ocuTgZm7xuhobTg+fQZKRTAWu1VhRjbt2bMXxfa/C2bYWed8AzriTqLCYGDOtxDMBkRgr5SYXs4pr0dpRzxbvBYF4MXF5VvzSaGxyfBTzwTg5rUdijmvUONHRWIWh06cAo5MvJBqpUrOYnfeivo5z4rymHKO4VIkARufDWNvTifnpccwHYli3bg2zsecxMjENBw3JOhprEQz4WWnXFtvirVxnKJ6FmqxHxqdQ29wBhy6DSUZuKS8TpseGEUgUsG51N6OyZuGkwVshyWiutJoGb2Y6hrOFPpugyZkbGnYF2OkebrbQOA1JDIxOY93a1fB53XCxld/ndsPsrGR+tRbuqVGE8kZ0t9TSWC0Ml9MCN/9dQ0O38izpa/3VFKF8rQTl+0JACAgBISAEhIAQEAJCYGURWFahfFWXnktiZNKLjramq/p6npnMKo3uslXJpR48FY9Bz/nhNytyJiMRpj+z8E0la7qGluuFNZW1KPNPV1EoPntppeptcm4In/3Cl9C84X6sbq3CL//tB4jqavDB9z6Ml371DBhrjXf89u/jAw9uxId/4734/T//Wxz+3leQ7boTufEDODYaxId+7wkc/+nTmGerenXnBlRlpnDak8M9j7yH39uOb371L1HV3IkfPvMKfvc/vg/9ox4kZvswEzHivs0t2PXqHsx4E3jsw/8Bw/t+ilFPFtvuuR+DLz6D2z/yWcR2/yNG6t+Fz7+rBo99+r/jLz7/BXz1Lz+PbO16mpetxYmZFNSzp3CgbwyPffQPMfCL78C25d0wTuzCXX/wZXRkRvGnX/ofCBbs+ND7H8W3/vm7eOKJJ/Dac6/hC1/+Mz4PfKHB+fPytvmlPgMX7idC+WrJyfeEgBAQAkJACAgBISAEhMDKJLCsQrlU0UwnaLxF8y4l9klRKoUsW5ZpcqXhXK8vGERzazsKbGWOcxYXrEqaOZsbjcSLrc0mq7UoFs2sqgb9bNFmFJQStZRU5nazKUZI5WBmi3Sehl1WmxWZWBhhml/Z6LCtGHsF56cRy2tRX19Hc7AC4sp5eQ6NpoDJiQmqWye6WmsxODQAi70aTquRkU96aNmqrZy3OD9b5up8sdtaPmN7NVFL589En5sdXjz1eacsv4GXi1cqLLZQp+aH8cnP/hdsvu+9MKSnEG28F+s1Z/CjveOozs+wShvBhz/xOfz63b14/JEHcCxq5MuGDO7ceQdaGnrxyM4mfO/He6FPsdo/O4/Gne9CQ+gETnl1+MTHP44NPc34h//1ZdT3bMQ/fuUv4TfV4wMf/V34B/ZgNunEOzZW44U5O/7owUZ8+Z9ewDonHcH73Hjkvb+N0ee+g6ePzEGV8ePjX/wqNmRO4E/+5p/wlX/5CQJHn8GEeQc+sCaFL3ztX1Flb8PjH74HX//mj+FU+fEdiuDOjjr8v9/+N8z+7J+xL+jCXc3AM3v6MDi8HzPTcWzcfD/+5q//K3QqDo7zvl+urXspv7YilJdCSfYRAkJACAgBISAEhIAQEAI3D4FlFcqliqbSev3SC3uRM2vYlmtFjPPJDa0N0NL1OpNji2xtD2eGD2EuokWVucD5XC2UGm6CJkyaTAJB6PGuO9bixVd+BXuVUmlOYX4ujOaWZhgZszQ+Eyq6Xtf0rIdtdhKTMS/0NgfmZ9yMWTLAHw5i1aYdqDCE8PqpGTi0aSrvGlQ59Jj3aHD/HY340a7X4WT7d5xOXDW1XXjXQ9tokn3O9Gq5bvE58Xv5M15OKOc5U61mPFdk/Dj+7Cv/G//5T7+IiaMv4ps/2guXQ4e27tWIeobRf3IWH/7cF/HIbbX4zMf+L1SvbUWsoIZJZ0F8ZhSRnApdq7cgMngMM5zJbtv8MIzzB3DcZ8QHP/RhvGPHRnztf34BJsZ8ZfNpvP7zZ2DZ/CgqVW5suOeD2OIK4b/91T+jvtoEe2MPzKlJnOyfwx2/9hi8+15G2GaDmvFglop6jO99EVG+UHG2bcHqOjVCldvxobUp/M3T++DkuSMFFefSe6Hl3Le1SoevfeNb+Pf9x2Dsexlf/sbTsHC+vbGxEXlXJSIHf4FXxsx46d//vhinBbaFS0X58s+V7CEEhIAQEAJCQAgIASEgBG41AssqlEuV0lQyhrkZD1uYTcjTjTpLwVJX7YTPF4SzqoJGVSqkmZOc5hSqg5nDB/bvh8XVgq5OCp5EHDFWi+uZfdx38igFblWx6qtWaeF0OPndJMLRBOOZwBlnE8Uw3abVOVakI4gmaOKlXagimq2ccWUVOUCRnsuzjVdrgMFohJGO1QZ9HjNuX7HCHQ4GkNc5sKa7pejmrGwXukDfLA/NWf4hNw72n8GdO3bSljuNH/7LNxCytuO3H9yM4bkArJwHHo/yhcGODXjx5y/goXe/A3NjfXDnHchOHsOLJ+fwySf+Aw7vOoCudZ04fOQkHEYVXt1zAGvufhi/ftcWnDi8FxojZ7M5Z15r1eIM55p1vA8dvZvhMqmx75dPY9dwGH/4O+/D4OAQGjk3frxvAEbes+0P3IVcYAovHeyH3lCBe7b3Ys/uwzDYjbBUt6LZEMWZEOO1EtP4wXMH8clPfwIDr+1F99ZtGDj8Ctq3PIgGvvT42Q/+BaMJKz7y2H04fmYOW9qrsPvAIN7xzntoJLdgGCYV5Zvl6ZV1CgEhIASEgBAQAkJACAiB5SOwrEL5ai+rwIpiycH4ao9xPb53riV6YW64JJrfLD7qsuctjzBaPGipMnwjBPlS1lrMf77swi+/w/nO2Of2L3fXvuhRlJb8Rcfqy53lUucofe9i17IUBpc7b/nPpfX6SmjJvkJACAgBISAEhIAQEAJCYOUTWFahfGHUjyJylO28z1niK2XglvApTtmlfUv7F6NwF3dYqvApCtBiJfGNllgXRgadzexVenMvyBJ+g2PyBV++WKTR2VnlxesrXdt5MUz88MKVFQ99wQHL27GvREyXrj0TD+GH33+y6LT94fc9gp8++U3MoRGf+cMP44WnvoVdZ8J4/3sewqwnhl+7bzue+u738K4PfBSnd/0C6rpV2NzTymq7Bj//0ffRffdvQjd3DKd8bIv3j+LQ6QnsuPc+RCYGcODkEN73kd9ByjOGqp4dMLiP49isCr/x8A5koz5868ln8bEnfhd7nvlXONY/iOroaeyb1eD9D9+G//PVr8GXMuC33vsYnbBHYLfbceR4P2qdNhw50cc28V4kOW8+MD2L27bcRkfyauiUiC5rHap1UaQsjfAfexHPnZzGf/yDj2NVfSXvfY650CiuXVyvV/5fTrJCISAEhIAQEAJCQAgIASHwVhFYZqHMvFsKxRxNubI08zLo2Ra9jNtlK5nLuJa34lQ5mqapNWyDPvAcPv65/4nf++zn4MrO4CevT6DWmIW+ugExRj6t3bKTs+Bu7J0GvvjRB/HAfQ/hz598Hv6ffQuJjvvw+PvvK7ah/9nv/yYmK7fBMroHmu0fQN3Iqxg3teCTj78P3/nK36H79rUUslFUOoF7H/09jP7rF/DNEzn86ntfh6ngx9001nr3H/1X/Pzv/wKf+tq/I/H83+L/nDTgZ1//HD7z53+FBuZoa5vWw5UYxPef78df/M1f4/gPvon9fhUef+Jx1Gan8Km/egpf/dJn8NPnfoJ6qwZfffIVvP8j74GFRl3usSE4qxvR0L0eW7saUNfaCauRkVUXvPi41nshFeVrJSjfFwJCQAgIASEgBISAEBACK4vAsgrlUpusj2Js/+ETcNS3oae9Edl0qpiPq2a+r9ZohYGzrOE4XazpZK0xmWDg56MTc1jV28Nx4wTCiQx0nB/WmaxAJo4Q/+yqqkTU50MwwXljfi9HQVhVXYFsNkdH7RRsFS5os0m4vQE4KiswMzEFc0UFTawsnFFmzq+XjtfMNK63GREMRaHR6xCmq7bKaEeDy4wEq7D9Iz6sXd2BeDSEibE5WB12NDUzYzgWpyu0Hg6HGUnGR6UyeZjsNhjplp2OR5DmnzNcQ76QYzlTD71WRbMqI8x6unAHI6yWF+ByVeDUiVPQ2ys5f+2kEzdnrNNZ8BvIp9Mo6LTQ80Ml6spVwVnssjbtpT5SyneUCnUqEsCPf/g09jPPOWu2omv7b6Ijfwa/ODCCzlUt+KOPfRQn9v0KPz4VwFq9H1//5yex9Tc+ilWFBMy9d+G3H6WQ5nH+6St/im/95CUkM1Z87DN/jMDun2DW0oZPf/oj+N7/+Bre/8mP4snvPgNHg533uRsvfu/v0OfP4k//4u/xwEY7/vCxj+AYZ8F1DV34Tx95P15++rsYdqfwR5/7T3jup0/hxMlxfPGv/xZ7vvsVfPuVMfzDP/0DBv7tH/DqdA6f+NyfYGddAh/84nfwrS98Gl/9+v+HzvYW/OLZn+C1/ll8+hN/wFn2GBzZKKaSNmxmlvK2hx/l/dUXuxOULoXrtYlQvl4k5ThCQAgIASEgBISAEBACQmBlEHhLhHIyFsNwfz8m2dob9c0jw1ZYm90A75wHt911H9K+Ibw+lcbWeiv6pmZx/933Y2jfbmTpuqxGEsGYnrFPHqzath1VTj2GBkYQZ0SUSWeDli7I2kQQXs8sAnkNWrt6YVXF4C8YsaGhGrv3nUBFpQ3TM/OIU3TX11JgR9M08Ypi9Y6HMHPoICYjarTXOjA668X2HdvhHXoZfYEE6irorhz3IMqYKZPBgSp1HPPxKKOudNjGdev8p7FncA5OvQUpQx6re7YiemY3+mYzsNI0q7KpCYFAgC8Bgqjp2oSNLgNe238EHeu2oKPdjid/8BKFdy1bvSn+QykKasZSMdbKZTJg2jtDhZtARdtqPHrvTgrlhenb8i7yUnzUpdqx82w9Vma9588cw9/+3bcQzKnxnt94BL/89j9iTleFz//fn8ZT3/h/cPhMCh/4wLsxF3BjbngC6zatw9DpAb6wUOP1IwfpXP0Qvvhf/hjf+9qX0f7Ah5CZZPySH0ic2I2942781od+C33P/xK7Tp/Bb/3Ox1FtiuP4sSFo9TbU8L89xjX4/Mcfwp999i/xxB8/jlNHD+GFVw6ioqYNjYYkBj1+NG+6A9WRSUyw/brWlEVX9yo8/cwvUcuYrkOnBnHPo4/hY7+2FZ/9X0/jr/7kcQryb6PC6UBtRy9e/fcfYN07P4iBF57CvoF5fOpTn2Ir+Enc8Z7fYdVZxxcWhbPGbNfj11CE8vWgKMcQAkJACAgBISAEhIAQEAIrh8CyCuVSy2uerddxVoy1egOrpawcs6Kaz2WQY7nTymigZDRMx2s9aiqt8PvDcDidyFEkRmMUpck4Tg+Oo3v1alRVOaFnpTXLLGS3x8M221pYKKTikRAicYpfOl7rzGboWZEOJ9Ow0WU7mc5BU8giEktAx6qxju3fCoR0IgY9nbAT4RDdms2w6rXw0/HaUVnN0m4cCa7RarQhxbVlWY3UUtwb6KCdTMWRVxy3WUGePDOIvMkJBzOelcqyzVlBQR9EOBLGyDjjj+68kxVmXhsvVMuKsklbQDiWQiWryWxIxyydwC0WC7IZZkinWYWOeDHhT2Ln1k1I8LwFKmHle1az8WxV9Pzx5Qsnrc9/0M5VocGorBlobZVw2UzkFUBGZYTDakIhGYU/mYfLaWcVPYacSg8ro7bybNtOknM8FgEXgSpW5VPJBJ3CTTxJvshVzSgot8cHq7MSTP5CgNdWW+1CLptGjFnWdop+ZYuRvcViRII/N/HfBd77CDsB7MzIVrY4z6vmOYy8B5Eo74tOBwM7DpI8n1J9Dwf90JpsrKxzjekMX5DokMlkyJCt/azYa5mPneMLAQ27DTzhNKpdToQCC+vSKHPq0nq9cv4GkpUIASEgBISAEBACQkAICIEVSGBZhfIbrp+tyAlGNmmY5aS/yLxyguLWZNQjnojCwDZrpd23fAtRyOopmEwG7UXRJinGjRSVypalkFJarA0U0uWb0vYdp/jWmZ0Urqo3bctNUawbDIowVLYCMmzrViq0WqVP+iJblILQStFc2nIUhFDpim3VpS2ptJfzvKFIkuLTUfxYOa5Oybe6yJZktJaKEUoG7YLBmdJCrPDRsoqtUxzOFLF4mcyjcnGdY7ayYm6lbOUtyYogVRePxwQpimQNXwpcbLtYZbt8P8VATFVqc2YVXHkZoikapHEvHr78nMq+Sp28+HPlSrhP6VKuRNwuHHox8/qC67roRVzjh1JRvkaA8nUhIASEgBAQAkJACAgBIbDCCCyrUC6JovnJYbx8ZBhVJiNSwTBUTi1aV22ByjOCuRRdr5MpaC0GGKGDl3m6OUsV7tm6Hnte2svqpgXxLOeQNcw6jqSwrqkB/ngca7u6cHjPy7A0NaMQSxKzDiHPPIwupYoIeMNJ1NisFMxZmDinaq1uwW2rW3Bi7wsIaljpTGRR174KtpwfB0/1Q2N2UYyyeMpqsQoppFN0TGaFUmepgJY/CPqYA81W4Qa2WB8/PYMNa9aipdGMWa8P09PzrFRrMDgyiXqnledzcD46Dy9nmY2sSmvzSmXUyJcDGcRTRnS0GfGz507gjq0bWU2fxUxUjwfvWIvh0RFkoilGRdchH/Ijb3GgqQrom/RDl9OgusoBn2cOIbZEv+P+B8G44mLF9VLzt2edt1fSQ1jqF1+mNd2I6C0Ryst08+Q0QkAICAEhIASEgBAQAkJgmQi8JUI57JnEr/Yz4oet0kb26FoqbJwZtXE2eRwTXlaPWU3VsE3anFdhwjfD2dV2bOptpGimaKRY7R8foxBVI6U2oIYV53GvBxvXbUNqfhwpoxojJ0fhau5Cg1OH8alp5LQ6Gm052UHNCrPFCf/cEKaiBTx43z3Ihab5nQokZ8cpRGto9qRiu26I7dU6jA4Oo7KqGjm2/Na3tENHM6v+4VE0d3ZBlUmx9GlDfaUBhw6dQlNHD6yaMM7MhdHZ0YzxoTOIpVgtLmjQ0tEJdSqMKU8YelZpPeEEulq7aCA2gpStHuubrBgcD6GSxe6hyTG4GjoYZ2TE7mMDaKx0IcX2Yl+ILdh33wlz1kchP8QWY7ZKm7WY8XopxGux47Z1xVZlZbtURblUlS2ZepVKtudFUi1RuL4hTks5b9lDW4ruKj1gF3vQ3hjSdf5T/+aN5Of2vdxaSjzO1Ziv72+XCOXry1OOJgSEgBAQAkJACAgBISAE3moCyyqU3+qLLZ0/QdfqREYFu80C7SVanJV9lXZtLedf34otRyGeZ5u2ji3WS92W0p58efF5+T2Wup4bvd9Srre4hkWH8KKUv5w6v4pFi1C+CmjyFSEgBISAEBACQkAICAEhsIIJLKtQLgkbxdwpTvMmI9uo85kExs6Mw0VHaGVGOMlIJAuryWnGKamYhWtkC3OULtl67quYZymmX2kOG6eTSegMZu7LFutAEEwIht3OFmdOuUbDQUzNu9HZ3QsVI6EKGgNVL03DlHQmOlaDZl5zjJKqb2pFnvFNY9MzNAZzYZ7fcTpdcDIiSpkltnG+OJ5IsNrN1m33DNQ06qphNJPXPU2XbSNa62uQ44xznutJsuqr06kw4w5zHxOGJmbZit1MYy895r3+4nGtXGskHGVV28x4K23R5CoSCiEQiqGhsa6YLW1hHJZ7xs1r00JnNMBAs7JQwAO1UXH8VsNEB+xkKkODKw1iwSDyZFDFmCplzluZKV6Y6724Giy1vnvYrh2lkVYixnPz33XMT9Zk/RijC/mOrbeT0UKMlDLUrRiXGfinFIeHlRloNQesPYzPihe0aKCDdIot5QW6aU8Gk+iosRW/M0uHcBUFvjsY44sGPSoMGpgNaox6E6yoAxF+R8XjrW510RFbTaM1ZjgrXQQ8T5BRXw623U/PBTDgY2t9Kw3HTAvRWD5W4tV8BiwGFabpCt5Ta8fIfIjt6wU4ydmlRD9xvvuMJ4oaRnXZTHq6h0cR5b3srjZznefmrq/n76QI5etJU44lBISAEBACQkAICAEhIATeegLLKpRLQm1ubBDPPreHQrWHdtMexhCl0FxnhNsXomB1sJJKZ2ejFkPjQbzn0QfRf2g3EoYatNs12Hf0OFulrVjT1Qbv6CzW374ZU7MDGB9PMhPZxvZqzgFTJIW9Y+jY8TByw8fg1zhQV2XA4CDbsJmtW9vcBC/zi7duXItD+/Yiqa/AzrXNeH7fMVTCzgzkPCjpsJPtzM89+3O2cXdCnw3AWF2H8Pg8zHV2tlF70VDfjs5qE3617yhWsfU6xhlrn7YGd3U78PN9g+i0VnB+2ItA2oZfv2cLjh7bi2DEQCGYh6FxFXrNSew+MgQnzbQKFIf0smLikx2GXAyeQBi3MZoq6B1F/9AIutauQ847z2Nl6TRNt+1IAUZVGmmaiVU29OLu7asXY4/Oj4wqf8QU/oqxVsw9gR/++Dk0r2lHxM+XEBS9zW0uxDUmdNe3Uuvm8K8HpqGnI7WWRl4xqmYTxbcvmcN7trWib2gK0ykNKunaHUvzhxSuSlZ0NUX8TDBRfNGgp9gOUrT2VFlx7IwXlkozVtc6OUedg5fHcVPMdnDgWkeH7wl/CkHFlZzu2t5QmvfRiCqK8CDns6mh+WKAUVms7FdY9UjwJYGHIrmyyoI1FOanJzw4PJPAGkaJRThnbqCYz/B/jRTX0zSKa3HZsLW7BtVGDfksmINdzuzsSn8tRShfKTHZXwgIASEgBISAEBACQkAIrGwCb4lQDjE7eXw2wKrqgqjLUihWWhkXFM+gutqBMCOB0qw451kfbmmuR4ACMZ6leZXdzMimUDFOqqW1Ecf3H0XnemU2t8BIoTxi/nkKrhwrtwbYeDy91Y7Q5BQjm8ys/EYZJcSKqCqHts5uCuoYRakK83NzsNMsq8KkgTvA+WjOJscTEWTo0Oxi9XiSlWGr3VJ0fTazEpwOx2HiTLVvYgQhmoB11zkxPO1Bb08vIrNjFMY0Jqup4Bwy56lZ3p0OzDMjuho1Vg2Oc265htVbsIqe5IxxW5UdEzMU3DXVCIV9DIhilZhGZHaeT6k8N7S00szLA18si/qGesYrhyjwE6jlOU8ePIy0xooKmw5aeyPWdNQix2qu5hIO3MpjWDTzInAVM537+oZRzVxpz/w845mzFMoNjFTSwKg1svqrw6nJIDOcTTCyUh5UqvV0RAsp1X4W5BOZAivAQJTfm/bF4Kyyod1pZB51Cj5+Vm038huMwDLqUMVq8hQrzDmK9DRzm9tqzBSseb4UUdy7dUVBncmyYk1RbTLTZI2VZU8wCpvDSpGehp/VYg3XrWGFWs2XArksDdB4fjtfLDRVmhDmc6LmNcViaUQp1pVKdZ4MzDzuHJ3EbWyv39bm5IdlFtpkcT3Fsgjllf2XnKxOCAgBISAEhIAQEAJCQAhcKYFlFcpXuril7l9gxJGSuUQJeMmvlE/eKjm9ZvNCpu9125gNTTV36fOzSksHrrNxR9d6XqVtW8Ws4dIE80JbuyKGSeGa5nBvlOXVtV7xyv2+COWVe29kZUJACAgBISAEhIAQEAJC4GoILKtQLrVeB1khnpyaZ/YSkKKjtBLlpGcVU8kkHp+eZJutFZV0n3bWtcMUC2JwehZ1rS3IciZ3lt+t4efxcBhmO2ditQb0dtRh1759WL3xdsRmRmCta0FobBiwOpCIJpBOJ2F1NaC5yoT+vn5WH4H121ZhdtqNDAeXK6rqEZ2dhJ0zy/p8FMcHZtDT0YBwiNFVnJsen3CjubkGCc4+axhpZbfZWcFmJRNpNLX3wDczgJm5AivDVn6e4CysCmtvv42t0UohcyHXeCGyqVCMbypt5VFFF4tuKlY9+f2iyC+qX/734gxy+c+U4y2lQlqqKKeiYUSTGVZbbcyF1sPHqnqW7tyOSjuMBs5z8zxRVvVTbF1WZpLNVnPxJYSWVd0xVujr6ppY+86yjZvFcVaZzRZL8RVFhuZnmUwaMTK32a2Y572sbGyDlfPWaVamNWyfJs4io2Q8jCRb7Gsr7DRN43n0Bqj5MkExWpt1Bzlf3s459QzbzDkhzZcQUTqWmzm/rfDM88WITs/KP68jm6drOjsIfO5AsUKeikU5k66HmW7oyr5h3xwiOT3qeR4Nv6NUn5fKa6m/UCKUl0pK9hMCQkAICAEhIASEgBAQAjcHgbdEKM9OjGKEBl7JXIKmVaaigPHP+mGhKZU/EaXBVhwOeyW23LkdoYFRtlP7aB7FNmmabql0as7A1lHAGaFJRzAey+O979yJ432Mm2rrwLEDr6Cx53ZM7duFPKOVvJ4I1m3ehBqnhYIrjmNHBrB+4zbEwidxeDSKVoeDrbxZzr4WcP8Dd7HleY6ii9VaxjAdOTGOOx66G+MnT8JPAWelQK5vqCkKQ5/Hh+HTx7Dl3kfhPvUq4sZWGGJ+BNNAe50LNT09aKmtojBmO7CiKBfssYqCdsluzRd5hsojnsp/vJTj5ilE1TQz848PYffr+5F1teOe9avw6iu7kEzqaEKmgycaYftyDgaTAzrmM9uNFK+ciU6xJTyeSiCls+GhrZtx/EQfe68z6L19PXxTZ3CkbxSdrQ3MkPajksLVyVbu6MwoMtW9uH9VJX7w/EE8cv+dOHJ4L8W4HUmFM1uuNXoLjGxh7+W9yxaCOHV4FK3dq9DsyuP1gSHUtKxGcnQaFR0tqGff977jpyiYHZxtj/NFSiP7wIOM1JpHQ10Xtm+qw7O7X2NLfyUcCMCbYbt8PgJ1/SqABmya+h68c/ua4j3RsN3/em0ilK8XSTmOEBACQkAICAEhIASEgBBYGQSWVSgviMWFU2ZoEqVmK3JppjbLGVUlqinHz5V54DduynfyjEui8dWiKVU2Eabh1xy6e1axOK1Uazj14A8AAAipSURBVOnArByeFUefn8Zg1VU8VZ6imkZORcGqmDJzdpZ/9ns8NO1ywsBhW6ViqczLnhfExGqkMldbLqiUam7x3MU27wKG+wdR3dRMQ+0oq9LMW2ZFVaNfaIfO8jqU8yzK42tsh74+D0uJW4ZO3wNDfQjmzNi8qg0nTvZRvOvouM3KLyv8CXaJNza3svTrR4CO4ipWdWPRKFIU/AajHZt62tHHa7cwf3rdhk5M8ljDnGl2uAycJ0+hnSZdwUQSFZwzVlHUOlRR7Doxhofv2o4Tp46j0lGBgJ9VbFZ+tZyJLnC2uLa2idACmJxLYv3abqSZbz3moZs571cypsUdOzcgxXntYydOQ2/mfeMMst7MjgK+LJlwh9DS0IA6zoaHKOY1WTX8vglkQKfrXATmKmZwc6bcXNONbWvodM57uFDhvz6bCOXrw1GOIgSEgBAQAkJACAgBISAEVgqBZRbKC5ddPi9cXl29cDq2vHpaai0+t/95R1kU4BfHemEF91IV3fL25/LzKUe9sLV50Rfroie8lorxSnkwlrqO6y06l3req93vRtwbEcpXezfke0JACAgBISAEhIAQEAJCYGUSWFahfKm24WtBc0nhU66jr+UEb/Ldy4muUju0UkW/NoOtG3QBZYeNRWIwWZnVzCciGorAyPlljiRf4Ub36hQjmjhvns2k6B6epoM3q75nt4UZ7Te+9Cjb4zxz6oVXJ8qblbP8lJntxdntc3PaF+F7wZuM0r1aSov6FV4087N5vewgkE0ICAEhIASEgBAQAkJACAiBtweBZRXK1wvZhYL7RoifS631bMTSosnWgghWTLZWvhguVX8Dvhns3tMHFyOrUmx/ZvIwwp4A45nsqKh1YH58HFq2NTtogJVhI3mMsVk777wdQwf2cl7ZRDO0GD+luZfBzGxjtluHQpwdZzxUKA4LZ8jNFj1mOOtca2uEPhdFXJ1GiPPC77r7bs4PL7zBOPcSYWlPxZXuf6mj3ohnRYTy0u6h7CUEhIAQEAJCQAgIASEgBG4WAjelUL5Z4K60dZaEcjQwi28/9Su01ruQY260gzO8DYYsTk9M0ShLQ5M1I7qaHRicmGeeNBCej+HR33wQLz71I7h6e9BcbcHJgXG6f1voYB1h3rUGDV2dKARTSEe9mOf8sbN5FawFPaL+aWidDpgrK1Blr0d7S9VCnrMil1d6mX2JN1CE8hJByW5CQAgIASEgBISAEBACQuAmISBC+Sa5UTdqmUrUkmJ2VtpKpmrFP1PQxiJBxHNaVFeYMTPjQwNdvxd+tBBVpWavdnmXc57maUqrtFpx+lbiscqMs3LKuWiidSOqujeKz1KOK0J5KZRkHyEgBISAEBACQkAICAEhcPMQEKF889yra17peS3ri7O+Sq5wqcKr1HnL/1xe8T0nhs9lOZcEc3lb9PnfKc0jl33nvFzoa76kFXEAEcor4jbIIoSAEBACQkAICAEhIASEwHUjIEL5uqFc+Qe6EWZqV3rVC0L6fLF9pcdYafuLUF5pd0TWIwSEgBAQAkJACAgBISAEro2ACOVr4yffFgLiei3PgBAQAkJACAgBISAEhIAQeJsREKH8NruhcjnLT0AqysvPXM4oBISAEBACQkAICAEhIARuJAERyjeSrhz7liAgQvmWuM1ykUJACAgBISAEhIAQEAK3EAERyrfQzZZLvTEERCjfGK5yVCEgBISAEBACQkAICAEh8FYREKH8VpGX875tCIhQftvcSrkQISAEhIAQEAJCQAgIASFQJCBCWR4EIXCNBEQoXyNA+boQEAJCQAgIASEgBISAEFhhBEQor7AbIsu5+QiIUL757pmsWAgIASEgBISAEBACQkAIvBkBEcryfAiBayQgQvkaAcrXhYAQEAJCQAgIASEgBITACiNwXYVyMpmEVqtdYZcoyxECN5aA0WhENpu9sSeRowsBISAEhIAQEAJCQAgIASGwbASuq1BWqZTDySYEbi0ChULh1rpguVohIASEgBAQAkJACAgBIfA2J3BdhfLbnJVcnhAQAkJACAgBISAEhIAQEAJCQAjcAgREKN8CN1kuUQgIASEgBISAEBACQkAICAEhIASWTkCE8tJZyZ5CQAgIASEgBISAEBACQkAICAEhcAsQEKF8C9xkuUQhIASEgBAQAkJACAgBISAEhIAQWDoBEcpLZyV7CgEhIASEgBAQAkJACAgBISAEhMAtQECE8i1wk+UShYAQEAJCQAgIASEgBISAEBACQmDpBEQoL52V7CkEhIAQEAJCQAgIASEgBISAEBACtwABEcq3wE2WSxQCQkAICAEhIASEgBAQAkJACAiBpRMQobx0VrKnEBACQkAICAEhIASEgBAQAkJACNwCBEQo3wI3WS5RCAgBISAEhIAQEAJCQAgIASEgBJZOQITy0lnJnkJACAgBISAEhIAQEAJCQAgIASFwCxAQoXwL3GS5RCEgBISAEBACQkAICAEhIASEgBBYOgERyktnJXsKASEgBISAEBACQkAICAEhIASEwC1AQITyLXCT5RKFgBAQAkJACAgBISAEhIAQEAJCYOkERCgvnZXsKQSEgBAQAkJACAgBISAEhIAQEAK3AAERyrfATZZLFAJCQAgIASEgBISAEBACQkAICIGlExChvHRWsqcQEAJCQAgIASEgBISAEBACQkAI3AIERCjfAjdZLlEICAEhIASEgBAQAkJACAgBISAElk5AhPLSWcmeQkAICAEhIASEgBAQAkJACAgBIXALEBChfAvcZLlEISAEhIAQEAJCQAgIASEgBISAEFg6ARHKS2clewoBISAEhIAQEAJCQAgIASEgBITALUBAhPItcJPlEoWAEBACQkAICAEhIASEgBAQAkJg6QREKC+dlewpBISAEBACQkAICAEhIASEgBAQArcAARHKt8BNlksUAkJACAgBISAEhIAQEAJCQAgIgaUT+P8BrEouLiyFLCo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685800" y="1066800"/>
            <a:ext cx="5068709" cy="385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99868" y="6477000"/>
            <a:ext cx="3986989" cy="400110"/>
          </a:xfrm>
          <a:prstGeom prst="rect">
            <a:avLst/>
          </a:prstGeom>
          <a:noFill/>
        </p:spPr>
        <p:txBody>
          <a:bodyPr wrap="none" rtlCol="0">
            <a:spAutoFit/>
          </a:bodyPr>
          <a:lstStyle/>
          <a:p>
            <a:r>
              <a:rPr lang="en-US" sz="1000" dirty="0" smtClean="0">
                <a:latin typeface="Arial" pitchFamily="34" charset="0"/>
                <a:cs typeface="Arial" pitchFamily="34" charset="0"/>
              </a:rPr>
              <a:t>Source: Experian Marketing Services, 2013 Digital Marketer Report</a:t>
            </a:r>
            <a:br>
              <a:rPr lang="en-US" sz="1000" dirty="0" smtClean="0">
                <a:latin typeface="Arial" pitchFamily="34" charset="0"/>
                <a:cs typeface="Arial" pitchFamily="34" charset="0"/>
              </a:rPr>
            </a:br>
            <a:endParaRPr lang="en-US" sz="1000" dirty="0">
              <a:latin typeface="Arial" pitchFamily="34" charset="0"/>
              <a:cs typeface="Arial" pitchFamily="34" charset="0"/>
            </a:endParaRPr>
          </a:p>
        </p:txBody>
      </p:sp>
      <p:sp>
        <p:nvSpPr>
          <p:cNvPr id="2" name="TextBox 1"/>
          <p:cNvSpPr txBox="1"/>
          <p:nvPr/>
        </p:nvSpPr>
        <p:spPr>
          <a:xfrm>
            <a:off x="6019800" y="1981200"/>
            <a:ext cx="3044423" cy="1477328"/>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Nearly 100% of </a:t>
            </a:r>
            <a:r>
              <a:rPr lang="en-US" dirty="0" err="1" smtClean="0">
                <a:latin typeface="Arial" panose="020B0604020202020204" pitchFamily="34" charset="0"/>
                <a:cs typeface="Arial" panose="020B0604020202020204" pitchFamily="34" charset="0"/>
              </a:rPr>
              <a:t>Millennials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Well Over 90% of Gen X</a:t>
            </a:r>
          </a:p>
          <a:p>
            <a:r>
              <a:rPr lang="en-US" dirty="0" smtClean="0">
                <a:latin typeface="Arial" panose="020B0604020202020204" pitchFamily="34" charset="0"/>
                <a:cs typeface="Arial" panose="020B0604020202020204" pitchFamily="34" charset="0"/>
              </a:rPr>
              <a:t>Over 80% of Baby Boomers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Use Social Media Monthly</a:t>
            </a:r>
          </a:p>
        </p:txBody>
      </p:sp>
    </p:spTree>
    <p:extLst>
      <p:ext uri="{BB962C8B-B14F-4D97-AF65-F5344CB8AC3E}">
        <p14:creationId xmlns:p14="http://schemas.microsoft.com/office/powerpoint/2010/main" val="663964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a:bodyPr>
          <a:lstStyle/>
          <a:p>
            <a:r>
              <a:rPr lang="en-US" dirty="0" smtClean="0">
                <a:latin typeface="Arial Black" pitchFamily="34" charset="0"/>
              </a:rPr>
              <a:t>Sketch Out a Plan</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1721" y="1123950"/>
            <a:ext cx="3402957" cy="895350"/>
          </a:xfrm>
          <a:prstGeom prst="rect">
            <a:avLst/>
          </a:prstGeom>
        </p:spPr>
      </p:pic>
      <p:pic>
        <p:nvPicPr>
          <p:cNvPr id="7" name="Picture 2" descr="http://www.rhadiferguson.com/logos/twitter_logo.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62600" y="1123950"/>
            <a:ext cx="2999254"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5.fedobe.com/wp-content/uploads/2012/11/Pinterest_Logo-617x416.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987667" y="3962399"/>
            <a:ext cx="3574187"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ninfield.files.wordpress.com/2011/10/youtube-logo.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267200" y="2397802"/>
            <a:ext cx="3028634" cy="12819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buyinstagramlikes4u.com/wp-content/uploads/2012/09/instagram-log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62200" y="3489288"/>
            <a:ext cx="1447800" cy="14478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http://googlechromesupportnow.com/wp-content/uploads/2013/07/google-plus-logo.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0099" y="3489288"/>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ntraweb.stockton.edu/eyos/facebook/images/linkedin-logo.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4800" y="2286000"/>
            <a:ext cx="3124199" cy="882542"/>
          </a:xfrm>
          <a:prstGeom prst="rect">
            <a:avLst/>
          </a:prstGeom>
          <a:solidFill>
            <a:srgbClr val="000000">
              <a:shade val="95000"/>
            </a:srgbClr>
          </a:solidFill>
          <a:ln w="38100" cap="sq">
            <a:solidFill>
              <a:schemeClr val="tx1"/>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999748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a:bodyPr>
          <a:lstStyle/>
          <a:p>
            <a:r>
              <a:rPr lang="en-US" dirty="0" smtClean="0">
                <a:latin typeface="Arial Black" pitchFamily="34" charset="0"/>
              </a:rPr>
              <a:t>Putting It Into Action</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2027872"/>
            <a:ext cx="1505540" cy="1477328"/>
          </a:xfrm>
          <a:prstGeom prst="rect">
            <a:avLst/>
          </a:prstGeom>
          <a:noFill/>
        </p:spPr>
        <p:txBody>
          <a:bodyPr wrap="none" rtlCol="0">
            <a:spAutoFit/>
          </a:bodyPr>
          <a:lstStyle/>
          <a:p>
            <a:r>
              <a:rPr lang="en-US" dirty="0" smtClean="0">
                <a:latin typeface="Arial" pitchFamily="34" charset="0"/>
                <a:cs typeface="Arial" pitchFamily="34" charset="0"/>
              </a:rPr>
              <a:t>Right People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Right Tools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Right Plan</a:t>
            </a:r>
          </a:p>
        </p:txBody>
      </p:sp>
      <p:sp>
        <p:nvSpPr>
          <p:cNvPr id="3" name="Right Arrow 2"/>
          <p:cNvSpPr/>
          <p:nvPr/>
        </p:nvSpPr>
        <p:spPr>
          <a:xfrm rot="10800000">
            <a:off x="3429000" y="1979978"/>
            <a:ext cx="2362200" cy="152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248400" y="2525025"/>
            <a:ext cx="2339102" cy="369332"/>
          </a:xfrm>
          <a:prstGeom prst="rect">
            <a:avLst/>
          </a:prstGeom>
          <a:noFill/>
        </p:spPr>
        <p:txBody>
          <a:bodyPr wrap="none" rtlCol="0">
            <a:spAutoFit/>
          </a:bodyPr>
          <a:lstStyle/>
          <a:p>
            <a:r>
              <a:rPr lang="en-US" dirty="0" smtClean="0">
                <a:latin typeface="Arial" pitchFamily="34" charset="0"/>
                <a:cs typeface="Arial" pitchFamily="34" charset="0"/>
              </a:rPr>
              <a:t>Seems Pretty Simple</a:t>
            </a:r>
          </a:p>
        </p:txBody>
      </p:sp>
    </p:spTree>
    <p:extLst>
      <p:ext uri="{BB962C8B-B14F-4D97-AF65-F5344CB8AC3E}">
        <p14:creationId xmlns:p14="http://schemas.microsoft.com/office/powerpoint/2010/main" val="60490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fontScale="90000"/>
          </a:bodyPr>
          <a:lstStyle/>
          <a:p>
            <a:r>
              <a:rPr lang="en-US" dirty="0" smtClean="0">
                <a:latin typeface="Arial Black" pitchFamily="34" charset="0"/>
              </a:rPr>
              <a:t>Social Media Guidelines</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1600200"/>
            <a:ext cx="4801379" cy="2585323"/>
          </a:xfrm>
          <a:prstGeom prst="rect">
            <a:avLst/>
          </a:prstGeom>
          <a:noFill/>
        </p:spPr>
        <p:txBody>
          <a:bodyPr wrap="none" rtlCol="0">
            <a:spAutoFit/>
          </a:bodyPr>
          <a:lstStyle/>
          <a:p>
            <a:r>
              <a:rPr lang="en-US" dirty="0" smtClean="0">
                <a:latin typeface="Arial" pitchFamily="34" charset="0"/>
                <a:cs typeface="Arial" pitchFamily="34" charset="0"/>
              </a:rPr>
              <a:t>Who is Authorized to Post for the Company?</a:t>
            </a:r>
          </a:p>
          <a:p>
            <a:endParaRPr lang="en-US" dirty="0">
              <a:latin typeface="Arial" pitchFamily="34" charset="0"/>
              <a:cs typeface="Arial" pitchFamily="34" charset="0"/>
            </a:endParaRPr>
          </a:p>
          <a:p>
            <a:r>
              <a:rPr lang="en-US" dirty="0" smtClean="0">
                <a:latin typeface="Arial" pitchFamily="34" charset="0"/>
                <a:cs typeface="Arial" pitchFamily="34" charset="0"/>
              </a:rPr>
              <a:t>Company Information on Employee Accounts</a:t>
            </a:r>
          </a:p>
          <a:p>
            <a:endParaRPr lang="en-US" dirty="0">
              <a:latin typeface="Arial" pitchFamily="34" charset="0"/>
              <a:cs typeface="Arial" pitchFamily="34" charset="0"/>
            </a:endParaRPr>
          </a:p>
          <a:p>
            <a:r>
              <a:rPr lang="en-US" dirty="0" smtClean="0">
                <a:latin typeface="Arial" pitchFamily="34" charset="0"/>
                <a:cs typeface="Arial" pitchFamily="34" charset="0"/>
              </a:rPr>
              <a:t>Handling Criticism</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4600" y="3352800"/>
            <a:ext cx="3072882"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 y="6553200"/>
            <a:ext cx="4572000" cy="246221"/>
          </a:xfrm>
          <a:prstGeom prst="rect">
            <a:avLst/>
          </a:prstGeom>
        </p:spPr>
        <p:txBody>
          <a:bodyPr>
            <a:spAutoFit/>
          </a:bodyPr>
          <a:lstStyle/>
          <a:p>
            <a:pPr lvl="0"/>
            <a:r>
              <a:rPr lang="en-US" sz="1000" dirty="0" smtClean="0">
                <a:solidFill>
                  <a:prstClr val="white"/>
                </a:solidFill>
                <a:cs typeface="Arial" pitchFamily="34" charset="0"/>
              </a:rPr>
              <a:t>Comic by Agent-X Comics</a:t>
            </a:r>
            <a:r>
              <a:rPr lang="en-US" sz="1000" dirty="0" smtClean="0">
                <a:solidFill>
                  <a:prstClr val="white"/>
                </a:solidFill>
              </a:rPr>
              <a:t>, used under a Creative Commons license</a:t>
            </a:r>
            <a:endParaRPr lang="en-US" sz="1000" dirty="0">
              <a:solidFill>
                <a:prstClr val="white"/>
              </a:solidFill>
              <a:cs typeface="Arial" pitchFamily="34" charset="0"/>
            </a:endParaRPr>
          </a:p>
        </p:txBody>
      </p:sp>
    </p:spTree>
    <p:extLst>
      <p:ext uri="{BB962C8B-B14F-4D97-AF65-F5344CB8AC3E}">
        <p14:creationId xmlns:p14="http://schemas.microsoft.com/office/powerpoint/2010/main" val="1463755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a:bodyPr>
          <a:lstStyle/>
          <a:p>
            <a:r>
              <a:rPr lang="en-US" dirty="0" smtClean="0">
                <a:latin typeface="Arial Black" pitchFamily="34" charset="0"/>
              </a:rPr>
              <a:t>Find Your Voice</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49582" y="1752600"/>
            <a:ext cx="2403287" cy="2031325"/>
          </a:xfrm>
          <a:prstGeom prst="rect">
            <a:avLst/>
          </a:prstGeom>
          <a:noFill/>
        </p:spPr>
        <p:txBody>
          <a:bodyPr wrap="none" rtlCol="0">
            <a:spAutoFit/>
          </a:bodyPr>
          <a:lstStyle/>
          <a:p>
            <a:r>
              <a:rPr lang="en-US" dirty="0">
                <a:latin typeface="Arial" pitchFamily="34" charset="0"/>
                <a:cs typeface="Arial" pitchFamily="34" charset="0"/>
              </a:rPr>
              <a:t>Don’t Just Sell</a:t>
            </a:r>
          </a:p>
          <a:p>
            <a:endParaRPr lang="en-US" dirty="0">
              <a:latin typeface="Arial" pitchFamily="34" charset="0"/>
              <a:cs typeface="Arial" pitchFamily="34" charset="0"/>
            </a:endParaRPr>
          </a:p>
          <a:p>
            <a:r>
              <a:rPr lang="en-US" dirty="0">
                <a:latin typeface="Arial" pitchFamily="34" charset="0"/>
                <a:cs typeface="Arial" pitchFamily="34" charset="0"/>
              </a:rPr>
              <a:t>40:40:20</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Be Personable</a:t>
            </a:r>
          </a:p>
          <a:p>
            <a:endParaRPr lang="en-US" dirty="0">
              <a:latin typeface="Arial" pitchFamily="34" charset="0"/>
              <a:cs typeface="Arial" pitchFamily="34" charset="0"/>
            </a:endParaRPr>
          </a:p>
          <a:p>
            <a:r>
              <a:rPr lang="en-US" dirty="0" smtClean="0">
                <a:latin typeface="Arial" pitchFamily="34" charset="0"/>
                <a:cs typeface="Arial" pitchFamily="34" charset="0"/>
              </a:rPr>
              <a:t>Spend Time Listening</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5" y="1514475"/>
            <a:ext cx="4292600" cy="3219450"/>
          </a:xfrm>
          <a:prstGeom prst="rect">
            <a:avLst/>
          </a:prstGeom>
          <a:ln w="28575">
            <a:solidFill>
              <a:schemeClr val="tx1"/>
            </a:solidFill>
          </a:ln>
        </p:spPr>
      </p:pic>
      <p:sp>
        <p:nvSpPr>
          <p:cNvPr id="6" name="Rectangle 5"/>
          <p:cNvSpPr/>
          <p:nvPr/>
        </p:nvSpPr>
        <p:spPr>
          <a:xfrm>
            <a:off x="76200" y="6553200"/>
            <a:ext cx="4572000" cy="246221"/>
          </a:xfrm>
          <a:prstGeom prst="rect">
            <a:avLst/>
          </a:prstGeom>
        </p:spPr>
        <p:txBody>
          <a:bodyPr>
            <a:spAutoFit/>
          </a:bodyPr>
          <a:lstStyle/>
          <a:p>
            <a:pPr lvl="0"/>
            <a:r>
              <a:rPr lang="en-US" sz="1000" dirty="0" smtClean="0">
                <a:solidFill>
                  <a:prstClr val="white"/>
                </a:solidFill>
                <a:latin typeface="Arial" pitchFamily="34" charset="0"/>
                <a:cs typeface="Arial" pitchFamily="34" charset="0"/>
              </a:rPr>
              <a:t>Photo by </a:t>
            </a:r>
            <a:r>
              <a:rPr lang="en-US" sz="1000" dirty="0" smtClean="0">
                <a:solidFill>
                  <a:prstClr val="white"/>
                </a:solidFill>
              </a:rPr>
              <a:t>Amber N. Ambrose, used under a Creative Commons license</a:t>
            </a:r>
            <a:endParaRPr lang="en-US" sz="10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91145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a:bodyPr>
          <a:lstStyle/>
          <a:p>
            <a:r>
              <a:rPr lang="en-US" dirty="0" smtClean="0">
                <a:latin typeface="Arial Black" pitchFamily="34" charset="0"/>
              </a:rPr>
              <a:t>Is It Working?</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1600200"/>
            <a:ext cx="2390398" cy="1477328"/>
          </a:xfrm>
          <a:prstGeom prst="rect">
            <a:avLst/>
          </a:prstGeom>
          <a:noFill/>
        </p:spPr>
        <p:txBody>
          <a:bodyPr wrap="none" rtlCol="0">
            <a:spAutoFit/>
          </a:bodyPr>
          <a:lstStyle/>
          <a:p>
            <a:r>
              <a:rPr lang="en-US" dirty="0" smtClean="0">
                <a:latin typeface="Arial" pitchFamily="34" charset="0"/>
                <a:cs typeface="Arial" pitchFamily="34" charset="0"/>
              </a:rPr>
              <a:t>Goals &amp; Expectations</a:t>
            </a:r>
          </a:p>
          <a:p>
            <a:endParaRPr lang="en-US" dirty="0">
              <a:latin typeface="Arial" pitchFamily="34" charset="0"/>
              <a:cs typeface="Arial" pitchFamily="34" charset="0"/>
            </a:endParaRPr>
          </a:p>
          <a:p>
            <a:r>
              <a:rPr lang="en-US" dirty="0" smtClean="0">
                <a:latin typeface="Arial" pitchFamily="34" charset="0"/>
                <a:cs typeface="Arial" pitchFamily="34" charset="0"/>
              </a:rPr>
              <a:t>Metrics</a:t>
            </a:r>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ROI</a:t>
            </a:r>
          </a:p>
        </p:txBody>
      </p:sp>
      <p:sp>
        <p:nvSpPr>
          <p:cNvPr id="7" name="Rectangle 6"/>
          <p:cNvSpPr/>
          <p:nvPr/>
        </p:nvSpPr>
        <p:spPr>
          <a:xfrm>
            <a:off x="76200" y="6324600"/>
            <a:ext cx="4953000" cy="400110"/>
          </a:xfrm>
          <a:prstGeom prst="rect">
            <a:avLst/>
          </a:prstGeom>
        </p:spPr>
        <p:txBody>
          <a:bodyPr wrap="square">
            <a:spAutoFit/>
          </a:bodyPr>
          <a:lstStyle/>
          <a:p>
            <a:pPr lvl="0"/>
            <a:r>
              <a:rPr lang="en-US" sz="1000" dirty="0">
                <a:solidFill>
                  <a:prstClr val="white"/>
                </a:solidFill>
                <a:latin typeface="Arial" pitchFamily="34" charset="0"/>
                <a:cs typeface="Arial" pitchFamily="34" charset="0"/>
              </a:rPr>
              <a:t>Source: </a:t>
            </a:r>
            <a:r>
              <a:rPr lang="en-US" sz="1000" dirty="0" smtClean="0">
                <a:solidFill>
                  <a:prstClr val="white"/>
                </a:solidFill>
              </a:rPr>
              <a:t>Social Metrics,</a:t>
            </a:r>
            <a:r>
              <a:rPr lang="en-US" sz="1000" dirty="0">
                <a:solidFill>
                  <a:prstClr val="white"/>
                </a:solidFill>
              </a:rPr>
              <a:t/>
            </a:r>
            <a:br>
              <a:rPr lang="en-US" sz="1000" dirty="0">
                <a:solidFill>
                  <a:prstClr val="white"/>
                </a:solidFill>
              </a:rPr>
            </a:br>
            <a:r>
              <a:rPr lang="en-US" sz="1000" dirty="0">
                <a:solidFill>
                  <a:prstClr val="white"/>
                </a:solidFill>
              </a:rPr>
              <a:t>http://socialmetricspro.com/social-media/importance-of-social-media-measurement/2049/</a:t>
            </a:r>
            <a:endParaRPr lang="en-US" sz="1000" dirty="0">
              <a:solidFill>
                <a:prstClr val="white"/>
              </a:solidFill>
              <a:latin typeface="Arial" pitchFamily="34" charset="0"/>
              <a:cs typeface="Arial" pitchFamily="34" charset="0"/>
            </a:endParaRPr>
          </a:p>
        </p:txBody>
      </p:sp>
      <p:pic>
        <p:nvPicPr>
          <p:cNvPr id="2050" name="Picture 2" descr="http://socialmetricspro.com/wp-content/uploads/2012/09/important_social_media_measuremen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1301130"/>
            <a:ext cx="3552795" cy="355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724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a:bodyPr>
          <a:lstStyle/>
          <a:p>
            <a:r>
              <a:rPr lang="en-US" dirty="0" smtClean="0">
                <a:latin typeface="Arial Black" pitchFamily="34" charset="0"/>
              </a:rPr>
              <a:t>What About Me?</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5528" y="1503218"/>
            <a:ext cx="4760361" cy="3874934"/>
          </a:xfrm>
          <a:prstGeom prst="rect">
            <a:avLst/>
          </a:prstGeo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67400" y="2667000"/>
            <a:ext cx="2438400" cy="674078"/>
          </a:xfrm>
          <a:prstGeom prst="rect">
            <a:avLst/>
          </a:prstGeom>
          <a:ln w="28575" cap="sq">
            <a:solidFill>
              <a:schemeClr val="tx1"/>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15000" y="1586556"/>
            <a:ext cx="2567486" cy="1004244"/>
          </a:xfrm>
          <a:prstGeom prst="rect">
            <a:avLst/>
          </a:prstGeom>
        </p:spPr>
      </p:pic>
    </p:spTree>
    <p:extLst>
      <p:ext uri="{BB962C8B-B14F-4D97-AF65-F5344CB8AC3E}">
        <p14:creationId xmlns:p14="http://schemas.microsoft.com/office/powerpoint/2010/main" val="3992793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a:bodyPr>
          <a:lstStyle/>
          <a:p>
            <a:r>
              <a:rPr lang="en-US" b="1" dirty="0" smtClean="0">
                <a:effectLst/>
                <a:latin typeface="Arial Black" pitchFamily="34" charset="0"/>
              </a:rPr>
              <a:t>What is Social Media?</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483" y="6355931"/>
            <a:ext cx="1630575" cy="246221"/>
          </a:xfrm>
          <a:prstGeom prst="rect">
            <a:avLst/>
          </a:prstGeom>
          <a:noFill/>
        </p:spPr>
        <p:txBody>
          <a:bodyPr wrap="none" rtlCol="0">
            <a:spAutoFit/>
          </a:bodyPr>
          <a:lstStyle/>
          <a:p>
            <a:r>
              <a:rPr lang="en-US" sz="1000" dirty="0" smtClean="0">
                <a:latin typeface="Arial" pitchFamily="34" charset="0"/>
                <a:cs typeface="Arial" pitchFamily="34" charset="0"/>
              </a:rPr>
              <a:t>Source: FredCavazza.net</a:t>
            </a:r>
            <a:endParaRPr lang="en-US" sz="1000" dirty="0">
              <a:latin typeface="Arial" pitchFamily="34" charset="0"/>
              <a:cs typeface="Arial" pitchFamily="34" charset="0"/>
            </a:endParaRPr>
          </a:p>
        </p:txBody>
      </p:sp>
      <p:pic>
        <p:nvPicPr>
          <p:cNvPr id="2055" name="Picture 7" descr="http://www.fredcavazza.net/files/2012/02/Social_Media_Landscape_2012-550x582.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40675" y="1219200"/>
            <a:ext cx="5029200" cy="4923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415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a:bodyPr>
          <a:lstStyle/>
          <a:p>
            <a:r>
              <a:rPr lang="en-US" dirty="0" smtClean="0">
                <a:latin typeface="Arial Black" pitchFamily="34" charset="0"/>
              </a:rPr>
              <a:t>Dos and Don’ts</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1449997"/>
            <a:ext cx="6173485" cy="3139321"/>
          </a:xfrm>
          <a:prstGeom prst="rect">
            <a:avLst/>
          </a:prstGeom>
          <a:noFill/>
        </p:spPr>
        <p:txBody>
          <a:bodyPr wrap="none" rtlCol="0">
            <a:spAutoFit/>
          </a:bodyPr>
          <a:lstStyle/>
          <a:p>
            <a:r>
              <a:rPr lang="en-US" dirty="0" smtClean="0">
                <a:latin typeface="Arial" pitchFamily="34" charset="0"/>
                <a:cs typeface="Arial" pitchFamily="34" charset="0"/>
              </a:rPr>
              <a:t>Do Know Where Social Media Fits in Your Business Plan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Do Have a Social Media Plan </a:t>
            </a:r>
            <a:r>
              <a:rPr lang="en-US" u="sng" dirty="0" smtClean="0">
                <a:latin typeface="Arial" pitchFamily="34" charset="0"/>
                <a:cs typeface="Arial" pitchFamily="34" charset="0"/>
              </a:rPr>
              <a:t>and</a:t>
            </a:r>
            <a:r>
              <a:rPr lang="en-US" dirty="0" smtClean="0">
                <a:latin typeface="Arial" pitchFamily="34" charset="0"/>
                <a:cs typeface="Arial" pitchFamily="34" charset="0"/>
              </a:rPr>
              <a:t> Social Media Guidelines</a:t>
            </a:r>
          </a:p>
          <a:p>
            <a:endParaRPr lang="en-US" dirty="0">
              <a:latin typeface="Arial" pitchFamily="34" charset="0"/>
              <a:cs typeface="Arial" pitchFamily="34" charset="0"/>
            </a:endParaRPr>
          </a:p>
          <a:p>
            <a:r>
              <a:rPr lang="en-US" dirty="0" smtClean="0">
                <a:latin typeface="Arial" pitchFamily="34" charset="0"/>
                <a:cs typeface="Arial" pitchFamily="34" charset="0"/>
              </a:rPr>
              <a:t>Do Engage and Respond</a:t>
            </a:r>
          </a:p>
          <a:p>
            <a:endParaRPr lang="en-US" dirty="0">
              <a:latin typeface="Arial" pitchFamily="34" charset="0"/>
              <a:cs typeface="Arial" pitchFamily="34" charset="0"/>
            </a:endParaRPr>
          </a:p>
          <a:p>
            <a:r>
              <a:rPr lang="en-US" dirty="0" smtClean="0">
                <a:latin typeface="Arial" pitchFamily="34" charset="0"/>
                <a:cs typeface="Arial" pitchFamily="34" charset="0"/>
              </a:rPr>
              <a:t>Don’t Just Sell</a:t>
            </a:r>
          </a:p>
          <a:p>
            <a:endParaRPr lang="en-US" dirty="0" smtClean="0">
              <a:latin typeface="Arial" pitchFamily="34" charset="0"/>
              <a:cs typeface="Arial" pitchFamily="34" charset="0"/>
            </a:endParaRPr>
          </a:p>
          <a:p>
            <a:r>
              <a:rPr lang="en-US" dirty="0" smtClean="0">
                <a:latin typeface="Arial" pitchFamily="34" charset="0"/>
                <a:cs typeface="Arial" pitchFamily="34" charset="0"/>
              </a:rPr>
              <a:t>Do Experiment</a:t>
            </a:r>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Don’t Leave It to Chance</a:t>
            </a:r>
          </a:p>
        </p:txBody>
      </p:sp>
    </p:spTree>
    <p:extLst>
      <p:ext uri="{BB962C8B-B14F-4D97-AF65-F5344CB8AC3E}">
        <p14:creationId xmlns:p14="http://schemas.microsoft.com/office/powerpoint/2010/main" val="4261206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76200"/>
            <a:ext cx="7772400" cy="1470025"/>
          </a:xfrm>
        </p:spPr>
        <p:txBody>
          <a:bodyPr anchor="ctr" anchorCtr="1">
            <a:normAutofit/>
          </a:bodyPr>
          <a:lstStyle/>
          <a:p>
            <a:pPr algn="ctr"/>
            <a:r>
              <a:rPr lang="en-US" dirty="0" smtClean="0">
                <a:latin typeface="Arial Black" pitchFamily="34" charset="0"/>
              </a:rPr>
              <a:t>Additional Resources</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png;base64,iVBORw0KGgoAAAANSUhEUgAAA8oAAARyCAYAAAB/UQyiAAAgAElEQVR4XrS9S8+tW3Md9O77+Sy3SdxzJxZKA2jgBEeRgv8AEh0SCUELJCOc2Ah+gDsIQc+kh7g7jq2QJkJY3EQDSzh2GtxaITSIxCU9bJ9935saY9SYNeZcz3r3e2x/62ifd63nMi9VNWvWqKo557PXr19/fXjk8/z588du895TnvlmIRcPnOU+e/bsBxXzR3n+fOexMn5o+Q8PaL/6cPXuvfKe0gY88/Xrzkq/d5Lt8XbfozHK3u+hnKe0zUy737+drbfPXbcpn/N30GD6rfdw7Z6Mqg/XYqVy8E99/1r/1dNg3vbC1Pfi8rr4rVvZNvPrbC/rGKKhAyoAfavxeD5/0rcf5SuWi+y/+jzjOml3Neby2vPnkLPpj76PHOR388J13bZhf898Ouliun3t/qCcRYOmFXjzAtwJfeW2mAZfDvrjepb1opmUz+08G1ZkX148F9+/fP3ygO+r392WZ89esJ7Pnz6QcG7X8+cvL+Uh5RXPvnhRPevxfd67kiG3ze3Ab/zD76TxixeSAV2HHpfc+Xn2Hf+57pZ/0uycFygIRYfQQZbVaTMoO+PAbaoaWeeXL18eXr169fD582d+f/ny5WozaGBe4Z5piGfx4bNVjvqia8l/9/OUdddrWiV9UKb7nvVlO9xGtO/Tp0+sF9/P8igf1W6/m+1Impz8TL7tY+t2HvnyrMovNtwbP0mTc67Ie6ApZNM0mz6JruAX2mI+VM+a1ur31Yf9/QIhu1W2Qwu0XTKivu5lfYUCQO1rXKkNQz/JN5475wO1a+YD6fTRjy7D/F86o8qfOUX9RP/NzxyXt/2etomW1xON5TV57ba5f67HPDnlh+3ucbrzRvLg58lLjmO07evDyxfQgaLDy/qLNuDaq/r74iWuFS3Bthrab+q6dFG9V89Cf0CF4B/ee1Xdw3PUq6BSfYdO9gdlocwZl/Vszx9oY44P01eyuNugqcc8fk2XlIdTFlM0XYbfs9zw/dC1uI4+4zrbWDRzHXj0Y8urn7s3rl6wD5IfvP+lynrz4mX9/cTfn+vf61f1GzoCtgbqLVqpf5/4+/XLV63HP2+63DSA/oH+hJi5vWAC79fQfQblUB/qzJ5DMed9+PBh13PFNVxDndaB796/J889tj613n34+px6D/1696GeKZ356dNn1gG6fa4ycB9lff78THXX59Nn/P7M995//NRtKsn88ozPf6gyUPbbDx/Zdj7DSerFw8cPdb/e/VT0B/khzWhvXWY5Hz+DppK6j3iITC6alLBhjgaBVvu6DamvLa+fP0tfW8+Z7x6nvm5ZMs1TtjAfrvdowhXvq72mg8e55f2UUY8JtgmEwMiF/ITeS5mz/sy2uT9uH2hu2pt3X10e5VN8cbl6TzJ16iG8B9sLOgzP7G2xPpbczbOyNx57VnaE3rfuAj9ybjOddc363XWqvfnxu8OfmV9cRj7jd9mGx4DybiBLYK4+pyK7fOi4+Ed5J5X9Y3U85bl7z5zXv/X7KX2dZ8bAP997Sj2P9et+f25b+Dh9bkFgCmeW5nLy7zlRXNV1D5im0jhB+VW9vpb1pxGd74xRrqvzzk4fXd+NUCmfhXRvCDplDVB+vPwx4k8jZgPiQqGsz+1PetrgoBKCoQSjJojr77o3oEjv3QLlc0zelg/5HSwk0AxFprIIAsIwwqT0vO49rwnz5JV5MEaTyxpghnvuE8r+2JNattP1EShXXav/Ncny/a6achkG9hWdXppGBw390+xIIMl+RJ9zYl1gUgifBqaBkuimxl2NEYPjXVY1Sbr/KdOilfiA754UYbj4ORi2mGxc38uXAjYeswnwlvwefbO84v6pFxZAYV93sCJjUwaV2+oy/B4Nq+Cx+4rrHz9+pOGV9HDb19hocCdZG1Dq8eE+XRnebhPKdDv8nNshI/DT4iG+4xrabIMSzybAvyfnHg+m4QmI/V4aZSM7t2OlzJTVZ4PlU8ZTD5w0SV6qP6/DQDFY0fwPMwB9TKCs9oo/5kvKpAEAgHLK3K6j8P4AWPAw2zW23Ohny6OeU/tGRg3cEyCL8jYo/ax5fcpfzicCtHLGuB6Pd8tNzn8GwOa1MNg+bkSLcezcjqndWEzaug2rz12R65Ds7GW/IMgF2IXPosBaodsXAMsAwcU/XH8FcMXnBGxf1kWMiTflO6EOw7t0vpWsAyBj3imhe1aOGgBCA2/Uheegl0Wf3cHiaeFL6SSOmxev+Ry+G5waKFP/F1iaj8o2aLA8pmwNnxo4hrN651PrwAJpAKw55igf1W7oH4B6qHI4kQhu4dBrx4/l6JR/0AOgWHIEx4SAK54H8LQ+4bUGkfz+IGchaIlZNXVzjgvUZzoAJIM5lmEBZlySwxE8cn0AnYu2PWZWW+p59DflHH2onrAvz0tOTqCMNgAovyjwj3LMQ8zZLgtAGZ+PBM4N+Bo0Auh+/iK6fAQgKl784bv3BMuFqfn7D96/JSj+XA63eoSA893b9wWAiz8fAJClL8BDzylf4JyDZijwB3qoT6r7ZbX1M8HngLbscwJl9O/UDflszrkpg5yHW3FBVNAOtJu6uNoNGwnvuuyUn1YzHJPohy02y14+u8YF+YxxIWdKAvIYPEt3gzeUH8he2xD8Dpq0LnYZbs/ZvyYgnT5+xm2zHZI09vPi0+h740uWT5qNbSL6jtPBOm4w6QDlqXveP3k84z/B8rTnfP4AyvIi1/Dl/3eD4l1d+S5pffHMze3twmmgPP703J0J/1vR7T1icVv+DlRTuamO8Wb73Ssj9qntPp+7Ms7tncazj9X1lHtPA6CrZ5fduDaA9yjtGCIDqq/eU5/2ah6n5y1If4zWZ1kQ+QQPI29tWPWYON9bxhrwzBExTkPuNP7NsynP8jOAJeVo8w42vxfIMgINgJF990SZtMcrC9A0OHIbrQhMg3lvxkAqqezbKfsy0Nnb1aSsxxHVzwWE8B3A2MoOSvsrZggYSmFIG/TYIDItHbHGX04ODf6pKIMgrvNynF7QEO+7zqSr+3E1NmXoDyhJ2UrebxkAxzhm+W0Yua9uByfLMrpkRAIkTPQKoEP3FW3Fx/Lj62kQuz2+l3/9XPJY30UJg3IbN+iPJ0lM5v48f/GKE6rLSXm2IUg6BlCmHGDCrWsw0NXOBlQHrTDRoq8wmO3pVoTZ0aZpr9uRfOBUeYf3p37KcYMyaLgW+PN3Rxwod22447vBsZ+TjIwR5d9+z+3b5CXA0i6LAzRTLuWtp3Zr+g1QHN5WZKdBUQeOtmdVv/T4zHvVbpieLQjnfMjrsFKbrmWzLsPG7c5xg2uqO+X41Ol71o3rzLqTZuq3yntR8iejLcscgHxFSwWlByiz/22wZj1+d8B/9tWaR4b8yP8AN13fMz/GGFPpaMsCgaB8G4nz3DKFV1Ai5Rkyv3QB6mu+rH7Tvh1HGOSG+qMBK+46CgyQVgHMAr8vGUGmY6lKfF03wHYB5XKIECwL7L5+3c4++BwRLYZOJZDuFhRQpsOo51noTrpO+Rzi2G2Al15/1gATIPl5AVGOoYoi3sgBgF9H0F42uHKQ0HOieWZ9ZMPeY9A0Y5DyoHsC8hcFEPEBCFxy0MAzjfjCbARqqWMtS4jq73Il2cE4e0ldWrK8OdY68opryEbq9sGp+KqAnPUSAM2P3rxaQJfzRdHs0+cPCygXkWMISJY+kXbS8Xagsd09DAFQ3V6AUfAP11DujT4EgO6smU8f5czw+6C56fGhosAvX796+MMCsQL9cmi8LSCNNqA9HxD1RVS5fqMsXgMABtitBr37WOUVcH6PMHG9DxD+uer/XO+9Q5SZkWSV+/59OTGK7u8LLFsfffr0UUJaH0YyA5AZHHNs9Vwn/mbWFaLTGEsKDOTcy1EWDhWX7Uwoj9lNDps+qRMAktMRRznp+RW2j+vGO6yvuetnrMsNRkG3U+dg7v2y5o8RDzoBOC0LpLsdfD/QrqLFGtAZ0U3dBVDuT163M9L9ckTZz9qJQR5lnf2dPLGOhFSQDuOkvHrHjtZpxzhuXQ9tkphXYtBIXi7a8gOA8lncCaR/+P3bN26vnBPxU97BM/nefL8FMC5P+m28C2cZT633seduHQX3I8xZznVf9pps9E5/DoTKG1fXznKuwe9VuVYI5+S2t/1xB4Ce3SOh9/p+r2+mD7ydp9GndNKmcw+yjbee2KAwN/tLxn328UomdN8tc/3nZDk9OuV5A8ott7sxOxNyXnedLu/821RdKbI5+PPZm/YcguT+C/9oIoGycnQgec/UP0xfnoW72wDKNNg6JdITqumZxqcnB6cBL34e7TKAW31pMOky08A8+Xb2P58923KPVjnJmtZZN76zLDoZ2oMcgFnlTpRfukFGlRwT19Fm6xA9MxHmK5omsJfBtUf2L2Um6Iz7CZTd3tRjM+nALtmzAdbYaYcOjGbRpcFa0AbXX74CEps0cRsAbAejOAImjh7ZKDUtYMT5e+qQ89rO44lwnmPhjBKjPQY6V2WY/+mcStk75SzbKP4oopZG3fnM1VzwmP7d6x8jw/KlSLQ+5/wko3YHylcyvtF6Fbc7nYdejwPl1HHJfwFApcA6g8W6V2VP33Jc3QDlAmUw4E6DMvvgsWtwZAdDRpM19iZDAuXBoXPqHZfl8jeDNFx/as8A5VueYvSMq5BzXTQazwNmkT9knAxtAFmAXMiyI7wvX3xlavWrAsAAy4gYo90r1brexzUAaKRVOwr6HBlCBMgC0wDSipLO/K2xCudg/evmPqv6TAfz103/CmdoLwHJewDQSTP1Tz2GzMI2t7w6Mmpg4t/Wj5LZ4jtBTxr+MvDNZzrHnr9aevVTR+X8zrPSn3jWIBnvImLsyBjotH/SaYE5UynpHkOOmFE/0cs3S0rQQcmSU79B9+Zvp4K77S+KiZ+/FDCs8SGHqyLgoKCcCZon4HTE9c+fBSyZ+eLoIeb1IsdyyIPK1VFHgz1fmaagyccCuK+qjLfv3gXA+0JwjufeEeQWAC7QS8dnpY7rvWpDeTsAkj+8/8RIMPT+B0bpK+qNZz4A4NV9pHFX+wG+8ftT/cP7Tt1G3wC0QUNErz3nwdlBB3WAZGe4kZ+h90avq30eewDlCVaHbwK0ritlKvXKArCkbYHRzrA7xwLTwesjHTLg3FMxVIOBco4RPS+QS0DZ9sXZP8WG9zRoA2XX63ZnX7pR6918NkHuRJzPiKz64kjwVjZoQj2s8XBVP68lr8ibeT5pPWXP+NbrOS+coPkW4Gdb8vsFUL6KJh/jH0MxDFPfvbp2++bTr5yGi3+fk1xev/eOar1NN3VrTqB8lvOUVjsKlANqL2dPXbexkmXfq3c3kO635vb9W3D8lL7lMzlp+/otnb/Vpvsg/cq4GL5cv3fZhwCtGB9j8z/iIDlSqh+Xn1vQn8ps5snH5KzvdQOTnmNM3qa1jlGofj1FTgBynP6LCeNcv2s5vdfnaVuPnl5/y5GEyT0ij/gOg+c08DixIkIRQNn1nnLlfuH6AhsHcFty0XxbsuMZTYVvBqv74TKT5tl3T3ym9T7mBgSe4xvRbaY7wVDuCHBOuFPfTMJqi+hlICdjf49anWPj7IN5cW+MXtF48a9pSx511JR9u8gcwHWm8QW43egTQN/62W332nKnYC691/X7eUfaUYfTnx3BxTV70lcaYrXJ/cN9O8rOeWK1IyZNXHMkPdubEUVEMA3AnGJt3juigN9qg9ZumrZXOv1qbPg5GHzu15Q5Drec89D2LMv3rmTj1MqnXGJsnroW5c9a53HynI7k872ko9q3O56Xw/JsVNPwSi+kThzgylgqAe/I4KwfvjH2joiyAcrQftqZdJ1ojwCw7NF0xu5pzbkG2TzKtqRcXpfjpRATGauRMKC+kefIgvq8Uu0rFZogti4gjgfg+7p0MgAcnGRYQ4znESVG5Bh+s1e9RvkF86kFyvCu1isDnAEQ9/4A1FWty3GPQBlAfJdTzAOLL9Fmj8McY+Y5Df5YFvKsUNGpu/yegXLyz/Q26LGechTM7eGKytYDBjIGPQIcAtQCIKoBjl7raZYPg52TmhwJ/F3/AJrdDkTk3V/+RdpoZcyk7oX8OuIOnn0pUAgwrfcmBZ3v1D8AUPAH/wDiVZgAL9qFSLt1wDhklAUzc2qOGaV+I33e0WHPBaRXRO/QNnyYnl2A9z0i0Ugx6WvUzR1hdhQb9MN8+AFrirEOutOyMU6+r2jzVzovXjx8//1bVlV4mjTH+6juQ3XoE+hWcvG+LqDLWH8MMK0sA5EAa6ItR2g30spX//0Q59UBRganeG/Snsduw3U7Zg3OHGhCHajTdoIBmTN/Ur4ta/j7GbSD44LOFjhluKCfINpA1u9a1yUwZN86Mr3kuR0BTu8+dQzl10tSAiwzW6/V3tS1g2kJ/w6ypc9GD+L31uZ4XplAAvm7g1DvKz1cPPRYt75cetNzNtoe8uh3/DfnR+v3BMpXz59LY5JXatUA7cs1yt8CvBnVcIFpOPjaH+fvZoSFsfxDyswy9N41gJniZxL8IfXMs7epcVkOlN8o/8ei2468jDff5VyR4rafj4PjfP40uHzv3jNzf6fQbRu2nq8J5Hzuis/nBHkjtA2ETh7RKXsJIhuQRBrpDX9jsj/blAYg3kse7M/a4LrmLRN92us3/NyNDE+uqmei1akA85ldvpRKlA3MZ9PoTCUwETe0JdPsVfr0cQDolm68+DHGgWlG47/T7GAzXbUd15zinMY+N+/AqG1Qnh7ZJYfhsEu9dfLQIHjoukdB9n6izn0M5bjYyg7ADgMAEyHus/8wqreI8nALIMw8yIgn3vXElUDO7U8w7zYnwDr7lxMIsgCyLtd/jnlHkTlZUaL2jI+bMdug0xG2LJe0aFIaKHv9q9e5nTphjFwZNu4zN6ppx8ICTU3SVcZhtCc9XFbS3d8z/VzXxmDNNqScSJYzSj/6/Wl6dAzrMWTPMaffyceTXqmfrvTw2jApImqLxo5CtjF/NT4hynJi7N75kxY7kMXdcQxL9wytUsefcmha5Fg4+29DKvVijv/dcNpir4ueHqdJvxPEuW1u74BnjPEwvBlFu97MTOXPuknXZ7nOyLTBGwAy++aw7CYDnXnSadYAqnj2BdYMF2gC+AWAe1WRRm66BbCL6HE/x8266h+AMsEw/0EWDZD1vtJ1Fa0j/xmlxhym/SCcQYI2kmedukw5wHplL8HpMdtDdUXj1hhByi3ATrWRdO50f2egGBxkxhc3cmqA6vG5nqOsNYjryCylEWCrwYLlHGUYKGPjJ5eJda9cr1x8ABAWEMT8Ncsj3B9nHDjDBc8j+kuexHIHtoFgt2jX8wawkuUdDgq1a9ZfOzV8yXk7ndlOAHpmcPWa516yMmtplbpt2xzyavnSnKt10e4zIrXWsZ97gy3rDss9APKrynxBGnX1TsCtAdx7RLHBl2oXorwAtNIRivZ++KjfSJUGrRE5RrQZEWOkaX9urx0AMvQv6vpU6ddwCqAsbvSFNb4Ah1jf22POUVWbAqkbpJMiU6Oj3SyDsxv4e7FJlQFab1JFv0HbL3TKZjmO+HY1lkPz+9RdjC73+9ZxBu6PAWXYJADoWZ6/E2xT7gc7TNR8Iug5ZqBa/HvJfTsW0oZxOblWOeuyvK22dCaG8Y6dVZ4fWgFvUX2Nw4msb/q7wTet08WXfU7MfukZg36P0j26rHEw+ttPTfmH8/S777473b5T8p1vV0D5my/9gAduDLEf8O4oryuwmEbNFDr1PU6KMwK8T8Yq78rQ8HUZDo9FG6+jp3p/J8KtQfQ4OD7psgbCQdtvGXhuy5VBZo/bFbvO5694fLbpsXeuaJJESuMHynD7HMRMnl21wY9j/BmIp6IYmg1QPoHkcp21seL3r/o45Q1IvW7X8NzRXUxKV7w5+5j0OGVW7ydgtvJ1RBEpslK+Z33QDScoxURKfrUiP3mfzo1sC0aLjQj3b08Flsf6pO3Z/wGH48CYdMqdxvfkW/Tfd8lmFL1n5yUPj/IXRqfWkSUwuzcWbsqG9uj6TCf/TePARlCOEctPAmWPkQTheIcbsPWGNaeckh9OnegBsSZnTP7N/9F5E4ecKIvGoyMxbi/+Mv0xUgtNJ5eX45ptbXrYSHV7OVW2IZ00ctQ63zU/cu2X9bTKn5T4BIOWB9fjsu/NAUmTU0eq3Y5Mz7h+6hxz0uUsn4b54fzBM069Jg9afZ26xmMQz296NY2yBkO3umfA8rOO1p3luK1a2rGvb05DbvTini7v9p5/Xa7EVBHoK7ovmQl5yedwf8DGbUTZ/fF+A8mzNMYsL1m2dzTeZKONQcooedJRwJWay9h8A1bpEkYFDZTrO8AwIscvsckWUqkLkb16hWixgJrugy5Iw8a+EpJ40MnRZF0TCCdYPjeL5AZeipaiz0jDxedDRzvHETAbEOaYRCr1Mr4BlhEFZ7+AAMcpY9p/jpR5xuAKOJk3jLJ2ZFEUm8ix+ZN85lgHSKrnVsp2ZNLgWaQWOxsmZSDHh8a6+k6QA5q0vBkkg4bOfhBQBuKOpQlFL+tlz0vMqKl0akaLuc9S8aA8G6CBZQUOaIIyyAkzbgY0j30CMOyUWL3rCB9k5owmopxPlea85pDiC6LBeA6OzZfl4P2EtbXciRrro5WO/p6At8Bx5UZz/XFVhQwrpFXDgfK+ds0uKXx4hw26sKlk3cc7WFeMZz7WCx/egxvoU0WN6++7AtSQQKRZix+KyMOeQPsQbaZOoPxBZwr8uE8GtNblX3v3cM/lpqPXLKdeskx4rGqauaUXIrOmNcby6ch+DDQ7CgyQjOewuZiDAUpL3mXYINnzjPloebTecbr52CQqx0DUmwho3EoervQs6Ri6yFFvjYXBSqbVagciyEwzB2sQTd4drB5LqY/PNdmmu59VO3bwm8D7nCf1+xosT/1PA8qUkx8KlNNrm9/dsT/O33OSvZ10Hy/9W8/v3v8pa967Bspzf0/NuGrNXSMJg/vihds+/9A+Blg60fRRVBoa92rJ9pwA0e/c0vlpbbjiz2NGpRXZ/bbqzpTb7UDDG8jxPldvKTYGpHslZ2lk9etd9i4nfvfKMF126J31pZn+7H5f8f+ciK/owPcxATdYPWl0lj8T59Dsiva7jOxgmSusDATlXl0bZNmY4XQSUVQqpbpGwNNA2Rt2jTzdOpg8GYp/DbQP3rFPEVF23Vd6SX3d1/2qr2N4ZBR5Hweqn8c5OY2z5ekKKPPhaJvLGmNoIvOnHCX9T9nIfl3xN0Gw7g+QzLFrWVhlUI7GE43rAMubwQ8zBxM5oiygOYBHAGNOtP371DPK9NCaRxpiWJ8GQNzHP6HMOn2Bz9BgiGOhbHicEV/3Jw2T1K+83g+xPzQkZzOkczycspPRgzy+JyMBTpfGu6f8J70lDrfZQTlmcR9pl/ponklQoeseB6nzDAIfz4Y65dntydRr7CHAWjguxkjDs+kAS/k523lfPxaI6FTN2X12sgXQDmecqK9T/9W8cdIU5AXVSDOq/6H3GHWi0UnXZWDGDtEqf5+xb9+bje1Uxj5mrFvmvcg2gd45DGGOk6a/0qkBF7TOz1FctB9yYjD7skDH6xqXXl/MNOlSc2uNMaPE2pBLwzberd+gGXlb77zu5QPUIw2CbfFwHXEDdY+5lF/rEo8P3xvaDj9wDRtbEXwV+HGqtjf24ru9gZ+NYQLHBhS8jdENx0s7McjX4O3u0JKjw+Mfzxp8mWcop1akqrwuM497wzs59tGG0cfYQRkptbNm3SAZc956rsHxcr45Qt/rkD32TH9ETzXPd3YBNrhskfQY/NIyis3SPmITLadhO926nbmWe9Ic64XBA29eWED1Ux1dCKD95s2bRSsCoGoj9DXa9AEnD1Q9nwoMK8pbAJcODd3D+mGU/e49jptCpPZZgVssJhdARkQZUWsA5OdIw66y//Dth4cXlSn0/fe1zrmix2jfB2zEhXXWvWsbhhayy9BmpGU728dOAwHlGdt7hsboR89RKbfWI44qW49fgTDPT6PzZn27QfmeNaq07mxbgkrvLk15bl5nRFl6Yw+SUc/RQTJOj9SFBL0NfNcYdOp1T4gck3DKNlDGcwmWrW99LellR6bu6Y7b7LE4ANgAfI9c+50E4Segznlk6U/q5Iw671HiU9ckUE4euLzZJHOXiM3u8TzyQ4DyaYD+OIHyvcnxFHIrF12/BrJnWSeenPtPA3xuw2NtXIzuh6Xw5jPG5FWPTvCXAH6fvO+14er6aSzdKIy6kLSxcjWNgzrbq1d9veqVoz55L43qK+NVdfcbbWhdvU/DnX7IAcNjLE1K3D26uK/nEUu7ktiP9xm6GKDbGDg39ZhSTmCVNH6s7nOsuZ8JyE6a23i5N2au7vua6DTGjerr6G0zBM+k0ZS8dDngASY57YaqySx3kk6e0xghvzuK0WDNNNra220wXYZ/1xF1G7Juc44/lasJ/zQCsx/ZLr5/KpJu+5KLuH+CWPfbE2zeT52Wfb4Zj00n8xfrEEnD8PYieuSJIXcxnXEw9EpwfI4TlJGgFHX6WkaRfT3bbe31uiJa+DCNDuV1aiYmWqT8nYbp0isEkXN0FMow3zM1kRLbMkZaNWHMcxtB+5ibOcPRbNGrN6DriPKtXCiSsgH1QybNF9eXbct78330vEHa1h8aTXba7PsY0HDpdFP2Nwb96MEZW5aJtf0tZDfApV7XeEXZjmKs9w5ZT76nwbL0CYFfg/le82k5F+hRfxDlUh0T/SWvIdPxnlOZJYO9QzxgJTwc3DF/HGA+FxQgAxHLZXg1LYc+p8E9RDQddn7sQLmrXC/lGm3qwd7Rlm1uUJdjncAYZ65TDBCRgXNKxzAByDLyC9iEDbrqOlOsq0/cdAuAmZsmamxwx2qcc4z7fR4vdqc2AGYEmim+ihrP+cfSzxxjPA5qnCeps4Zm7WBr54SjqZYHltO89w7reNd8QMo1gVubRFoAACAASURBVDJFAJFKGfr4cKdsALW14dTIPIFvL48wrwGU0+CPIbCiqNLbOm4OY8yAG2nWAGFut/pXoNlTe70H+udn5nKsN9U50iurpDdUQxl8jiC515TDMUFrsPvZy3UsC8S+SGdHC6j7epOp3iQNNGGf2x7y+AR4zXEKmhqYEehWZBh8Bw1WmjrXhbfc90aK3AgMUUE4Pnk0VoFi6IB6F1F2tOz7Ar5o19t3AsWgI8439gZd0EXf170P5QjB/Y9Mma6Nv96+5Vrld3UPOBjD+n0D6E91fJTHiZxdO8BCH5DCrXE0Z9UvnocTQbQuHQ35isg5+Rt8pnzCidrpwijLkd3U2ylXaYvlTtApO6ZpOlfQtwSfbAfkkfpOm1slUN6ErX94bsdcmbz2GJBczDzC+lruFLUN/Rc6do7RGr27AeVG7AmU3b58d53HzJtKb5e+3Xl5087e6Ox8fgH/DkycUWi3Iecl6ybbr1n/Pr5vo/apt7LsbY3yY8D33r0/SbCcSvlKSJ4KhK1wrsqQfbuDTXvqr97LZ9dEfxR8ZVQuQzEm4xMoXtjZq2SVebZTt7O+277sjXvqs6gOSivbtL272oJBKCCzGw0Q8cfb596kEZ2COfxXOR7vi2cXQBkNXlG+TGfi+17zcwuUd7rsUZk0pLOty9DuSG5SWkDyGih74GYaqd+9koGTPng2U47PKHKOwVNe+W5EeK/KlkyJ3reAjdzuB+ijq2c12WZdCVjNUz9Db3A973OKcz1yjik/56Ofxks742DJSBvU2YZMq/U4SceEPdHq43Av+5Lr6nzd8kAgeSeSbNB3pcNwLQFdfuck3Qa03821yb4mQDARK64f7Gh6Gq0pu+gh1inikyAx5Ul5FuPwcD1+B+VlPbnmemT4eiOq9V4/CMNfRt0rGS9tIKROS55fAXPzxPe254Opi26tL/1cRqbdV7fTBqeMDq3L1CQ7R7hIxvblMxkFd19OHZK02vTGBtZi19uITrrPYf+0LCQYFFA+5wNHWT3GXZb6WINgAdM5p3MH/15X6R2nBzhlP865cYwV6Vbu2QzDG/0NwIv0URlNs2ESALvKa2BfeskAOEGto4EGylC/t88p7ZUR69ZZThU2r8bIcoqqe7ZH9pOHKMub/Yy+m/WreX5x6kNPanpf4AmgkbTpXel5bEvdQeT4de0E/7qGMIY6gAqlD6C5nE5MrUYadUeKXwNQAyRz/THWGWvdMQA1PlzLzB2tFV3mOuTewZq06dRq7pq9xg1oemtzEMb1WfXmCRzVa8z0xlzsVxvoBp0cZ2HbkG88FkigmfTqKKGPhlJq9WxEBaAAoGxdKr7vqbGboV9lIgLpNGaUVVtcaVOuvofgZ/KVstrrhTnuu0+WI9CXgIy8qk22GhRT3gk+NT6Nr+04ATuWjodz33or1z9jHTh22UZAtgRA63AzywIbSFZB2Niqs3DQvyVXpjkjf3rPa9lBFzoF6YhWxBOAEvMzN9Dq0wO4u3SVabqDVuASUqCxozXPMq4yPvTxTKAEdrHGTtXYpOt9Rbg/VjtwxjGufcHO1nUNBHlbkWTM90y7rh2ukVb+rt49P3aeWsY4YlqPLLnruRFlnfNfAmUerwY+GvQ1bXDNxw1+qrTvnGc9DhIom8ans8igWfOKemIAm0DOZZnvuSN2rlW23si/bg94kLaK9S8dIKfDp2UYqdu2Yfh8LGUwiM4I+AbqKVsKlGQKtsD/OBjTMcBlJXC4dPq1eaN3dl1LHX2kaLvfi3YRTda9kRY/k3SOuxrjawmC78gxkXPVSWv/XkD5KYD3fOYp79xI/sWFc3I/f5+v3Lt/tYu0BOu2UpWx39h36dyNjnMAXvXL7XpqfxK0j6Gxg4LT4Mh6s56n0syAyH81qAf4eiAObRb87aoFlNzee33+Vjs3496GZ2xc4venX6DLAJUb+hO4w1AYT2MqPCsvG8FXYMl9P42+W35qLR0hRoCXK75vIGMz5AecD80FVK1IUJ53RnR/tdZpNgHipHwBmPx8jtHsV6YZ+xkeGQBvd5Sn8rVTIyeU9lgmYHIbJFOK8JyyyYm6jCAqVdrnA/r8vmXiXIecYMhrkpG2mxEaRUuv5XJkdDZJGbpovGW/T9lbKe4RYdc63QFM90BrRhGkxDta3s4Lt828kVxe73qOe456pqy6btExd0SedEuUj8nVwJn99XFfbeBx45o2QmwMLPlaTqBTZ6bumN2qTU+DT/FfG+Pgns9Jdl+RupgTKdcPElRPujwiTsMb7TK96AeD00dLtfEL48v9IB/qPstb+k7RCbcVz+IfDEScqcq+VxjOxo5lzL9TTiT3s8nLgM0BW6/Q//awr0hVG7Rcx1j9O9e55jjSMzto6aWcbMqpk2nkpzFxAGnypHUSI3q9cRPKclpjyqM2SFKBp5HoaOh53fLkzYs4BkKEYOwgEkgZ7vTDmfMGlJu+0o0BLrxOEW1q/YO5S2XYUdoROMD1nvd3g0rrw60/cgyc6Xn53tU45VE87l+nR6pOyR/WCM/YxcG+ucM/dq0WyAU4xvFNjhyjjNdIj65oHM8nfva5ADCcZdBdot/rFwKqPFII5QA0N4jGfQA0OOs9btAspz2zXbFbNft2OBOd6rzkvoUrbRTSjg53vbzNpQVC8Mnx48i6d7SdsjEOBVqsK5Da6zI1D3X2AfAinY09p9R1bfo0z2NMPy+noSKiSuUFvwmeuywCzXa28Kg68gw06qOUiMWLUpUa/KaWigAMW7+jv7UwhZlTfKZ2uEYaPGjtqC52Gs8lRdAF0FGjOyr6Wg4QrPPF52W1F/eUZsskeR6h94Gpzb18p6P/jDLHOdS47xMDmLLM45lKNoumrA8uF6ZVa/0xlr7g7GSgX4Bc7lJdf5EejVRr0Asp0yCVUtN1dBPAKTbuQvlYQvyhU43R5HcfsLsz3tXGXu9L3N9+/77OSFY0GmckM3Omzx/nUVDMHhidqbE4kVDLVcqQ7SXowpQXOrIaFEvwtDyItkOndXsM69QK7T5Nu67o53XCrtMg0vpBsiyHnjKelHqP+6Z92nK2V9x2/EWdaA/lGr8B3FYUdnSt5/7RHROlxbVcC+0xJJCqrcRpUzkjkKTYAeIVYGT7GkimrtMY7HHTNHCdqx0BqJX9IxxmUG09ano5Um3wa52SuoXv2AkQkWrxAX2caPmiQc8Dqm/0gfX6VT3q3zHP1QD5msa0K7j6ez731PceK9OMz2dOIzs7nffOcp8KlKeMPSrmVBjdv07jvtdOX7/XdvXzIkp6SZwxEG77uANpM/Wxeqdte/1nm7dJ7Ygg5wC9qmspHBteAQqznqSBabI22zqOkpi+u88XQLkL9Jl5a6Mh0ntAgyYjD4CJKHoAu0/5zrrWEeQFmCIF+QR8V/J8JRunc8JGdo6pPVkfeq76D0XRk2SCq5SD00jxb68NNg9oKG3G/W3KuJ0B7sMVIOTkVO3y5iA0Glr5e1KBwYdPAuWTLufZyKfR7fXIySuUMUBxnCS7zFl+JlVWAGDG+BmNTj6aD5Yf1t+Tu59LmrtNSSvcv4pW39CggfLZ/jQQEhinDHjIQaZflEGtz0RhvJEY2xdpujQS2gFy1R/1l4gmhmQbai2LSa8EbKeMcrz02Fwy27/dLxuuqNfji3JaYFgfOxMm9ZUAgfJF83O1E9clixW5qIiFDVMZmrkxk4C8DZuXdZ4q286dbue8aumHXT+fvFfZs9GQ5Ywws4HuzTtN3nu6dQivb36O6awXc5V5xs2RWjAMqt029A+Aiv1sQ2a1a/eHdPW4OEbr3iYZ8/scMgYHolfcqmebF6YSGTJyAqZx5DoMJiQz4zAhLQjyYSXbUFpvtW5wVM31jSNKTwrweM4fQ/iMeuztvweaky6kGI0uOX0QXWWbe9Mn1C0nkeQP0V8kgbyG3DKlWvehu7lTNcAzIsFVRkaNKecFnqXXOEL66CeA817y0vLOSCRlaHRnnuF7LM0eeTsyuhABvvnEso/U3zweqdfwphFK+nRECuPWhrkBDzvbHwNIvC/w3Hqr+Y53ENHkkULQA7ELOdK3Afb4brGaEdpI3dZYh3MMSFlHa1Fn05kwuru1DOc6zAdwXJgOGEuMLCPHvcrA/Zl75+xdykHxEWuK7TRG1BkLx1JfKuPmNoiBdHWAaHzYDx+rxTrH0a6ocS5D6Ig0eBTROzgR8MHRS5Ac0A67Ub+qXbTfY80xosdVFoAwnEDepIs7V9c/RKGZrl3yYTANgEwQXbRm9L4cF2/f6zxhguHqMHilBPPWlWuszHIhsX7G+2kTKNKudcvQ7Xy6wdS5UZ6dIAKdoccOUGR54/gOx6B54/I9/tWm8Ujitx2wnk9S7xkwZ1vXxl727rBEpy1P2VO3WpltSn3ke00Q6aDoz3a/y/HYO/uX9DDanPxRg3S1ZQPcRqbFv4mU731ZdgfnIfFZ/Zi5w9dU9q0siI6YB/3uzgvz5iw3naB3adedf9JmXn9SAHmfJE1+/fXk7e/5d3/y+pfKvgW3OS+fk/Rte7Su4Smf01jPd85yLzBjGAyXFsmiybdo5npNv2nX/V6c4HCPrEtxPWb8XRlzFGYLVXQ4n8X8fMVnrrXBQDkm3hMo0mp144/uuVwDnjS2hiZtpERE1ormlmdKSW1GbPUmrfM9erXuRAolz7cpbMm/2/7uTpGTdtn2kyf4bYMP3w2OaRx3ZBfXcj0OZb+VafY9Ad+pC5jA2cDgaky4bvTTRvm2UVeACp77HMCLMgUDRoRbHKf3Fuc/1rpW9NHpd47GZRsHVMrAHuAFmsxYN9+2cdwpyUsGYsK2rkHb/K757zISGKdcJN8spwl+r+TLtHV/Xa95jPXJmkhU+8s663LkpTMFKkrqCcvRZNJ7AWWt/Vo8sNC08F6NkVM2DGjSoMF3bzKDv4zY1hEjbHu1d62dpqnYWQvQ5j2W8BzfD6A8fJosiHHK6OitXJ+XBuhubM3EO84SrSGU8az01SWHm97ZQd1jYxBZFjR9mkFXen2uCZBmH3Vv5jeObw+JRjZnG+ELYRpvj6mMPrtsl0i90GMso9apR0/Vu9c3QPNQzT18QM+5c9LhHBNX+tv8vQHKmDsAFqjXOqWcVUW0lrvhuv6ccx05UCQrdex5fEiOb7cv24kOnjLASDuMOJyT2zoQZFbaM/HCw5saqwRd9T9EkV9hvTHWFdc9punWd6RLY5rk+cd4j8BaZxizPAA0Amg7sAA7u4w1J8X8s8DyGSyoRl5kdtEqMFC+Oc+55/WOoJvK6LszGmyo+x7A3fnB6UE20tEfACnLBf4yKtx5zJYFb8qF38jxMkBG6QDHOmpIwAVVil+KOONjHeN6pLOx5lh9Qnq7j8F606CdmxKSIF8e3ryCHpODAtfV/jlSCzyyEe6MB5TLzbcI9uv7m17i0SAVZfnUgZQ5AbzqR6/rBg1FB6Vpe7dq12enjHUy7tvvsFKaS4kgegwwW4WwrQLAhYqL1owSF1B+Vztca2le1VOKBOBZQLjWO/fmXh/xt977UNc/f8KGadjNWqnXTNmuFGuNL5yVrHORvW6d/KMjxctdpCsH+PeO1z3GZj4cmdnGIrjQu1xTtzHiO46ddECwTXcjp7N2ONszuk/ydaYNj66auSPBM7XTAajJN0aBb9OB/bzLdSRb1+cs6AS5axyi3618E+C6TP+FHhEfZp6yLPmZReMuz+uqZ8zrm2jSwBd86PkM2RFpyxhYmwd4V/2fcs52WpfsTgwRIts771nH7wD8qVFllPODgfJpKN9ou+PClUFwvvO40fB4Dfu7O1C+Bsk7+MjSz0nuW30jAe+AwsfBsUveQfJjdEhDYr1tw6aVxzxz23KVfRpg/m0P823K51nX2ef8nabd+R6xTtNrjCTzq1NtAihvIHV158oRMm2/bpteVv8HKLvINNhoUGY6ftM3gYvLOg27fEaGqXTTXv6tvJjnrPcQmrNeTxr35O5sg+s+zwTOScNgTm1uR4QqWFS3oX3Kuk0dTewyUhM40Qigl75BOzerQUrf8MxlchI6UkNzR2uWD4UP46V39jzrdMT01ljtiEqnKWrCk1GQckqjKfjvfrcA0SDJiRzXdwC8R41h/PozYF4XXbYVu+mW9Es+i5YC9gn23YVT3/isYsmp0sm8Hjn7TBqQ99oIaJ0F29ft6XaqfdIkjcwxHGS0528bGDCovGkX/iaQRZvyHfcTfy1XSr2eJTHi8+5hFo1u9YRppn6WLNkH1lEYyNTnz2VIVkqgUxjZD45jgZJTV7ht5tN5pNbpsLHhkPTfv591+K6Ni71fuWO1o/0p+7Pvt8rxZl8uFaXtY2XXV+f4kKxdaXlSYuPNabRC+xPCtjGT8u9UXUWXbj9uo4zEPdKQ90Y/irk+ksey5ZJv26b223jW8xfnkvY8az5mH1zH0nWgRjsquPaWyqDkCGAWkWOkVmM36vr3Bsc2ASQX+npVf7HpHaLHz3AWcT+v8Y+sHaVbE0DXXwBoZ0YAZONDGe/OIrWadTOtv+dZTjUgJBq42yC31B+j/Xzyho4NPlcZh1GsHbw7a8PrBUNxfan2YRdsAGIfi2TdAZp7aRD0BsAaPkqdlkwwegnwhjRfpCFHCi+jpdT5ap31Lu2S1gnIeWDqNN5sJ8WryoFHSiccEC+eC7i/rmfsVAI4thw4giy9KHAO/QEQS50DWAgAUdMYgXLTizqxN6haMtp8SWe3N0UTuMBaVEXR8gPaoT2QC4BW6tTuM9frYuVJgxgAIuxarc0VsbEZwK13swaNkb4tBwQ27zLN4XzAemKAYOxUDZqjTd8XIEZ9TLPGOcoAzgDNyolmirbp/77S1z1/o72Ksmp+NXiyLK/+hp2rPrc8ByjLd5zB4OVKCVSVmTdLynKn6LTtCBwDuNrGkuzPmuirI5DIa+os66OW2QbsLovaZ4HKGW/3otlLx8CWoj4dp3D2f+mkpA+eb0vAEWs/Z0eu7VaPb/cj5z9+77IGvA9/k4fYDf48qzrBOJ8lP2Q0n0A59YzHrev2vYworzHUc838dsR6xv8Jlk/9t/r8lF2vzwn/VpneXskJ+Ic+f//dEwinMX9dy17WLUg+jerH2vqtPvm+df/t849PSt9qyzkxX7Un607BVr92YJx9Pcv2gPMzZ12XtDit9X55tSkqVH1WdKZLeJkDTI2gX3i/0asNeE0lt/TyOoWZ3EZJTDrqFWC9x/t7PDtJYaWYY2m12yA5QEvS38oh04NT+bpM16F+75Is5apocioSGglOQY6U8pN2NkIzSsoICdMCZ22mZU7GwtTFNvqcwWgc6+np/gTZqxOYINvIS0C5AFTdV/t2viYdRK/YITdR7CFDGimz9ltD51pmTCc9UlGdXseNtjHFriczAy0/n/zDu8lDv5MykO+Jly5f3ITomLd5bNHIZ6enBU98Dyl++C7REM9M22WotTNkH2uiSU6oBs9uu9vNcsrcHJC/y0zKW9IixyeTqjs6lsYM0yUBZtdxU6IJo2wN2q9ALjaq8QY9lmO2rw0/r3Hmu9g9nMeWjHMk2ya6TMog6dmOjTT21bJIeSXvZEDBqTQG/Dj27AxI5w5loMf4GnNHNpSB8jI0uGvyNdBsKVr8NH3NR/0W2EvDZckQ1gO2E8MyoefGSORa5LP/HckhLUOWTKeUI5U3EZqUPTyXABb1ipZjqLrMZWxFJcoawDsZdZoI8WnwogxvlmU5QMTSY7OESPJH478ALc4xLnDs9GqBYVxHqjXAbP0FMK5wsdOudQSUUnzxwW+McaSxE9TF5lsav6K1gbG/r3khdD+v6Wn+3zuCuy9DmpmTKZGH8SkQNimTLPGIBi3e2FHaGRA2lhXFUgTQQEnO0EoHxu7UDYTfd+o2ABvf6TR94A7ohncVsSSg1rCuj3a1Rpudar3og7uIxPb6bu8gTv2CjbSqs4gkYydx68bvsEgc/av3DKg5f9pJXLxzWq137GYrsGFdtYM0Diei3UKeMwBUk/45H1LfhyOJTkY4+ZBFQTCKdOz6XpHepXN7vTDHDaKEBVydHYNrAOqI8tLngHXdXEussqoYriHmxlw8//gdATM2UMNO1owaF0j+WPff1W+dq4w1wbW2vKPISHX/VGkC4PPzEt4PWOtMQKyxif6RL+1AwL4QBmU5tj2uPQ5GBkff5nt4V2tlNQa9xp286LnT+g2ytZa0QZIbsGoMFd+Yor+D3al/5L5V+Ayb+nauG05A6QcH6MVGZD3G1rwaOs/tU2Q2RqmXL/RcvoA3fseYZZnRWGeYaYyCZllm9k83Tmevga355fvg+fRXa8UTmJ8bgK1y4zm3JXXO/n2n/6mfbvX8bWTZz1jv59yWPPpmRPmHgOQxyjZ5+eaPNL4ee/ipa5Bdxt4eSVVeO9s7HulpRT6TxsNZln5fvxdXt+7do9c9ejxGX9T9OP3H8EoAk7RKA8fK9pqW13XRLGoauC2bUbXRf0AvAQ4MmyPl66RDevzRLvNj5+nOg1S4miTIKdLq3DRq9ZWg6zba+LhsThR5aDaRw3t07NYsIJZylf07v+ckOsBCOjBlIfngPqfiV33anOyMyCbtPJm7PJtPKSdI/zXdbuUHm4f0jpIJlJsXaId3jl6dCILTWGnggQnIEUkbHjIoUb9eGnrptwGW+3RGPQ3WN1mamXkDyrtMjRzznOWYiHkkVslcTr5XY1tt3zciWwA1jAq/C2NZ0ZVJ+7a3XG0bkE8+hCPCADhlfdGLUTU4JcqiBxCoNWo00Hq93tUkYj57wjn7Yb5xc5Muj4ZlT/4AEDaa3I7UwylHiB4lUCZY6ZRT9rsKkGNaPGHbASoQzUD9WKvszW/aoEh+aRfY3Fxp5AZGpHfqnTlxBwjpqDl1cc6jqQtOmmr82ikD+3WciHmub9J9DZNIwW4X5D7fYSOoHhs5TtdYvgCVqfOeCpTNR4Pk+Z3zhgZqzjnn/Ks2zrzNNYYto6n/3EbLoGiTTovRCeezBnnZjr3PkzqLloivEWXt3x53+qu1oRin3IEakWMAYIBhjHVsylW6UvewK7U2mXtR89/sWF0RZ6T4UjeIBq8oy3TH8DfKZA5MA2rvVr1oc9gE55nz7qcdLs/XGuQ9S2PJ6yk7xy6028ZxbZxbeglkeg0s+dSFQqYxthhV6qN8FIlFZFGpvBxX1XGk+qKtiEwCvkEHMoqMM30LhH35ivTauobykNYLeeksJ6Zy927OPAqLmzAV7cEH0q94Up4LAuT68ZqReK0D187h4BeWifTyII5TgXCsF2YaNCPRxXM47NDOqg9t8QZf2MHboNp6RqnHiqI6U2qBuNBRSI9Gm5yFg+gwI7CREfC5dp+mw69kj8cH5Rio/r6v+/joLGIBZDgdqigeu7TuI/Ua14vYTL2u9cpYq0wHRKez4x0eBcU1ykij/krwjH7gXUap6fzQ2cfoN+owP6wf3R+PHzlN5ARefe2obG6MZixgMHraGwbKrLfXYJ9OUwN10EQ7Ylc2UUd7rYvONOhp79iH0jtjc5h/J1DOI51YZ/PBtFigrWngUUKnPfgWkW3P/6lbE5ymQwJAeQO4DUaVZTaOR2+o5TLPFGy0c/XJhib7oUwC9WkAta8RhPr+0hnT/5R3vtPtcztM2/ndztoucwHw5sGp42eOdWr2zAfTRtyTk/R2Tq5x9lhE+ZzcryZ7Nwp/T+Mg7z32/RTye8+eQDmB6ePt2EHyVTuf2oY1aXTl327DEdo76HSvLU+h6w8F5tn2rPcEYeblt9qG+mO8rMkvjfOZEpfJw2Zshp6PmbhYG7U/6119hzqacOyJ/RZI7AFC6HDLF6P801DHW6dhdtLmMTnws/kO64+XEgCc8p/jzgbdDpTdl+lT1plGYMo5qdBg8LY/6cgY8GATyvV74suNwtx+92nJXYMQJ4yddLm3gzieOwGS6/dfG8ejJMGziQK734t+MCKcit9gnc+EkyQnMMvAPTp5be8o2j2ibDm2geR24O+ZKWBj6nwHQJGGWW+Uhvswxpe80viDDMzO5eRxAy+3Levm96WTGLohUCYI7Q2tlqz1USanbCWdrEtOGdAEqCjyy9daW26ers2YQi+ko2CV34Z/1kf6NVCAIepoOgCEjzmh4drGAt/tzX8c8afBQseD2id+KAqEx3FsD9sdG6Al0JwJth1wLUP7MzOGyNcGxPc290L9XKLQGzCZHuf8s/1mRFTGwAmUyWdGIlsHtpGB6xjT5Df1+QDYUw9Jg0fIofmldxTh26OJo48oF3y12tf1jFy2gyY2X8q6lyHVqbziy202Q8q1Zxu1bTdqE+hOPZMue8rXeqYjoku2I+2fstzjA98ZKfYxTSWg+I51x9vGXLVRFzflqkggz0iuzbgccQafAOi4HrmzKFADZVYcIyjjkt1Dz632HpPSOF2m15SVIg/AFTJLTrofF/iT667DIWmeowyMwaTXMqAZ4p1sFdVVwM8RXzhpKkIp8AvDGjtECxhigyiu50W2Tt36UIAb4xwADhtywbyl3Ffkk0ca9dFRlG0DZejBdvgxrbqeRjSZa765DhlAGWchw2khnSKArP0KmLKMGrir9YAiyOKLOkCZMhP0/uq11D3ngSbgo9reY7Qdq25nAjk/Y1lk+jCi0gCNWO9efWfUGnQssApZ+Nxp17j2uXcMh/OBIAn6D3tUwLFA+ggkIxrMI5qwGddnOJcAmgv0VvlIvcYu1u9qu2pc+1L9w5nK3OHaABvp173+m/zo3cYtSt28FgmvqRa9uC66P9lPOw0cCR7gMmn2aX+cQCufN20pt978LcYtd7pufiCibUDJ93q+TTnKI+E0FgZ82RZ13w2EU6faEZD6y9eWMb3KhKU0Y9LnfCfARxu8Xhn1ep6g47zXzPvMcq9LN2hl+wMouz8qc45rwm8Db/cpDf8E2K7/JqKMuuA4ic24VNbMORtQbSKifZl5Mrwl8Zf8MPjTl/zM8Ga5vUWtDwAAIABJREFU5Zpfeu28n++dc8YGlO8B4ccA8t1JZdTlo9/SiDsfPI1SK1o8922AmqWN0X9l6J6D9V6Db9vzrXY8DSRftSkFQjTa5GKLGk57l/8WFOJlGw/4bkMwaW4lcPLhqq8u76T/qsPOgysQ2m05aW0Dmsb+AZRTwag98q6PQKu0PBIHzyFS7KipvWYCxgvmBcl2J4rpZOW7G18zwJInmiN785/DgFtAzsDYg/viueRFTprmhXk0IEMyMWuQ975Icc+6WytFp3gKFGknbaetJo9zMmLbWoa2kUWgN+tGxwiYdcumKcwk8OEE2y2oGw0TLJ7p3fY2O8o9UeV9I74E10lD02XxuMGkr7s9+f6V88S0mg2wdkPT97OccSycRwlJPvGs66IsN+gij+sfDElE7vFx+3GEGHgr8CXjidcC9Eg+dRQFrvtYChpVZdxgYzQfn0HPOgzMToXLFGK3KelpeeDOrUgBDGDq9huUYqMY3HeEdwHTTtXyc3m8xhqTAbBWm5jv2mlr1DFIL94dJKQTjI/WT9I1MZaLbhoTAmwyRKpcApB6ruV77VjcY93tknE16y9Td5r3jETA6G6AvI5L6j4BxNigQbma9tv53FkJOQ/nvLvkMNbsGSjnWE2gTKDjdZD9EPwANhQdPU8ZgjjlvGv50+sCynNG8YUjMkCUNkmTTM5cN2Ni9T3knBt2dQPOnZktRxOlmawg6aRMwQ4w1+UrC2MMTfZoRbLUF6Tcun8AK8MPff/RS/2FfHNTLnwHGEZkuNr9qtYYOwMCYxiRTABhRIYJkJHSC8DMdaQYfyrPRziBZ0vXI02bSzuIcpkGDpHl3x73BK7BhrX/QAAFy/RjQNlFiB7SM0suOoIk+miNK3nXUXfSfqWFqiQfL+QImVOpvxZQpvxhR+TeUOoT9FM7gJAmTH1F38ezSrX+qJ2sGwAN7poUaNRnZyKXvxSshlMCkWGoUQLluv4G64gJhLWhmo7Y0hFdLKO+w6GBNdTWaa++e83y0GfPSZy32M3YIaCdmQTKFRmW7podvu2sRt/gSGE6cjvscj79+vm9aAvA+u4D5YLHavW4APDnsU7NH+gaRuQ7QvmpnA8Auoj8wkUDer2vTbq0TrmuV8BZ64jlhHgLUNzp1aA5jnciyMYu14gU41ioBsbY5RruOcwlY581vwnG5Bz0B8MYZyo7iu550euqsceGaKUyrGtuwY9KdJ0oZ9Yi95rwdpZAp0q/D0jy+cnkAU9Smg0/0RfaXHC6loMDZ5Yb6LkdrtuRVG+USjlPp1H/5twb10f3Td3UYeAZdAD5LRn0kX1oz8deBhTm5AL2kDODYs7znVXl9eusM4Do8Gu3XxKAO5Ju/imyvGdUwe42zQy01d8+HxvjuIG/9bTtPJ7xHHxppvL5BN0n3dGPBfYpBwm87cQ47bIB3ylPtuFFj3mHsvcTP/ETWylmoieBK5B8D0TNMHjatytj6/GyJTAnSL7/zj5ZnwBxBu0+GK2M7vXi2yB9vN2uMweEy18As5Xf2Q8zxkCMwMaGQnxXO6evV88Q6IThjDcwseXnrN9g0M+s9vQFPd9lEMlfGEdRR5Z/8l6KcBfobB+ed+qSnnVsZOdSggzRmaNvHmqAesXjkx+nfMxvTVZWJO7LCaYctSaI6eitn92NMDty9v6f/Figm8Z1Rs9vwb4V/PBOg/88gznp4B1F78k/1GKCVEdspeT2aFo6ZcAvADekVi/ZjLSjPJPZ7U3AONf6vEGUx7KGDngGitugPSfWHTBPGzKrQLKOKI3PEtZzydMctzmuzUunXl/Jzal7DMh26VW0FR9GEJpeKJ9p7Z0jiXeReu5JlwYW0rw5pmdcnM4GghkGF0Q/9rUNW1ZKp4fqscFgJ4T7brqaPzh7E9/RnuUZZ2GaREX7SS1cBjZjaf2JjWss4wuwhcx4fFoGrX+WwySAMM9E5RiFseEU1vPYEe24DQMC54imzGSKdvJdcnbrEOEzBDIIb9+OR1KkQbHBsutLXeiJm6nD1lWd4okEPMpNG4+pQ+igOCLet/OA5znRJu/f06kJKd3eTWZDZwN0iX9zJE0aNuaTZF/1j5MB4MbjWtfdv6H5bbvdFvFkli8knyw3PCip2zt0Bk1UF8/hbP56N17yquVZ642r3a17dXwT0qe9QZfaD/AlkKVNuZzO++Zl8YhLBQCiHaVU5Bj1eKkGDFseH4Vy8b31UO5GDUeD5ZKOHdCr6sy5yPOn5/051kzySz1AnCW6OiKM7+gr7itC7PWT7Qy2+GshsBwe/dxmyML5tbIcqnHQK4VGGIGEAYx/BCf6CyCm6FEBkyoaoM6gH2nBdY4p38U9gGNFPr0zts8oFzCQjhCof1kRX4glo/qVXv0S/XteZwfXd0T5AYbBF4BlAmnqRrTlU220hk3+Pj+8+e5NNV+bslHvtv2FdcWkXa+FXbq4ZRsOMMv5ms9LHxrMYfNAR+sMRuAg0RipfiLFGrLQcqedv3UE2Gccd8dIcq0RLvrD0YL3AGA9fui2wPpj7EbN85B1PrVSpgsZPy9AWoT/UGuJmW5d778tEI4dyN/X5lzoH9YiY43yu3ocbGbZDSo11hFlLhlpWnm8WRaW45GyohELR6T1yT5vaCwlmHSfP9fZ1Pi8fvlmpVN7DiSNAdVBG8j0cjbIaSLwOHNSyinK5H3QNubEU8/jbOz8GOz5fZ13rT7CJrKzA9cSGHrs5fztuvg35he+1/ajAaFps+ZSOvi0GSr+Up5aPlPPnWcV49xnf1JGrXdlA+yBKfNC8imaZdao26T+gg9K99cH43fOmhatwB85nyBbGgtSMJArf1Je3KehWctS1GTAfNLKAFi013hxhpH1o67hH4RVz3wzonwFlN3BFJof+j2Ng3z3BAd7uVIQ5+f2nWsAmM895fu9PmUb9rqvDaQUxqvv966RVQuHplm/3lgTo5XTVZuXQdSC6WdOoHzy4aS12rPBi3mFD1+D19Mou0+P2dDA71BUPeibHvLe3WYJqG0B3Lu96/3DUXAlg0v5hCGJ9p7nHmcfVjmYNCJysVGKk9vIRxq5Ar0alDaKTHsPeCumvI7vmrj3iHaOz50eUkAe06bLyPCtgyfLwswNOnh9DOq1IjUYtRw6onlvnEOw3VfU4ba4vnNM63fHyVpJS0bGOEw5czmerHgckh0WwYfFx+aP2386XK7ad+qQm7XBMYDSeDidkCeNLGvonCcFe94dSc12rvHcsn/2c2Sndx+3bKN9GFsEN0NHA3LXZZnJseEyYTwYNO9jwtb0zjPKPWKn6FsDR/f/nGtOuqS8Dj0UIacxhkm7nQCZnsszfFFvgwsbpgDQ67iq3mSHstgydY6TU2+lIUVZhvbpOlLnrO+IQvZYzd1dl65rfqsepV6TTu10MFB2aMbOjNOZk5HpnSeOsl4D/XS2+r1HgfLh2NS6z1jT28D9NDit5zzuTzrm9X3uuDi3txuqMgYop4G45Kge8RFjKcssAuMA0bFuM8EldoqGtDZAlsNFThewmYA40qvfVMSYTqMCXHhHxzwBhClqCXCG+3BoKJUXQNgb1CmaTDnCUvp2tmR2xNd6Hx9uItZjtgeuIlBh1LKc+renU5s+NhCrLNAE4yefRWbXMiJRQ0tBbLM+mQNtTlYZy4DtKLOXQsgorVIQuSxp/oRdcGHQey0xwFiBuMLFDfCU/ouUYKZr1juILoIbiGwC7PF9GuPYYCp3hQeNtXmaaYAAbm1eLccFwTHWIONYLjgtOsoPPrYOZMp7PQOg/ArZMVUX0pwBlOk4bJnzucf4baemQRkeQcQ8dSOBO2SngSA0oUGd50JuaEZxVCYC0wSKH9QhVZHW2ypDBtFt6Daz51k7lxzdBBg2sMVGW5+rY+8LBL//oOwX7DyNtcZv32EzrooiI1JcoOVtOSUKWs6u1oguV/SXe3W1DWWgTBhXckHe0zaYzbpSfwM45jjP7waR1mfpJLbzgMtouFka4tbjyKV02umOiG87RlG+y0l9IllUxNYfyy31fc+JvuYIMvpylXZtWrsO2ySwkdyfrY2hH7N+P7O1qfuFa6y/M55Mu6XDGihDMA3+OCe2HM1c5L0V2vXXNDCANr9W3+lA26O0O4ierAi9oz6bFurTfiSXHfMG/XjG4Jm7o7PN/Q7K7NEmvs28tXSNDOQmm99XBoOfSf4nUPYzBsoWiX2+egJQvme4XE1sS+qe+OU0gk7D+LqYAcq3z18g6BYwC1r+dfnXBvn9ToTtu4DPVTQ367Kg2ojIvvuent/rNfvX87zthwYsZvlXLV8D4Lh5RmzzdgIQX+8a12O35fZGF5vB1+D6uHbFi5MGaeBQ2GmwTHreMjBBE5bPqUftCzBEpdGe4LPe5AWMEw/GWfc84DIVlCe2031hkBJEknPhAE27/BlAD1hJWvj9NO52no/g3NuojfRrhZIAwAB3B+6zBjDbrtRr1bWlmtHzuIOtPBPZbV2GPVPPJjVp0fIOjYZnI1+mTyr3BOs0UDoVyO872ppjjvfoANidPPJwdqSlZeeKD0sGKX+zlvqefFsWcT9ppolYk8yr8sy7fsvJ3FPE2X2AQ4K/wwmQcuL3N9DXTgE+V/+Qdp3Ggg0f09NlOGHEekxl7htsLXoUInQ5bq93ssUzmc5tYzIjC64755qVrlxt9mZuBMi9uZsNJhqzPSQYOYchjsh5R3dszLkdNm4zHTr5Z9qc49h0OWns36bT/JYuSTnKDbqSRwbKeqHfg+kTEdEsyzS+aVNPIhonM3dcycgJlGmcnAX2bycupE70Gb6W1dR5ScNs6+mMOI3A5IMjv9mkHP8GyqeenmeOzVr6yCSnqhrocywinZ/6Eim4AsYEyB0xxrpWri2u4efNuF4+q/TMXvcKPQlwjCgmj4Hqjbck64pCU++h/F7jqjRLzRW16mF94FjipxcDY97GMzydtOc23AaAJs9az3MMrA26BMonuizBAFBekWrsFYI6GiQ70mxD8hnW8Tegpv65MUaxSzBSRgWcNB4RHZ7dqHEd6bo6Wgg4UNHkPG8XBjPP4MW6WIAip/y2jkQ0ea1vDd0M9Qlw+ao6BaAMBwXXiRctsf74u9fiI65zYzXsQl404rN1X04J0fRVIWmeV4wNvnpts9dfU5brHQLedhBYxuAIoM7pfR6WCU8+zZGEmXznJQUGYmAbvvM4qD4yk8OetG0Q0enS1Fmdeo31xEyJbeAKGoH2+I3NuD7U948FiD/WbtbciIsR+2cFlIsfWAeOCH2BZ0SSEXz9jM286h2cZ41ywC+u6V3RNsnXiqw2UM3xbbogip1pyX7GcmJhT1vB8691AEA59Xg75JbDoR0EyMZSNFWlWa+7fWeWlvWUy/d86Lah7UhxPvVH6h+1fwBa6iP3xX30vZzn8vklQ4iG41/bs9aR7Mdy08gGYB8oswwd9TyuFnoTL+veSZV2gEXtVnt6yUQA+TyvHuUr3dpLk8YhQnoZIHf7PMcOcMfzffRXOimow7TbNh1JrD/S99G2TvF+FCi3/T+6/xYo2wHlKPEJlDOiPHbHE4AydXMYkDnxpbBcfd8nsNsnfP/8a6HNgePvBgG37dgRZhooa+L5phGuWk4j+mz5FYC8B5RPI+BsV5Z9gmS2BcKe7W5D56TZvTbf0OmohKbTeW3hzKRpfMck3Q1fPF4dmajp3reTPz2Q16D07xMo6r3s3xU9rDzYMvQHk3jIbRoTI0sJLvU900wsN6dBaR7qfoMraql2vUmAWV629Qqouw7LD5QVjScCmaHg1ue+YZroniLpXNPiNmV7uk0/ZCxcPWujOdMm7Un3unC3Os9EXvy7kbXdgXDSKHUPynj50iBxl5ezrabXGUW+GX/Bp5PfbsvwY6KxKduZbj383OV70eRO1BoGhEVIcii5yoihx8EJXm1Eq+59acZWL4B/e/sz1d1jw5Mp1jBnZM6p17hvwyT1j72/ec00m8kGY2GOhkpaWzYIIABoe1JMWrocR4bNG691NoDBOzQcOrLmvhkswwjUecl71APvUY5hmN4Zd1c6aO/f7RwkeRsDZLWvdUOO6/NoM4xppJ3ymeYrSJMA9UaeQzCv5oTnq3PjmfcrotWkw2ffnP56tdplDJMan3ciyKcOtWxbRy4dRhXahknouemWIyI5AqVn9d7MF/lOjh1/931zTRhUGyUtWeY8osjwS0SCe/0q1h4rXVfnHgNI8fin51qfr+gxABiOcFL0WOcdS84AjjmO631cwzOkRQNh1u+IsgwOjsnPjixyrCvVFOMfANm0VJR15+/Sh0gxb/ri+Q0k12+stU1nlADHRIhe9PzkSK5pCXDM9nVaLuoH0MJYhOw4+uhdqBm5rHsEwrVTNYYsN4hC1LH0BAFepwGjTABrXNPxYe0k6LZQP9VD1lOYInCMEx0WBMPPK326gHGBZOwwvpwXjPaDdtR2nQkQ+2dgv4UjIgwHAB181NcA87OL8/NC3dBxjoDSxdLg2Pz0vZyvHFEmz7hZXMsfQXGFcCOK9gWgjToA4BgODaVcg74o8x035BKgwW2uR8Zu4J1p8a6+I1Uda73hgMAmae8rUlxBZjossMv1u4rcI5KPnax9jjL2leBSkEO2HFGHHHj+t97B34wuIsJqoHzqzXSsIWKeqdcYJ5ANzoW9qSLPg+65NCP4GA/8RDYE6OL1umkHZhvYVgBwjKmeG2BLwQmNtcmS80m7P99d46B5lXo59Y1pY6BsOfBv6z6PZesorzHPjbB8z0CZ3V7p8KMT7f6Xs8Bjee57Ttojv84Oyaj7rpvPjdbU9k49b1uUbWK9E/XXtYwya8mlUsbtcIjsA5TbfE2HRPZ/8aOfVVsmMLTmn25PAuUWmJbVfWnW8PlIvabAH5GV81pO7m7s+fd85p7iToFIQ+ssbybaKyC2GyinkPn3vfLv9cc2ve/fGkXX9eYguQeUpy3T0yuj5zRnCIcCbGTbrq7f0OIAKj0X37Bxp8mAPrfHAHvVv0qYqNxT6ZqK5B6vUsGsSQa0aFk9eXNpJF7I9dSnDlyBWZdl/hh86d0ByussvjZiTJKUO5fhPqRcqzy9JdvocfnKds3ppFOI6ziZmzJ5frda3Ns8JZzgEUrQEc1L+UuwHnTZ2l7GRdaX91IecgLOY5FMwwSQyatLvlZbriJZGdnMvmYZQ9eJbq/6Qh6T/sPniaQaBOM5ZzLkGdcnWH5VFqA3yliyRZeVZHBtYHelI2xYfylDK6LnKe8oY61VrMjHSZ99fWnXyWjO7lk2z/Z5ZNfbKf9Jp8zkzej16m8rILfFoDflhOXF5nKgs3e/xnNeS536VhEgRaZvx+bo3NQryVPXf33tFiiPwTZ0ybI1HgSUWXZHH3MMZJ0sD2codzQsx7zHFqNTa0KZjBEbZ2rTvhme+wO9QDnNNLhQT97I9FkDiytDUvRWVCHnLT9rmiQNzaMpb0Bg6lL0V89Mmv/KR133Tk047m3v2vysgC7KxdFO+AtQxZRdnHlcALiwFiOWSrtG5BLgSxFKyA8imZIlRW8HJGtuwdpTpPBKxsgu0dUBY/Jdjp4e1IrYId0bBn86kTrKnCnT2tArcgAaWHOfbMrI7Er98pAVRprb0Dc9EL3c5lasJQQYJACuetC2TjFlCjQWCQCodQomdullNBjRovofygIgA/DiZlAV3UTkmFHnAkO/jzW3RQzcp9EM0FxlcaMoANPYbA/0gfPhBRhQlYDubyoz5nk5J3703auHN8SztUlXRevfECTX3+KTIs7iMXe/5hyurJgXr1SPj3fieOuINWWsN0gkLVuPIt140agjZqNDtLxkffp0D6BdRzkxpjgeQJtaz8k6wYdOf+c9bpiFEO9E8eGVID07yofnsPkW6dSOhvf1DKLDcEyQP6B9gWSkXmMtMujMtcrclOvZw/dF//cFQpUGr/OoCWDqGWx2+KnmjxZMghfrjtSZjgLjmtum8TmBCAMn08W0sF7Ae7nJF3jLlHPvZdFAGfXnPAqHCue0po11ioG4QbXbPXqjI6LQUZ1FhrlWGWnqs+vxO1c6LiOe7lvqs3TQnnNJtnEp6sMG9Jrim7o9cXJJgoDp2c6vnNt8XX/39uyp6GrPrUM1d6DOOnI+Fb0073lt8ZL3dtjz3c4QgL5Em1+U3QHHhFO4V3o85w61zxt7JX1JD/zrcaQU9ceBsstSORpLGCM5Hw2dAyhfAWQUcV5Pg9iNvfqbk2HeP99PQwnPPVb+bVrpHw0kX9Vhmz5l83xuhPs+iPlWX33/sXr0zON1nAPtSXTsSl23Ae81Hwcgmy8JlH2NA6T5lh59GwMj0AMEn0KjGzlJeqx+7BGEVNh+Pw2qe3x3X+6NgaT11nZHsFf/xwAdPu903OjWGs2AZXavnlrcp4wYbxF0FjgRhTQusz/4TmDbac9nn/CeDeKkU0bZDVBy7SrTfXrSBGjmu8EfKrs2PF2n+jRG+TI6DAz6+Zx00U0rLrTJkexUwDQ64WnuNtmxBGOH5yTiOI4VfWmPN4yepgned2RiM3bqma3P3b6Tlye4POUJ7Xc5Ey1Wmx1tcL9Yf/NsvUdjV+AqsweWru01hEv22+vuSADWeJ0RYtcrlSOA4PO0h95x3NTBSwOSBJkoKh0Xtt3zmvnJ+jiOZHin7Hmt8OoPja1Zh2p5TmMJ7/h30vpci5z6Ib/nHJRGTsrf1dj2uMt757Xsc9670XUcPxcRZRjRMXG4DI4TUJEGh7T0An+bsWV92Z7/uKf3bucc00MxQ3v89Zebk7V9xbHdQDlpmGM4DbwlszRQ9kyI1BO7USggcKXHT+PxLBNtcuTVPPJqU2g+jTfpR68tRjTyNTbfqt2sAai+w5pkRCBrLTKue8dkAmNwAMCLEWM8UwC7d7DmDtnQSj3+V/s7omywu5ZCdVRbu7RrF2XeizRqp1D7XdAZYN5A+TmOEOrNhSx32O6PdPIu8UQsoife41ZWHTWEdnb02YCDumKBY2wSnNHi3rwHwLaAFsCxzujtyDHTO7WrstJ4kearJbjegOhdyxIinTTI0QbgwwaTw3fxCxFh8IqbdJVHAzyBs+NHb14SKMPR8V1FeuHUAI91FBR2vK6bzPToM44JoJFG/YHAljpyCcksweFy4dZ/1MHEtyO/OC0g5Y4LwTzGim5M/cU25xo9inxyq2UBXpwuv3QEGsAKxSPyreipvwO0sfaXydBIr64drBVJBhBW6vT72pULUWTygmuQkWr9sdYh48gtRPCf85m3b989fHr2WsdEEYCihQCO0qfUKa172WdmM7Q+gRy00xxAx/o3QQdlLORx9RN0PCLV1mtoC8qAcxMfZAQZCNue2cZ9k9ZLAnxyAnkF5045IrB5mnmmNHXZJ0BWi3f926nw7qsd1dkvi4nK1K9TF1kfnkA53/V7qS9Jl6a922Ze2AbEdTi0SI+Wj3uRV+hn0VZyfLYnj3nSPbfQ/RpZMA39V/VPpPhcT40SkH6fznnv7O3lDtB1kGfbFO4rR0s7LlBursPeaNhyaV64baYtN2tsPu9R5W8B5aIXzlH+kwbJFoxTaGwcXxkGJ1N2FunX7QS5c/I0Is53rvr5WL1XE3K35KY9V3W7Dx74Y5Bd9efCSDkadxp0SSP2LYDGFf0W0CWWmRTq/dkBdjdGWXvs7cDSpFHVXgyobPpq962D6tIwXnQLwHMzalsekraexFJRXZ3vm/29ounW7zAer87YTYPP8uY24XeCA7dLwHDWkxi8pJJ0X3ZlKqC0JqlFZCl67yrterIfCTDcpnMCXJGj8JJfge2k+RZR7vb4viezzbhoY8jg2M/aGDt1h9oq0YaBYxqdfTTA5Pud+iMZx/rAPhe4JklPmlKYiiDZe43v5oXB4ikfnrBuxsYFiDl5eP52BHlN+tX288zfU37sjEhwOBNBLGzUxSXqfB5GmolZd0yXbJfq67VEkKkG28mXpIlTBTOtMMeB07hBNwPX1AesG+uZwY8y7LItJ1DOsYCyUKeNKBq6NPxkqLiOlMFzfGpzpsmCcereqUdyPD+mO7Lesy6ndZ/yswwggKFml9o+aaAr9TqMObdRxpRahajZaaTtcuq+tsHdOnSERLo8y9j44Yr6BQPlNRaRrtibopmumRqZYz15OacdzJFOu97TL69duxp71B9hCCUvkuauC6AEZOYRTNARjEh2qm4f76SzkAV6sZb1Ddarcu2xUngVnexzdrFmFWuUsfs89Yh1P0bATJAraB+p1Z5XPtMJpn7gY4Bs8/OlFy5XXw2IOaZCLrwzsJYa2/gXkMFuzwbYAP4yVFFfr13GplVVL0+XaFnMVG0E9VAOIruKHDtKrOgUjhISIBE45rpjRIcBdjvKx2OfCqyhT7jnNbR4/31HR52CKfmSfrAekpnjjdLgrKhU6zevuWv966I/dOqP3ijq/6YeflMPUO2VE4RHQNU1rEeWDPXO+J16DdmX3Lbh7AimgTqOVOoxgOeszxxBx3F6vq5xJD7CccB5q4lKXax4Wq+nrfoaZBjk8WinAnZamxyGEyK9TSeo93flbdAO4NiQq8AkIvU8dxr3iqZVN8+h5pnTtXFXAeR3XHNc62+rXKReAzxzkzRGkjUnWk5kI+jYH3w83+cxUB6r6DvalkA5dacBjsevQYvndNIKzoTe7MzjdqWzt93qiPEOyJGa306NAIKWG5QFoOz535kt1l1yAg1Yxpj8/EknOrie/egr8cT9sy2l8seheAWapcsmIm/bB393cLg7NNeZzxHp5TtOC29HjuRDXDFtl8zxRi/dsAe7Gaj3VKdoLvCPocJdtTm/6OFs/6JP05D1rgjwRKoBlJP3pLfcYd1Wzz2qxA6UdVRW275nVNnyR9odYDnb6u/dgdVGLESgrPV6+/Md8vk8HsqV4u8JLHOCyuee+v0KKI/Rdb+U+/XOBHROnuxcoLXTSNX9vc7H+3cNyq/eSUNL37fMAP7d2TrxAAAgAElEQVS+fe+2fIr0BVi+MtyoEC76FLbyChiwTZfRgxlEV/RCKhTptgw60c8GbSqFpOwqq73XJ2/8LN/HhjsJkH2z2pzeqCxjN4T2taQ5uE3Kx2Tlhi5+yRqj/yaAQFtSUWb510B5+iIluac8bu0LPkkhNg8oVzaM+y/Kgle9r5/tcDsBLkAXKy4YFzo3VqA0wYV1AMoiSG8QkjTnd0cv436uNZIMTD9Tvvzdk5jLltEh4947bbMdAW4of13nArfhySd925g0bTx5oBgDdq+5cRtNA6flWrbTmWEZHB0WEYQL/TMbxCkNzfRZk3EB+eyPy12bkPGwjpGdHA9o34sy1MwHe6NJW4PdBqTZbr5HcIO221CQQbnTtmQDxlSkJ5Nfves1ngXwtuyNnAx4c3/xjFIeQaQ58geGWsoC7/cGXKZFpuWZbgAnitBUH2LXaYID3utPrCFzPxK8c6uUJUs7aLMxM4XtgHzU1PR39cXGBQ2Oic6IDzoGil3dUt12oMz7kWGw6wjREmAuHUkJFpvYInmA4RzHICENoJiKcpx6D4XFC0ayxmhSyrJ+J1Cetrrg9JiOITXHF+1zocdebvKSY84GpiPGqYstw6If+g7LT+upCXgBcAtJAUS96bXGAsgAWwBk9Q9rWbEpFFN94VjTelfqj9bDAEmvXxRQc2p1G+tIwWa7oJMJ2ASR8CEE6fHJlM9aXsE7yK7oD8zVRT/uRycd4/OKUbYigBVRxjm/GJ+cRp1m3RsS0qBWvdx5He1ooOxI8vO+T3Dc0T8CjD7q5tNXbZZEMFzXEaXk/dJJPF/3Y6VOdtq1NobCOlftYM33igDYVIrv1R7T2HxqleFyOzpqubMsadpDH1/p6C3sXo1/RdrvahMngN/v4MyoC999pzT38nsUT2uuA7+543WVUP1CWesc7HYugR6IuL6osriRVgNh76itcaH5y3M66MB14mlnekd/Pq9MHG+uBV0p/Yi03qYJ9k3oNrywg5JHQlVb8RcOj3YyICUbdPzMs5EV8WX0vZ79WKD4HSLJWBxe5WBt8h9+X+uNCzBXpnXtGl67WVfEGfxABBkp2UizhrMC68QRXSYKavvGI9QgCJFi7jPRNoCjq17ykwDPOmUHsgJbp04y4AKd1jFQzP7qjengVDAAL1pTX1c5csj4/OpOCe/UeMiu33c6e9oxAmC9n0XbLtYT3kQLG2qCzngPfZ852JvU7ctXUq/7O0iZDmTrMcuL9ZZl3MDQYz9tLbalnZCnAxzOMZSpFHk5kG2uZjo4Isqqs7NIIgLM/oMuPQdqHpk57oxSu+0clQm4W4csHdfZAhKtcSB4UzjZ29J3yD6RDdhLDdCmfof3iwZpX+Q98++HAGX3dS1Z6mMxXVby6y5QPo1R6u8DtC1t3l/O+7cTtR7MyVdXJsL2eJkHsr1T73UdU+9VN8iAqHwBpk0J7q07jcnN6GA/53kJgL0yAkfy3ih1lfUdoGwZyq00NoW8QJKMbguiaDvA3C3YlXnXqVw9TeJIm+u0TrV1ogPkUAChpELWDe1uQbZyS+PY905ZskBSGbnxoEz3eymGNhLy/a1fC8Afa4O6wQZd2Y48d3bj7kU7Tn64HZ4Q7IlI+UYx08aUsOux4LapjOEPr3PtUhvV4elMeZ+2kGk3wCafdRepqNsQpAI8xijq9gTp9zclUvUQcHZqoNtgpZ0bKPmsz1NXSL6GJqcStOGSRjC8205Bxhja2yijxlFTy3CO0emDjZ37KcbmS6bzJp8NuB1BMw0GzGEC07mE2RdP9uJvp4737qGeQE1/dgi8yk2TOuqBZwk+WU6DzzIOaVQ1GMZEu/R6OK2W3AcoBZ+QTkpg2s4ZTKN+P0EbI/Iw6nptsOuzkUA+eJJv2fI1r4u0PIwTY3QJ+YQdituRYF6iTG/+kmlkpFcDfestHC/jM2nZltafMqh67Wv3c2LMI48kPW70ZM7yYfi1zFKu6keWZ2NN40upkNm2ZTiEXhMfZ+Iok2Hpj9Rb5pkjfxqX0C+3UVk/S1BOw2MMFsuwrk+9fs5zgcg5aaj4lU6j3QgcJ17Wt+SMYqw2OMJ7jvd8dn33OeLdTNWvsbuMShxs07unLhDZOhhRZMwBiAZjvSp2PfbGXADCAF3gGVOuCYYFirUzMiLLfZRQ1aezkxW5xOZKzE7g7lgqA+fyOjUX7Tvlv4J4C/TiHSTQ6gOQ1w63EjjTBeuU/UE1HhPuu9cgQwQIlmPBP8A69MZKywb4gqwiFZOGA4xkbBwlZyme407VdYkp1KVDIPzcmKseBvCF3DPFmutfkYL9tYCadrh2ujVAGjbt4jplGL8A1AXmAJaVco3rAi2SM6TtjqMF9OX4LSEH/ciLKgOOi+/KYfFdp1gj6v+6vr8uZIzoMTfvohMEjo12aIBR1YZXfU69HPJrcbhICwzWutPrYdOGVcQ/9HTbScteqnpFwnIYVD+p00pvoR8461gC3+eDgwc4CqrHAXQs5wLQFSmq7bT8ijOzMNYQ7W3gBge3j89CdB4fHN8ENsHxgFcAmn//+/dMb/9SvHv//v3DO0T86/737wGgtWEaIs20QaG/igBMcW3AaSeBbTkDC/QLMuG5MMfuBpqq5LynUyHk9Jbe0XnDqdcSXFOuzA+MkU6dTkCJZ/QP/Zijt+a6xuSZhq2y40zfBsycOzEGGpgSeOFZjJW21TeZ6Oj+ZodWx9DH06nsvTKSduOgn7TgpcvQppaxRUfb6w1A8/iqnG8FhkVryk87HJIuW5lSPUyf9vpsH3X6tcf4Of+YD57vfaZyYqdP5QjqJnc72kmI9jfAHlDdsr7xXNf8rNcf81rzRgNrALtPv9GeK7cOmnFkmDaiFe3rKHdzzF5FlK9AMgo4jVs30H+/dT+f2wXrWJvWAnKWnxP5WedV3b6Wf6+Mcd83jNmiimG0QCWlsJx0OtsQr8ZkDosDjInoXHQ0J31ftsF19seCnmtbs30bjTOC3AjJQNRGrz3yLjcn9+R/tjH7iMl3DKtZE+uBb0XDstIoa8MtnQW7AXchCWFcLjp1mYpw7++gvJOOZzvyJdd/r9+rT63IJAuqNOtOJeF7p1JdfD15pFHLAvXMRCxN5122x2BkXQ1OzC+3OeW2RUERzm74DVDuepPvm2G82rcDTbQhFbRpmn+HjsOvkz5nu33faegZ6R5+aXxpF2d9ZryMvlFbbLRHxLsdQ3bSZJvPcemJwn0922++21F20sHjD8YoebPS8jVRon80VmDEcOQEoGkQwDrhiOuMAkc6cg2W12KzvV1m0iWNQ2xS87o2cMEHdXJCbyDsseSJcpwBej55vvqGchq8Lv412DQ9d72yZ5AIaN467Ex7/E1gmvpj1Vf9mAjQjBWKPQzpRr0wXm91OdYkIkQwEXADZT/7pQwKA2XTyPTleKVu2BVTGl2+d44JO5fSSUS+3PjdlCaZnyxzGbzRv9X2NlrEA0cSpr3KNjiU6lZTgIwDcJ+6eH9Nxspp9JxjlmMIzwUNkx6kWa8FXinseL4zFgSQBbgEkrHG1Tshy8D+EY4I4tpirXvleuT6h+90blVHAL6YHl3XX/axQXLAoGEtG0jH3if/Bk0dVY57JimA7rmG2muSDapX2jSBjYCXx4wyKtoIbfCFCPE6TqjvsV0AwRgvvC9dAD3hKPWnAmWMXGK8dIo1j3DqtbE6tkmA3Gf1MvX6U0XfkG6NCHI9AAzG9cg0viuqyWcUUYa4KXXbc+Y4t7Ukos8m7rRrgM035dkAoGS6daHjH9VC5Ddw8CLqXztdEzBjN+v6QkcG5UG8QqSfkWTIt3UmgGFH0OjUxWpftAlOjNBVju8/K33I++3wyrFt3Sndp+c8R6MoOCIWMCEv5CngNQOD/gunI9dQ8xzkTgPHT/JE0WOuN25HBI544gZp2MW6LtZtRo3/4C12Esd51Ui5xrFPSIevd3uduI7xiqjhLDEtB4k2s8p53qnH1unWtwnQRh5nlK9+04mXGSR7qjHezaUaeM9RZumuWj/dr6ejVnUiCpn6SmUZlGZ22/BGPHFKsyO2LBvOJjhRDeZ6THF+s2MV35s/2W+3zSB1+r/jh6Rtgk7qdva30+DdaeizBvLnTtjn/JcAOduWetb1ew8TJ3lZrzrdnpvLUUffOkfxrJ0Z3jlcz8qxYCBPOrcu8LjZ9BfGVTsLvUxja6uYy3Ld7nOt8upP170d5xb8S9BNfjpo0M+43icD5XNSH9Gfb095xk9fGZAi1g6Ur+rRtT218apcE//qngHldZuvjYArg+lefww61IZucQMc/bLXXkB5fS4sidPASZrICJTgZl00abusNMCacufD69k0JHNQ57l32Z8ceH53TUA9OJySs+0S3R651Z7odxrJSd9UJifAS16zv1D6CRyCaKLZKOotYyAGkRmn52cSd/tMV//1ZKG/Q+Jbo3fkays3wbGZ2eD45Hn2N+mVbfUzmvCnD6YjeHrl4GGU0utKKL/d92jfCTrPei1/6ZBIOWR0YOP5yPB5NJf7cU5ALKPlyDzcaUFraBmQ9nq77vRQTx1Oo0KWh/ybeM+GDihxSTPyXJO9y9c66h3BaBwFwIrytnZ12t7y5LeOMD19ZIUNYk7InfpHGjSI4/ElAXzAt8w0YPZp0MiTrI090AVlp0FkUOhnk+arD3FsB+7byHFdpGekKi4ZW+NmX2ObwJf86LRq88Xjw7zy79QZ5Kej+NBNy+gIp1IDIURb2Pcu6JTvBMp8pCPKbuc4cm839ZN+ggV+O89sOjR0kYcKZYwoseS6G8e2hZydNMky0dQxDsfQyLF4Gm2anzK9ECDiXDKyy3/qK0epNOfpc449p9zNnHPG8veIlJ9nu3tH59XuqoYbajXAYQYCfgNEYbMmAmPdx0ZP2AgKZ+tq12pEfHUdYBW/GUGG8xBAGZty4TlvVljrXTU+tIQA7eGmWrieOjf0KAnQ8kt+pBj0JnYdHJQMHjYB6sCaVXyw1nhFh3t9sdcks37LUIEiz4ussw1v0UzAmNFcb9DV6agEwgDOjPr0+lVGKrVLsoz6yuYgINZ1rG39UODM65O5qVQfA+U1uj5PGeUy8yFsJMui6KrdqAFsESHmkVsAxsUvAub6jfXkP1GIGVkBPIar7iPKLMeGNl1DdNabZ6H8F5UykPPRswK0+CBdnFlPBq7NN+iN1JPQPwQvjkSTiu3MbLkzWBtjvhyM9ZSjl9QZdE4oxdS/ybM+8gqGBCLJBCFwVHRaOo96Il+QZovUdqw/xr+P5AvmDexo/a70cAWNH/6wzn3C+mPg7ndIu/7YRy0V4RXJlxMeGQDOUjIfAJKYsYU2OJOIDhanx05680TovIxn5kTUoQiyAIkzqK71gfQE2uA+W2eQZojMt462vpu6FVGmnPNZtT2juq5zbLjZ1d3AlGMvQOoVUKY+PvZr4DzT485zo67tYDr7k/owncumAUA+y7Q9CFoGXzLCbwfD6FLRwZFlg8oruhukW7+S5w1IPc84Gy7LEbcmkmugLN50JLjpMuPBGQBDL/RPcqW5IoFy1kG6Qm69dKXHUtLe/HeZ+q1Spg12zo6TlvePiDJHd7f/JvV6ByOPe5BzonWHzGT/TuHxtXMSvweAp8wBLFnP/fJ2z/3Upzf2dt83XM668r2zD8e8FvWEx3QzguJ6V/Qtep79OGnuFKZFl4so8kLwQQfz/Fx7LIFXWkKCnytek8+5vvhI68Y7TulZA/8g8GmYnvWcu0LfM/SuylnRavPgDkgfo3f6bJm5MmitFE/Z8G8r5QR4I7dhGB7tupWv27WP2S5PHNn3dbxMG29QgDAIs+z8DkOTzL4SZsiLjdCQnen3Dqys+NOTK0B16+BBGZbBNGQkM/u6aNNx48lCFGp7lmUQlwZP6gBdn4iyzfrzeRjQV+1M/muC9mQtLjvV+tQlV/198bw2G6v/lKS4O1ZSjrwGy7t5w4DLCdJrks+2GfxGVuZ6z6DbtPHaXhs2PrNYMjTr4PG863aKtvnmVDPfZ9QGSzxCjvCs1yun4Xyle92Gq3FvPjsLBsbvyS+uzVxARvTlWcVIn6VgIoVWn6s6kHoNcLrKiNTr8x3T3tdlHCtjAVP9Vf9MJ7qCmv2Z2k2p6LbeRpNPUMmawZ2oakDyyIt6nHrgNC7lMFFabOpHF3yO2fN3Prf3+zBUIrp4QyDK2YS8vAGcnUbQXYwgMn1e2QU6Qxeputp4C5FIyBpSd3Edu1jznGQAXgDpDaA1YANgpnOxnmn5oQOyI50EyJ0ujRB/yo0jwUsGwtTAc8gP8SePedqvIbLXtkLYD9yIMAxAyW/Th9a5/pEXXeBX5FEDtNH401m7nwto8eigjhIToNRTs0syIpJIsdZO1ohm8jinAj883qmufV/LGrhhV6X24n2kW+N9lDnAGnXLYbjp2KaZdVOCZPAFR29hR2tEjH8EAMydrBFdfl5AWVFkpFe/rrXIWDfOLADwqyPJ1mMcjwWo8SEVIMwVId6cgU3nzvBf4wJimfoV69EzEj027mQkIfqpysCTonmhVeo/rH+GHNU/RjvRLhzDhXXIdEwg0t/gmMuGEVXVTtLFKkaNQWekVsMxwTTrihbDCYGNu97VswDLOCrq7TukaCsT5wOANzLoCbraIexlOx2t8/rctRyt7o9jUZlFGSFk9wwkaCtKtxt4zffdUZe2kcvAX4M9jo1OaUb5Bq7+LgA484jp7zTmdFxbDxP8tXNg5gBd8/h0ZNztFv/kTMBfR1gT05wgLfWWnzNghW2gXZ1bNA4Q6bKsP3N9s+07nt6BTMFw6pB2AUzx233IFGzr7nRs4Fn+Rj9rMLnclHcofmfDGcRe9fNqPfZ2ZnIDf2F/OU0WikU7eq21N+vKucaZcRlRTidEysbQ3UB36L36W1+QFp7yxyUoG08ugPJpvKTCT6L4+2P3n3pvJudbT/Je5x5Jvio/r93/ngbQfSfAWf6939P+ae08+20Avp71RHgHoHggn8djbf08omw9+m9YlwaRB6QUByRVj7sZGpwDlN2OrdB+mILcQDkLuTIYL8thvTvN/DsBcuLJe3LgOtmvNhO4hrXX3oyi1MBI2beC8TOpFE/Z38DJMsDTGDc9ux2JEpPQB5eSR9nWrV+mOwyhC7qBZt4sE7etdE5H2AbIeq18RqJPx8rZHntxfX2bWGvS3LMSBgCMTI/DKGXF97f2hief12Pc5Luns+PkG541sNI9p4OpzFN/8PmjLnuDkx6Oiqfxhfs2ALyj9Sn/rg9zHYFePeA+EGAFMKXMdYo1lXyNu2eIYmN9W6eZ8xkCQAHodBaQbm1A+zonrdixOOtM2kkfDFBOXrNPPdHgudyoLCcxlteRGo8fGskYp22Yqb8wuJR6xn5WG7GRD9dLtq7Iezs/q4utSpxRQB7Al9cOj1mvi2fbUQLAc4zF/InnNrCNCIuXjdDgtcNl2ryPF/FjM0JADusokOCsPyLQGM/e8Osc8yeNA1O1nSeQlB+1Y4Bypvrtcm1HjAwH1S2DmOxsx0cahsmb1FtT/4B2XzvpcpJiK5M3tTsz17CWvBDo9hFoBMYFpgiUmXat6DE3guK9Al9YxwqaA2wBkHU5lJEGcNjl2jJTxbHva31xRojRHGSONOFz52rdmk3bpl+30ra/37tSL7kKpwe+cpxHvmxv+uQzkekyAKiwzkAkEgC3DFKO+WIfgC6jxlhTWfKNtFwe+1T33td3RI0XaCZQw0ZS0ANYClJAGEcQ1UJYpPTWMlkBOoDk3hl7olWgXfYXwiwnJdZzQ4RAZzjblP4uBwd2GkfK9asCyz8CIK5nEUXm+cjICOiMAejW59Wvl3VTU4PGo8c/rnsdOHSDwFQ925FH8nXLoJj9B5bcNT2dWk2+bjs0CyjTCcHIM8YHQEhvPAUbDeOn2fgFuyq3hUI+FR1Nr3XudJUA5wTKQ0o1osXYtAlg+D12qy4+/GGFj7HT9btPzwo0f9BxT/hdO1xrszStHX9W73P9LQCK8tBXuqvHXkY8OcI6ckpaxnJB3uvxb53APhDAyUFsHkjnSepplzjzqWjjCLHLsA6yTjH4xbvpeM1o7Kl3ph2ZEbPrXbXpOCe8HQipdxZAY5RV48ZtddZktt3vaq6cOq2f7QDAc55PE9gb0Pue5GlsvJV63XO8+55HV/l5ldXrb5v+Of+YfwbKv/hv/ftI38ju/4l+/zd/4Z99+IqTKZqGC6CvOX4cp3jmV/6j/6JO6vjxteeX/pmfpUyteecCKC/6e43yaUA/RqFzks5nn3LvNETl+b73GUPawnU+eVveGVGeN/TsXqaJcZZ/ry87rfbWuPx7hsxJKwp1RM2yDTlA0OzcNZjPPTFivJezr2N1fQRTVuQBCvLdjT4BQkk/GIwB2LL/9uqeIOpKbq7qQ7H2VkE/uJo0jkELToox6KR0r9PRT5lxWnYadfouWULZDoT53dNo92SQRiaNfkdqs/ESOpIA/E8vZrbNspapNVl+ThiKFssYIUBtAnuCuZLvTCPDBiLsc/DfPHKb3B4by+dYNP/cxnPX8Ss9s00EPSn4fci8FZmPpuCkA173J+nhCWnkek/DzvbN+zZAe5dSsmZS6ggLwlOe9bkeR46dooTrBIBtmGQqt/tjucKzBKAdUfbyAYnITJJLRgIoux4aKPXfywKTnmQNts07yJDTR00nPtMRE/eLdWLSqOuO0H6onT+/e/V688C7DBujju65TR4f+A2Qu8b/AZSTVwPE942ncN1H75gurt/9Y8Sm00t9DX95zigMPeuIGXoN+sT/tVYJY/IYAxhLgMVXQNl0y+hEjouh6x6Zyn5T92L8xWTNMppWKs8AfDb4cj3nGNrnVMv3HsH1fLIMBWqMW/BmnehUtJQn7oS7MgQ6pdaKsOVXbUSbPZZvQfL0big37dK1rMcAGa0FCCWweqVdkQGgBI4Fir02mWci+1lfpxNRcv7K0c1enqI5d9JvcTax9GPTH04MbHJFH4+eW5kM67dov68/3qP42c85vmlZtqSdxyTKEq/lDKPh7EcR9acBjY0VB1QbdHG/rjL2tdZ11h8zGgxwW/3A7sgfuBZZUWU4Z5Dii2UUn5BuzYimosUAX7iHaCX0A3ZPFohGuu5EZ5acB843bYHXFkhmCnylxBf9AZKRSg2HBp0dSL3G5msVRUYKPdLkAaJRDtOsydvRESjXadF0QFY5X3o3cdIbDpCKDOM7j+Fq/c7r6fhpPlr+pNNmo0GPBaZpw3HmqGWDZO4e3inwBPBNF8jvp/IsMD4BHhLQInJfG505xbp+Awh7Xff3dayT0tzhnMAu19jgq3a3rus4Q/njl1e1aRfSsHU8FBwYX3uDTaxjRvvQN9z3xzsmn3aXl/mQPr3Rq+0VP2tdm++6/6fzzFFCn7BhZwZ36Y7P+X5GianLQ7+fjtoTPOc8OzpMcik+TjSZ80NtFpmOHVzL9axwmnmete2dm2ntTiHZ2edRUZ6bT5qZBEt+2tHj8b7+Gi+0nLmPTomnpj0i+34mz7F2O/w8nvmzv/Cr9fPHB0z/x3/7X+h15reZTV7T7HRytOuf/pX/7Mfanr/9y3/p4RmAe9sHGpsZVZ70caZep/FqhqWx/ti1p9zLZ85y9fsKKN+C2aVwA5DlIMuyNcHp7lyfeq76d9WXe3TIJjhSNAbEvh5x0wTxw8o5Iz+nwtr7YP9jF3IAUwzqXEeaBk3STsYoIgJphGvnzqx/9R31tBfI6beMkUb9nnxy0vf9v/M7v70f03KPIHeu/+7v/t7DL/7VX65B1jtHNk+XEVNt+TM/82ce/sP/4N/b6vnLf/mff/g//8E/WMZOGrKjOHOTr2kA7oOvf/Ev/oWHv/BzP/fwj/8T/9jDT/3pP80H/uAP/uDh7/29//3hf/jt3374r/+r/+bh//v9328wp42X/MEA/K3/8j//Y/XdZf2Nv/mbD3/z13+T9SRYxW+08+d//i89/Nw/9ecefvqnf/rhT/2pf2S14e///f/j4f/9h//w4X/5X/+3h9/9vb/78H//X/8PFYP4d4BNGrMDlFFIykM6JtSGPS065SF3GLfsZdtTHi0z25o1tnA/6oqaoieQJYdhyPieAeJED0eX3I4vrWvTZwxYGJwozwbugJ3xUqcOwH1HJ1KPZJt8zmvS1byEbL568UZrg7qfbr/l1vqCWmAavXhkZ9WpBw1kYbQlYF98CfVLMBqTxXOgjfp4F+xsu/nmdgGkyDgYIIf6vKHKiqR4zVsTynIxho34INrMmiZEzn3mNe7beWR+c+lA0y5l7pRh1ZP6yxb8rtPcV/YfbyDq1Y4zEeU26mR+T53Xjt4l8+EYQl8XfdtRseQDxvxa2BqIw8IGSi1wtM+nut7gatF8HEhTBAwY6cOMbPh+7qSccqD70AXewXYve3a2NtDfd7pdPAtwF91aX1EOd3BmbZ1yi/Rc7IZcbf6OqbjYzEnrjZmW25HKVyXXAFI6+xhnHusIKEToqevxvf5xHEdEOXUAyd/6BhvPfLECwBFTAa7wTsR5F4gGOM3PpFSbdxNB5hjueXdlAiCdGmAP4Av3GLHCGljNz3RUcZ5GiqzGDde4dhSH4NeR3mqI0qORKt1/v74kEP5QoJhHBtULTK9Gmu96TufyAixzR+y6h3IJtJf8Ti9nTCvjxLyWvhRIdhQZfMQGgiuS3KnzbwiOi78VUWZ0uWx5bsTG98V7/EWGAHezL3JgozW6ber3+7IbAIIIyOu3nRk47sm6ijLf7V9jrmno3tgRB+nzGEFZ1q8CysxvhnLQMV0YeZ1G7NRSLt8AuzrLhfq9I/f4jh36IT9KmUbUHkd0Ye1x7ftQ4BfR5O9xvBPAMtKtC/RhPfjb9wDHH8QPpsE3IDFYbpCJaP/ST16HDTdgqBW2rSPICQY97vH3BKamU14/jxUavaHKBAx3u5wAtfWi/9rpaqA8744Nm7o321vae3sAACAASURBVJI2qeVPbZx69LtT0tvGIl9aJxF8Ih2l57dZJztA3+12HZoLR6dn3W6f22Zwm/On5323I20ergemjPQ+BNA54Fnr7rQrcp1y8s/tdfl/9l/5d+v2jw8o/86/8y8WPbAh2wja2Qa2jxktXx5+/lf+dimNH197vgWU7aAk336cQPnKKH0aUL4Pki1sFjT/PY1DPXdGlh9LrNufvarHdWS5v/zLv/zwS7/017bm/MzP/KNbiuBVG3FtRXxKWdlGOGm2NiADiKVxd90Hl/U//09/dwNmv/M7f+fhX/qXf6HTVmyoKAVmJrE2EL3+DjNKN4jtgeFAEA1lsnvDtwHfZRpU+N4fFyj/XgG8f/UX/9pEpILaquv5wy//0l99+Ct/5Z/b+PCrv/rXH37jN//WFhW4lT+tm3Uk0PT/2Z/9Jx/+jX/9X3v4qZ/605tD4JQ7PP9rv/brD//pr/0Nrj8RuBn6/dZv/ckA5V/79d94+M3f+FvLW2gZ/PN//s9V33/x4Sd/8ifPpt38Rlv/2//uv3/4j/+TX3v4/d//gzUx2CizEXq1CdhySrRx6EiS6UXnCyzT+ng9i8eQaa61l5ZBKcv1G2OVMi4Qr/yG2Jynn11jpgFzOvkSIHuyPgGux93uHHQK6exW6udO8K3yhrSuc42TaNcC9X2N6Zc9Cdsj7QmX9dUkxSUCvVu56cN3kOLXk6OdMQvQ9LolgFrv1mnjTU6xMgCwYUuAa5S9ADTn/zA4GgzyGtY/Y31mR/C5aVADYesPH/+F3yu63CRCnetojp4fcVSMnQDJT/PKKWsqS0Y87hGsd6qjI92pR2FZAqzz2faqSx7HcTn8lBNGmSru+63zj4ZLyx6+MT/EY6D6A6Mz2+C6fQ1SbdpyPXS9693lU//qeT176mX8pkHekSy393x/DMIRUJfH4/8aNELSbIT5HSxLgREjHiqykpEJ9Xk28pn+7fTF9TR8Je8SBtmdMvBSDyz90OvsPLpmvm17gOuC4YxUmTgOCGfoMnoMoFT6B7bsGwCqXsuqaHGdvUtwDMAEUFwOF8gSNoxCWQbITEjqTJKl5xqwol9YDsD61R5HKJ8DcIGvfGZ3EjBa6bJghLZxvmhAH4aObnr+vOQ80jWX/rBd2bRbUWRsaNbHv7A8bOjEaG5HdXtNqrOxECmGvMLfzF2pCcAEcMHr95/g1MJuypWyC1CNda/YIbl3Sf7ItcmIZCJ6rHXNOvtc6bysOeyTAS6SG2ezcJz3Gm8cwYV0eegBnGWNCDJAMKLG3+GYpzr7+LtKu9Y511h+ocgxeY73eo4Af19WbjH4wM2n6p5TqdG2Fy9fM80YDhMdnwXGSN9Db57jDkreY4M6AGJg+6izKHxm9Fpm0vILsMw1x/Ue5JI8Ymp7yV/zhk4O6CWA6z4CiuuICZQLTFTPQP+3lT6tKHKdg/yuzp7GztaI+hfd3xZf3gI49yZr2NUaGQHKSujNRRskQ2IRPeb4hLz2XEL9zrlB/AYoftV0Sf2Cs4RzjvDcYx3qdGptZjlAfDvHF74dRrVlSw4Q1IhPelsHpA5KAH5Glj23mY9ug8s5/xooW4+Rx9RP7YhrwOk+a5fpOMd32SkCdpjPQTvpTfXRfdKcMIDZczL+OtsP/XHWVQLkGUMd3bZ+QWNRLpww/z9v3wG2VXG0vQgqNvy+mMSuX/xMVOwVFXtHY+9dkKqCNEFBKSKgiIC9FxR7rGjUaBIb9l5QY49GTTfS+z/3zNy7c877vMb4//6PF75POWfP7uzs7NzTVv5DtB3Pe9a/LnTZH3ryTQ5XI4uUVvLvhwbK8CjDsEcax6rV+XQOI5rS8of2KN/VZ2fE8wesY2kDnLdK1WtRsPUnTkgW4M5ZdWARGa45pbfOlLGN6nuCvqYWpdiPRn1o1Gb1u7onGdqfeyqipttgJX3b8+q39unTJ/XseYq2QiURQJmbUyNaUFkuio0pSdh86vStjMkVunr/+Bn3v/7aSwqU2RcA5S6d60C5hJXG58V8Oyry+nsYdF15ifdzXFGg4ff/F0AZHuVYGED7F5SZO26/Oa2++uoV+n355VfpiCOPyYUhyFPN8Tp+xzzstdee6fSBp30rQK7P6/vvf5AGDhyc/vXNN5WfHnl48v87j/Ktt+eFjKEffdQR6egjD2/Awd/+FTziw4ePTB989Gn2kESaRDqxJQIbVfQ9GsGUaotMMP639cX5p7DOciIWr6Hxxa34MUIhbg4ZzDkIQ5u0nEYZoQqIG8Z0s1S2NaWW7VGhaQUF2UFrvIfeyrps0c/45yCG4+J4jW8QV1eKkJBeuEcVQ7YBOnk6gG7OHtZGxYNtqaqDzTpc28JzdrPCAmUOypYaZ+QZfu6qzVGo2s3n++ZNjzHBZt2TkvvgNFdFs96eK5cM56NiwjQLtEGlpQ7QqSjQQ4PrllhiiVDoxGhGJSnf70XLkOdEelG5sGvsHp13fMqF1SwKAwCC/bJjfqC5FQUGoc9F4SpriD4Deh/ZBvmPijT4Kish8NR4xIX2JSje9dVJ/iiKafWKrKypx9aMUcajDtj0i+J517XI6Ajf+FWxdHoYKxePDtoxelZzwrPSSE+oVxDjXGcerw2okcJrY2AEi1PUQ2HV84b5y6AvGmOhEFoF68VxPJAX5YrHO6m32HOM4SWmR1JzkOHtdd5dXIAUnqOeTIT5Ym3lAlzCHeLNrOytlB9yjaWjlH7F9IgFDOkVYcKif0oDP5eb5KnrS8Z7xSPVQryAenyOACo1SlgpazU86NpeONdmQj3H3ipoBqANZVm9vAZe9dxieJPFM8xqw3NxpilCo6UVO4fXwLLmJUt7CONF9WqE7cKDDK8kvJlzvZjU3IWlkrAd8VQUSxsb11IZFdeMrUnjM0uPtSrGWmHc9ZVlBAQDAMODvOTiyEcWo4ckni8jQFmPhWqNnHIzbijoFvpoBIyGymN6yvrWyv844siBG4wjOIcYvIKx2TqXHqFAGPYUBx5c29HARzlGmRR5BHPD9blQCnjZvoLCWSjV5kYvB9jzF8hZ7kIDVKGADANA1kJqMFpoaDtydmHIsNB2AGR4jtWTDGA8y7z5syQPebbkg8ObPBfefrFqACDPiefdhopk2bBJ54iCQpk7Vze5D7VsIRFBfkRWfT/S6zPTwUtegK7OKcbtkQsYQ0uZM1a7hoEwpmCBxvjMM5Tzfg5exDGEvl/FfR73cB+Keb4RSEcxhDbUeOMG0wj6dQk5WIzh17wntoPzlFW8Yny+VIvebjRRzztUBF2uZiRg+zQgwICHNcb+cAx4Jg3JnKdoaKj21XrGtnVPcYOm9p0VsaUP1Xxu09PQL9C87Cfqu80yb53O46X17+/BhXRvu2LrTL6pf55diawBUG4hstLm3Ywmcf6M/gVI/9BA+W4Hyra+Y2RAMehyLlsQKNeZrC7c4+/195XNpcGF/B1/AWaOOuqoGgipAkQ2ceutt6XPPvusCWCJ7dX76djJmDt/8Pb9c/3ohUZjb25Mpu/G/poSvPXW7dKkSTfppkyg3KgNKkx1wWF6TwmF1f4HMKh99NC2RuPXnz0kCJN78knd08kn90gAyl3do1zvT/0zN38+t8nvUelvMM8EyvWfXnh+yv8VWHz55VfFa9+3VKkjuHIQsdmmm6QLLxzX8BmdxUjw7nvvZeEQlRUKZE4ndJvtt2+fhg8bpuF8/+nr6SnPCAA9J4DZFumhX9/3fzV29kFDrwUoq8IhQnvDDdZPZ2s/m64d7gEBm1WG8vEnnypQnjZjVoWXm+MPPrOsNXvHDdKsliUErbr2AkgQ/laaB69cncbkoRxajEnxCcJIs/WeQMcb4LrinOIee5a90C6BMI+RIcDhuKOVPK4xa7P0VHVgz2WrGL0cDKEd5lNr2JqDkpaiiGsuEde2yyj2OQNgKHHZKxBDywqAJI0zvRT9lOrXhbcLaIbyrPPmXs7s/XUFk0W+cK/Syg1ztHbTSIE2GGYJxZW8UDeQReWEhgmOkfPFe+O6BPilksPQbfzeUtxL2qZ7x/Ge/GA8ylBKj0fAfOiGzJzSkO/u/KH9oRXZgTIV4woQVbqVuYhjy/MWmJnHORm9bQ3E9VWeUW6iBz2uidi2hTZXgbLysDIDkZPxOoCy9tGVdH1e3rvKOCLYKZ71yOvFkBBDr+M88uqifNZXdVmD/IUAlfTX+fNcXPBxriotN8DjCABlIBieR/E6ijcZobd2FrKFUePIJywdhOYy7JpGMeNpGogdsFW8x0JFAlvKG/y1WHvvtivE/Az+qg1V51jXU4P9Q9dooKcr1Zkm9BiH6tV63jHO7VVsLDmtWkQL0QXycu8zrlFPsVawNuVTvcUaEm0VqLEnwEuMdQUwLbhKvyfQAmDTQlF+vea5irjANQBnCglySHf1mLWydj11x4lia5xHaWnNZAXH6t3XUHeEXcN7LEBY5nG51iiwZgXYFCxr0S77rMXaUKgNURHSEot2qVzhWdmeJjIvK70wftg6AFBWb7MQopVEGGB/geHAZLUVYWO4epRN3PsIXqKOwzWs37ns1zXiAKAF+uFzxIohANMA0S0E4Nr9LcxLPEfipoVx1XuP85ERSi2eZXiN1VOMAl3yF+chz5acZCuiBtBs1cvRv/k45stlneoA6FeIaKFBFKxD+cX3luOKiKZqVWbKLbabQ311WXjOLvc3323BX2B1gkTIHXpY6UWM+zWdSpjjGFodwV7sb+x/XY5SBnEvj+CzGEFL1E7FUOXj4bj0ORlQW6QM+63PDeduUwSzn3UAaP20lR7lZHzfaE9ge1zXuRF9oMmTRrSJx1dVn1eutzGUfOF1u0yQRr8fUN7pZ8umvTf4kR7hxheGO+H3X6SP/ilnlckLQBmaQzbcOE3iOsrHcUnPdhx6x/fuT00sN/x4T99d5Bg2i6LSuIAsmzlHxfNeAcp1RdnmojGIjU/+d9dEpbN9+/bpnnvu+U7g4eCDD0lPPPFkQ2U+tpk3GlcE6ooLw4G4qTU6o7C0YeNtbtj23EIT9iMC5Z/DoxwsY7HtGPJM+pb+VoEylf38uys9cV4qypeO3/ZigGSA5RdefDF169KjcqZpnWvYvipSNXAe22/ufb296nUpPffs003m+6qrpcKeUrIBf0WAI9d8JZ7hBx98SDY3u5YMTcE3eNDpaZ99OjRcDLffcWe6+OLLmvBQUfQKjy8n4cs33XRD+q//+q8mbb333h/Sc88/r/1dccUVxTCyVVp++eWbXDd8+Ij05JTnsmJ83LFHqaFdLY8EiDKMn/7kJ2n33Xet3P/nP/8lPfrb32WaRB58/c230tuSZ8y5v+Kyi9Kqq6xSuR8e9IceeiR98skf9XvQp23b9dJmm22S1l57Lf3uIwHJZw8fLSB5Rm6L9IzeW97P52nEg/BfPIeZ99U30zooyGvVq1ZHUKTXepgQB4N2kWvPDYt/odDQC1oHHfRu5U3DgQm5iwoP5x1gWQV0KJZUB8qFRwpQ5kYZjQSsxhzDgfMYfVCwOmflwOcmTp5tWsaL2YMKUASlI6yRaOnnM3h9zNmtz4Fu3PQCQ6nzyqN6HT21tdBl9ImgVfnBvTO4B1Vu8VwAEVr6I/3qC0N5K1iQ0QaAO/42F66NNpj3rM9HQR6MI6CTyAcZNLsSh3ugHHJjhsdQ+VkVuWoItfKNK+G4RufDFyDfq+KLfjjv2IcGKSzyNQ0JgH/fxeRm46jDrjoVLY+uvIy7CZSzXNRmSr94/Jadzx3uduXeFCkDNXzV11f5vgC9eu8Ycm33lrZKo0UpM/oXI4WuDQSc+tzR2whgpCG5Sy6elpCGNI/Vc5ABnMzDDD6U33DOLvgJ38tn3Ku4VYscGsjivNO7bhEnPiYaEjjvoAoJhr9uFNITW/177bfTVOcmEtjXNPUFg9VOg5CnZ+cew6DG40pcB8E1WqKZlhw7TkW9eQ6y1EgJLyTAseQTgwewrgh48Z2ebSzfzReQDQAG8Iv8Yy34hMrW6omUNQ0blHqUxYspebAaWg1w7XxB+RWVfq4V/GUxybi3qiwHOFZAatEvCk7V+AEP8iJRriW0WoxgS0mYdT66SzzJFjWAEHuJGBDaIaxX5S6851pc07zTdJ6yngL6qaHsKnI80kLlqoOAkOKArQf0Uq+2AEWeT826ChHwZLnsDE3wTPBCD7KO38NwwVot4GHW8FatpqY8vggh7gKQEeqOZwJczkHIu7AAjBdWuXq+zMMC8SpbCPxs+QvPM8CxTI/mKgNkq1fb5bCKJA+d5rrL4AMsbJtMxWCTgYrzcQYMLo9idec6KKMhoC437DrIdnuUYRGLeCDPkJ+yfHCjAr/nvoK2MlDXMHrLm+eLRnpcR0+t7c92rJnRBG24vAzgt/Ql7BNCn2j0ZX/0vGnfi218buxQcroRO3iUcS3WBOaZfATSo3K8pgoIz8FAwn0LfamHlBPk5jlx+mXa1eiZrw97Cb6LZ1lHuZ15WBjj+wLlDcWL3LW91e+pv/rc/UliZaEXzz9B6FSOZCKNeWSW9t3H831Dr3+0dKu09ZrLprV/3Dp98LfZ6blPp6d/zJyffv6T1un9v86udK8OlAs/MTqrVOj+/w6UN9hggzR06FBlkk022UTBxr/+9a8MOvD+tdde1z6fffaI9Prrr+fNiptW3MSr7xsD+5w3w81NZUVTgFbaN5I1ukahXYN7Kx7lddaz0IeojLlsikBZdTN6c/SJGpRTFGO/n4uwUbGtIPMqRuyTT+qRThKg/OKLL6VuXQ0oQzmA0s0Qmvr7zEVhfFmxqI05CrlIN4yJfVIlRQTWM1OebAKUt95muxyebveXECZ9JsFBpS+Fz6Oi+8Dke9N//3dTcIurkYu73/4HVULhi+5Do4j9Pfjgg9IpYmCov8aMGZd+8+hjZl30OVlppRXTkKFnpl+s/b+Vyz/48KN0Si94v0sIES5QhUE3a1Ob4REeOXJ4hS5vvPFWGjxkuN9b5T/SGO2stdbP0vix51Xu/ctf/iqh32emr7/+Jj+DXjzcu8UWm6Z9ftkhnT/2wjRz1qwmxgb0SSP9gtAn+OQ8UonVjcuVSrwvz4ESX0J5Ml/oXHqoa1hXytcM2wrgJW9SPlH0ZBKcKniMiqr3ISpyVFi5BusyA0CZOWzsf/ROsq3I2/GZcT4gy7C+6sc/6TXOy6a8GTCM5w1X5AyU7jw2hBgWDzE3ykZgnAwYFbnYP76PiiSVowj4IwCM4BWbd/Qw1+mQgagrGKQnx0Yeie3X+6d5zu59isoC71X5JYpyDPVmHznuDNQDUCaQxfPgy7dzS015ynSBr0tD9IrHIC9qDaWkJ9/zaxsAdc2LDAafeBYri4w1UTKbGAmrQDnSyOiAPheg7MPIQJl0V0Vc/9mGn5U796DWx58V5QAg2Oci3KxoU4VfHQyXcTE0uTGYhgcm8o71C8on58KNLwBQCMOFZ1jmi1WPW7s30oo54dxjMeR4cS6ALiv2ZY5hDa0XEEYZZn+dviHPmOG6mdZhz47FBTFuBNPGY5/sfZFrhkGKXlGfb82excRoLii8/iFXEGBYQq7B37qRO7CwMGvvt4YlGgg0gIzgCgO5WDNzPByaZxjH8Gpci9BchOlqmDXAsobuyj+EqAIoe7g2vMmsvKwmFN3Q4XUteapx/zWuMI9Z2Qvc6OdRGlpEDSnaupkAJLfS4muobN1a5hp5yEstIfOpBb3Me5znWa4zgOxRQrqPSlsIuWa6T8wJ9TWr4dZ+NqvSXUKLEYGlwBRnGONIKeEVjZiB/FEwW8AU5UvRdWjyojfY1leecdAPckT3e8sfV08yvPuQoW6007kT8AQABSOFFk1DCLX2SzzFgiVQ4XqWgmSchwxAjLORYQwBYJ6nRg7cC/CXzXdBtul4ayDKDGUWAs8X03CUv0NUigIoRu5BPtaMJRlgFQGRZYPK2vlbpW5D9kprivGDr5b/fC2dOe6eNBd7oYe/EwzjGnjaKe/xmcaKCBIXbtc5Dd932fTewLHpZpRpx30qu81gm9fcTj3SuQcvl6b2Pi9N3P6kNOqA5dK7fc9NN3jUBfmXss/6aJQs8x0AsOp+Pv8O6PV65zvbAxHRJGvEvZMtdu+fxh+6bHq7+/B0tVb3NmOk1rLpcHq6/Og26bUThqSrFOBbIbgom9k3yhR63uO+QNqaMYTnlFe9zMpv8g9r0Oat7A1Z9suX63X7fh7lzlv+OG28utXIwfnez31s6Yc4p/7m1/6R559AOc4nxkKgnPvivNfIozxw11XSzS/9LX3+L/NSx9dqyy+Reu2wUsWrjTXzdwHKs8SodNFTX1WuB1BG+EahAeWxXWbfe6h6DL2OQp4tNvqOzNSkpw2+iBsjf6ZC8cILL4jSv1a69dZbFSjvvffe6Y9//GNq126bJnmlzT0zKrIEaaXPVSBEkEMx0Xi8ZRDV33GXWcni93zfrh1Cr29U69A667Y1sOOLLuydcq+K0TwRleJc7kGikh83o7h445gbzQF+B0g+qUcByipEahZDXNdKNqyll14qTZs+o+G46nRvnh9MwJRiDSUPesrTTzQByttsu70DwqJo6LNosaOQdk+cs272CLBfHTrslQYPGvitrDhk6PD0+ONPVhTZOC6OacyY0WmLzTertHXjjZPSxBtvtu/iRMpHgOWJ11/dZGwAyu/94X2/pfBLUQgFKG+4QRp5DkKnS6jLG+I1HjIMQLnqjclAwwX1fvvuk07sdHyln5dccmX67W8ft43QFfa60qZeFFcEo0DO97iXUQWEhhYXxUSvcUVIhW1QTDLQlOON6qFMdSVD+1TrI56HNnn8T87v975yE4web+1PGEtcH3md+3xFg1UjfuY6M/6tFr2y7lZDrjhnkYa0akcZZ5b4An7YDsP0eH+eLy3ilRdpBSjD6wSuiMpblK1UXPIzFBjEEEmROmEspBeBRMzVxRiY14n36KfmE7uiFZUZvo8WeALWSGuzrpfQZ/ZdFU3pZzRSoHANXuQr9djLsxkFwL5X5DD0YPeMV6rrehGyeE8dwBQAXw2t1nt8Onius/arZtRTGtXsrlwfBnzKWOqCKrBHFi/1/YUbtn1fIhNoXKRHuVXlHNCiLHHsnKu6AhaBcuyf9T0qj9HIUKWV0RQSriq7XJXVZm2uPf0CoBayHmGzzl84xglrCx5iBUwMuda/OCpI/mqorp2fi+wYPQJKZJFWTmYoNcJ64bVE3ranSOC3CIq5FqJ3OPNrNl6L8o1Rcf3nOaZBwHzEhZcj9Qp9VDPF3EmOsco6jJdiAUo3whH5XR0gIwxbr1HXbs5BtrBqhFELXQUsQd+YJyBLQ7ARUp1DqK1IE6omz/LiW/DqaR4yKlxLO3ruMdryiA+AauWJGug3CIihWOdhdCpy16MDnHYKbH0+NDoAueIS+o7vF0e+sUQILO3h1a0Rai3zvuTiC6RWgcy/5psjMgAeZrnegTIsAxq2jf0Nz/FnOV5SGlOeqDzyCBpG0gA46zUApAp8DDiiPRT4sj6LwUCU62x0ctBtVf9Z9CscG+N8rWtLgbKHLiP6D6kSPp8K+jDTEvNOWluRNOSLe44xQrA91BqKvYJknIcsQBmeZYReox2EzZunH5Nvc6J8BSsRXy534h6BIk+6PzhQ0rks25N4/spaV6Oucre1z1oazMGty1C9Bt5yrDe58+BeQ9IW6bU0eMJ9UgAP/WuXupy5V1pr2qvpjPH3ilHH5pL7hu7/njrDdUg9gM8qOctmlIn7W12mLdyhmwBlAamnnufgGHNq88dnct+lF5Z/o/4UPbpqOCD9FJgaUOazCVRtCoqhQQ2/ewxIlxy5XHqj8/B0JRbfHqely49ZPr16wrB0hYM1AGXunZG+kaf53ugdZC3lL/Z8L/BFR1gB2LYnNKo6jfZ+0fkC+f9/Hnrdf8eV0porWG7y43/4Ot311teFD8O7F8dAZ0Xtg3LqgdHO+JdjwvoErRsB5fEH/Y+uz0kv/y298cXMynO6bP3TtNEqSzd8NrzKuCd6le/tt2sOvbbnV8Ov2SelOYBy3JjjU/7T77/t3rhgcR1A8fXXX68bI0Ksl1lmmXTdddfq506dTkyTJz+QN6C6YtSoX5Tp5bcCkvN3QXG2xdiQpvpl9Rm8sAqUo4KN6sM33jhRF/+6661fql77c6r9snYwMXZ+r2+qUHSC1zL2oX4e7b+jNUByjx7d1KPcvdtJuhHwRUvhMcccrQWhhovn/sUXX7EQrxCKmq93Jo4eE/4WaRjnOIKARkB52/Y7ZEsSq/iqN50hqi4EeHQWnmehXdVJO/vsYWkXORopvqZJsSqEUfOFcOTzxoxt1hCg8y3/NapQfdzxndOf/vQna4oeI8yXA5H+fU9Nu+26c+X5V197fbrn3smZj3KfHYRhCIisOGcEgHLxEAEoDx0OoFwFVzp2EfIQMHgdJdW9jzj80Mozhw07J7355jvezaDIkbfAbQH4RmBFfocCE8mblX3/EnNKMJuVa1dyDT5gbkqF4QooN820QhOuH7ZV90TGzuBa/k7eopJT3+Ci8qr3uUJXIZh/YLtF2S0VK72zFb4hDWitj/yIOYqW93oaA5WOHIJvhC+KNsOlQCfMmwMyrrsIdEi7OKaitBoww4v34HOsNs1r85p2Kzm94lRKAFLx0s3W+YdGAc6bgmivJBufy/zYKCfZH7TJdtQQgorL7s1BHxiWnT0X8B75siC4z/LGvweLafvRY8JCK05nKldx3grdgvdVgUKhrlYv9ufovZ4Gw3sJvKLc04iFClBW2JXXQGm97C9xDvF7ETmUCSWQmyCbQLlarZbhYzGvnUag2IZZzXWOhW6V46/qoDcYXiL9opIaFTzNQ3aFNvNbUMxht2sp1ygwVg+ygGFBRxoGizNxUbnajwiC7EeYbslXRiivqHVCOlyHtBwCt8wfqKyMuSLw9QlEXyJAjpWpbUkKP4P2FIb0GvncVVO31quMnAAAIABJREFUguFc121defUKwKqHWei0LcwCqPQ79Rw7R+hnhCFaKCI9yOrlBdhC0S253nKPTfEH6JqDo5wAeBVQw+NoBbqQY6z5yAqu7b45AFw45km90RZiXWR61fDDuWPV9mjwjXs+v9f17lWtwb+YHw2/Fv5qJfOMI55ao4r1EvAmtxAPEDzKmF8DxgDKWuRLi64h3F48v7Dxok3VAeCatv1MDZEu47meUJmcOhXWJXOQQRvwD38jQAaARp/1d3mQFv1qKcUF4QWW3+Aj1LUYQCnXDOZHZZR6j937pFMpwBu3Qa7CU4i8ZEyrVrCWfwp85exjBb2Ladg1zkDWo59mI/Qdxz7JP5lXPQpKPMyz5wHEz9O5UsMdFPsQurIA9oNalEoGcaAT+Fj5sMiGIoMsxB46GPQxyGPTywpQ1nXjeiTlPOU+U2sMiO2X+p29bpr28LnpqmcMQCvNt++UhnVYNk0dfkm6DcyItebRHXqsltCB8l7bBx9pd53HYWzQuYIxyHpOA3vObfYc/IU7dk9jDhGPct+x6UbkFOjclFMnbJ2b3NX20aDLtxaQP/o7DBgl/Ja0UTALnptvx3jhe62lIZ5+y8+2o8uUnzT0en5aQoDx+CPbpNe7jUjXyHULdu3nQFmAsxswFsyV0GA3HkSDPXUOHpHFPRS8YC8YCYuRYyF4BDOHfsKb7AbuCugPAJUy+/8LUJZ+smgk55pAmfNs87qgYdVrAGVCeYDeh979On0kfzHe+Fvka7wHSH5ewrDj677+u4nt0oyX5AOC5QjevxUo1wFJZKx6J/i50T3xvvj7+PHj03HHHace5K222loX4LvvTk0rrLCCeJhvS3379quF5tpT6s9oBNT8SrOe+T8lhl+Mg8MbvRr3v2modbyOAgOh1xMn3uBAeYNaqK+FEisQbPDXB6Z9zaC5NlYCZQwhLnDSpKroL6YguUd3B8rdTzbgHmkhN7780nO6CfXocUp6Xop+xbzFUvilUMr1d3a3yVzghwh2eGej0Ov27Xe0YxrUq+Dz4XMUN18ycCMv6XLLLZsm3393xSuL6tPvf/Bh2rvDnpUp3v/AQysVqXNot1+1kpyRfNPEayptoTr0IYceVaIbQmgllbGo+P+7NaLbjm/i8CiPEJAfgfKbDpSh3CjfQnH1Z+J4IOS943lHHHFoOrIGlK+77qb0618/UlkjBAW5rwEo18Eprm3lYDQr/7pOilLNo1Miny6GAiAQus7btt5srZW1V94XgRSOJ4pgHkAneMSZY0ZvZATJaJ/8pj0lOAwzr9c4f0UQwr7lOdO2quH/9bWYlX3OSVivuJaVt3UdsLJ2pS9mQVegHHhJLwENYg5xVqiLUSZWy67LANKV44rW8nwtMAOf68CTPKIOt9CnKDf5PnqU6XGu0MhBUfyO66M+b8oz3h/wi4bgufdm8VZLiqI4pwL2kV+MHEC+Kh4fr5bMyqNRPqshMsjMOp2yQq08WJWtbIch+miIYEDv8/GySI7Jx+BJ1Gn1taw8SBBV1pSNh57aqpfW5Kn1ifSL67EOlHMBL7TofSF/23qnsbRqSOP39fNMYxoF5UWcx4qA9Q+2z+ZgUJUFpGMGUk4ThNYuKegIOccAyq1FuQRfwWsMQAOvIvNUAbRw5BPmXcEygLGCJwPIKuO8grU+zxVwlUPyPcvY2dr0/SYmu8v3CK3OfYXSrM2EnPCgbNh1NT3CtHqb8xhm7U9v6cCXvKMkU0OKAyy6RhHul/OQkXMsijxAL0ExwK6DY+Bp/EPV41mClGBg0jxkeJnlestB9sJdABGyh2iVZfUiw7ttXugibgAayswqDVQuGODn0WbVNWbyPacWyfxbDrHliWvYtXqUkW/cMi0lOsdSAMlqIFkoYFm8yOJhxtnXyEFn4TZ1HOs/hNFbzin3FcTrabVq9MmN1gC0BMUKghGF4jIN9ELoOA2BkMM8KgrjqhwbJaON+coYhBoOUWQur0UPo1c54EepuXHf5teAMUGyzqfQFeAG84Nwd4S9Y25w3BbC3ecKEJ4t+ccz5N/MOQDJlis+U+YWwBpnWiPaxuSxgT4AZcpYjDe/gr5bWafOn/V1jM9azwHpLw6UYfg1+WUG4Ion2ulAAyrmSE6qNqPN/C1T16HiPZ7+Whp2yWQ9vgo52XOlDRhKKMYXbH18GvbLNdNS4LeWc9In949Mlz5l62exHbqkYfutmZbW31qkv780NI26VcD7jl3S8P2WS+8MuCBNQhj1kf3S+K1+lKSgvYLMln95OfUeeXuaJ0AZoddv9xmTbmxv76f2Oz9NPOy0NGGLFTLYYoTWl8+dls6eJHPU4og0bPxm6acwsLT8e3qm96h0/Wxf01mP2Cn1P+/AtNzbvdOwG2Rudjk1TTj852nGs3308/wTzkxXbvxNuv3+RenAI9qkV7p+lNa8vH1aAwhv/jfpnTsGppGLTk2XHS0e5ScXpfbb/lT7/tVT3dPpV87RnN4obxftNShdc3yb9OqxZ6bLoMd3kM/HSbtHD0qXIMWzx6h0y06rOg1mp6nXCY0eECMYZFjgCRoT2Db4AmxCXvj5iWPlm+/uUUYBrxWWaZU2lbDr5Zey+z79++z0sfzD6+8z5qfHPy7gFKHXwggZuPO5BcC7QR79Ej7aYejtTfpz0EY/Sjuv3abC0jNFxv3p67mah9zcK+ZK8xoCZX62fhSvcuVos+Y8ylEQsqFG3+G35r6v/8br2rRpk95//30VWmPGnJ/OP9+8fcOkii9ChvFaR/J8v/766yaKB9sIe5ZeX924sPk0DUGF0q0C/TsDZdsImyjVymBRAUpa9ToC5XqOaiNAyLYp6PC5OUUkjruuJLN/FOL4C49y9+5d1aPco/spukEqmAnK8EsvPqtz0F2AMqpjx5DFeighlciKYuxgKPbbhKyFVrCfjTzK7dvvpOe+Rbo0l3+pG7SHbapir3OS0mGHHpx6nXJSZW1cdMll6auv/tykIvS54lF++JFHbT5dwYn02mSTjdKYc0dWgPLrr7+RBg0emoFyDCps6rHDhlW6UgUG9r0BZdtMGgLlt96WatQjdNNkHzMQDOBxqy03T6cP6FcZ94wZM9Nll12VXn75tRySk0GQK5KqtfiL85jP6cZ8iWIVARB6zFxk41WzNito9zL+LTXcGgpraRtvq3xsBVwY8lSe7Zs9Nkb5XXMrofi6h5LtMo+JAh7jqgAlJzzBch2EUp3NtHTerMgtB0n1dV3WXVGKae1F2gJyjuhJNihXDVmkEcjacRrUQCmVv5ZerIrrqf5s9o3roShtNqkEbqR9pHOWESzc5UYT0FyVQAdrdQBcD9fGc6IHXxUsD5vnWc30FOOZ9Exz7qHw8n4LYYd3wM9VVh4D5+M8V1EAGG2Be0SpR3VjPl+90PD4oDq3Hjdh4Ig0MBo6yKwBZc5ffd+yc+JNbkU5R6eNwWQLOY28SHpjk20km212Su6+9a3wE+WGDoHGHv2y2h9rp3mP8mKhTbTFPhbjZam0G8dZB/Bm6fd8bN9ouUfFdZ3H7cBYw0Bxtq8PKB4NhJ63wjFPALqyvlGhmiAZBZsAopZRMITzcT38GsBJw3aRliHXw8OIfV1zXf2YNeQpexTSAuQk6/wZuGU1ZB2JAudqsUybK5fqmNPg7Te+93aM8EXPycpHAMoKQKzIFrzF2g/3LDKqAN/resF+pp49z6n0qIN8PBbyGBE+CQ8wjnqCpxi5rL7W1DsMr6RWTjagDCA1AznHXiQKTjRZFnovQJneo7/hjF4wB0Cm3+/8yBoV5DHjn3Ks2GJ+jqzxaFU3sqO2bH5Vx6IXGR5lVLUW+reWCQQoXmrJxdSLvJRUZ9NK1ogUEJ5YSkKskWuu4FrXgnmUGWqtWh3mST3Jvk+E8FPIC5U5MEYC3MpfvRc6gwoDyyEmKMYYNBxbx2+ee+VT6Bq+6Od6oS/Q346msrb0CCisEzV8unLtdUkAyPXM5QiUkRuuVcYFEMveibmZIwB5poBiVLGG13/OvMXUkzxDQq1nindZQ6/lNxo6lHfceFOAlPEwZgRHgZU9o3jJdD0SODtQtvVRjHBcsxZyDRpKzQ0/pQH8oOvf5zzKPspKpSvAO3qjkXMHpF7DNk4/0oUjc/iP1yUM+x79HdEOLVockPoN3ySl14enMXcKrx/SM52/RUqvnAlv8/5p4KjN0qLXhqexv5I1tc0Jacgvl0nvDLwg3dy+axp1YJs09TR5P//QNPjcTeS6IencO8TocGjvdOHWy6WP7x6eLmrRJY08EB5lAcfbdkvnHdImvS1A+SY/W9zG2zIdN3hU2ja9knqcfYsMc6fUZ+QBqc07A9PZN81LO506PB226p/TbQMvTo+KwULraLgre7e+56Qjlp+aegy/Jc07dlAat0mb1Oqzh1KfcY+nnfqOTPstejid8srG6cKjlk+vdx2ert1Z+iYe5Te6nZ2ukrldtPtpApTXSW2+mJI6DpmY5h0/NN2wfYv09HFnpSs8Oku9weBJAOPjl0+vHDM4XQ65sNcZ6Vr5/DKA8rxOaewtm6cZN/VIwx+Sdd59RLpti1lpUuez031eWZ3F2CjDuGfbPBYss3an88H9Lu3+/Z8Yct3oaoDmsU+UvOBXxp0o8kyqu4NHvOgZz3/mfoQzxJU3mwHKo/ZdIy0XKmv/+14mDbeu5yfjPgDlUvW67JfWpkXr5P0unqPMh9YViO/yvd1TBQt5P8EvQfno3r27AALLz9xyy3ZSpfcT/X2DDdqm3/zmN/o9Cn5dfvnlFcCl22TdiBu+wPEr8UXiUzGL48BtJT+U5596zooKT5UiegsVPiKhqHDre+FlBco3Xq8Cv+16G2ZwtfjiOOg+ICgI8uDdjcxb7zv7F8dMhVOn0sF6ZVzusY5AGUCYyrAKNAmnxN/nX7Bjm3qc1DO99NLLWRCa5anMWe4XlA0HPLHfpDMq6yngQciOzrdtPFOefrxJHm+fPqflgle41qoql/AR8iD6pRsv6BbGi/5dccWlab11163M+bHHdkyfff55uveeOyvVq18T0DtwwCDZqObm/ulYMFb5u/HGG6bzakAZ95w+aEhW5OOYOQ9UDOJ8mJJausWjhCIvbbzxRgbmg+72lgLlUTlXDNcDlKIx/OV8L7XUUunSi85vWHX7z1LU649//Cx9Kv9QRftvf/1bmvruH0xBcAux8qyCWetjzEWOnkj8psAJ/hHMpc5TtcAUNlN9YW5YbdP7G9dJ5NE672TFugIS2LcCDKDImBJWcl0jANc+hDVrXqYCzHifeh28Lb3e54vrLOZCG31MgVclye/TQlthXasi4Qp7BLDav9wve27mGawRtKcypJyHrHRzL2nsSwYmITKAucXsZ6StficMxmM2VNHxeyPwQX/jXOUNWu6HrKD8QwEeeB2gbGtItntamGtGjwLngKAIz9IzRAFqkdYV5pn0sH7b/EGhxF9WvM5hdW7oieHB0ShQbDXFAMNUDg2V1vvDwqyBVxTGoSxrtAcu9P4BtOvacIbhfKm8CzKSNI6yocJ3umyix9VyosuzS9Eg61fjHG9bKWVjNPlDL0hUmMt+Rg8h2o17CvtawD9XLgYslejd3aj9cZAJntA+83gyP/dYDWv+G0gPcIzK1EsiB1UrGiM3Fcc24YgneJRRZR3HP8H76B5Kz0FG+7CrKFD29ah90MIJxbuINQrHLD2J2nsP0c2RJTCyAKy6LCO9ETkQgXZV2TCAppQmsCUvZRDinmH3vpJWFLQLBGgaQAa69X/4KIvCjnwSzx3O1/WiPgC2CpKFrdSDTICsoBfeSHiOcd4uvMM4TgjePHiQ5TsHygqo4UVWsGwRLZFfouEjepJxjRV2LEZv5JJz7VJmsII8Q+JRfdlktFUkh+cfEQMo1oXjnhBivbQAZeSbt0b0AOYe8yrXLi3X5bmFUcRlrs4x6OTrX9eByguba64hcJuC3Fw0zuiqPOFglnPdyg2GDK/WvcVBAgGpySQziumRgupZ9cgMnUMaOrBOba1qXjaKbMkxUGr4QBSAgGI9F1nmYbboH+A9wb9pxiwByrMtt3yOhFvPkvtmS42iGbMWpunyBlWvNTxe5U2RTWbIKoXqOG/gz7huOVbNWdX92fdS51fsX1q7xtvivQQxOsc0QgFAu+jM1/lemPdv8LTKKfuHnGdVG1run/oM2SStIDnqLf/6aho07r40v/0JaZgU5ZqqwBgRCAen/udIuPaDo9LFK/dMYzeYnh4Yfm16Ein6+hw0Leu2fac04oBl07sDJ6Sb4VEWymiUgF5zUBowum2aNnl4unBRlzTqIGkfodfqUZZ85T7naxi2ycbF0glDRqdtlvk03T7o0vQ7PGenk9IFhwmg7iteaA0NPyINmbBR+uaewWnsb+0oMTrAFokXefy+LdKv+1+UVj/rnLTCR1+lNdb6R+o9/PPUd8whafk3T01DPzs5jRWP8utdBCjv0jtddKSB5qvEALJwN4Rer54+n9QnjfyNfJbCX1ccu3x67fiz0uXCJ7oHQx5hzvY6PV0tvwEoX4rjjAQ4X3/CfylQvnR+pzTmxh3SEs90TAOuQs0BmWfhPaz76E2mA4vynSeYgBYAp5ivdbqMAzWDwP/2twDKq0luctX8iPgYe31eA8ovje0odPca2PLc+hFWFKOQZejX9mfd2qQ/KOaFol3/yQsh1wi9rr/uFaCMYl7UQdQI4v2yfdEYXvmv7lFupCBQYDTqXFRMI1Cm0sl7YruPPfZo2nTTTSVU9NeSj9w557dh8wZQRjXst956K+25554FTGlDVaBc2myR1lxzTTlrt1fadttt9KxmvHAG87PPPiee3hu1PRuH9WjIkCFpvfXWy0N655130ogRI8TTt2E69thj0zbbbJ1WW2219M0336Tnnns+3Xff/emxxx7LfaVw1nBN2VHaqUf5ugpQRj96iId8q622lLZWTZ9Lris8t2PGXKCVviPtVDH2jRgb+FaS83zUkYenddddJ6266qraz3fffU+KUj0h5+nept52pQgr8cl79Rj755Mk9Lpbty7pRQGaJwkQViaQie/Xv4+c8/xzvXfLLcWEJy8cfYRxqq4lvPG+FKIaN+7CTCv2M1og43zmcdDbQSI75z/91O+aAOWGilgDBtt5lz1C/mNRBldc8afpZimeFothfSAh1yeffKryzGkD+qa99tyj0uJxx52o+cbcMCLIAnA9d/SISnsAymcMNo+yKWpQNMyDprQvmnmFt+rDiMo3FdONN9rQzmuuAOWpeg7zfEu2tDb9GdywjYdbpE4nHJP22bsaXt6AfPoVaP2SnEUNb/OUZ59RsBJfNn9QUuxb9rdJe74B6tgB4EPBENACGzppEgE3lZ8IiqjINzY0lGgEpRcRvY+FYzKFzAioffa/tcFl5YFAuZx56Zs6FeAwvroRSsFQANfRYFCeX4BIBEn0VEDBY38zLfyZfF5Fnjp9eU8uyuGeN702WD0bzZ3OC7zeCIWEp8CNV3heXDv18ZLfomKsipIbtBQc4/FugFGae96uvoXi73OTlXNVeE0ZbqjQCUBo1co2wdifrAi7IhgjZiO9AMyip9bo4UyNdavyMRptCVIJrL+F961XahxgNJsd6+NyQOfBZDhpFxXQLEMdGMfP5Ff1QLmIK7+XONiWcv5rBDaRhvae8pHKoMsQpYvRXr1PTn/eX6d17o/LcQJMq7AMZbhaPReeW6W153DiGXpMkwNZOxsXIdYWVq3VrAGSFTBD0bWjUlovJhECApZQsZpHPGmOquYlugc5KOKsiKX9g5xguHWQA9HwkAPPfVycJ/2rpPPQ66i86Huja54bn2udoyibvAidwDPtmnrlKcf1Hnjr5GXozuSnKu3wZiIkWgxpCpTNk6THOOEfPMY43glHB8leZBWrLf8YYBoRSFrkSUKv8d5yki28GrIea17XoBpa6p4TDKxppBHX4EKfa93/wl5ka8sNFx4yjwJr+BL8Ba8tKkxjjgGOcfwTKlwbaBbATIMJ8pEBkOVe5CbjOXiMhlor/1iUAtrNARPu6ed86/4AuYQ005yH7qhOp7Wal8yzgMn3BFqCxHWvYbg5932dZy10CfrZnOo6cKDMY+Mwd1pADoq+AGKTzeiXzeVshF0LSEKO8iyZu1mz54n32Ktao8q18IV+J2HX8DTrvOoc4tk2R1EPyHusM7bK9rCHcQ4zjwZ+5bpA27G+BEF4I/lEjzKBNKoVU56qrHfjrpJcPoI3VVyg2rL8bbXt8WnIPiulLyaPTpevfEo6d/3p6cHhN6SnVCZuk7oN7ZDavD08TfnvAenAVb5K9wpQfspDy7mfLNi2YzrbgfItsgYW275zGrr/GmkZpQF4blZ6/x7xKCf3KPe/IN20Tdc0GmHYUgH7RsdpO/calg5b+S/pjrMuTb8XQ4XSdmdUyl47tZG1ZJdBls9MH9w1JI1/wuahhC8fk4ZdtlGacddDKe3bPv293ydprYt/lj7qLX8nrJk+6jUyXbtDzzTBgfI1ApQvBlDuIkAZx0UpUJaq150kRxlgjUBZqmBf7rnHqiNBVOx5uoRaS5i2hF4DKMPDTI/ypRrF0DWdO3HbtCZUIZmHLx/vmPpcPEsjUJQHgnGYTg/qEpQHwDH/2/E/8ygbhVLqVyvmdbcX8worUPvBYl7KNAEoY5wEpbrUvgUoN6psrY1/y+vq5/7SpPAXLr/vNHiUDShTL28ElFVOEChH4FN/ZqPf6t/ZZ99QTF7mV/ltkXiNN5TqvI/qxti7d1+pFD0pK+boULduXTUEG5vnHnvsVTseygRF/XX44YcJ8B2qRwSRAXgNlePBg8+UZ92c+zVp0k0CqrfNyhwA9fNyTi7AdrG6Wits49FHH01nnTU0/f3vf8+KnIauykYDYEugvNGGm6QjjjwinXHGQO0v+0TF8XPxeB52+NHpn//8ZzVc0hV2jP/QQw6o3Gs9sXPZ/iWg9uSTe6Y35Tgh+7opsOohYdeNgPJll1+cATL7gyYi3V597bXUUwBn/K4oE3xkyOekghZAexTOjYDyv2Nu/r7rbsVYwhNJofDinOhDDzmo0gwKdv3mkceUHu3bbyN8NIS2B73ussuulCJb92ceipsOgPLoUWdXQ6/feDMNOnNYhR8asJ+2XVf+bVqKdVWvcfpgo8HxUI2B8kgtqhOVOA4yPkPWbRp21unpf/5nje9KSr3uk08+S6POOz/NnDnLWcfCtSKwYV/ryj0FnykzDnYIFlSZtbXJtmJ/i2Gp6pGOPJgH0oDIca4iWCCNld5O8+gdjW2yDXqb8mP8DUG7CW4DerxHlRL5vtGYtA+6NlkVNQAob9u8xlDkLIpBQZRHC4BfmTtHeaFtyYaBNciCWln2ORgzYofwIOe3CHx4D8cRgUNTQ09Z03V+Vtqo0hM8/LB4q6wvMpn31T2nGiKtnrKqEYTzh3HinphDSPoTOOAcZeVNZ8RGewENMIUv/Hmgk+GpyquqEJYf621H/pWe2tpxQ4bS0dvnuo8glt/xwexbU6BrV0SejiHQdSNAHEgVKINVvYhUUJwXiKeh2naVd6qUgbzifu4EF8IrHXzO83FLfiO9i5piAk+w8AoKcClI0mrG2EvpUTawrNWs5TvM9ZJaFdmjWORZSJECYFZDW4iGqNQccHo1KTzoBpEKjbgWOa64XxnhjZfz7yZVouxhFWMN07cFWIw+AMLKE8IfDqbII0o3Aiv1JttaU2AGBVxAxzzRIwB4ld8RNi1/9fggD59WD7N6jL1IFypXK1gG+IJnUgoH4S+AMgCydsMMKFS60WOuEegtjdZQdYHI+JwuMT+Z1Y1jsS3MnR3NBcMHQqlhIEGEgMwxPMqYYxTvkvxkPRtb5ldD68WAslhLiXhycExjk27eWjyBfGgxDDnH3IG19leuoSGHfKkRQL6k7R7zqsLgmYMC5FsW9ULKh9IL/AjvoaeEAP8bLQ2RalVeXQdWsV0NZFj/sr6UTxFSD0uFfKeF1zTkXcKrMafwGiOsWoAxokwRZj1t1hwt4jUdxbvgZZ5jBb8QXm5zZTPCFBXOoRlvixcZxbyibMnyRdGqgf08/74+uNdxzutGNH6vucshakWNOx6GrOSHccv5LB3UIw3bNKXXhl6SfgWjkBsqFi1op0dGLSdg+Pwvj1OP8jsCVG8XL+/ChfuLN3i9NP3B0emyVXqm8wRETx5+TZoixgujAfYOGe92J4pHWXKUT5+QJrWT9weunP5yz9npYsn1Xbjw4HTWBRukb8SjTKD8zmnj0o1bdzGgfOq56UbpT8tjBqQJWwtwQ1i20Jrre8GOPcyj3HtMmih9Mj1HvP8yV0YXO7Oa13ccNi6t9c3HaXnxy90/4JK02uAR6cffzEzrtvkkdRt+c5q/U680/gipdN1teLpmp+hRRuh1f81Rfq0zjo6SscnnS/HZgXIFg3Q4I10tQJke5cX2GazAGR7ly7RgWKnmvbDbyHT7zoulJw8/PV0cjj6icYPzyf0sgtT/NPSabX3XqtfwKLMeg8pHpixEmQTp6TrNdmdKOHwDD3ev7Vf61nzkKL9Q7Xr4w5/XylLaFQDK5lEOhmXvV14nblhssdxyyzVb9ZoPrAvT5j6zwEDsaLnWJBZAYM+eJ6tHdV0eoxS0F+Qvo6gXFKYrr7xKPGzDdSC8pP7sNm2WT1OmPKVFwB588MF0zjkj0+efW5ViHDl18803SVjtxrrYdtpp5/Tpp5/KLy1S27braWjuQQcdmA455JDc5SlTpqSbbro5ARTjBa/zQQcfmI6XwmNgyEce+Y3038C0LaQClG+44Vq95q677tYzeRFKO/n+B9Rji9eRRx0uXnLzck688aZ03mhYcKqK5hZbbZGuveZKHf+9996XLr/iqvTFF18k0GXnnXYUj3Df9N/Sb3iAd95591ykiwOgoCNQRujyyaeYlxWCe511fiF0aaPC95JLL9TnXDBuvOSHk23pAAAgAElEQVSMf5BpgLbxOVYsVcZRPO652RCKbqlSa6dvyFnZ8NbQnyceN8PI93nttvteOaqgBYWU9ONG8d7DSx9fBx10ePr6X18raEE/7vrVrZXwa+Qun9i5ew43yuBB+t4IKONc4zPONI8yi6kxTBlWL7zi2at1gEYAxT5aoQyjA4DysGFnVTzKb7/9jnqU9bxOACp3/ZLnCeT4/bJSKf6E445K2223TTb4fBcaf/rpZ2nkueenWbPmNgE55pf16AQPc9TPrvgB3EVwUQe60QOJ+yJgivfxujhOLvJGypt6Rl1xUZDp3g2+V2ALhRqATua+EVBB3hq+L0DZzxX08anX1dut0x7ePISRsr/kfeb/0FKrMqEWgg1lWBUJ95bGiAS+t8qu1r+K593TGTjOusdRJ8s9uaQbc7qNPwuw1fZdceS8UP7UARRpGEO/NY85KFi8l7SOfMq55zX4i3BMKIrR04x78JkVPUkH0oWKbgT/dXBO3mQIeHxm9sRA2cX6c6W7eg0NBEar+KwqkDZZPT+Eo8YzkhvxHddj5Ok6f9d5NfZNQVd+Fa9S7GcGPhVFtgA4Pk8ry8qrPqbwgFpURnl2XHOljfK7ziN0YsgMgGQRc0vJ/wCUrJoxgJJXuAZIQmEnBSQGng0oe1oCABfWMkK3dU17D/UIKFdUfRxa/yp4kiO96x5k7ZjfF+eYBsAYsk0gFStcEyQbk2DsDpDy8U5OD+yFOR62eI1bADxBjuqtdgYuQoIBprBm50oH8BehufhujlyjecUKsJDHameO4jtURJ4vyAggTAt2CUDGsUEo5oVHW4G5YuhQHqt5jqt8RlAd9BHPN6ds4NpRWQZZqfPD9Aw7Axm/IcReQ6v1+Cecgw3AjErXuFY8yjjmC9EEci2iBezYKAOsyptYow6SVV4x4odBnnINw+QxUj26yZmEecmaL67NGIBGLiR2Nby0iKgbSUAX5iljPhQgRw8cvNcZYFa9yRWQDBlv52oJSJaqwwCRmE9EA2ixLpkzzJNMJkAygDHykaejeJeEXyNP+Rt8Jx7lOZLGyTQzGCnMUBhBcDgv2POHM91cfqk+BloSZeN79YobTzCyqLJeHHThu7j/Ub6oqcH1gChD6IVestXiNu6WW6cTz9gjrZU+SZNHT0xS+Fq7sU3HAWn/lf+c7ht+fZrS4sDUf4TlKI+7W/pzwEnp3C0tR/n2eQek00YK0n51WLrgbtx4Qjpr35XSn+8bkS5JnRUoTx0wLk06pI8U8pKitKdfmG4XWh/Wf1jaesV5TTzKk7aVvOaDzKM86ciBaUI7yWO+a0S6+ClKCBy7hRD37VL/UQemNu+dkUZMkmrIApxHS+Xst3qOShOl/bqcXnjcoDRhk+VSy89+nfqOezLtKHnL+68uTC6f+1zwhBT5Mo/yGzhHeUcA5dXTF7ecls59RKo0SxVsBconDtPjohb5cVGvdRyarkAdATfGmJzqms6/afvUakrXNPCquWm3wRemE9rOSL8HUN5jYLriuNXTVzf2TiMelrD+ruekW3duIUD5DAXK4IFs2AEveXRJnEcaY35ooPzyBZ3c4GEykS/oUhyv8Z59bhR6jd/brblsOmbzH+f7v+1Nc95k3EOPMudVed77VQXxQkYA5brAjA/+tg0+LjJro3FIHQU2rvnDH97Nla379eufFaTY1jXXXJX23XdfBdPrr498X4+X0Gdgubq2J++6dOms4Pvzzz9L228vlZTBHPk65LFelvbZZx/97pe/3E+O0Hmj0kafPr3Vi4zXiBHnpBtumNhQyT74kIPTqJHnKOA744xBAobvCu0sltpttVW6/oZrdANBDtu5541JkwRwxxeE/vjxYzUk+J13301HHHa0g8By1UniKWVBs8suv0LytK/MP2LsyMm9+WYLOe7ff2B69LHfFuXe821xA6ped+vaWXOPAZSRV6jVdl124u+zzz2t7Zwivz8vZ1rXFTjmpOS5gaJNcOxAWX1pbqVt4YpInX+efOKxJkC57vlvjtn33OuXVcul8NjGm2ycxpxXLbz19JRnBGSOzEouNux+cnTTHnuI1Si8Tjm1n/Dg+xVlGAsFOcrnjqx6lHFck3mUvdiQbxJc41AcKmGxvlnXAXIGHQKS+X799ddToOzRqdrDCJTjXESwU1+P6MNPf/qTtLmkK2y+xSbpRz/67/STH4sQQZhvwUhNyHv1tRPTlGdesLXSwIOdDSLBiIV5jl5TVTKQHyRtKDhzoBrXXx0oR1DDTuUNyJ9FsIvfo0BXncnBJOmowDcQkUpdvf8mNvycbxcfbKNe/CuCcIQC50gAKXBSKoFaI2iDx3aZMtbgBfDsciEaGnAlgXf0ptbnW+kDzb0G8sgL1QJWXkHaDRrRcFBXphrNZaQr5xf9JHivg0hczznmPNaNFYX/zfgTvcYE9bgnHl+lz/R5MiUf3kXbX+ilq8sr8kt1BkpRR0tvKb+SVzIf1DyMdUBZAKeAETcYaAa/G2b4tzELlD2r0e+Rrs39XjdC8Z4ClO1OzkNTpdY9YkFJUR52T7HtD8XjH9cnaL4YqmihfeaMomiV8jDPyTWwjFBaHP8DoASQDLCk3mUBwshzB0iGJxmFm9QDCaAj73Etnk/+Qb8yeJLnmHOq9E+LOmE/q/W5eJzF01Jf65irQODIQ2yf+oUauFwmlQJc9MoBFBk9K55iJZAr4L5uM8+6lx/oaYHQcz68hgBSAMP62Yt3oXK1dEZDdVHpWHOVJVQXhaCYgyzX8j1CreGBpAdZ591lBQq84bOuUfj8fDzkkfi5sn6dJ0gqmxejveUfoy2ATMsxx5yhBga8w5jrpcADrcEHHnrN479gIFHjibWBImBa+Au2dl9TBpINLDOsX4/j8TO4C49bqoPODfZeyGLdhxwMes651baw+gQlT91kNfUQlUsoTIm6C26ghrAwb7JHkORK5iU3WaMoCB49YmChhF0vFI8k5BlUV8wPvP4wbvAIKC3aNWtBmqYVrq1w1wyprozq5QvgJZZ/CHu3sdocxn0prnFco/sIObu2vuO1RYb5mJwfKMfrfKEARulmEUUEWlFORDkT94lDTh2SNpFqXtodTOncT9Kvz5koecdusNz2hDS0w/+kJfT32elTyU++fIrLsPYd07B91khLOeD/+yvD03l3yHqRHGV4ot87fZwU82qfeg7fO621tGmlsz55PX210iapzdShaeSfOkl1bLluwNh083bd0tlSKfvdvs+kFYbtm/5XiyYXT73cmT669+w0/nGM9fA07ILN0o+1TNHs9OFdQ9P5kp/MPSuIjrRgx5PS2EPWSjOel4rZN8pcC3C+tN3S6eNfDUnnPyZgd5deaRw81CeLR3neTmng2EPSL9osSn96tlca/tmpaexhy6S3pPjWFWIkAVC+5Mhl05tShOsqjziLcr3D4PHpmHWWU1rOFP3163WWTR9K4a/LYUQRj/XN269umSgSKv7OTdL+g5YLz5dFUVQNnwSn5KufHX+eXP6fO7T+U49yWb/K3Jmn2Nd/51HGdTgveSeZyG+rdN1cbjKfQ6BcnluMy6yvlNdDI6DcSAGJCmhkFrzPClsAytU2TMDuvXeHfFZyhw57p9dee73SFO/p0KFDuuqqK3Tz7NKla3rggXKmcgTJuLl//35ylFQf9d7uv/8BIoisqhr727Zt29Sr1ynpyy+/VCBsr7LZ9u59qgLl5557To6rOqEhcGe/RgpQRpj3o48+Jm0yRFvVd81Dpkd5yFnD0h13/KqidOhmKUJ41113TuPHjdWFt8nGm9dysFNaZZVVxIt8qf7e46RTNM+aL3pKb540UULY109XXHm1eN2v1p+pgELuwdsJj3JXAcovv/xKOqWnAeVYFReLY8ozTxpQlt+ff74A5aj4WVCpbTwx16F0qiiKPNAdv1HZweb6u98+0gQoo5iX5nt4WI5eH7iBS/wNCX+uezkHSMXnPffcvcI7Y84fJ/Py28rcb7NNuzRs6JmV6+6W0OvLrzCaUSlToCw5w6POsQJzfMGjPEjmkosGxVZiGH1UtHHPfC9UQI9iVDx0/lVrM0XQgPKZxVsivxhQLqHX5LsIHHUefNOMFavj9/h9zTXXEMC8QlpXIgj22rNqLMC1KPY1fPhoEaZOB1m7egREVJZpVUGvgxEgglAWGdM5D0oYact+sc+kSaMw5Qw0ojLsSogKc7WuFoDKtuM8RMWPyp3vtWZddeU3bvRxbJW8NPfsZ28xci+DV6rulY10wbOiUmJjK6GdGQx4n6KCEmlDIM01VXlG4GxVYjQH18foYXDRiKBjFwDDjZFGB9KRa6Le7zqf87q4sJj/jDa5RuqAH0px3PzRt7ie0P/obVflzccR+YdYt+k+5aHBTnujaQj1hq0BIZquMJT1Jf1whbc+VvaXz7d7UC7InkWgDOrHYluRNrHvmcf9gvg50ov8wHY47/wbeT/StN5+5Cv1KIeq1JF+MXoo06WCKDETqHDvXilV4gFQLMR6CZGbqF68uPAXjnrC2chL4Egn8R7iWKclAJoBfLWKdSn0hOWESA/wgpiY876hXmICO5dDi4IOp+P0DQMgyl7OGcHDrNfFdeLrA98XYFx0mEj3bCimwulVqmM1a+Yd67xEL7KH88HAoG0iDNe9RAizBp9D9mpYtRZsssJdCn7ltzkCtPC9FubSXGXktdrxQvAczxUvFMA18prVCx0CD8LRunaSAB7vQDnyZeQt7X84XqvwhkeQ6ZoyQIo9kuAWf+FBxvxhXjHv8B4vuaSdjwzADB4AgEaOsl6PzwDHqCIN46taWwwYK187IFewLC+emlUJuQ/nxlrfbX+w90BlxWCENmhnjKHX2ejCe4V/WDASv8E4gUrOeKEQFzzoGn6tofOIJkABNm1ddav5c+xMVgUgbtyAtx/VrefIpM0EYJZQX3w3S4DyNzPmpm8ELM/AGckShz1LcpPh1eaRi5AxFlGiBHIDWIwwiWP0s4/daJz3wQz6S3RXlAmUI3W5EuUNj4wiUCbfNJI1TeSWz4PKcqEJphRAiLoLl5bKZTUclVDouozj5/i33v/oCc9FLH1PinKY/Sz7FelsNI17ID/Hvul4ahF/KofN9W98rL+XYp00qMc+K/d4+Ep0KkSZjmv4vNgXzgN1lvp1OkYncL09WxNGb/stpR/ao4zQaz3iTcdsFePpucX4cLyZVt53mdl+MByNTYE7wPGGKy+dthbPMuRLo9fvP/gm3f3GPxr+xi/vH7C7nKOMdCQjU9zrqfNnHmwUet1UASHwxGKtPjvvUbUuVdswxrn++mvTfvvtZ0xUb6iZ+x966CEBfN2CV7HAKTxjm222SbfddosK74ceejhddNHFCYW5dCOsVW+2PlUV7UZAuaJABMVc85BvuF6ftd566+eFUgfKG26wqXlwGUrE8YowaCcFtK720GoA5XqeR0Vg0RoeICRAGPKMUWwMIPlKAX0cayuY6uUVgfJLL78soeK97TkeokmB8fSUJzJQ1uOhGkwmQao2TI8L564GWqK3j4sWbf7+d02B8i677pmFYrRC8j7SwRTXEnKI7+++67YmFZ8PPeLYNF1Cxqnokp1unnSDhF8vn7lr+vQZ6fCjjsvh1+wzgPLIEdVzjeFRPnPI8MyrOEeRwixad9lHX/Y59La+IREo4Pq2bddtBiiPLt4A954WUFUWNK37GFi9L5xfG/RiApZ/ngad3reJ0OjSrXcJa9fNRKqyQnP1eY1AKirxfKaOLyieEA4EZnmj9k2Hmyq/j5ss3rP9uPnkNjhG57v6uoprJs4/hhG9cFQmaZLJfRJNDc9FsaEIlOmBoQAFbeIaqRgW1KNhoTu8XvtCA4POZZFdEcDi2azwTP6PMrJOu3gNJ5Vh0XFusvfWi2Mo3TzMII4z5gKz7QjQ4/zEeausUXheRMbEXOs6z1BO8b5WEqrHXNrInOwj+q+mGwe+5A0tEhVkVaQ324GXEVLDriNYaQyUcUaz9inwam4nKBqFlzTTKnfZavDaWmv00v5B+Q/yN8rHIifqxcXKM/A8hnlHGWmKdFW5i3srFSGlgxdmqqyXsJ/zexQkiv2Lz0M7CJUGWwM4IMS6teyHmPclkWcqfxeXLzU3WUEUwq6tmFdL0YJAQ/UgC1jSc3cBlN14CC1JeQ3VhUFNn2d6R3MIbph7+G7zsU/uXcxeYPmtXtnajhZqWvE6Krf6O/fcqGwulAJN/lIvsnppcG1RSFmgS3NWFUwVgDxfigYpQAawlX/zBeQCCM9GgS4BT/Aoo1otAPIcPUoIANk9zqJPzJIcZC3a5UcNqQc5ixSGhtrclTXhximv6N5I78qgwQNibL0VTtY5Q9i7zK8aNACK9UxrM5Jo1XL5txSiAmTCFRyLYaT14sID8h4h9lrtXCISJINFeYYyvIRb+xrhg8PfPEaGYOue40fC1Xg/LsOyrjylBUUNfU814FwGqWHX0jF6j8FTCNHWI49kjgGUwdNa9RqEd6CslcBpeFNjh8wtQq1RtEv+qhcZIdUKlhFuDQ/yQi3iNU3ykwGWZ4lXGYYQAHOwG4Gyyj9dsygyFiYkrOM8n1pxXgo7BYM2+SCCpfq+q9cwtBwiwmkS94eoo8aIQlwbvZQ0LKnMcYBc0YFc/hX+NB7LudcKli16j/dV/oYUI1wXeZnjwnd4fkzDicbbuDZMTypRBYge4x7F9nEv748F0HTswQihA6FxzGmoa9CPVNOfAzBkP+PebuH2JfS4HtHZaO3mOXY61vtlYL3sD2iDgD3qaPj+h/Yovzq+s4zPwDn3pQwoZeDzPDVI9yHp9raDJknPC1AGQMY5yt9W9frzf81VgIwjof7dC0AZx0PZ3FTlptWgCOmldaAcFZD6g3iuIL+PwrTptQSlZtW3s5Pf0w31u4bdUplE0a1PPvk0AyY+ixv76NGj0tFHH5XDQuGFhYcYYcfINUbOrT2zqmBhrADKvXr11MrWxx13fO5bVOjxPIwVI3ln6ts6huNP6Kj32EtCrwVEX3/d1dqHjTbcLANl3suJaNduywyUN91kC/P0OtjgeAGCVlllVa14vfYv1tYnTPtmWvrow481bHjU6BF6HBWBcgZKKugMTHXv3iV16XyiVDt+WUOr1brmCgmBKYFyz169tRq39lVjZLwRn+AiXN17TEtaTShToY0LEO8bAeVdd9srCxrtj4QlY1NgwZCshHt/2Obuu+8qxzxVzxCOwqIxH1a/PfucczXUHAYFjm3Fn/40XXv1ZRWP8vQZM9Ixx3UqXi/4PHzsEYDRAwipGwWgEbQUvoLyRdqbR3lQpWNTp74rUQ/nZSWcYMWeZYoJNxHShwoHNxgK+gLELO8Lz/rZGqtVnnfemAvTu++9n4EI2sQRPmyD8xlv4nd5M3Pe1e91uNWCUPX5iMYU26iqeaF53gPdsiIn15J+cX1GQ0vMGTfyh6JzoqhpP916yDbgZdW+5OrAcqMoHhG8mwJvqQcYKecmystyLEnZmKC44J9utqLgLr6EVXWO1mPIAObm4jeGI5Ov6XmNCgTHxr/q0VWsXgqOYUwA4GhPwTiO8vIIDp3rkG/O/nC+Mm3CGiedo4KAPsEAZBufAVHSnG1SacG1HKtt6JCoFr4P+VQJb9N+Agi4dd4Bq47X31do7yCXvAL1wAB1scbrWa/yRczPw3ZIurKqbyN5UmSgicdcJAhr0vnp/xYo01trz6qOG0AZ57hGxdPeV8Pp6ms1AmU93zXIdGPE4j0hQK7zQJHrJn8UGAngAVgCGEaYtYbbOmBCAS49+smLeWnRLvAFPMrwPkofYK8Ba8mKtD5hzAJEdOwseqhrzgvqySXMKCzz7pWRqYgwNcHXvPKKewu1fecFyhj963ULtE039iwWFXoHw3Y0nClfPOJJjx7CsTl8vhukNGQbeXbuIYO7F8+aI0DXgDIAMCtTS+AnvI5e4VhBsnwGwAKIxvFPKNg1WyLl5swTQ56vM91nFKBDJnkIuBs9FrmGnZeMgijzCKvy7muliVzPFaPLLzrfeiayVXzGGoXho3iS4SGWCAKRa0vIOcpLKlBG2L2F3MObjGsRabCEMI3Ofc5JFnkE2um8yWjoSa52rMwbHQdK71oYKYwv4Bu05dWfWbQLe9oid5qUtR2AJ4qayTjh0QKQZgg75hVrjvITBx5x79CK1wqYJWzWgWYLhL8DKIv3GOHyqFAOY8dsnJUsQHmWhFbjCK9ps1DtWop3iQd52kzJSZbvIOfQR5OJdqSgMRv+Z32qGC89NF5lgP4zQaRyVcdqRtoMrtie8nkBBaxqZuuuOLC45mnYoYyMXtFcn4P87+sG8pVrorI3u/FJwZqvCRjdkB+Mv3i+vS/H4JFfdS8hfzsY1j05jJH7DfdP6mJsI+oa5APwJvEIQ9yV4t4u1wrBP36LYJ77gl5X0yv02vlWB0b3HT+jmuytn1WuGL0gEyrt+X1aRd3HXDcixH2b+3Jc33mvbu7+EI79P8edK1374UKvAZQhxQmUC4+Y0QN7XJSl25xRBcqkG4AyQq9ROR/vP/jbbJWhAMcAyt/1VQfKnAujtRhsXN/TfeS7eJSjQqI3cWHUetT0++IJ7N69m+YSoxpiu3bb6NnJbKtRewgtfuihX6tgRkEvCzE20B0ZmUx42GGHpuOPP05CWtfPXi0KiTvv/FUaPXq0VJmWQk++iXIxRqB8/PEWes0FVSc4Nu23p75hQPn4Tun55yzHE692W28lYeUGlDfcaDMlNF6QSZRNoAZCtK+6+gptA0CZ57KRFvB+9pFQ8v333zd7t/gMAxYInTQaXHnVNenqq6/J1hAIGx2fLCxUvO7c5UQNve51ah8D7h5eazmXcrj507/XfvQ6tW96QUKvlbY6t8WjEBUpKq1GwxImh1wczV/18CAVeqo0W89/+1hTj/Kue+xtAqfOQ1CcIKQ8hEVDIFxBxCaGcOXt2m9bn5r/6POjj/0ujb/w4swL3IDul7OX60XHunU/OaEImI5ZfQfBBSNPPbVnj7TLzjtWnn/d9TelB379iH5H/jReKIJgAwDloYNCrEBKBMp1hQFTUoSKhS2hLfSVgpB8HQFcXFdnDOwn+e2/qPTzvPMvEsOLFHHjenZm5X257/57Pn/YJ1Ytt5xkb5n3xGfzfQTGkR4E+1GJ47WqjAawphsOLP1i/dcQLl/PShNpNCoTcWPUZ3iV13rYNxVmeprzPPm4SztlY0P/W+EsYTecmLUYAMKP8AEQdaNgnRYUyJg/vueGB2BLmaDgGjl3DvDoUYsAlPKKm3c0RESAyntIV9KJhkvcD2WX88KNv8K/0GmDYkLDG/tLwIt7CdDj/WS++hyRh6H64vo4BvYnKi7WDtdSKbKCc47rvBSPkuJv9TXD42CQz1l/gQXsPFkZk8heAk/SketO59HDxAFd8py7pVp7nPfNqgyh0g9DdOSVCOi4l/E7LjsqeUYf9r8anskxGav6b/BKZV3cIzpa+Hmr3s84F/Ao6tnGDozhMVwSVazhVZRnLy6fl2o1X0DT4pa3ChCM79XziL92FJR6+j0XOXqQVQa5p8y8xJZ/jD23AORQzKs2VRUdIugnMby6zG3TiASV1QQTBB9avdposlD+thQPcK7aiuu9eJPiVSi7iKUGEEWBKbk1F9ZCMJd8ns2Qa3iQNaS6hYbjAiipZxnAWD3GOBJKcpTF+4h7rGoyPNhuPHGZx/2FcrMJ8wYQrfwXYrLJT0o3D2OOqTxcK5hfDbkWGQSvsIbOe6g1wu2XkAUGXrDiXTCQLK7gGMYTLeQmjKD5yHo0mBl7tXgWQ60VoDGcPyPham552P/KGIEcq0ygXqAGtOE9WkNFF7QDD8hoyUvOaRQAy+7RVMCM8uLyAg3UwAe9yQ0nALXmVbYCXhpiP2+2nYns0QAweiDnGHM8W+Z4hhTPRHi1OJHTdDkrGdWuAaLn4/wvlx30HMczkTPYDROc90qPENJrMN/gQwqHoHya3NBA1wqbcP9h6k78kbKbII2yWO/xfHvVJX3dMHWmDnRbecTOfNYacpkYdZoiowrI5hgJtlV6+dxxP4j6Dn/HX90P3QCe5Sg95w4ai65HIGq9iKA0gk+I1wWILJB9UsGerE32g3ttpFX0ltKzS3Bs6Vyo5F10bQPK5t002rC+gBsQhX7UCfhc8CWdIvFECQOjxTAK4wnT5NgXjlXpJvP5gwPli7rKeK2qv86JR91EnqSegr/NAeUmcu57fgGgjKrXnAMW6M10UVnuhsXv4lFupPQ26ltls9ILyvEDL7zwXFprrbX07OQTT+zSxHOrV7sXAe/BJwDKOFMZHuL27beXMcFN3hQo2/W2+eHsY1SWxhnBOIeZTIQ2kMMMsGzPMmtbBMoniJc4Alf2g8K3zXL/lZ57fooClAMPPFS8yxbijXaaA8oVOok83EqqWjP0erNNt6zkRKMt5CfjLOi3356arrnmOqkY/WRWnjbffLO0yqora+4xcpmvAlC+5lp9RAQjEHpd5JouASjruDyUwLzGiyUe25SBsivk3HC04RDuwqIpRXDbIuemarSwKqZFuC1Kjz36cBMACqBsXm7sd25Qid4rbEQBqKDtZaTK85133Nykre+zTo44+gSJNPhX7j/ejBBDzqabblhp7rbb7ki333GXbgZ+CqZ53eUFL/Rll45r0p+Bg4ZK9MSHeV4I7mK4rQLlIWdUnhWBclGI68qA0Re/77TjdumVV19J06ebp6PcY+vOhLGFuVx60ViN6oivU/sMStOmTbNrfT1wHcW/3FpVeYAw93nC8yJQjuCBG0wM641GiLhBNAcOKhbxsGa5uSs90QflNxO3qve5LIj01mf4URoVIOZGB23TNz5jCqNfBAsM9zNQjLFbrKIV6sKmKcBXaMPjnwCU4/ogTbi5R48u54UbIZ+r68j5LRdr8bkmgI8gEgCV/MY2szIU1lMEytzcSbfIIzFMPbj6ocgAACAASURBVD6fck9Dvt1oQ9CO36g4cMwA4XxOVCYoO1SpQeihz19WBDEvbnHnMwMOcr63HhMo433ODVWesDXE8XGdKF18eSktAXRqL9zKMGuG45Z+OHBxZQeeUF0DURmNSiF4Q8dSldfsW/wbleNIi7JuSj46eSwqdbGtDIQ0C5iwMwBlXy82rgI2QBMDSnZ8GcAQwA6KMSG8VvORxb1qBZ1apaVRrAtAWe4xz6FdDxmB9xqmmkEyvMVOb11r+MF6ZyGx5h1UXvY50RDrGjiKPM7Z43w3AcloTy+qzpuG08q4FQg5SNa1DuwBqc9jnXzdxSOgcril5q1amDXmAV41rWYN8Iuf5Lu5AqI05BqVqrVyNcKs4WW0HGQAYzs72fJYkdcKMK3nICsRCJSbsGlF4cavGVRn6oXvaBBAi+6FNH6xdjHv9s9C1/Wv0AbGEM1NVqMHALAVZmuNXGSxmsDOtoR8B6C8hFa5tuO/UIRPDS3icdZQaw0n0EVgMtvK2NvD/W+WAw1BMi5sHijr+BUYFiOa8pHMT9yv1AiLuiP+aAB4zh+jRPCTFhrzsGqemQzeaIliXdBT3JMsaDrNlWcQKM+RCtazZE5nSVVrFGKbLvnIc7TStXmSkZsMA4jiNzkGSeng6V14aH09RyOlylDKGeVfGAnFSOuGW6UQjcxZYBZDWNx/+Z7Pi2uKNOQ1+doAlDMI9O+4z2NVAxzXDZ9cM5yngOcrsr5ulKzvGxxfNrT6PsGxM4UH92kotUcQUj5wDzT5akc/1Q2yFZAOaQDDNT3eHr0V6aZ9DnNAWgIgt5S1Ad1Ax60ArFpcUXnW591AW9xH4bFmPnHh7fjsCJQ5Js4fn0uaZ9p7hBz6s+axo+XrH86j/PL4LjIkA8oqZ1wuFh6LxbQWpa1Pv+l79Yc0/3d/Jw+QE4gAlB0MxwhT5XPu66BRBMpRYY2LJT4wKh1xM298vSnsG264gYRA/0Y30z59+kjV5ltzk1UlpjwJ37OiNd6j+Nfrr7NidVX5qVuVIBfwHYDBwQcfLGcsn6UNX3fd9Xp8FF58Lgp5IfQaZyh37NhJ80ooV7iAee1uu+2RLrzQgFHb9TbKnVWgLKHX1153lS4iLdKVPcpF+YJSCQBPjzKAcgxD33mXndPYsefJsT2z0v77HZT+8Y9/5r5SccYXONYJodcAyleJR7mu4MLr3PnEjqlz507qUUZoNUO/A4ULUO7Vx0Kv6bmKHmUwtAMG5ZsALGwxWhVb0pRgKYKm3zzyYBMwucde+5pRwolsHmrzqFCxZ1+pTCPsun+/3k34v1iCdNtt8js29vpr/IWXpt/+7vHKZnrA/r9MnTsd3+Taiy+5Iv1ODBaLgtK78korptP6904/+9males/lhSB0wcN07FVFPLgGcUNG2zQVs9Bji8A5XPOGaMhaLy3FL0wPqIhYns5Eqpbl07pL3/9W7pPjiCb8gzSAEoONcHF8rIGDjv0gITr4+tvf/tHGiz5114kPtO9DipUiOlzTclQIedzhPYqBVaiAhbACXlDw5D9Xir/+Td8Lx9KxVFbo+QjXMdIBbxHP/gZHg7Sy2hUrLRRpkEp0t+Csl3ZxBm2jDa4BghSweey0SmgQr9cIUb7sDBreJ57I0gfAln2iXPCjZZrur45kyacr1zmznO4uD4iLQmwrdBONde6CUP7F6AFvdp1usU+sNATi4VxPUbZ1UQZCg9FP9VoASDhigL7TmVG+wyvmSp8FoYX55T9s++qI4r7UJzvuP54B3+nt5J8qGMK/FueLQqp90WBVKBdhUbaqaKYKwehPZUZJtOoBOE3GnGoDJJX2L+4PmLf7SzqUmApUqK+H6uPOxALrNucMoxq1TZ8tu0AWGSyFuYSHl+yFZQ9nIErIEjOyI3nIGuOsgAhBVjwNMuY1QOpIdYAWw6M9a+HAQcQpEfiZaRWPL7FC+/gCtQMY4qmjfh9I0+yhVnL/eEmo5nlngL45HWAeYOnU/MO3WsIWQD5p5/di4zbPTSSxbo0TxVeRQHCUF4BfrFHzRSABLCmRzrpMU/wPoqnWcAUvI8zxeuoQBpgWQAV8pVZsVlBEfrksquR7lVZFRpu7QN1j/EChF+HCAell3tzTRbZwgJvFqBs9MY8tl58CQG9okoDJCPvHF5j+bu0gmQU7rIK2ADJiDaAQQUy2vKZIfsdqJr1xWhNHmC4eB0YN2MYMWtTNXKiLi8qMs2NvKXqNRaDgXUawmiggcE050DrGja+QC6y7k+ILtCvETZgoaQKpEV3xNypAUS+R+7xTAHLM+QsVxhDUOEa0QOobj199lz1JttZySAEaAKQZTLEdIASLs+9MBpb63nA2gZkAw3ZAbApbcoB9HpdnYcoi6JcizzFPuC7CkDz57A/WZbJeon5sNz/GuXyok3qcVEG8jlRJ2T7nO+6TKPsjHsIUw91HoOhnzRoRAuOM18f9iR9Rkjdqxg1CByMAbO+QH4kMIOxJ46LfVBdXbca05cyDaQtGqPj/lDGH/cnT8dwHQqe8Aqw0a6VNAy8X+PYUfLtDweUX5nQVbpg6QUw80AW5b67rCJt0J8fHCgP3BOhIhkoR4xU79d3BspcJHEz4iJq9J0tNvO4jB8/Lh177DF63NNWcozSP/9pnryqUl4UY36/2mqrp2eesSOMbr/9jjRgwMAmnmhUvIZXeMKEC+XfhEq7VFDOOuvM1KkTcoqtsrV6xVxQAyQTKHfqdKKG2LBvUeHGd9ddd514trdNj8mRTKf26lsRNMg9vuZaA8oMqSaoZHvYC7YAUL7qch1TBsreFxwLhZDpl158WY6I6pnzl6NCjPeXClBuJ0D56quvVaBcpyUsVyd2PEHODO6YQ69ZSc7mzDap6FF+8cWXQjv2e5zXdddZJ82YPj396U9flM3NGQAbLNonII334X0joLz7nr+0ReKKMZqC4FGhVNscOf4LJ4zVc6Dj65Zbbk9vSsVzvKDs5GfTQC3fw1Bz1BGHVe7DPUOHn61AkfO87LLLpCsundCkUBhu/PCjjyXn/RVt4yc/+UnaasvN0rLLLltpEx/OO39CelGui9ZK9j8K6PXlHO+hZw2s3P/OOwDK5+fjLuO8xwt32nH71OXEKqCfIfnU7733gURffO7CdZH0cwWJyNhIPPFLN+nn/ZMfTvc/8HAGo3xWfe503WNuAlAm4GWjlSNbako8aavgx3mqLi/4bOUBCswwl4V+xmdYvwDHsXpmBB5RrlTBat1DXCyzlG+q0AVjS30OCBKV39yCrTlwYdOJ93Azj+CmkovrRIyW68gn+Flz75x2OZ/K+TvSl5sqQ/JjP0zxLRsplaImXnfvD+mR55iKpvxl/2Of47wRNONe5l5r7plv+lHxwDWsHwGvk/IZLPaKSUyRYF9iJcrI0FHJaW5/QkHA+cHj0GiOeC+oVGS/6dP1V31vwL3V0G3mgxZgxnxYoCzyUVR4OMfNPYseCP7O/rKNUpyoCpB5PTy9KBhT7ztzuTkvlpNq1Ylx1i0KcQEot25pYX4AyEvJ+uN16jWU75GjakDZzkC2ol/I/2SRLgfADnIqIBiddLmPcRE469wH+uuY65YSH2Au+hUImGmkbdCjbBfomoS8ocxBMRkaQ/MRTw6a8L0CEQPNep2HDmLfAa8CT9GTzJxjnokMz+F0nIPseatzcC6y5CzP9XzkuVJ9VRyM6m2mB1n3bAeOOmcAUU1ZsXwTgGP2KKuiboCywEqTAzhQqMj9EhmGObOq1vQq22+tBQC3QhVzMZKg0vWSMudLyXscAwbDCfLVCaIBkjVEWw0lfs4xc5Dd2Egxy3kDkM4vnefKRDYeeRxz3P/D1ZS9FaCgViMHyu6pa+m5ypbbbMcdLlggx/yI7GqlPIe9R/RDTWI2D+UiCRfAX4BmhM/DODJH5ni2RAPMFk/ydCnaNUPCrGdJTvI0eJcFHM+S73AcFAwmOnYFy8WIwVzNmEpBGZgVeKdlBeC5cSTzfM2zmXPZaaQIe22UPXHPyrQD/0RvdchtJfDVKCLnUNyHSEF4lMljESjH58Vq1/V+ULYp6PXQ6TpQzvLPDfkZcAYPsD5bl3rREetAMeps2n/f8zLt3YhI1sq56b6vqdfW9yuVLzCgqIHC1htzx/GdFgL1mgHR+KFyxGWQiiY3YKoRy43z3F+jYcP6ZM8x77itpcg3eR/lPIIPfD9Af9Y8FqcC/edA+cgNf5RWklxhvF794/T0uPxr9Hr1wh7ytQF4HaNH6mhfVU7ZgkfaKvq61YDrvlt/zNZpr28VkNVeTR60dwbKuU9KP+7d3hjmkB7l5hQMNm2/N9AYfDIa9RJAGYtn6tS3/OzkW1O/fv10M4jKLPe9ah/sWahovcMOOyjI3nTTzSXnI1SelBs//vjD7K383/9du+KhJVBGsa8jjjg8/epXd6XBg8+sXEOg/Pnnn4sHtkv68MOPzFipyqkRCsDzmGOOSYMGmQewY8fOlfxk9JtFujBeAGAF3A2soVtuUYDy5pu3042TGzUKkuHooy8EjB544CHu3XZvhJN/l513TmeeNSjJvGnYNcKz44vh1V07d1ag/Morr6beffprf4pQtTafevK3Srsz5azg3z/+hPxu87LssstJOO/0vMgGDRqY9u4g1hd5jRo9Jj3yyG/yI3XRMqTFPbdxHtGfRx55oIlHGUBZgZMvaFWO0U7MuQm8tdJKK6VrasW20ImjJIR62rRvzEoVrNFRUAAo3nLTDU360LVHL80/xothtltvvWU6fUDTCtHVJdb40wsvvpLOv+DCrASb0DOaUriRNm3XW/dbgXJU5LV/ahmUatnrrZMGn9G0mNl36R+v+eNnf0pjxl4sG7mFbLN//D3SLiqmmjfoG0gBL+WsU24u+C0Kf7QbNww+k2Pkc/NGGuad9+IvPceYa74nXc2LyhC0kvIR+0lwwlB/bbvmOa6spaCQsx32R8OmfQPkb/XxcFOO6wHfEWhGGRjHzn7SoFfVH4229EprZjTWYNjYY/uxb7E/9ff4HEFz5IXIv/iez+M9nG9uMAi/xcvGVKziBKAZsGvOYsn7BWDTcXiEQPQ+1/m7oiCCX7in1TxSLl6Ux62qaPFW5nkJVZ6VNyteN1dylFcK1Kjvl0oLV1TINtZHA2f6Pu8HRVljO3UFrs4z6BeU9DqPuWqR1zHpVO5HeKm9dN4i6s/eRDPGqAdYGkSYNPJLFRDJYFqJTG6tRZoslBYAWUOqkbMsvyt4VrDsQNmVePQBgQRRhuj6CYA4ymxWrIieZZ0PKvbhfebP5jyO8T4aTRWQuAJJZVGVInj2EDJvXg5jXvw1Qy7Bse5P4XeG6SpAhhcZDka53HKKBQjje1Q9BijWs3QFGGt+shXrIkhGmPU8ACf1XrtHsabwmTLZfESDMYDzZ/QmZ4ZABfkCFNiS8VMBybic5yTbXy/GJetU89LFaJJzkv2s7KVkuQMss+gXQbJ+VuexA1I8B89ToKwTVM1F9jHU11ZzhpHKmDnOBn/j2ipg2fN5pQ8IvtSQ8LDuGT67EKHDDgoRzYEibeAHXdNagA3Fu6xAG8Ks1ZMM44cYPmYKOJ4p3uRpMy1aYIYYQmZLIS+tci08oAk88BzrtIlRwmwhzqOhoFes8J1/D+vCFXvyR96rnNcpbzWxQflIGSFTqlFKDX+MHt1GIFOvq4Ey/crXXLyfdTQoqznPVXBYZXylEfsaIvoaAUECXcoMzSn2KC/ur3Hfi0BT92XhcQ3R9n0iAme91mmfDbgBeLOtyLtMwYrjjPIe8gX6RywOFvdW8FTUX+LZvuwb+xKNGDYl1dQD0kv36GaAsmvBLv6qYdDlfmubx3nZ96aDoA8acZGBvhkEeC9OVSl8ZUCZfTX5ZnNvRgSLtOD4WPxNaUpjTDDKxKrVvAZmRXs+5JsdPxafp3SI68DXOZ+b+Q60lPBk7V2c4CaCKv/+bUAZvxVFYrvtthPv63aaM3zUUUdqB5GfPHXqVLQmIcYXZKI1AsoA1OgHQoxR9Rqv2267PX3xxRfp2WeflX/PqaC95ZZJaYftt9c85jPPPEsKVD2t7XNMKPAFjzKYsWPHE9OUKVMqIB1AuWfPU/R6gPF77rkn3X//5PTuu+/pd+uuu65W1D744IP088QbbkxjxljfQchVV11VzqxdPf38Fz9PAweept/36HGKhOHMk7G+k76ZPq1ct8Yaae2111YwjNdJJ/fSUArQZNq06WnVlVdO90++RxXpyZMfSNdde4Oe/4zXL6T9ww4/NO2zz965/w888GB6WEDrv77+l+TEWlGmrcRjjX7tudce6ZdyLapkX3rZFfrde+/9QZ/D1+23TUqrr76a3nvDxEkKODfZeKO0ooDSUaPO0+f8/Odrp6uvKtWgpwmARn42DBZU2rKQcQbX72lUkfePPDy5aeh1BzsmTEPZMGPOBDn/I/fS6HzsMUfJPBwRvk3KA+eMPM9zVO1cykZVj9H24DMGpq3F6x9f11w3Uej8UBZGHM8uO++QTj65e3PpcJU2+OGDDz9JI6Sa9iwBn3mjCuPiGPnbelLRvKlH+T0NvYa2Wl+DBp4sQuOgA34pofliDfseL4Dk8y+4RMP7I92jtzGCEP2eAMYVnqisq9B08MGxRWHPceh3To/INxxCNCTEDRmPhOAye7694KmC0GOuNnmGSibHEr12uC+OkYYRPr++sbDf8W+8BnnJ+tLOVefLNhL32oQwL24m9Q29/qw4L/reNwzcF73F2aMtfVFDmItnANXojbVuOkDwvhJsR15txE6cq7jBxzmlYqcygDm6yqtm2YN8w0tDwp2P8JspQAV0W3+K5xz31IEyQDeVhaiAsY6CjjGAMDw/jluzvrjZOGHjkUvmYKqHpxZwQg6MyhZpxgrecW0U3iL9S5EWznFUosjP9XngWBkOqvfkDb7qPbb2TKbyBAG2l+daPWfwpirrZjCEfFOEzcIrqAWZ/DxkHOuE3NPWnqMMQI1CXfBQgycBmHWtiSJewnbNrFCJNtGcftcRfJ54BjKPeLKQ+LJ/K+/6AOLcRe9x5M1Iu6oMLWGgWrVaG0ZBJlVVLfSaSh0UowwmoPi5QuWGONyD66HIzkceMsKl5XqGWGsRJ2F7AOC5MiA9+xih1e4x1mrIehYyKiPDEylhuwBO2XVOsFxAg84di3n53GvRxwCi8tgbAGr9LZw9XGjj3n7Mo7O6RYEYX6iHWH7APxhLCkim8cQ8yqiCjirnqGquvOFh9zR86x6CPtCrHEAy5WeW+7WQ6maBcv26MPl1UMf1ptMejsrSOhg0rnkIPdfXAqmJwxBRGlEsr9nBAOcOxdhkjgGG7bxkAc3qOZ6nRbvwT4t4CYieI95k8AKNFvxLb6D2T/cUMyByzWK9Ksjxf0pK31s4bOCOCs8HEKDXKBL3cFuCGfVom5Mh7m98bvwu6gXaD65Mbws1O2LobD19hvsi9zMDl3HFWh+y0VgjFQvQ4vGamUbh1rqRncCW8x5pV9/rua4qp15guQiPcg9CezTgZlAaQocbySA+09YuQCSq3IS0Enh+3RAA4/084beoC5jYAT0YIu1AEn2hl9r157pBg6QhPSOV4zxyAiJfldBwF5NhTuw62zdilCr6g71e+xH4NB4fVjVMSNs6tyXvug6U4/UscGZGlQJwNYg78Aiuy/OjPOoh6JoGUHgp3pPXTyjAXPn9uwLlsviaAuXqbwUoDxw4UADhgOoqCJ9WW20NL5xVvixe3BYCfD9t6OHA1ePHT0gXXDBOZ6tt27ZSUOliyRX9mTIPjoIyMJ4EZG+dmf2ss4akO+64U7+nEACo6tnTgDI8ylC+V1tt1SYCiAtm0qRb0rniUaVSj7ZO6XmSAONuFQFFRuze7SQp/iXVpIXQPTysurLZu5RAmPXzkiMMi3X/0/qK9/uw7DGKBMTk3XHHrxQ0o7AXBcYrr74m4ef9VFg/9eTvKnmHUaj06zcgvSBh3Xx16ni8hKQfn9shbZ586mnJ6x6u9FhJcnFvveXGDHS/+PIrCaNvWh0cniHzSJc8GQqkhx+6vwlQ3nPv/c2SJg+lJ4uCtLLJubC6/porxCixSoWfRow4V8LpXyg5J35OZ1WQ2u6/2647SYXqkyr3/+UvfxVA3NfC5rD4sImr12WhhGu3TT26dU4rr7xSszyMHzCGu++ZnO68615tA7wR+aMuQPm5OaA8ahRCr4uiWFX2iqd0HTkb+cD99xFDzi+aifOodhv9/P3jT6f7JOQ6guSsPPu6qD6veAPq4CCCUCq235Ybq9WVfeOPNGG7DYE6lNeQX87iXqyuzIJRHAPOQeTay5syQFnYWCJVuGlFMFWf7EgPBRb0IgOsOwgEaMZ1HENM7WjEC7g29ok8w82ev3FcUBA0B1rBZMnHpiWawDvm++bNwucVn2M+ciy8xXVfl034HP9x88h9EKUYL34PMMViiLhPi5f4Rq5VsEU+Iay0zLXnLksbxgeF+rrB17YbhDbbXNXCh2VzVJoyOiA3ZA0QIPO5+iy3HnN8ep1cTuBs14D/TZE2Glk/qwqlnzTg/aqvH+svaw5wfFUgSHnFavacj6i82HfSpwqDemhfBpbFUx3hfaQr29YEA5GXrUTWABSjKnFr4e0lBAzBI4i8ZHiUccTP4rhO1q8W6fKcU5yFjBDrHFatQMuer2fVOt9FQAuIobKCocDasZJq0xxA5pAXen5zpmIYmM5R8AgWMhWKQWkDSNb5I9hBX1xB0qN+8JsynitjGiJo781bYvyOWzSXWH4nQLYjgbwQF85ABjDWz3ZO7kwJvYaBeY6818rWAMjShjYbvGXKD56rWh9rlm+6R9j8x7nW+bUzhfRVUYoDUC5rsABlAGPMH8AxxC6PgEKYNYDv0ijeJpWtcfyTGlI0ygDnZiMPeZEYUhZXQ7UaS5CnDiZBH1yOZMuzg+S8Dziv5E6jn3WmjXz/LQC5yZj9Pn2Wtwn7SF6nyqtm+FBvsdLP6IpwaniT4UnGqyVyzaFs47N4x2AoQcQAwq0RQQCP8kzkJcs5ybPl3yyAZIRfC0jWs5PnzFWDyCKpnh49pfosPzGk0KAckaR9CkCZ+0R976ZHOcsNyB7wsxsu4VGGTGOhMvKGyk0HpdybKBcp67gnxf1V+6WIyTx3PFWFz481LXSM3P99DRJ0WTvWFoGO7psKxgqmgMyKeyTnmnNJelBfp9yu6y70GuvakWNJ8zg83SLSlXu5rvmwv2jf3bCC+7kHcy+MOo62F0AaaYyq13yZ3MTZ3QY20R74i+O3zxbGzmdQtyBN2FbcN+qAMI5N6ef05T3ZWxssGPU9r/BEAe5oK6eF6V5uex69u5knnAeUj9wAYL8RMNe8vvpb2XfxnFyYTJ/hujvG4tfmMeNz9jojUsAolMfqe3kE6PZ79Rrlj7pHub7RZyYydipMlae4fB89ykceeWQ69NDDmpF3LcQ7eHT2NpRnlk3tlltubhYo33vvvVKJ+E4VyhgUNu8999gj7SxhyfBgr79+W+0dADO8qDfcMFE90ZEpjblbyBnDpyhQRjGv3r37pp122jHtu+++WpwLr88//5MUunopPfjgZMkdthzV6BE68KAD1MubzSyBLuPGTUh/kHNqMVkH7L9f6rBPh0DFcuH4CTim531lHNBiFwF1hx5ycNp8i831oi+++FI85VPS7VKBGR7mPn17SwXxn+UGPvro4zTBjzu6QIqBMfTRJyt7Hy67/Eo9DigKwRM7nZBQJAuA8EsBwW+8+Wa688671cus9JX+7CXVw085qat6o0ecc47Q9Q/6WyuYkcOCys9zGplC0jKNHDk0A2VcjucPHmIFrxi6V5R+C5Fg/hrm9ic//onkhPc05Sarii3S2WefLYqHlehXAcJjJuQqE4LmhcV7hF8PHNAf9cqKh+L/sPYW8HdVxxrohACVeyv0FivuFSpAcSkECa4lOAkSXEIIDsk/hOAJCa4JwWJQ3IoXtyClgktLaW8LRYoEAnnzzcy31ux9Tkrfe/fwC/9ztqy91sysWfPNzJqt151z1vny9tvvuEKCRxz7bJJyXmfttWw/8kLqQJlnnrltiB9++JG8oY6VJ554Su697wFNr/rIjmeFTBqzrazMce3C+k7j/rvsiLvMywgZef21N7TQ3WQvs4mRGtjw/jhIUkOkFFxz9i+80AK6JeEnund7Kfn2t7+jtPp2kYt/vP2eys6b8oJW4H7gocfkI80GwIRsz3H8ptJlv/M1HlypaatG23AI2PXpPB6eswLYrvEo0l+yQ4F0Y5sORjwwaH9tjoeGS8aTAe9Iq7LFDMacLnp5IadclJQv62vVYaYwQX96tQvgILBJ72nUucmx4D579RMqWVr0JUBzi44cE/+2gW3WI3QW4W8GsQZwIz3ZF8t4R6Y+K7/Krtu+Xi5WZX4kR47NPVbvjPlq6YShgklH3ks+Wcq5PvtTXbT5HedMPiOC7MX9XM4oJ36NV4l1Gavp4pR1zkxbYAHEWhET2McuhxUAlLRmzKGcox58zunWbI/VQynrzlert1zmRm0qyV9CJKSty2hU+Y85C6PWKykHUIgFnMWSSBvSlONntDwbWZzMPs+q0WigOYyRek0Nz6Qk3VKMka9jcqPM06wN8HxFwQ5e8aMNfU33Ins08At7T6UeNtCMrQ54pr8ayF//BD6w0COcNPYeZrN4HaiVSF30s6FTmDLNv9ijmXVzmuscX9cocvYcdAHKOFQAOPW68QNpqKho7d+9mXA8WHotDTmlOfag4p7Qw19YFNmBLqpSf6bG2mcWXVYArOvRdHutE1KrNWqsbQFIYb599NlsCqA0umz7kB1om2qLCLBFP0o0uDpgOBe5p9Fo2wUo23XxCryyCOQvswDKcMQB2GK6QZZRzRoygPT6OZB+D2Csaz0yDGwvsoLlr3OfMoCyTndL12cRMCtOrvzUY3SYZJDsMpI6FrzOafjZlixXUycljAAAIABJREFUdgHI1Ad+TZ1v5T3EmNXoS+hOvA6qfNwYqXvgAxDDDkNKNXpvFc/NuFedjwpxes8M3QIxU6N/4Df4jrT56YgoI4oMQPwRgLJGlTV6/L4C5Q9sT7K+9ste8YW5ESCiWCLuGGF2jgHMKDzJOU6HFG2BvLZhPKaDkgOA5M22jGVQYO7HKmhtQdeyHxHtbwMv9CE7fzNQtzkdQJn6jPPcrgsdztciESBVnccoeV3rLXqoOsamYHKu217wWMM4LluLY02qdlLYcGZvoMp8Xas4Fs6VbPeYAwTcSXqVzzdwHeuO2ZroR6xxOV2bNDBtEg62WLAaUxL0gAMG4LisJQXUheM31D3a8bRhP4A+Z4c0vnO7la2dyX5tg9zSL44zADwdHewkU6ZzWx7VbZr8+N3eY26AOWy2bI+hzSxHdDSwz9Y2+m70b0Z/vd++vpX247rqzPDzBQhjbGFf+155Hx3Pkz9t50AGykWmfY8y39/YWQSkm1Hd4HjjR12es8Fd7NBgjp+rNzKS7H87P8VwmOX9Yfyq4DaiBsnwpYDhL5+NdhFRPuCA/RUoP2Z7lDuKeenCwzbpIctRLldYnhLoZngdWKchUyM0GXhQeLnv0vvYCWi4kNhTAhyyHTPG4ZWMx9tkxqQKcvoYGImJvYCMjvGqVAHTBRKerdpnKqmivPUZHkmmq6aZOlnoFsotK7W6+Ndqm9wDaBVSzXj1tBO+H7pRjCfCTTTGfbx1YjBNmYJu75BDPxI44Dhs4cBiwDQYAu9QOOQF+8+JVlN+XVlTqRIY8dl8fRGLnmWaekl6ZxLlnOACjy/GfcPYdO8tFbZD7Sov1k6Sn8Kf9AzSrSqpymfOwIofvYMZ9Nj9jT75XeRbnm9ZnjN4jEEX5WnFf6LfM62OgQ6D+1UBxIIvHFvuuz03AUG+fxkGbXU2+IJiL5IPmSVvzQsJ/RE6iPdwftGbzVc+sTATZcqMDRYbibTsLAdt0NcwAMIJwQgq+sR39vo89JRW8rsYIprKx/5bSnakIeFZWTab8xVaoumVhhFLEG8ym5wTjLBatgASmRJQx7WM7mOsiCizjxjf1772Nbuer10oBkGMtw3UAWrbH4A5fNwwcb7ZvwCKRVatzXqex/O7lQloMabspMh8yusdF8wqv3Wets95GwlUlw74mGzsNi25PjTTws3g0P+Yvu7GeTX8vY3qrGGbLMhUC511rhu1ajpSqzUqaEW6sP8UFa1RnCkKNOmxOe0YqhoHQIZDzKKDcEQhiuxz3BycXD+in5/3VqdlgGQCI+QM5TETtNraVDfKpmtaEkDLLPRz+73tPj9jPgM8mjFV5aimUMfhiBojutZItWZ6Y0SabT23aLIbVhb51flthjdAsZ4yoGzvPNZ9yPauXAfPePcxwDL2KOvXAMoKoLS8CuwL3G/zrPj/Yv98iiKbfGI4Ycja9SE/ZT9+zIViK7QiXFmWbQ7p+o606CI7WGfNlmBxOehK1T0aGQadLd0+MgvgTPnKnDqnvzKng2TsYTfHMt6jrNdjnzqcJziGZ4BvfO0T+BLyz2fbeGJeFI7nl563xMA7XR1F+XRxMDmBmiDc6ByZFnBCoG/6m44+K5QY6zwBsYMod5DAqsD7lOG7BjjG53NNmUe9AESTP8FedHOOaMbAp70s5fpf+uqn9/41Xfk/m6Zd+x5lnEc2jWNzIIJUlVzbnGHZeF5t3HUc0rNr9orpD5WlYhdxTDG+TB/vfxEuJxWuDxvB2je5Crs51nFzFAUYJJ+KDQswHPOKDlsCRfLC9paae8GvbYB0vYjX23zCxNBP3kblsh4sjD7lSticC1kvcgyuzyvQbcpHE0BlRwDtgGyXsP0MgLNtx/O+rchlEtcio60bSOW72GmTcg3DfUxN9mh8M2Jc++ZOBOLfmopdHfou43V95jqdn9WeUuQj5SXTIqdMc/7ktnCvvyGo04nSeKbZ8FHdO/Yo43x+Z3GlWchMyG7e3+zPcf3LfptM2/T1lHao69quO1VMzpMDIqeLN3nlsuuvU60Za2XuIKJcQUW3/U6VvG3F26nLmkCpAIy4MO9XKvYC9F8pnFUnLidqfoYpCbu++WT2K4MFXpHBR7kuGSwZKO+xx56NStP0zvo4fEqY/o/FhpOLyqENlGksFGMbhn6nLVgGk/vXNqyNHrg/FGm9NgEkpCYm0IWobLJFAhz4WKiQCp3j9QSZbtmA5BiKkV5AiUcPzEC24gPuWGgryZwySrlwPOf9534rtJXpi+cy2paTcEzJhmeW91iKF62vmGzlJetpYcljwL0wTq2/Kc23m/y0HQX5mpp63pnq2w0gF+WRDGJ3umThhtHh+37yh3sVCfjM0VWszmqMU/GhzYbnNGiTFxxe03gO523DuKpzvJj8wUNcTiVZjLfEz7Lo5nbNGGS0Orz/kKWgSzYMiv6gzIShyD4Xwz3kD+81RjugIatMcq4SPGTK0mFIPrd1UC4Chv1K5sGG4obzBXohAGiOtKINLvDZ6cG2G4sKUlljbEUm9UIuDuxXnluUmawvypxKMk+wbc+lXyvO12rMTklG7swxEl79PC9z+zDmuSijz3QwFGPK9JWY8c26Bu2+kgazxWvmKLcAyQ2jqLznGEC5MSXsRxsoW1pW6Gv2GbRDP3Mf2rqNz29b3JyalOMMdIJyDQcM50O7pz6mauQAMnibbgQ4E7JkRopt6Idi+NuFKt/F0K2gPD+TBZXsPciWNgsAhAJc/oonjxICCHtBG4BkFOeaQ+W6N9Kyg4Z8B7LLXJ2rXJBnEsiEcxXrJ99R6wA5gEx0rh1BzvqqWwXrPGfaustpQvARdDDMHEYPCzDBcENNbQPUMI7wJ4AF9yyjLUZaIv1xhoIjNQstkjNDr4fNZ4BYU6xRwAn/pk9XUBxVrT9Bga4AyZ+h6FMU8AK4ctnN/He9mcGTGYbFse3zAEDL5DiJRpYFrodVfp3QRRcrf6gvXN+jGJunz+M4ph+O+95kvO5JK50TFOtfAOSvf2UOT8kHMIacIDWfKdeWRR9rsAkIUY91ouNtGR2G3L8Dyl+yH9nm0JcAZe5NBk2QBaBuvbLVyudcFHUzI1PlRPlm+5EDMOMVGb4v3Y3wTzWV2oq0qZBj7/F7Gj3+SIEx3pf8vlbuwruyP0TVa40yQ17g3CuvoInMAbObApxSvxfAYmtjyiKJbAEX6wD/8d26z3dmZ92R7QlmXND4i60sdV327WcdaziBQ5wz+y6Arj9X5cemkH6LDBGC/IYsxjpvUy7W96pLK21cXl0Fcvxt26G2m3JnUup0BtXt+ZD1fT7H7U3ZXrLxGbBzp3ThTbE9AgQan+rrOXmf//V7YR/zk/UXj33+he9Rzs/ItGINFrZtOiEK6fqYamGw3N8M8tmeg0wPLoDY3r86xkwXy7uL8Za1Wu+Fs4O2bWk36FXGABuJvIbuLYXxcnVvtB/A1vSg06kN1vE8tFtswpgbXyjd8IH9ZjZZyKs5TtDvnLmBPjRSvitPavp36GPOLdBqVkCZjCyctY50sU7yBTl1La61e+K7G7oVpNX2mu1SsbefV1PXrDONJ+MHDOL2h20YcU0mUuRMvx944P4aUd7PIsoDB+5V0sFzhUm2gXSQ3KdynAYAFVB0on1tngR85Qsnrac5p/5Fm7kNNE/AmYFEuQYC0AUok1Slv63JmEFUeyIbGCuRVqVvUsJl7wtBTez34EQ2Q1v/5dTXPF4uEnwm31PaBtrFeDSd6MaQ8dFknMahR9OLsRWe4+xYaI+TSrhEcWjgYZK2FHmO0PmkdEI7uHKwl4vxUOyzQsyyl5Uhj2cl4N81BU69+qac9D/KNxRAs13sCVMlEYquPTfYPvvNZzecMaBnmjwmq/E7X1fAXoMGdV5wsadzIz8Tz83ZGLYQ2jhrJgj7kBczcpkRZU9rraDAxwczMdJ1oPSNf644O5xOkUad52+ee9k4yeMAQWxhgZyEfIHWJlc4Bq97cnygfcpcnleZHxwHnvMZUrkTF0gDygXbRlSK+405t9qVrtvzuE0H6qLcF7tHwVPbGCgZFxHZprGdF8/2/GBqvB9vrh2kSdUFnTrCz7W0uefR2sG2MWGaIWe32DWdQNkcBhFRzq235a3Szw0xf141TnmMWVA8n/uW28+6v6k/qEccKFeZdAMrOw3NGGWqcsw/pmDj7QGuc9iezw8UqGFRpm8oyAFQRjQQIBkRQf1p6dcAPdA3yGSwasUBlvF836/qziCT6VjH2+AHQNmej2hZ6qe5/ZO+MBo1MbOdb4LqTodfm56VBzQuY+xco8zocuOKVa3LXlQDzhYujn/ogP+G3HjhF18HAG4BlKdrp60wF37jfbmobmwVjLVwl4KoTz9HUT1PsWVVa0u7BrBG6ibSa02GqkwxxTYbphyX9TvZBADKhY4EPYkoXMd4iPOzrDsBiOnogFOkkXKt0WNLr8croAiULZIMGZlN/lsB8Zz6G1FmvEd5jtk9FR+p2niG7UnmwmdR5AB5OBYgy+SjPbH/7Z7k7lHkLAvFJimGTuNsBZVMa8/P98W7yglkAGnWyvsZMz61vwTQvcF3pM1bloxoqvUnkWbfS6PI071w17+0gJdmDnyooBl7lj/Ud34hED0TINfMpyg+FAXF0NNGIfqwzbJ+K3tj0Zek/9q2ha1bsTZmuzGEJrItMJ5wYMCWSkCc8zfLorUTskZ5on1mugDTJwOplFWT92FnvUhdyHbw10BXdC1zrwF4Yz1gP1y/+R5jH7vrT7bLdZPPzut6fgZ5wm1Ped0lHfM2p7zuVb0OgOb85TGjo+kiB6OW3xm6yXVSTS/2ee1Rfx4nH3LKc5YLs58z/0K22jYH+8RrOV7rZwBlo0f0zWjeApekJe/F5SyoyiiupUTHp2FDRB+xRjEF3/SqZeAFKA7HZLkfgDccg+QvsxB4TZF3kz/wvgtQrh0qctoBlDkfws52/jovycMGUM7vsasL7peB4ypyjEx33BuKqSywcUtzMjdTRzsmOsTMJiF1cex/oWHZUr7ZAHTAploqJnxW1hko777HXs0c+hB69iUb9CbYkWZikeRWpNcFvxpBnKykli1WgUSsXQAdeoxTu81FpRa/yYZvUQjJkLRJgPUp+sHJgufnidRWJmVRjQlrUTQzfoLwoElENji+Ag4iTT0b4XkfOQW9pFYngGT9CuFsA1p/To2WmwDDiwlveBjhpjTQzZhwBRz56hQp103DsyjsaINGCXnVXohYcZg85Ktv0B9MeqbOZ747nnJG51RTPpueP57LgAOGqxVECgVUZZqK18dr886M1+Zczb/J/wxSjEaxMLs8txxJ7Xkaz8jXsV3OKY61SYNwbkT7fN81U1W5sM3RW1OXNP0oL9QFmMeikOduHZ8bnjDouTfN3ksZ9xDYlYgwDWnIXDJasTy0ZY804nw2eocnFnKPVOzGwhjzK48/jyfrhawT2Mf2fVzcsr6YoYCasghwjXsQ1cmvN2mDWdKYwD/P0dwPprpnYwApmLgfKYis/Mlx5P7hGOQZfcH9NDxQy4A6IkcIKM9t4Oz96dwGxHmXDSUe8785nblGI8yJAUMe6eNIkYttC+35Ued1daa2eZv51+ZrNg5yW/7d52meH835Wivc+pYGNzp87Yr5E8e8fgOzD1y3oF1EgAnmMRdm033GAL2IIKNI138pkGFF6znwap8ozDWHvtYJwAf7N7FMekVrrEm+5hrt0AfqGOhZqprQOSi0Zf1Nax7MvgYdMnhGT2swyLkXuoh/87Emn5uOl0JTevY4v1OEuDPVuvk+ZEfFUawJm3gQOUSaNQKK2IesIcHpAZT8VU94HRBSrpF+jQrXEVnUv9N1czKqWhtA1vsZ5XDShKOnVakuAwLyE3/5Tt0gbuF13ZtfdXamUSM4m14DBtqa8wPZH1atnDLm7zqeHe/IVofKVy0ln381C+GrvRUoezYCZGVOyA72JltkWXUgik1FRozZC9GB7LhPwuBfc5S4tXYxpbXB96S3G8d5bzEOK2AhLX2u+fardtZZcaYgdR0ZGiYKvjd5djgnQi5QzOtTOEo0QgzZ+FgLs5mzZEZvfVfyZ/IuQLLm1yPF/sNPtMq1gmSrcG1rdHXwW58S/8Hjtk3WABpcy1CMq8sab2twNuwToGzMv/hBXcyCccXOQaZFZLSUdZ1zCn1OINzsxgDJmRd0azD92q6jzCfzhOPzlOXZNdtInb+h5zKbs7701PWq72z9iL3cNibTsXXdR78yaG7rEP7muNrXEvhRHxW6RR9IN87dLGt5/eTe8AKUw55uB2McRNZ0e7ZRAW4N4FA3ZvCb9UYbQGedmvvZGGMA2tL3jkzGJqgF4MyvXWo/s9DXorzgTw1wuM1cgTVpWNb2cCRkHjEbg8/xe2rKdF6rWRTO3yldo9cgfTv9mm0Q5/CVUrkv8R5l3//WBsrtSemwK80cAMQOBdcJEIsRj0nT8IhzpQwva1pku03whpM6wFNWvpwkzXu9j9nQRH+23mpLWUALNK204oqykr426M0335Rrr7vBrn388cf13xMFG5qxYnsIqvFm8bcQeJuQsUe1ALToRDZ8feKmlKtIRSnGeCrU1AAg0ZYpnaTIsoFp6Z5QXKGMrGsYN9ajlgGS+5jb9FTz6v33vT/VaMwKZVYKmwZ6Wwkwktgw4FMEF0O0mCDAR+zxdKPC5Q394h5x9IPFB7joMdrSMGxhrDcqIXcHyrBmjMdqBOQ9mC43btwC5MPIpPy6rmzuMyQ/Og1/Xz6oiCmPOEY60YjPvIG3FNdy70+V75ou4x5hB7xtA7MNvhr7UMPhkZXmlwHlPL/ac43jAz8a4K4s2i7EkEumC1EmXGlq8aA5v1o97mFEtV89ZXKXdI7LoRshvTG3uCiHkyvLoXMsnD5pfjKFnRGzPCfK3IkIsp2L/e74Pnu8M5i8JB1I10zfthGS5woLchQ6xhj5/nP0AxEgG0NEfU1Wo/J0t/mY+2DPVhpbajTs2NAj1oeUioTfBN/2sJgb9lyVeQJ00ijTrJ12XauTp8qiQXeOsyxGxkXPOMofk/8u3m3qRwKPek+XlMRYOKwtGL+tCGcxFENmXE6bTk4au/6cugbm/ud+1/7VNcP1QtuZVdPaTO9ZH0LnReYDihi7wekfk8noX8Qm7bgVZYIe0+stYmyRYgDlSLfWOkYAOVbJ2tKuEVFGqq0XY2JKuoPs1h5kPDMcpPTwWqwEgBp0JTYCrdMYva/e7zaYrvvzKq1JNxrEiKBZFNgsnCbtM9/s9U6c2xFFtiodkVZt7c2MFD3be4x/jCg7fbEH2XQRUqX1PKPB2IeM+YkUW+xBnm5RY61krPtO8RcA+jO8/kmJ8GkUbfLgdE2fxlLqEbOQnZR6a7QJB28eU5YnO48KauB/NsGSrBp1AsxYFkiA1aqr3X5g8S7IG9QAnCl2XO+Z8yu95b8siqyOFBUMpOvj9U9f0+Nft4roegz7kJGSj3vwLm3ILfiTsuLQyWZ2W0oh7mIzdh1YJoAPrn2EE8L/4rytD02gHJPGQrfIFOAWHZO1yELyYm3Yt+4gGW1ZhXRkb6FSNeRDvyOz4JOPPzU5+Fh5/i8FwwDGn+jf9z74XD7Q1GsNLlvK9Ueamp2jjMi8NTCY6quYvEWmSpb9AlZszFGPhKnVLZ63U/EpY4z0ttfqbjLoNpU6QmNdIKG7tW2vaQpQlYM7n4Ujz2RU+UBgW17rlAx49sEcq+pIxauR8vro46/sbtLD1y/TLSUppPKyLSTtuVXGFnLItmn7sR95jzLuYVQ5O3tdLpqR4fx8b5uA0CPKDKrlAWaQ6UDNM2E4p33tqiDaaVxB36xlp86F3B6vtyBM2I6WkZj436iIDReSOXxqan67uFcG7Y1nBVA27WX3M826Zu103Gvy2KQrn5cBM/cnw8nAT5adyh9UE/esK5CVY8my4WuEB+Fy1Nns4lzMqyzQLSOhMj4v8t1BMicJ/xphY+K4IZ5aC4OlXNuepC2FCkO43RcMiqC1ne6Zi4Pl/YW4/pJxF+p7nv39zO3Pufre4XPOPa/qXe2HTczkIS8DCeVMAcpAsK2g3PiokWMzfgCOadyHIGUjbVYGcLvPBuACM3G9IFAmcMt95ATEX/QBylp3pLXoa5wrx9gO92C2J3JWsg54XZnVYj7ugbZJXwB9BXjcl2nR/5AZ7hswwJoFKNGdY+kG3jJ4JFDNAAX3cm8XgTL7iP1IjH5jPLPhmawuFIsXlWwbRFb6Ng2EzE/jf3hRrR/FQeCAjnuPG0XITHnWiLIr3hrVbMsLmcfj+Xntfc1UnuR4vqfdDs615Qo0YsV19JKp6FRMZsSn1Kx2m72ZRlWASDgYQg+UbQdhDLqM0MlX9zW3QY7TMumOtAJzDlr2RfDCeG19dcOUvzHnbU8yjrd0U5b9YoiEDFdZro6u9hzPCyVlCX/5HmKTWSWqOTvSa5ka1S5jDFnm2Rb6xLRuzHVGfW2AAaCzI4V95l9oqbyFgt/zdoc8r/IY8sLGlPEia7Hw2vWQ5WS82DjC6DU9FU4YzjmXH+ert1eNgjYNWCUYr/6hHPGabvqWhkqmHzRF/VQjJhsp+bkeRU6ZUuinNUBnZLUEPRpCvVd5RbDDZ5Afhge4Tuu9DoAAkDV12gowAdgg2qfgBxFARJDxGh/sQ0XKLIAy0qwt/VbnrbZFoI1mzUGVajYY/YqDwanAVGkAJBRa44d8S8TydYDtRr9h3DTesxzzsjFXw7Ixh0zsqcyOikaxLq+8ZSAY8MMzLFI6KoypMIbqvmS9FvuQAVji9T/AAJ8qKPIUa+w7xuucvKK1Vbu21GpPu9ZX5VrRLkTEFBuVYl8EyZRNWw/DoecCW+tR5DWENKMOoTzhNwFVlqlcpyPPC1ZJrrLtjig6UkxezEmC+eBzAvKAtHyAYlS4xqufAJK/8hXUGNBXQQE861/YYQUkQxeGPrQyJ8ZbNXCzrZbC293Xp5SiXQmQxSdmTrb/0mnq4rAJmDbaKUcO8Lju2Xdu1zHHSewRhQDY3k9tSQXA9uMqcLGUayvghewB8F5TrRUlv6cvyP5I064/+EQLehlQRmEvdaCo0wR0cNsB0165lQq2kY8o5AWazRbOE+5ZdtmpgRVkRdAoLWPrkoJfDP5kY6XJ6WDA5kGds7b+xB72qk9hU4bTjqqKNI5tANVmQPX3ACthGxgIMbvSt+8hEyrrWoIUBgkyw/MamoFNXjesn5axEVo1orFZD+F7BmHd5hf7keec6Tdsl+iyJrWBcY6MtoTWHVespp50ZPs62hg2z60itoNl54U7LskXH1NN8c7Hsy6Z1biznmiAYwKHeGi2Seh0yfQjvTKAzW1nHqKtL+I90T62Cro7I7yxtuKekLPMx2xPNDL8kkw20qtDDpmlks9lPjBzk/oD/bdnQQbyHuX/HCg709pKr9tvOxaKzNbahiEUXqEADLyuuzJFalAx4RvtWF/CqM2LCMCV/Wb0N6iCY1tttYUsuMACDXn1voq+DupxffXPk43xtVOQu40V5c4bINJSi5vKncYeizQVMG+ApwLEbjTISoZCyPZtQUUxLSurH5MICktHmAGNLdhpL7dh6wAIs2vqHSdHBlTtSc0xtpUOgV8GQ+wz9yxi4Wh7LdnO7GYoenYB38ns44xjDT9JM4JKeeTYcwqzg3avKEmFlA1aruME7wSs2I9EecKYsAUrHKmW55t51DZs6PPJRjT6mNOvDbwkcJzp6Y6dWhitgLMAymWxt7kTqbGtisRtvqG/5CudV1WOaiaBKYYEBDO/sgy2v1sN1QA+hR8dc74qfDfWEvgI5c+9eAQajQgA2g/d40q56iL2h/vqswe0PXeYDgadkwExaYbrrW/KZ7bDyGvWN/QKIwU7L6pZP2bZoDy5EnYDkeCRr3zwdaouhOQZ/hI4z6le+LpQOVBixgXHk42K3B4MbgJs60DoLTOKIssjL5KgFecv5xKeRd6xbUbFKQNTJk4ofrbsZMT3vAfK9XOKAtGRwbWCztBgjt0bhlssqXaG7VbHYxh5bB/t6KHsIGreZ434pz4iHUon25Or6293NGa11XA9FkPWn2cPjxCOy2cF0j5AI1IyNr01rqs5EgwAapFCgFOd2l6lOvYXA9ugecg+1scCcPwRpceF/vHoVp+MzxzhLDAMyWJAl5QoZIzxZaDDcWZ6Ngy44BFlJHhVmGaMi3+FkRSW9Ld8jYi+XgsczbQ7e22O/UYKte8//NxScN14QnQQ360atn6364HJO2ST8tTiZZKK9toxK9HKLTj7KtGzUdqNhHicy4kXYsPHnPQmC5ABOEo8FRtp97av3Zwo/iowyI69UkwXQdpUJjfeUHSZAt3ia1uOywC7yLfxs02rWVGEj43nZjnpektLSMO2cCE2JpJZtQ+xj3ImeI5IUynm5an19u5sc6ggBRvZCNh7qbIBEYRAmGO4dsa62Oib6z5XOLwwonZ23Od80Q31kqIeZqmVsD6meVd0bulP0sNBg6w7C1fLM1m3JEd7Gxqtjiz0uY/AdRm3XLl8NvfXku1JpBtUcvluUq7IfKZJh6y19GgX0cpzJ9OoPafYoTzHy7G0XueO0371MbvDYFbTgRmcwfWyRnIt9vnuAzAAZ9gmyVYQsW1zFqlGH6uEO1fac416MXWS62pDt6X7rI1Ym7wL3kiHqBbjOahs9pt3yNvwm5pyWtuya1L/2n0vz03XeT/KQwr9cey7352nEM9syehfBsrWFBxqBMrOBDfcslGZme4jcVL/OyDH88UojEYc6Pr9BEI0qgxAdGk3TxzufzLjIMAdhYJAonpeQqETKOeBJOM4j6NGwNwYsQiJ/pej1m2PXgN8FKDsD+P4+QxPU4ThjTReB6WNCF8rwt7scgXAudIc01dtvwCeGWmZbjh77KJUZOZYUuqhKS9LB8KrI6rxzTRKByNOjxyJYd8y/ThXykLM9BjbTOm1AAAgAElEQVS937yGIbBGszRWCiYjXugvaGQqNhrDeOz+mFm5kBj64nSs71RmOi7BMa7JoIxjMiXE9NJUyMijY5HYGM+Ex71E1aLqMdohMCG/7f14AQDJ43ZBM/YrgzummlT6II3S91WZPJWMi1qgypWoA1TyjLyx6EG5p1YnNgUb/7JjhMdmBZTbY+VzinMoeXe5XzsDKiukZBGv2Q3wFQAKoz45ifJeJCsuE1kIxXMbfc9prCYf4SigEyoDVy4ppDtTxiCHvNe838mJZLxJQNnkLPjBvfFZ/7QXqDz/aRhwPmW+ZKDuclejt1T+3MvFcyig43rUFwHTo2GckO/0iBegHday9TNeu8XtDow2mTxEFMTkUO+hDPfWaBJSwakHsoxnecJxVLi+9pqrrH/MorHtKyHLdGZY3/PyHUqkm4Fn/W4bS0lJWmprQLesO3GL6XEUS7E13Q2WBmDPhmJZsJumWbGx2hYA229YQMGX1F8bWqNj9YfbxDG6wtPWxUEbk8uwr71ysa9Vs2uuqMszQI2DGyy5fj5AMe5Tz2ABO2GMdy2UmawwM7HimU3aNo3Xcq7D4m0Zuu3baGyxAVpQyQBzY8wEJsBwm5gRPcYldn9dL8ICS/e54Y5LLMKg/3m6tANhizCbPnNAjGO+X9n3uyEWiTReB8qW5B3PdD76ozO325yv23ZmIRIdh1sU7DhPWypEKbGC62jw3fSnd9PlAoDZAbE5hC0dG/vU4cjE3nUH0J6yzbUj5gYb8onsNO/K+3Z303WZ19bELGZJkZlZyFxbhsojSbks0CEfdk01pP3ZYZCbLMTeSuO/bxECWAZOwTuU/R3ZDpiRWeBA2QGAOS7NOd+M/mV9V21eBzG+PnjH3QeclIbtreuUFo7K7sukQVvpdwE8RY8m29ZGXbPfCjtNrtmffy+zJn+kXaxFeQ1urMd6bduR3QHwksL1ueRy2xQRwnAcrf2vIlUJQPpmCuY5WsAaL2jRugOYVdTWATjbYM/nZot31qGmnvBDfmH5f4zdbPVoopPVtfF8XWOsQTi7knOl3anUx7xGNtZLbyD0XAvsWtPRc9Ov7XleV+jST9Am0sq9ZZdzf2bwO/c9Hl+uizlbxaVQv7RDocl8+e7c88R8C5BM24OU51wE3b/1rW9Z+93AcU1dduVYBCUpwsZ9iehtkEiGNSOsoa31pBt3TWHK+taVuYNMTI1GQSkMJBS231OjfTn9Oo/BjXtfJJleS+OhvHy7c1aacDSAUQg6DVUfd6UnwXZZ5J3YrRkzK/rHomSyVl8Pkfd2kv5UMtlgxR5XgmQDn7pHi2nNZsAGmCt7M/R6Kq8MujKPm8/xeeBRJn8NjC++DjAZtcqAiLKWlQ77jFRxpJ3wJewkElKLS0VnkM+2etS0ZfYpV/5l+wQeiBpDcvIkNiDQivhzrHlO4LvTw/c51HtYUMf5SZq6sQWa+HGCA4tqa+fx8vMc9SM4YwEqyqnRhQ4hLNhFxut8LC9oh6Mj9svmMbSBMulhNEuODJs12n67YJkf92hpHmOmD84BGNu+NFOOPm6mbuYofpZP0jXv4cmOoyKLAWbzwsr2CTwJ6ux3WUyhF1J2haaa5T1Vee4k1eqGI2SDafZF2UfqXvCF9MjOGKNXyH9bBtlXyjXnWBlzpLpyPhp9wilIGub5k+WkLa98RnueZeeJpUOFEYe+zFBwa33ShSLLCdvw+cIK1e7wQIEv6rvsDMK1kydNcDkgP5Ljq77313tqOj3WGDMW0qLlfErANll/2aTI0RBv0//H5ZbxELuOJ42JQS073Ix22xnKfrksBtTeLMq2in73htmv+siwkOpjfXxpXcg2lecF+fx0A8Xfb1+ifMYXRv0qKDaQnLKaTLxibco6vaxGfH7iVxv4+CWd65cPtGl4x+CdvrO4JdO327oYJOr8gzbDQApr068pNoiFd+tv00vOIM5DB7x6BIBYzyMKaKCZv5GKrceReWtgGXuO9YdFk3kt9A2fm9f1IqOZk/U7v5XMQkRnDW3Xobp9nO73/PM6TughG2Ici9/F4RLy7Czza22uRgYBi6uaHCH9Wk8wHdtSsgGUY43EcRZ2KwELayyxJss9ZbWcDuOgbZjPksGtE80pM+u7Mg8aV7UayP2gHFFG4rc564O0AL9YOyyrAO/PRgq+RZO9mBucKnhVGN/I4CCAegJAAKnNbt+SZA7MnIb5OLtNcNgGv7NGS02yZNDqIpp0jE2HKlshHXENQUq1l0IdlwdkthfbIB3Mtjbr+7gYOi38fMxHE/tClQ5AWXR8ngrRd9djaIuTpwK3DpVTHxGqIvRzrDvsH2vC0N4g7Rr0C3rmY/ye11zSuKwraa2xTjDKGuMwfJNpU+xcyA/sD3fq+VBcpl29MpCW9EESh8KjKlx1Zua5kBht42mth3VsTmdcbsHtaK3qtabTpU1DjJP3hxg05NFOFn77GDH2MuzWb7c7i6RU/mY5N11N/SnyP9+du6wFZsPFfm20w8wiksOAcjdw4Mda+46SQqZQNYz61mTMi7Ff7xOljBbKO367YeZniv5ISs8AbzwfUR0SHn+h0C3KSr3DvV5uFRSByEY4n4cmCZRd9Lx4Uo54OnNqXxtGRkiKgfyiF0OM49mczLlQFvvf0Rapk55XwWmlTWZFuw38NsPaikF5nMWjKOk9nTakZJzie1QQRBdKlE0flFOt28qAiyfbYtQwG9eMQJH++RwrR9uw8564WFic9F5Qq10RsJ22nGWJ9C3RNOWzuVhszEUkirwVsBen2pFWp0FNl/XLOlONvb/+AABrAyaMTCcjjcdzFNlSrcMhBFlHnyjrud2siI1sEXGlAdgp596fbkqd16LPjFpm/thzY28mgC/stELTSNMte9BLpKq+YohpeTnlPPfP9YfvxbFgZoDM3C/bcxgLRqFtKLwMSi0qCjk3wyMvgng/ps8HekYpAdRfOE+HBWWZBiXpZu8JTxH6bAxYxgT3L3eRoTb/6pyujjduS6Ds2ZhNp/le5ca+Ykhf9IXznc/I+tykNDILGGHmMfKkyHosd3xfa5ar3KYbEFFgJt6lmOWLvJoy+bKGTm+DpWocmZCVxd6vCyOgGHcpKoN9e8nI86vrpK7GiZ8xvWyLfnziWda5ZHzZWX+sf5IcGT6FrOJLLL5lJbOFLd3Xeg5ljpc09E/cykfz1kwrcyI4gQwQVwAc1akZ8SvRZddx5To8OPQe2zEZL/3kwlWebqZYWY9JjkzAemljje1Gwy8Fyi48ucVmm9m45HXVIjPCG41LE7MGyQQyHsFwI8/+qUwztRrHAXwQMYZO8kgyo8rYN8f7kjFneow6p9oqzUHVMRbjkF+KACW62zk3OPG1tWw5qdNzyTBnd9gg/G7y4DJEO8zXoMg+KBFkL+5FoIzzdk1J4w+b0NoPgyvJe3QqjhQmNcnwf/mrCGk8q724NyYUrglKZnkzWwOnQm6M4F5wCMz2NHx3mlhmgS5X2JZle9d1nzIKugE4Q04MsFmGgdtcto5bcwGU9XvZ9hO98Z435b8JUEJPFSeJD6qsZUn3zAqY5eMdqCZzy4xvPxBqs4NbbTk0ipqubPUr+pgbMLm0C73T1Y6NdPPQr7UDpEyaa/Y818UFALZEkSTNtlKxFajDk42A6wmQa5t1zWnMs0KvAJJt3YWREZTFUIsTt3Ft7b/TxXlaF5M2+CXNqjbgekSy+t/aLmlf7PZ6oLClbU8W2oVMZpup6eCuPMRzDcem8WU65n6Y7FqhrpAzqsskP9DPVc5iDrV0P/tVaO2TItboKlukEdcJji9HlM2G+r8Cyhxs2xCb1XEanDbpTEE393VmxIJrO/bzpvTcbHExEubt1pQyn7AO+HyiVXCbDdP2s/J4mBLYNOJqqjeazVE6e05EZbA/mH0qxnZUJC5Smb6UxYyLWlLyuY+mu0Jq2gA5t+Fj9wtdiADuHLSYY6DxzgiSqC7wOXKYQS2VBAWf0Xg+m8dhyHemk+cIvPeFk81pVMEmU5XMowOgX/avMnJLQ6SmobdpmMGg0zD23mKBMzpi0W+mVHcAwyB2p8xUAObUa6Y2Z6DqNKvFIAyIa7osq/NlXlWQ5lkTdq+OPwPlPM48xjz3eLwNcNivbm20jzUAajTO+ZT3wGI/fo46GjWs+CkkkHxWuYvCU1n+s17wvjlQhkOk/fwCsMObaLyKLADKmnkDlV5zIPMABo4ZKc3l3ArWRWXEdtovF9z2e9ghOpR963MUTcvH0B88G9FVfnL1TPYjV7XOldW7pS+TX+Qnx9d2NGXng+mgLvvmix7CQkDvdegw3l/kH4sM+IFFzzIimvv6ccx1Sa2lAE1jcqD3cm85+3315MtDyZhCqt/L18Qjs+EzAA7rr9gEzYhyN6DcPmYy1WgzgY2uBrVrz4bhmu3XMELKnEtf+Jz8PNNtAeKycdxY99LT6tai6GeAEeoKkN2jyL5Wcs8xlh2mzHKvqa+L2k7IsFHa9K3TxBFTJ09iIjZPFATanFPFMdy2rLPVXBVUVgH+PS9sRvfQ77S8eUcYP/b0zA+LIpnQprbjtx1qfvdoMaLICSRberVnVmjpJS04E3uODSADPMdf7FdGNNEiOtGNhmxkANA51BhwGXa+wucfJS/TuBmVqeaxP588bdPRjzufjdPh0HQbLGQg7C3bu27FvNTpgu+ofo7064gwm2Mm5K0UXnMhCir490Z/fJRNnsyKJP9/j3Ow/2k7HaAGMsFXzPi7fI2exuRIs4ccBFDGX+xJRjQZ1dBZ8O0zFRS+e7tgPZsHzlfjMdZ16Mtio2WpoLzGQJpTzdtpZBekAfNaggRjf9Kl6TjvosOMrCoA7d8A5awuyN0ml+svtt+wrUJIDAS19G8BVSRea0y27mDrTqRg+PiynGWCRT9y5+rA20SPORm6B+sk0zy69Df3M4Pftk3WGE/ww3tL2XIt0tlFHwflxGyTvHiaSmtRnT9jWrrq62yZr86MARdQYe3l6wv5Otvw/rsss50Gfp0FSC/Sag4E3uo0sHmB4wyOdfSlO1Bmmw1+Be0aNOJ4WOwreDD3PPMW3tOO45hyETEb7v+biHJbuNNUta/ZAK4GuB/nqtwwzOOeem9tkSAqP4MGI44xSmL3xkUGiuxZzUh4uw1c0gF2cZdbFQbkcsp2Hlt7QnA8tpu5VEQmLXyPcwbsuS/ZiPUxeQn4vJi1QVwbvLG9ArxsIQwgaUDZvxcjuxVVLl42rWSVDfEcqcMz0AbTq/G7VrT2FAru725E+AL0kV/JTC3ywuvNCAdfuLcX+1mjQFKN3NYXyhNMkDfd+Fnpq09GVKAlo23a1nFWupG/TveqTP1ap3WWaRyve2V9sSqpx0VSsxS4rGCs8Fo3PCJmxORKu35tjnazpRylbX/nNe3xtuczx5JlzL7T8VQMrpAv664bXj733LDj9XZvckqYgRBt5D7Zy+LtRq27binuDshc5hys4eMGradtdYA8AwZ1IWX6dH0FjZ/jgtueh3keUQ4MbFjqe7zTtrfu4Q8HDvuXae3zokaWSUceI70Zuc/XZ95040s79Zpyb+PJcmXbV6hDYtENWmY5zXLN+Qnnh7MhFTBTGuQsEedJLlzWNHpy362YlwtE/PH50DbSaNQb3bmMhmwVr7HtCvU5Vz8OeMqanZna7XsYPoXXARYzyPU+2IPssmzKuMkbY0mGXHuM1aCt7tZiZEIf+0D8NsyfaDePjPa/g12vaA0di+0Aee9x3X/sCTkVKDtduPbW7/bQBl/qmLIpXPmWSdkoylUJmVgSDKGxY2AhMYlX5vP/Cd8STyzK6kwKOobBFaCkcS6u82JbLi+YwzWS7HtPDSgDGFnla89uwf5jRBEZTcbsMF9TMMd1Y/40f7XNTGd7F+OTY2nRoTgO4ngW3/I90bc8PWTK5ctlwIMQNRjhANgzEjz1GlXQsd3E9ye3HTLWhjem//IY8JuTohsjO8f7Zez+0vPtuceB/iey1aB/yI8dowwZkyz4YS4VkwffmzxDj/t+ZK1ybkAZKdj+HcEo3/Pe1hi1s90oUXhsfExAqi1WLd3loh8tNsXO72w9rAHJ2m2V60MTJfWQyeUS1GyejzE9HWPw5kK/BWBvOBKT7qssqxHGYmNHdwwqQoW0BSMd8CY7Bv2lomR3Gc9SqjzHGP2sWzGhO/wZjfG15jT7T/7UNcwYnD7pR8gNHQClDcql3RUy0pLhMvSYiv7b7adC3zjWjSB2HWUiZLDtYM5jpj63a7hOlvWyy7PZj8bcCDlK9zdlNNPGr82Ofi6aGQfUsbXBuIuGbbRJc2yeeR0ot6tu+xwOPhsdlfIZKGej3x/aigAnKrfBgbExFuD612/gYs3bi0Ee57JxRcWeASaZkcFQvod7bYpRgBTiWCAaQAYDphJIfW1UQTVgiWhZE6DMCnxwnfJxVhpYlCWiyd1oRbrkc7ladBuoNgFb1RAcH9/32+BhvIKiAXwCKGdD34RFFT0jhOQTAQsjyA40675uAgBcz/3BbTrRVLTxcI9BkqPGOCMiRjBYacNUe08db4Mkp6WnRrdlCedsLqLQ2pxzFgDWDTRmmqCdNuBgGlylcUSr07V4HlNwYXAYDUMJI6KJqHKZE7gvRc7LfrVk/GSZz4CRII79ZJsGnAzc+UTnPdZnKvnWvuw8L/OYCw3C4cJIbgfICgMM7580B1ZsfUBbOeprDoTgcfM5bnDCQGVklvcWXaFtNXnrDgqCZwLaGqH1UXH8GewRROcFMtNpVqCVRe+soFcsRJk/OMY93ugbi48VBxQMUh0pI9AE/eRZm5cuu87H4mwBH+Mfj2NvYZuH5FWey7nSdaZr2YsV8oEsAB7jOOjAKCnXEXGur2+rc4E0mTzx0roAY45iPNEh12DVIjPechGzgbsuTUte3FwN87zAd1vYC1HSlxIFaBtV6I1FgJtgpmH2dg6gY0Q2qmTAeVSv3shzxVZNoCbz0PkT6dPcLxr7kD39mu899v3JniILoOypnRQJayd3qiyA/jTjR1kLcSBZyW0C5oHlc8V6puEeB8zC6GbFd+MM5aFl7Fons4GJ77im/Tfa5LVxjSdRIFoRqbMxb3HcU60jxVqP215kA8cOiK1Yl4FoN5Bzz5x/bdjQHCvf/03j1zZBheGVWdIdPMcYyZvgVX5i4WvQmecqzwMk0xaK7W24Ds1aFDlAsle5RkE4gGbubffUbC/4lQTbH+wEtz/d+NyFj7Ni+//V8TK5WnLI9luApshQkaeI4JtDBTLDiLJXN0eGAf4i1Vrf/FTBcmQhGB8zbdr71MNOKN2hbAcds/7vop6KPdIV9NJJlASkKbGJyEX5hFC1ToEuVbaDv0nei7zmsZbpx3WaTszaIXts6Hmbk23g1HXq11G0NYm35w9uzqHQt9Fe29brvD5EGfYEgmQh2402k+6n3dBazOy+bsCtAZRJziIrhXBlTvnMd5so4FoMMtGy0MqZ2cHrlqx30DrJXh6n2WXJJVEAY5KJboCWr2zyNdsYUvji67TrCD7L2miModxSx5LHYE1Qo/o0YzHGOr2rAJV+NzAHZc6fzYhylocapKnZPBa8/E+BcgYONHJtfiejjb/9bx04hTmDTxI034/rCjiyxb4a/LyugqecMuzK3PsFMyEiglwguNgocfLrlEjgxr7DELp2ejeNcgco3Rd/9tEj0820XDyrHR0kndiP0p9E0wwocspmpoOZYq29k66QqgFdhCG9Ky/zb2a838/BcuUDjXi+249AgKmZbcDA/uZKt0Y7FfKvzN4dqJJufAb6kA313ojkGehC4SCP8nH8zvcKatsRvkJTCHtU+s2KM8typj+/N4BmFKsiTXLmQgEbcaOn8fp74HKkE9E4vouXwMuK1GF/q46T46P3rJu8FzlLkdY897o5lDjOLE/N+VrnE45nBwZS8u2T5N6M+JifpMfMKEQBB1HhaUSAyVMWi8rjQyQMbWSgzPmWn8F+tWWuyoqnZ+EDI9hoGb9ZxKuMP+Y5f/M60jvTJstFyXhIaczsF8dMepR3DYdx3nvOeP1aSlvncwzcxEJSl4OmZmj3zWiq1n3WzaSz0SjUFGnYdqDYb6vi64sC9RNTrznPKkhP2yTg4DH+e5Qe6ZsAGVl2puoe5fwxNZzXxzjphn1zsW9jLDMcYm9yhyEDfeVN10/DUHBClKhBUt9to+DfAe78DM8uSYscfpmRQEMxzmGepMUw89A6VfCGf+H6YkAG/yIt1oExMm4iAmiyHduODCj7muv/Qod7g04T/o1nllho3BMXNfhlNDPaNgiWaNwgeF3087M6WvwPDrQMpOYDgWIDRBawHFfY4TDK7DKPDFi6tf721FgHvlbBOICyv+4JUUEUk+RxjzL7nmY3/tyI7PbpPEpjt17dEn4boztDivHYBnJ2S0h1oinl0J5K2bI5RJzm7fq8gikSThSrfwG9HY4Wczp7qvVsAZodOLNSutd+QWMFKPtDK8HtAen3f8DejktqWeX/L3cnEnfnTrmgTd+SYgsa+35k++Av5ATvTobDBNFkFO/Sv0y3Zvo1osnmSAmxK88yvnQOp+p22mY5vZ6cTfKcmii6xXRoNG5/Yu1GoAC8Sc3MEizjti7980PdgHLlcVM3N2me7Sm+K9dJ6i0XXZ/ej0ugN8uU7JA5nw4+p/+jzywuy8Cw3U6z/80Gsg3lVHLd0rbRaPNlUNi5vmE90/Zj/oY2aI2swlQ/0eJt0KIhNXZdZ7/zOP2SFhUTsG2sUUXMEt3LMyrvaZP5Gujt+594TkqrLrrRhu+BSYwtpzvHzWUodBwUOQqZyo7vUuzLnhs1ATCXC4FiPbDJOmugbP2OAJfJbgbKmdkkKqJ09bsTJRtl+VwFD5UljETyPipYtmHCAWWuTZeIRbEc3HCEMVaL5LjiphFfQEwQnFV3S+pn8JFjmyOKHqE/dm8IKQyLdsVWrAwZUNGMa6zh+mNONX4J0N1rUkECx0SBwR7eNj35214ZhcrUYWjxFTrGqHqRF/TJXpK8UMaCRYM9A+WGMa1szYLdW18LRWCCv04Lpz/fLVwAcETTyDcMmVWqUc2ZH0ROZ9M90V9oA9amjs/2kFokCqlMfpyGIZUARJnAEuyDfw9A2T+RGhr34Qhfs0WwlAEe5Q7PQCQPqXXkRQY1lI/M7yqzYSCZLFa6OYjwKtbmpAgwxPbtr5cP83TyUIpG03iNUTZyvBKk9hIR2ZaDKI8jK3LOD55vKKvoT3YqQB44T9vz3RUc9wr7xDF6GK3znlTnBEQtA3LjjvLYtg+oGHBOs0+NMaS11XgTNgOyGvh6M5MZyAKMuTAE7P2/uW6BNtoslOZ7wvGxd0tHMZWytzbS2Kv+icUbPErOl65yEHOrXRU8R8yxDxnt8B9+NwrZ2dYKC1VZH/n+ZHuFZ6SV23gxx5LucuO+GlTkIYEy5YXyUK4NxwbPZ+eE9RGLU4CH7BAqkbAYczUsqlwY3yxNnq9kcwCS500bKAPY+bLpRmQ34OotlOlSrjO9gL3v2QigPdCxh9YXwvwpz7IONs/lA02DJrVT7gmTxmyWNE985Oi5G07pGdld2TBCUhuuj9z54KnV+OuRPWSmQMVgD6mBHhyHPgrgg0eZb9bmZfQqeOeIqTVeO0cBa9Mi6G9D8bW562dWxzsYOIv7Z3WYC2yDf7TWwA/OA6ZfG8ldlsIAos5xAMMiTK6fHDB7OrW/C5mRZYAhvgrKDfuypy/1JaS39t7W3/qTX5tmaOsa7rMs94bpmMds9PcD7cPVbgFvwy4L3psU2mGCZQfFsHE846DucbcUa/zT45C1Uuna9ifXDLMiLkUYKDvRs3K8Nem+jPUde26/TKi+rMEY/JfJFqla0C0EKOY6j0FudJ22KDIcK6x0jeJdiCbHq6EAoiFPBcgEvypXaD+EU7EMkXPQeW96x8iHNTcGUITJpYlAuaxP1TUS616L/rmdbqSdBbuqrmxKewbnVY8lGW2JQwXUNZBhbXC+Un9iZAlw2uhdlYYNUunhNknoXkyrbJDXKUOlUECsUTaB9Qx6G2tDS3bY33x/viTf27B1gB+YwRd9LvdlfWU6gJRtMykB5UKUqhDoNCiqImjW0BjRPm7n65hMlorsdwy40j40D2QTlV8aayNlNWhe8YUDywaNYny12jllJq5Lcu/diuPtaLAzofgOSftuPCqUawHlzMe558Hrobyn5F1xbjQyQXXs3/72t+3StuHsxzqBMglQwFiiSDYCtt++n2y77bYtLlRBGDHiBPnd739v54cNO05++IMfyK79d7PqruzPL7fZWrbaeisZecKJ8sfnn9fB9JIf/egHcvRRR9bJ0nrCwIF7afn+xCgzLHrJlltuIZtvukkBx9kCgACMGnWGPP/8C2aonH32WH3VDirkVp31t7/9TW699XZ57PHHS3XcJZdcQgYNOkhuvuVWuemmm/V4LegzaNCBstRSS8ohgw83hbvxxhvKhhtukGyWNCn063nnXiAvvfiSAeUDDthPllxicTniyGPsdRS2N0oX1431/g3WX1/OO0+vffllW/wy3xrA3ibIbHLooQfZNaNGnWmUMkBgANYNjr333lMWX2yxhkL58MMP5c4775FHHnnMgHI2or/5zW9In3V+ISuv+HNT3K+++rrcetsd8uZf/uLtR9GkgXsOkMUXXUyGHz/SDBKTFxXaRRZZSHbbbVe577779d8DJqA9PUc7F82Q9jgtt4K99tobctkVk6N/FSxwYiJCi88Pvr+0bLP15nLtdTfJH/74QpEKKkTUMcNY1lxjVVlh+Z/Kf3396/LhRx/rtc/L/Q88LB/pd36OOXKw854GgPbx9Tf+LPdqn//3f/9evJoLLbiQ7LjDL+Xhhx+XBx961F9tFRHjIw47SP705zdl0pRfWTtFMYdnbf1115af/ewncva5F8nHH30Ue7Nr+upqq64oq66yoky95gb589uYta0AACAASURBVJ+dtuQvAMovt9lcFlxg/pb0k4y9ZOxZF5Z5RCXAYm2rrvpz5d9y1QDT8X38ySfy2+d+L48+Nq3w2xQrDHKV6x36bWn8njz1+uiLP2uH7baU78z1bTnvwgnmxcNroiyyqLzeb58B8s4/35VJk6+zdrbYfEP53vfma/XZ5+q0p56Vp576nYXGlv/ZsrL8cj+R+x9+TH7/xxcNKBM4YyxLLbaorLv26jLt6efkSb0PH8jz3nvuXBbhoESAmZly0813yF///g/7vcduO8g/tV/XXHeLg43g8/fmn1c27Lu2PKXtPv2M66YNN1hb5tfj/qFGqJrh0sunmvOKqd05OssUa7x72O4O4JrTr/k+Zuo9gGdGhfNrmroCZR1LrrRNAF1kHg6XUDPlHdQhR/ZOVHPIVJkBkLCocjjJzKnTiJy7HDObxHiizjEHzHAS1G0FuG7qJI0odwOxDS0Yxn42JrAvHSKkerP6sT0tFGjG3DlFfWJfOxZPevb1PC6gMaLzEatYHr/f6+hAb/VzOKb99zITTQMR1Q2szQRZzMwNucmOBLdL8h7xZhSyG1AmqJkDkT7bHzqHypTOO2RocE+yEsR4pvPLon4JCDmfkG2TILlmgZh/zoxK0BKmTtJpRhePmBXRNieNO421aAIrE/i4aYThr553l1q3D/iB98mGt6x1SS/wtnGMtEXn9N4O8ATAomW20AUATL0f7mSsi6XfOkjLLPr8M9tTjO5CbD0ijPmNfaWflTTqApRh3+i1nyry8TRrL95lhYvtOXxEUx7gwnN5MIIWseieCVLPc9idr0ZzENRAxJADSlwLDKAWhDkVVVdADrxaq4MH2Gyza+pBLzgFQkZm0+vgZKlFuaIoHKa63lNeDwW5UrtnznDGmO4nSu4FGpnUx7ghK5w7nIzZQHY5qJ9EMw0I2DxrVXG2tpNs/VtZmZX4FdDe5YJCx2yIYwL4emUfRpOhq1XGPtV/yD5g8a7PVJ4++1TXy+khT5iTuC+y2uyrNYQ5onTXbwggmA2g7czU+es6BxGvuFhfXN3botcuKyw26vINydA+qE1LmzsXtCI/XOcQRLT1VzV7O0B4IRMe7HO+BDz0EGTH3pei/fVx6XOgJ1QGTeyUl6ymngwKH3+cd13pdLF+gsym211uwGc4ubAG2hhDR1Bn2xpg3dO3uOiXejw6r33Au79n6v2cllxO2HaWBuOFXov54bobr8X07VQmAha0cP1BYG7T00BaUxe6g6MeKzZ4AOUyr8t6lXoSz7N7ir6hUPjcKjTHc3CN9SNeFWpyQd5i2xeCdnD44bVmdS7Sfsfx2dOkrOOxRavwLNisz3Md1Au60fgWUV+OBfM4eAMHHOQbzwAgzgVlKY1GV9gcX3xm+svkwaTAAxXoTw62Ab9Yd23Nx5XKZ1fZPi+iYa4FLicx7jjpqfQkB6npuhZ7lAnqaddkO519w9oQQJnptmSiK8Tu4LnJ8TZgpp7abrvtZBsFuvgsuuiistBCC8nvfvc7NVD/aQM9QcHv7wMoX3Xl5bLmmmvKkkstUyYL7hs06GA5+KADZZdd+stDDz9sfVpllZVlwqXj5K9//Zu88cYbWf7t+z5771/Atk9CHweA8qabbGzXoC8LLPA9+aOCpPfefc9YMHbMWfL8iy/a+ccefVA+/vhj7d8fSvvLLLO0aJq6HHX0cXLXXXcbY5dffjk5R0H1uHGXysUXjzewwwjTmDNOl5VW+rmstc4G5sneaMO+0nf99ay9BRb8nsw/33zy4osvy3vvvWfHzj//Inn5FYDfXnLqqSfJz1dYXtbfYGNV1NVxsFv/XaT/rjvLYYcfJdOmPW33OZDxVGUIFiNjYPg888wtl156gUWu9txzf/nzm3+ya3DOim+pcJ90Qo8BtqcVHOADWiy++CLyrW9+Uy6/cpJMnDTVjkPwv6Hg8rTTTjTaoe8ffTJdlv3hMkars86+QJ0ITxYjsafnWPnpj38o/XYYUKJWMxQw/OSnP1ZgfIxcM/VaBZHXBFA+1r3dKhjLLvsD+fDDj+TV1163sb32+p9kwmUTvW+6mHACMpODIHSfvXeXtddaXX5z/0Ny0SWXFnDq4MGLDx11xCB1yHzfZAcA7ms6nsUUuL/+xp9k+PCRtiiCfuMuOkem6ztl39DjXIi+r0AcM/PkU88wcI3r4Nw5fMhBct31N8uNN91eJ6nedeH5Z6gz41U5TR0UvkiWcJu1M1LpPt+835Vxl14pDz/yRJEzzrnNN91I5XV9GX3G+fKiOkUIxHAhnr3N1psZUIaSWXDB+eVrX/uavPDiKy4T+m/MWRc0oqROP19sN95wPQWEfeTNN98ygIwJ+Z3vfFv/zWV9Pvf88TWaosskgPDQYw6xto8fOUre/+ADB666eG65+Uay1hqryPkXTVBHz2tFJpf90fdVVvupE+IRueGm20yp7bvXAFliiUXl5Zf9OluNor9PTHvGgC/keIP1fiHr9VlTXn71DTn/kss9Qou1RBUzFOlee+yszp2F5Z57H5Q77r6vzLnj1eEy49Pp8pbyl/qS2urW2+6Rt/72v/a8np7DbAG4SgH888+/XBbAxbTN3ftvJ/f+5mG56+4H7NpNNlpX5pvPX0w/v/796le/ojL5ZzuHuXL5pOvKvmPIZklfjgXd5mMsspYtopqeOpNbKWaq3FkUuZWSXYQieMcsl04AW2sEUH4oL/W1qx6dz3LE9rFYcP9yWShoFMRFuHdGvO6MOqfKlC9AvWKrB8G5A+XGKILb9ViJyoI2anTi+cde+mvZaJ7n5Mwtj5DJqjNs8dv2NLn5oJ/L+7euJ7uOnCEz0C4W6iMvlLs3WlR6wUJSGn701NmyxZCr5ZPp3qdjJ9wlG8/zWxm72WEyJXQpvc3bjb5ODl7pfbllnT1kpPLgmEvvkI2XUNO2DQRfv0PW2e0k7YftMm3M8wbw5bBg7NmVeXNGnCTOiGuserUeYyQZqbBzDj5fJq07tzx/yY4y8mY4IphmLbLnqdfJ6os0+9i791vy8J6HyqWfqkPGGK4GxsBRctYaC3kFQ6XL9OfHyVGn3CzTrRubyuAxu8nSH94rBww724wt+2zQI6duv5j8ddKe8vYaE2Sl+TFLKuChgfrRS5fLUafdYlWiOz67nS7nrP5deXnSHjL6jgSWoXtmP0CGnbO2zG3M8n71fkv7MPwcmaH7Pvv3TJJVF+oytn0Gy4RPPrVb+h9/taz6P3+QKQcNk7vhgEIX+g6XU3deXj76zWbSc57Khh5jqvUX+50n49eZR164ZFsZft2n8qkZc77N45Dz75D1Vc7O2fJQmfLZp5blZMaj/nfs+LukL2Shy/g/mHaObH7oVLseHxpnRg2sY0nou0U7mjTrQkO94LhL75YNl5zF8588WzYdPFmOmnC/bDLPMzJ2k8Em26ZXthstNxy0orx/Wx/Z8yQFMyqyR1xyp/RdvItc//lu2eXQUQbyIH+zq5IdeOoNHfJl/f3LfXLw8DNdVjDsPcfI2avPLa9M7O98bnyUr3uMkrGrL1TmZe+37tb7x+q6qjzsmSIrLdB9bB+9NF7l9Eb5vPfBMuy8Pi1ZuVvlNfrQKXku+4099jHZEmjw20whh8UdedM4HNY7DP7+J90sq333Oblyz8Pllk9maNo1QPMXcsDZ98h6c/9WztxskExSG+HYy+6XjcGnts547XYZ++6aMnjpF2X0hgfLJDh29JlDr7pfNp33WRndd5BMNGLOlGE4NvvtsuqOI3QtO06ufGATWSzPkddullV2GGEZDwWIFQ0TQheApU0Wd9yZUPqYqX8AvIwO9Y4dz75NDv3RK3L6ugfKRHtDhAYxJj4km833jIxa/wC5SjuA5/dMelg2n/02WVn7dOzlD8pmS3UZ/6u3ymo7H6/n9f7W+d69/yQ3rL6rHD/9E5unPZMeks31Gaf32V+u1Oei/S3we4MD5IpP3MmMT8+UR2TL+Z6WU/toXwDIzJ7RGdozUR7bfD6Zdvr6ss+V6sCwobqt0zPlUdmq8Xzos1flupV21OdP12sBkofJ5Ec3l8UzzV+9QZb/5XBzkDDaXee5063hKOU6l+hZQFvqT4mC2vrqRYNnYu4NmypPb7tEnS+vXCc/3Xq4TFeHjK050JXDrpZn0zUfPnqyrD5wgjr6nD7HX/9b2W7+aXLCarvLhE+xJcuPj7gBx5+UkavsKUtd/YRss0z3uff+IyfLyrtf6nNcxzHbiTfJH7efX54YsZLsMl7nANZoyg3W3hNulOe3X7L2+eWrZemNj9O1d7quW3+QHb/f/TnvPTRSlt/lYiuK5zTaQyY9O0zWemeqLLzu4XocXNHpuOdV8ruen8ofh/9Y+l0AA/BkufP1nWRp8gm6+ZVJstAvhsh0OD7Mw6k3mszHHPcJUOxBn/3OpHksouzfbftNZHoW+8rmi6eGzwIo18hW2xBoA2M8pKTpWvqEM8fuix+HHnqoHDr4ENlhhx3lwQcfKnOT1155xRUKlNeYNVDedYBG7R62wRIon3f+BRr5Pbd40e15kb5RBLh2wfqD1GZ89t13H9l7n4EGqp94wsGdfSLi8+gjD2hE6Rk58MBDCnAHUD5z7Gj537//XXbddXe7vADl8RPkkgBnTo/ZZPToU2Uljbqu06evecQRZJsjckwHKOAdMGBXGTLkKHnyyacKqEOkF305DUD55ytI376bFqAM5u7ef1d99k5y5JHHyuPab3wQzbKUT40gEKT7YNRpsM8esvXWW9j3K6+cLFdcMcl4ZZ72oM3JI4cbUN5ii37utdHn/9d/fV3OGHWyguVvyS4DBkb7s8nBB+4jffqsLWeeea5Ggx+0dIyFF1lYju8ZKtM/+Uj2O2Cw00vHDzD802UdKOOYpV3o8WV/9EOLIF999bUyWaOtjE6BuXj9zsQrLlLw8pIMP+FUDqP8terIBFdWvMvlDP09/5zRZux/qNHZIYcfY2CbIBoLxXI6xsGD9jMgfeHF461NOAvA1481mvzGn/5sUQikNV5y4dkKOl+Wk04ZVaKri+k4Dz9skGY2vChnn3OhtY17AZRvuPFWuf7G2xqK84JzRxWgzAGw7z9TZ8EB+w20w8+/8JKMOuNco3tO/91skw1lk43XM6D8wksv2bW8n943tjvooL1l6aWWkIMGawYC0uYLjTqdXXjORhuuq5HSPnLOeeOsj/Qs7rTDNiqzy8vp2p+/vPU3PNHm3Bab9VUnxKr2uNvvuEd+fed9RnucW0AjxIMP3kceePBRdRjcVni1xeZ9NXq/iowec4G29ZZdv89eu8kS6oQ5+tgRZmTmlGHz6Kn84di666wh66+7lrV10fiJlrWA80jnX2SRBWVPjQjjc7cC5bvvub8ovuE9R8mfXn9DnQ+T7XrIOKK3+GSa9QwbYlGAT9TRM0r7h7/4oG8DFNzf+5tHtN0HCu9xDu3h3GKLLqSyeQbyFItM813HWTdS2VIGreAW5h6VeLRpwFqtduoven8LIRPfYe/kxTfLBL6jrU911WRKtyl+5RF+I6qNaBEj2AQ9DuxdTtoLe/5t9GsVyyNdWA2+N95TjUUp1gADytbJGE0x1DAQP26gwow42mwKUibcqeD2OQO3kzUSaJ9tT5ebD1agfMu6sksA5X6jr1WgO4c8MXYrGTJVAdK2p8hNB68svZ88UzYZfLUt+MdedrdsooDntVs20Pumi2EbPKv3kXLF3RvJErN/INPGbimDpn4uR+hzN1FQPWbzw2VqQY8wDnKkJnMmhlcXvXKSQ872E777uujpsFhu6queWEhpK+m5fB/5ybdEPnzuAtlvuGZwAADhehWhPU5RoKxAcdL+PXJPLOy7njBVVlvoLXloDwWU2u8+R42Xfj+YQ164qr+ccYcqtfWHyak7/lR6/3GcHH7KTWocKlAeu7ss8+E9sv/QJlA+bYcfy0cPbi/Dx+lqYJ3fWA4ZvZtde8Dwc8OIatGD45dNZPAZeu03RT7SZx1mYJqf/aXn/HVk/n+wHW183aFyUr9vyh/2O1wmqHz2Hz5ZVvufP8rkQcfLPUH/XYdPkdXm+oNMPrhHgfGn0v+Ea/Ua/X3AcQUoz+w7Qk7fdXn58L5NZdi5MxQM+zz5/Ist5Ojx+8kPQctnz5Fdj7lagRoMIk+xHnzxXbIhQM/mCjTVyWBBRQPKxqhg7rYy9qaDZaX3b5E1dz3JIzhheDUM5U6xKEfcvKB51r6wO1CuV/WTM28dJCu/d7OsvvNIf37I43FXPSCbKlAes/EhMoVGXr/RcuPBCpRvXUf2OBlR5dnkiHEKlHU+ndfvCLlRnV29YZhjT7Ilj/geZRyDebLnqdfL6t9V+h44LHgQhkKJVoI2m8ngM/cMPl8shymwzVC5zxGXSr/vQ/4GyBl36pn1IH/LyTf+cpfK21iLnDp1N5VDxgxU2brLAbBhM8jWwdJz4boqKzh+lsvcej1y8nZzye/hNClz898Q3R4QPKR9VzkSQNkYXr+HoQ37aMDJt5jD4MPnzpa9h16tEeTP1Rj/Qg467z7ZYO5nleYKflUej73iQQe+CoYnF0ec8+i4K5U/S/5ZblxtFxmueqzXzONk4sObyJKzvyY3ropjQArHyMRHNpX5nhkt6++/tFx2/6ay9Js3y6oAxhj39qPl1kHzysMKLHF9LRDXHHvHEDtIAz62ZC3kknQywLrUn+WGFXX+W+rpcQogN5OltL83rKzHkN04c6hMeWwzme/p0bLu/pN0/AFy1z+oAH+TduOjgurJjxjoPW09BbeKjDBnhulztlhSwfLKO9qYhk52YHzaOvs5UNZ7tlRw+8Hjo2Tdfa9SuvtgeqYq6NXrTtHrroosE81pk/PvGaI6QuT9J06Xtfe5yugWGEfveUy2nvdpOaWP3mNAf3s5957DZI25XpHrVthOn3+sTJm2hSz1JwXG2x6v66Qqjx3PkruHzCu/+fn2crw2ZtHUtD4Wu5JIJtay7HQg+RtrKqM7FM1gxy4X3ydHrz6HPHLiWjLwcgX6u5wvDx29psz18q9k2S2Gm/286yW/sWseHrm6XqOR5F0ulIePWUN6P3KirLHHZQJ/wgk3PifbKQh+X4+tuvtlYhhbPyNv0uMKoEestJtMYLqV7CqXPnqMrPHPX8kymxxr4NR0lKV/4usAuezJY2XN7yhdHxkhy+08vjgG0eZulz0mQ9ecQx48fkUZMP4z+WzAeJk27BfynRenyhIbHl2j4drOldOGypr/nCqLrneEbzFDXRNE64NIimxk8rM9BpQXWvcwdZqGC3bPiQqU15J3pi4ovxh8ioHkH752lSywtoNpGXiVPDf0e3L7IuvK4fr7s5C56kNyGSxSn50YehRA2d8yRBVQL+CWNJflAMpM2SrrXSrG055v3YCyL+I1vbTe40p2yKGDZbAC5R133Enuv18jNbbwV8P/issRUV5Dllr6+41ocIkodwHK559/oZx11jmliJX1wQw+fzomile+bqYO49z+++2rKccDFTAfoKmmj8f1dVM+IsoAyvvvf3AByjAoAZRXXnklWXW1tYzRAMpnnz1GxilQHjcOqadMVVWgPEqBskaUAZRtb1RyIuy+W/8OoOyLrkcdTznlRAXKy8sGfTcpKWY4g4gygDJSshlRZqGlNtDC70suObeAgP/+7/+SgQM92m5KNV5ldeIJPQYit9xyu7KHF30YMRzHfyRbb7uTGdn4jNZoMlKLjzjiWPfA4HUa+m/gHgNkM42ADth9X4s24tMz7Gj5iQLlbbfvX4AyilX96IffN6B8zdXXWVoyPi4/ngJ71eUXGng8/oTTOvji9PGok8uh8xqRZESUAYLXWnM1Of/CcZoK/UgBRwDKW22xiWy91WYKfkfL7//wx3huTbcxIIbUHv3vogvGyIsvASiPruAUBsfhg+T7Co733k8dKPpeiKWWWlyO1GM3KEhGVDkXVANQRuT01FFn2bMsKmrpJZ9rpHUHWX3VlTVL4jFZbdWV5LieEfLWW283gOMWm21cgDIiyswaIK185P45+IC9rC8AyrYvNmhJJV2dC25wb9R3Xem7wTpyNoDyS68UegJs77fPbgaGb7/jXnNC4fqjjzhIPvn4E1M4X/vaV2XkyWMboOrYowZZP04+5axy/KgjD7JjJ540tizQjCgDKEPPEbzyLyvVZ6D8soLki8ddVUDrNlturGnZP7a271Iwe8+9HvnFp6fnSHlDU/UvuXSiAzD90IOb9RaBMs7/QVO7J025wa4FCLeI8n0PGwjn3nKTN6XpbgqUF1l4ARk+ckxJo0bf54B3NbJJMkBGm/xNAIy2sFeeMox7+UFhLl7HxTjze0bsBy5pSmGYtflbMky0YQB0nIdc5FTuplPRdXcuUtiWHaMlsUNyxPg4fEGig8bxhqZe63uUc3TNxpkN2Bh4m1fHTNDIrhr2YzYb4lFgNNivBZTllzLmpgMVwNwqa+1yku0bRLX1fmf8SgZplPjmX+wmJ+i9BMrywVMyZhONHEY693ajr5dBK6t1JQGUpyhQviyAsj23JPEVnI+OkNaFaRwD9FF8z+Yoj9nQkdIKipR9ourEgF4AYLaUa9VBW5wkF+6xvCi2A7qTq/Y8Vu5ANXlby1QGT77WgPLkAxQ4EjDsNVbOWXNuefnKATL61xsqiNlDlvnobtnv2LMitbqX9DlivGz3/Q/koYGHKtDoW4GyRZSjl+v3yGk7LOtA+RKkJqITAX4Bqns08hvRBh9qy/C2+38sipMVKf9OJh8yXPsYmTTrpbbHQRZdGMxIsWwoRIsDKB+s98WaI3uM0bFphPrKXWT07TMqUN7vWBu/GUIbniCjAJTv3ViOO1sBjaVcKxje5CS5YM8VnJb/elou2HaIXKtGmFUw1n9HjL9bMxc022DTwZq5gLBM5ZYDEvzeVs682YHyGrucqHrfD/OVbE3nklMl2yBNOekGimGYuqWWwY59N2CznZx1mwPl1TTiaEA5HtAGyhawUKBsEeVbNaJ8iq7P2vThiCjrfLqg3+FyA7bHABTr+j8HC8PZXnjfG797OGImHzBU6RtbEtpzViP4p+34s+Dzb92JUcCrguixCqIV/O4/FODXDTFEkVf+zh/kashEyVvHtQ6UAaDLlFtf299hOfnogW1cDrOsfDkiDCa4fLmYZroTHMdxOxdgOeQQRvKAU271yLrqh99dtLX0/Opj+VBTFQ6+4D7pq0D5jI0OMmB87BUKhi1CTKAY7UIfbH+m/HrwSvLuTWvKDser3G03Vn596EoCrfPajWvI9sP12A5nyh167L0bV5ftX1BQfOjK+h3nFDAZOAO/vX+NUTTG5OP0jWv+f5+bWft0/vQL63W9djhL7hyysrx7w6qy3XAFY/r7Lv2N/r56wyrSz46drSBSr7kR1+j4J2p0GdFfAGE6ChIyKUB5XY9I21iGIQI8rzyNCPBVM+Q4gmkFs1eqbBAog/aPn76hRomnGwgCUN5an3WqXneFgW7t/Y7nyL2HrSKK5/TyJwwQXwmg5RNIeq5+TLYJoMzjvVQWp209nzx1Sh/ZSxQUH7GKvHv9irI1xmcFKSk39ZVVLkZV/5foZYhZScF2iWs6nbFuRJttB7rIzjLuwSNltXevkx9vPkzXMVcwPddOk37zTZOT19xHLpuxvYx76ChZ/d1r5Ud6jYFEzKnx98sxq+kWsh9tIcfqmHtu1MixRYvfl0dGrikDJiBirkAZABqR5pV3l/HI0DKe95fLHgNQvkaW2kjtxpSubbbHgEvlyeNWd7q+/4gcv1J/GRceC3UjyZVPHqf3Xi1L9j3atrWgzyNv+YPsMN8TcsKKA+QS6uaZu8nEp4cZUF5EgXJ5TsiviwoiygDKUypQxvm9JjlQnqJA+bmJ8tueNeWdqxdW0KzjgsebcqbXmr62aRIHwUL7jS0OYQu29k4bUC51i4JxwbtZAmVXvnxyc+8rm8jGZtvDUkG2X23njXy95NAhHlHuBpRx/vIrLtPo0xry/R/8qJF6fcAB+3vqtQFlBz4rr7SSjB9/sZx/wUVy7rnnUyrNkIWnl4tILkjDfptDQK/Zbz+NKAMo73egPKZAGX0H8OPekIcful+eeeZZOeDAQWU/xFzfnksuuug827v8y222t9TUFRQon3XWGTL+0ss0xfnysp8P/Rw16pQSUQZQzp/dNJqMiPJhhx2pEeVnEr28+NMppypQ1tTrjTfewh0HASR32nF7TUPf0SLKSJWm144plXAJo9gRFsyf/GRZGTGiR2k1QT744F/qqDhQjjlmuO4DfdpphNRrHcNIvWa5n/1YfvnLHbVAhSuf//7vb8ipJ4+wCB6jxOjkNVOv0HT1FzRN+QQrcMHP9tttI9v100Vt+Ah55jnsJce+4xpRtr0Wxpvemq68TIooX+tyYka6ZzFMuvJiA8rDR5xaeJkVFOUsg4Njjx4ii2oK9X4HHiYnjRwm72p6/8iTTy9tw6xZfrmfWkQZ+5EB0D/68F91f15MDoL1iy8Yq0D5FTnlNAV5UcQA54Ydd6R8/etf04jocItKLL30koK9yDfefLsC5VvqgqydNKD8ymuaen22jYvjA9Ac0XOcnntJrr7mOhmu32+7/dcGtlkoCuNF6jUiymdoxBNbAkyGkTCse4Moz2zzwP01pWbJxeWQw4ZG9D8WzqAtns+iUviOtOu+668j55wPoPxqkT+kS+8+YEeZOPlaeWKa7/1dUlOl992rv0bMb5ePNMUee5XPvWCCjQ0f9HUr3Xts0eOxF+he9b/K9+afTw4dtLfS+lEd1+22Jx593mvP/ha1PXboSHW+VC8t6c5qy4gmI/X6n/98T+aa61ty6ujz5P33PpBvfusbcvjgfeWful1irm9/y8AswLKl5Cvg7Ok5Ql7XdO1xl04qvCdQzvOvp+dwjTwjrV4EEWKkYP/xjy/Jootr6vUu/eQeTb3Gvwxu0f/ddv6lAuUF5fgTVa77hwAAIABJREFUx0ZGRjh4QgHjmlzAj785T/E8WyhN3/gEYsTbZFwVZhsoZ9kBfRgJpvy3QTMLBsK5xcgyUINlbqjuwofPprGPtxGgnRkRve0G0nEfHGPtNcDpyvdTh4ERk3QKI8oNCFnTkjNPaOrh79EEypp6fQ3DA9ucIjcgUnZLH40Mq0EjR8rl920k8zx7lmx8yFQHMPqc7cZcp0B5dpk2Zgs5eIpedblGlOf5WD74xjfk7VvW17Rt9X73PkIu12iyZbYaUI5rEX0GQI/nOj5Qh6AZeLm3xkg/4JasjbB9Sb6D+/j8/bQOVFisi1Fl7FHeWNOPd/npB3L/vVpPYe2F5K37tpDhF2gKraUCKFA+8VceUT34eLnPgEwv2RmR2IXf1IjyEAXB+0rPJX3kWy9dIkM0euxvKAdQHqdAeXZ5/qrdZdSdfeXQMRFRBlCOFGJE7QwoP6CRFoLZXhp9RpQYQHmYAuVum5PDOOlzOJ7xL3noQZHVVl9A/mqR6QA6bPvBnWXEBDfWbJ8maajDK0D5IESPIxyyJ5wAi8o/7t9Khl/4qfL+eh3/7zXi2SP3Rlr+F+sdL6cPWF7+dc9GcsxZmiKL9Gptr2/PVNl9ufflzjs0ILn+wvLGbevKwJM/k+nxbtyjLrvX0vLHKFCewueBpYlxM/8DoBw2eYffoMuBlhDZ4BNQDoOugCDQR4Hy7YdUoIwimC7qMlQjlki9HrP5YfKr2Afba5vT5FoFyh8oUN7jFHXQq7wdfrED5Qt3OkZutToEUelan42EEkv/hxMHOu5kz1iYfICmtqM4Z4fgi2YsXOZOF/VRrrbGgvLXBqA9SHouWlflj5FmGq6RtJmJK7MCypBDTaV/oJ+MuNSjS40aA12o2HEo97sNlPHb+hFp1+GkwF5M6GEDyqfeJmt89y/yF1lYvjdzmly802C5+sMZMuiCe2XDeRwoT1KZOe5KjyiP0qj+1QAHIc+2r1Ejsoggz/P0GFn/wEmy7Rm3yqE/fFWefHt5WUE0nXr7EbLtWD228nty4yo7yXDdXnLHoaspUP6F7HiC7rfXMXjtCidaqJr43iCkCQQsbltfvBPdNRJVdLTXpNtQjSBrdDuixf3G3i5DNBX7iX+sID+XG2XF7Y6Xfmf+Wg5b5T2NBu9g0eBhSMMGUO6L9HJPmUU/WV+iAOUNlF52XqmimRBbLPW6XL/SzhZpHxZA+VRElAGUNcV6q/n+LK/KorKYPCGnWQq2AkE77hHlKwOc7XT+nXLEKu+q/SWy5RaLKaBfWbZRJwPSevHJQPkKbE3RT28Fyk9svZT86ToFx8+PUaC8uvzz+pVl2xEAylgfYa8GDQN8OV29oBXXXtqlXN8d80R6cpK5jirYxkiytUdu+O0vZb5pJ2kU+PLSb7f3aFLqNc9tK/NPO1lW0UgxRaL/+AcUKM8uj2qUecCEAMrzvyEvy+KyhDwqJ6y+h0xQcGuRZk29PmHlPQwou2z0lwkZKAfO8IH31ojxwzJ0jX/K5MmqgbZbQl6e+kPpe7QCVPNbj5TbX9xe5n9CI807jav1GsJJY3SJp8z8YkABygsrULbaFYk2LsUBlP+pQLlPRJRxzcAAylMXkrV/d7k827O2RpcXkT6H6dxQPWj7odmWTWmf15kHfNuJcTMBZVwz7zzz2rXOvzoT8LtZ0yVFlDNQnlW1azRVQWcDFxThqY9TUoHZ+g8gmRHlBx540KewnvbXKPWSKy6fIGsoUMY+ZBpMaGehhRbU/ZcLWpEvAGW0RaCM4loolmR9ioeecvJpCipe6OgLDT/f7B5Aea89Zb/9D5JHH33MADKrJoNgjzzsRZtQpIuftZAarsW7TjzpVLnlFk8xRUT5rDNHG1AeP/6yBPq0eNbpp8iKmnrdZx2PKFs/U+p1f40OAyg/8eQ0f4TtL/bo0imnjLCI8lNPPdMYy/wKQOaddx45+ugeS9nGWGCYs9puL1Q0iM+hWkxs/fX7WBT5A43yXnHFOLn33t9o2vR5DWN95PHYo7ysPPusFlIKviy22CJ2zdChw+WVV+o+8KktoExFUYHySAPK+PRoGuxPtPDadjvu0cgS8IjyUXL11Ou0MNS1JVJKsD9l4rgOoIz2sJjDsEK/cuRr7u/+j4w+faQV0zr/wvHSf5cdFAiuK0M06o29yC7X7hTAvuklF1vIvr+uqdZv/+MdfdaL8oDuowUI5HgAlP+igG/iZI9447PBemvLclpgytKsb1C50HaXUaB8+JAD5R9vvyNv679sYS2zzJI2jtNHn1NS4tEXFOkaoBHlSy+7SvcmPy4A+V/X/cVDdY/0zJn1/bWbbtzXgPLYMy+qqddWOoFOB6ZjziYEyoOGDHMQFAqhvlPYiyt4oR7dA6wFqlCk6robbjNgi35/RwHplltsZGM9QSPG03WfCdraXoHxSj//mYw4cYzuRf9E0+yP1MJbT6uzwQt04bOgyuUhCozvuOs3FonefNMNbN/yGWdeKH95U9tXcI8PU69ffuX1Qld8wZ7im2+9q9AfIBlR5SnX3Cj9ttnMimtdfe3NwmjyNdfeIttstbHcc99DtpcYNIEuAVD+TNOo3/qr70WmZfH0M7/TPv+2gNCeoYfKa6/9Sa69/lbZb+/+lnVx/kVX2J5xS73WiDL2KZs8pOj8gF22VYeMA2WgHGYJwONCZ0+O5mbgnJ1aOG6lTLLihrMoFuG8ELvsu/y2q1HnKtbUcdnp5CSoKf3UcWyTVa+pQcFOPpvX5pR1RLTbQNmv7wTKOD55YqRe6xW+cHYab53gspdYRBn7Q3VRLSmdKEikbbweQPkzBcpXGFA+U4GyplnHdtVex4yX+zeZR55VoHyQAuWjDCj/Vqa9s5ws/51pCooOFzn1ao0mv6cy8R11oGkhOaReA1RfpvuZ28+VN+TX6+8lJ9KJAOKFEdMQ4q4/PK3Lqg5HaitBskX1VKch/dUqWFtk+RAZOWk9Wfhvd8reWq9y6Pj1ZIH/vUv2PepM2xYCCvYfqUB54SZt4BD56wMKSi/WOSsHSs/FBMq31KJbumf0nDU06jxxd91TqhHlfweULaKsqcg2Jo0o52vBkC7gSWZqavWFmlr993tkv2G6x/Zc/16i0CoB/XuukJW/pzoMGRgf/V6mDBmhYB+FuZzL/Y/XNOtIvb7Pjm0kB5+hEcdez6hjQIGb8qA/gHJr/OoRMtn4y9195cgzP5dPLLV6iIy6fkNZ9K3bZNOBM+XMmzaSxf9yq/TpP1J1m5tSx1x+r6fab6Kpy4yAkI8xxl4KlMfmiLKlXtd5QiOrgyRheM0q4bqKS4AgYy+3P9Bqw98ElHdSB3VgVwMcV+oe5SVUgLrMkzewR9mA8mxy+EV3yAbYo5yvkz/JQzsfJJcEcKY9tttJkdqu6e/3MfKbHHQiCoQv0bRolcv9h+rWhvP0+98jemxsTEBZ9zvnuqpNxwFmfgsom2zZBPMI9AKUld/KlEMhKygQ1c1T02XyzRIoxz5Gs4wNBdV/lomg/1Sf73YagPJzcqlGPLcdqIVLnx4r2x0+RQ7Q1OuNFCiP7nugAb+hVylQhsetQdvX5Na1BsjxCkqGaprxZvM8LaM2uE/WvmWwrKCZAaPeXksOXfoF3fd7sCx9xb2yGYC2pS5/LsOuVOfNkjHuD6YZAIcTx4rxYT0q/rk2UHY9Yx8A1QZJqox1ZPi0SFf2C6+n/b1tsPz83Rvl9LfXliHLvKB7lw+QpVXmcgTZ9itjD3Br/DevBhCsQBoguHUe+urVG9aQbYd/YvJhEWSkXueIMiLH538u+xy2kmhYWVOwJ8oxEx+1PcoOlDEReuSaxze3tOnlfikyRfcZ4/sK22JvsY+5pF6v5/yaObOfnHvXYbJyr0ctCn45IrFI6V4Se4VVL72vUWm9diL0fRSOJBhrr8smqUFzru85qGOsMBDma3B2mFeyEyifbEC5JGaUCzCO4Q6UnzwpgHLw+YTr5PfbzidPGlD+TCPKETlWZ+FBx+hWuUjBHnptTb2+tDheCJR/JUttrBFlAGiMBfOh9wly2x+2l2Ven6LRZpGbft9Pv18ty2x4jO0FBlD+tQLl+RQoL7/zuJKR5GOvuNDptrtc9ZSnXjciyk6cMJm7AGWcZ+q1RZFnyEm3vyo7/wA2sPLpg4dk+E92lAvQH+Vh1grkl9GbjosAxLTRDSjPq4VlMd/Tq8pcHbizrLajuGOuueYy90Y3oEwh4F8KhhtLldV+3jc9Z+Exrafnaur1zgpKHrDUM1eHfp5A+cEH1RUdZ/BnkUUWUaC8gPQfsHtElHtrOvOKMu6SCwVA+XXdj5j7dtrpo3V/6/ONY03DzoHkfvvu3Ygot1NAH37oNxaNyfv4ADZPOOFkue8395f2V9Co75ljR1k0GWA5TwqkXq+44grSZ92+VqTHPjFu7FE2oKxFuZ5UoFzTMjziA6C8wgrLaXo1os1UiLPJ9xaYV435eeWoo4YZiCaty+SMdGqM58rLL5F3FLwNHnykAdVjjz1CfvzjH2lEek8V9s8KaBgxfJj87Kc/MqDMLRTzzPM/gurWF188wcA1eTJ16uVWURoR5ZkaHfZqm73EgPK2W+vxE+W5P7xoQtYz7Cj5sUYoCZTNI6fHl1XwTKA8RdOvSXvykanXJ5x4uldaLIa+R/3N+62gj8Bgo77ryc479ZMx6gB47PFpApA/XAHxxImT5PZf3xWGvadYQ+rW1NRsVFT+uhbyQqox2kJFa/Q9/IWWeg3+5w9k4a67f6P7qq8tDqDvL7OUDBm8vwHld95Gkbq6eAFEZ6BM0LTv3rspvZdVID/UHBjr9vmF9PvlljJi5Gm6l9cBHq7dZKMNDCiPUaD8YuxR5uu+EKHldbj2wP0HakR5MY0o9zSAsldydG98flXb+us7UG5/3nnnXRl32SRzEuCDewGM33/vXdsrjYjmbv23lyUXX1SGDT+5ZBUAcB191MEGpBFVHnzw3paifeIpXmmdy/a+sUeZQJk6BOO+6RYN++gHWQzrrL2aAeWLxl1pvFpBU63PPW+C7L7b9po2/4IV/cI+5XvufcjAsis0lTkCZaNj8EIf8syzvzewbRXcsTAHUL5E9z/jOXjeI489pfvPXxKAYYBk7FMGATJQ7q8R5QyUKZuexREF9dCTqPpIHpHOVLz8TZkv97ZrLISbk3MHEWHwkvwsADqUeq1k7dsi2C5lr72om9PJdD/fj8xqmjXqnO/JQJ06xyPgkUoessvFoUaUy4grX4rWMyql46JA2fcoI1I2NRDwTBTziojyztijPPMoufw3G8m8AZQZEGwC5c8UKN/jYOiSz2WPQT+Xd+D83Hgj+c7jZ8klsw+QQQTKusf5SBb+2gLPjSiyLZxM/oxxzAIo0xz14K/vQbaU6QDFjCbba3jiFTx1j7Jev9/ZctHai8nf79Po6QUzZBekWS/8V3lowMG6t8wjSwaULaI8XPeQOkf6jwiAiZTlGftpRG8djeiN04jyzVEhXDuxO4CypjC3gTLTqTG09Vrp0SZ/XYCyCzaZ6n/R/uqLyD8iiryLRsZXW+hv8tDeSPUOdwfohibXw97kH8o34Rzu/Wd5eCD2nSoI1kJdTRAM2fyTPDrwEC1Oo6nR2p9dT9JiUxpRnrj3MXKnMt0K7G84Us7afQX5110byJAxAMoq/4dcLL9af3F563aPIg+6WItjLfGm3LLWLjICaZsAylfcF0B5kKXRxnSr47IxRur1e7FHWTNh/tOPt9d5PeeO6QPIR1zlYsbr+bcNlGPbEYEyIsoaEb8GTiz8t+0oud6Keem4T42I8v/D2XsAbF4V56Pn2/12FxBzEwHFjl6jaO6NMQmCESmCghRFVASWvoCg9CZlgaUjRYqgIkrvxRJBiiBosCAQe7lqIkaJJsYobXv5z/PMPOfM+b3vt+B9cf3e91dOmTNnzjwzc+YYUH7bWj8qn97l6HKn1Qn+833JboDmvzCS7XG6AeWhIaL8pnx7vxhH8/B/fMN1yu/Di7zrybfaOBuP7mM8ynEeAOWOBENavLMPva5AGS9FvIvx5Bnvt3B+8cq+h3g9vcjoh2TIm3VgUb9QpL5jgsuz7NmooWcAKL/F9q9fvsuRZdncW8re/zC9fOeid5Xfbnt32ep52JPsHmUCZQBd26PckgWiSJcZO158Vzn8jX8qX9zwh+X/vX+bUu6wsOqfnWsh1q8r/37uV8sah29T1njkPNuffCM9c2gVu2Z7k+86ZP3yl+z3o+W2DQ142kZUz1Mxjq+aR5l30a2OKvo1aprMj+1s7T0CHuM3WXttv3T5koVc/8xCxo94Xfm3c+4vaxyxbVnz4XPLWz94A0HdPO0vTqHXLC9onvcoI3kZWgEvNADv2Qa8AXgFlHuPMkKsP2RZSe8oR715snz77C3Lb9/71fKuNRtQnph3Y3lkO/MMmzd4ewsDP/5GC83+61+XL6xnETHYYmF1EShXoA5nwYRFaJ9te5mvt3weIddDLy87I6zcwrhJcyT82qGcZB5ZGXu6eTsQAlX3qwPYHnCDe2Q9jznfBqcHyumE1apPrjCg/MUKlA1Mx17+csoXyo93EFBeWk667QcM1z7tTXuXFZ+4v8zdaJIh2I/t+Eh5z1ruUQZQxnpmK0kLvd5qrgPl+Ew/7fby051eU35142vLFnOXWLk/LbNf86ty87pblaONHsvK6eZRfr97lHe9fLAdJ4wDlQcaUEairpqxPAnbukfZwPRLNzWPMogA/t1He5QBlM1Y5AleuDf5+ydsVNaA3jX95+X6l25aDrd2xa4Y0o2ytc4TFxYOnF0E4Nvaa78wMJvMSr41Eq8KKDumC6DcjpVQ6HI7C7jjB1lZxwJl+SWwhoZnk89N0Jt82KGHWOj1LpbMy4ByeJKliF59FTzKby6vWfd1Xej1QRZ2fdCBB1SgjPewRxhAGaHXF1/8iRSq6C0VgNJ3B8rN04rf+++3L4EyPMoeeh3A3f6CMADKCL0+5JAj6N6/6cZrmCl7h/fvYkf1/CbkgIVeB1DOHmXcxMJzztnwKP8DM1eTOWCtjNmB0GsA5aOOOpZAuZkJXeE+88yTCZS32mr76i3G9R13fl/ZbZedylFHn1B+8L0f1Ha4R9zGLjzKb9t803LowQcY0L3Cjq1yr/imm25UDj74Q+W88y4qd1vWboVoIhEXgPL7Yi+yjB7zLCT4Va9ax9q5b/UI33LLtcz4PM9CrJeb99MTdE2a13F7C7025e6kM8qPbM8n+iugvOPsvWsfKlA+4cMFIPkm8yoPwQKTeZknFsBxCIzzUTUa53PPOsVCcv+iHHCQeYpi/E875QQekQE6IQSV5x3H/uDMz7i+95zdylvevIFlyr7KElIZOLLPZz514YhHGUc0zbdEYfQmxT+AYQBlZHW+3YCekqmBhz7+sbMYnnzuRw1ghlBYa601DHgeW374IwuDs7FBOWs+7/8qJ5w41zKtf9uOwfIM4xkoy6PM/saZ1NrWKtod8EGEXr+iHHaUJ35QSK3a2XkebaHYwoAy/smjjOcWGch99NeP8ZgEtQGe5B3e+06GXX/zmw+Sf9/w+tfzSKgbbvpC+fbDnogO9b1z27cz/PqTl15V9tvHjv/6F2S7trBrzi3f6/NBMxIwmdcJpzL0Ooc2o06AeVx7qx395ED5uvK///vH8uEjPkSvLzJOI6wa9MQRTwi9/tpXfcxwbd68I+gpviKSeflc9COSKPBiQZx3/OG2l/nX5fIr/dix/T+wmxmg1iI43mSjDdyjbO1no9H++Lvnbu9j6PXpZ13MspQlUeHTM3A0WAhklKv7ah/mnMYiW57ZxoiWyNfFNwLK6IdC6LPVlGNgZSwz5UB1gA8m7Yx30dhDqx2waO7oHredmIxE5It4Jted3xHP1fBttD2iHBTBoDly4/VX+nSbSkcbOafXQ9cAlBkCzb3Cynp9bvnSIR56DaC8xIDyNQGUtz70VvITqnn/+V8oh46EXiO89sjy15ffVbZ+Jfj7V+X2TfYqP4dnGc9a6PUhBMpf8QzZAOixWNdwJdBN/JCESFY7pSOhww6KI6SVoNg8yCaTHKAo1DWACvl0whMpvfx35et7HVKuRlI+S8L1kV3+rjz9NcvY/GkDhVbuHqcaMIHX1cKT7yWYtxZYtuqzd/5bD5n+zH7lhAyUo4EeFm2h1wDK99g+ZoVT133H1vq3+R5jT+aFLKLo0RRAWTSItRMZqwmMLTHXNeCzTY8vZ3K/s4VoXibvNCcqKBlk/WA58VPu/T7yzH8uswG6YASwjNZM5kUs44lfXNExowCA8po/Ltftc0y5y/gdeGTZVqeXT8wxoGwh5Yd8dGlZaBcP+riBw1c+Vu7cYu9yloHs5dudUz4HQ8vtxj+nIqlb71FmdnVn9DS6qNaA8pd8jzL2wnvkoBtdfV4H0u0YfSow4+8OKqgyxpW4wf2JHdseZXqUR4HyBdscavwa+9h3OK984UAHyvuebRxj8/PIT91tmZp/VC7b9RgLvcYRfs6H+Ac7F/c24z/7vvtp4VG2fcf3pTh7zi6jDY0ZAMaWVIvj/NYTypm2X3n+A++NKAQB5UvLkWdFki90iUdC9SGNpawEKCshAg15GJcDjVcspPvnEdI9nHiZqCsDyqQvNGX9cx7DbyY5RbIh+7vX2XeVt6z5g3LZ7MPL5xZtZ57hg8p60x+xyJR/YGTKCFC2PcrwWAZTtNbs+DHuS378l4+WdV5RLImXAd4l25eLv3xYed3jj5ayzjrlD9qvrHZhrVe/I3x77e+eVzY/4PrgPzLKgI9c/276r/YqD5+tnBvvDwgZe5D/aLrLK15Zyj9bduiTlr2nXHzP4eVv/mTtfYVtg/jiP9l+ZRyPlYDyZpaxOq0vmg4VSNt97GHm7Ld9xdznbPue3weAe0Mk/Bp4lOk5Xva+8vGvHFE2nHyoPPQ/65X11jSP76Yfsj3K5kHF/mMAYwsDR9Kt5TteVO61/cqPf2EDA86LCSj7PcrHlZseeVdZd77vZUYodg9w5QA8sdz6yHYWDn122egD11YvbwbKQ2AsiabwX5/KbYy0hpMuHckzUEZYtYM65ALCCDK8WEDZQq+RpEsyaPfLvl6OMyPCg6dtaKHSCL3+PoHyqRsYIF62U7nsm8eWjSYfLA/+fv2y/loPWjIvy4Y9JpnXq82j7Mm8rG7TMU+/80dlJwPGt7zO9j4bjZbtfln5lu1X/pOFX7/9GJOdyxwou0c5gLK1UhGxfdjyntWjzNBrRYRo/pEgc8r12KOM0GsAZfGJAeUfMpnXy8om5lGG7Ksfkunscv9ju5QXfWteWfd9n/As2poXNVpP4NjfHQJlXKPeQ2rHqQeUBe6jpt4InAOP8sqSeWWPAs54zB/dU4Et2+7UQPkb2MBUPRgu9K++6gqGXr/6Na9Nyty0csjBB1nm6Q+VPfacQ0UdHwHlSwwoX0Sg7AkP8FFIbga+XahJKJT7GUgWUH7oIT+aJ/flG1//KoHyQQcfxv1pf2+gFYm87rr7nnL66R8h8SBQ133NayyJ1yXl5ls+a3uVP84zLrVP+hMf/xhDx7d79/vIHDkjNfYn45inIVDG+Zn4nHHGSRUoZ3A4e1fbozx7x3L0cfPK9+ht9j7XzG2khR1BMNeSA1iyKI1L7h/ORj71jLOrQD0VodcGlN/znl2M9p5nHrTYaaf32d4EW/wMFH/3uzhTdoXtnT61zLDw9aOOPt4NGtxrN6PsZu3adustyh5zDiCYRJuRDRoZlPfa56DyxBNPVPri2pGHH2ihx9eXL93xZbYXCrvCgq+96pLys9ijjBVSGdW1ANS9nQaqXv6ylxrwPB6RdyNCCf3AkU+/sGRQsE7DUwmFfvh5rSXn+vBRhxpo/FL5AvYZ2wceZT/ayfYXh3LsQDUsTwkoH3n4AdyjfNvtd7PfOmbnogvOJFD+6HmX1LZtvvlGBJ55XKg02qRH6PfRx57EMz1Rl0KvL/zYp2votY720p5fgZoD9p/DZF4AysxuHIYheTYbMLI+QK+245e2tGReF3/yivLvkVF6ua1602c4UPU95Sa+9tjRIgDWjfY65aSD/PBHPy2XXel7gWEEwvnIhx+6H4/dwnFS55z/SRobHPz6+Hxg790MKK9TjjvR9yjn/bjZ+wmQjH+f+sw15u1/rOyy0/Z2TvZf25FhvyZQrsc4mUcZoFYNm3fCYXwGQFl8jHrhXSXNqRhaiLYBZexRvuIqN0wAJO+3766VNe63cr/2wLfZN1oW7R8Se+22q3uUAZS1zxjjDaCcDRSKHAEddS6yvMAZCAtM62iopuR4U3L4M9thpFakSwbheBb9QlZ/bcNwS6jRGOd2xvYMvKuzKvUO/sKLMnPmTAPaMCq5IWgIlHN7hvcFlNEG8kMwCT3KQ30ulAQuTFPc64Gy72laYcm8vpQ8yktWvNeSLJmMsWRem1g24oX09E0aUP6sAeVBMi/uQz2i3Pju08sXD/zHMvmvHy/vtCOktj/H9jOvJ6C8LDzKlm37nUc4UNYngFG33sW9AawKT3LsP0bOCAIRyB8bB5yFnIAylmb8dpofYtmuNy8vnbSIAVMIBNpwDuj0py1hEvbt2lq0+ykGVAiUkRQp4nABcCtQNrAYGa33t4zWDPqx/9561Gd8/zA9vBZ6HUD5AAPK2s9XcLQTw7PtaKd7PCGOxba00OvsfW7UsW8Wdn2JhVqPa7uSei0xmuAUGQFgvm/vXWpAGeDnzC+W2acEUD7QEkmxUUaFBJIRfrrHWbdZSOyPyjVzjil3QonDI1ufWT5lSbue/PLbygHn2B5kC8u/+PYtyyvHtcfCWc+345SYiMn2KG9t3sDzt/LfVcnKQCsB5bfscnqX+TXzNvW+eqEx9jjDV0e6AKDkcQKldJftaMm83rxLhF7HmjEXoddr2fFQ2x7GLO0I54dH+XMAyndtXvY720CfGWmO+ORdDpR3P7bufX+xAAAgAElEQVTcxWRezp/wLHv2dT8eFO7+CpTJb+G5rfQACH7rFOP8fUY5fGXpO1oyrxMtQReHcZplNL/Zj/U62Ma2hk9PBZQxV9zQyA8nWQDwcUC5zlNNyqGxQ0QNcNwBZb/mCjHCrj3x6p7n3F02MqD8mZ0PL7cusD2v7zqr3HTAm5jYqhgPfXTLA8yjvKx5lBmK7RkBeoPH+8tFdx9WmDcQxzztaJmVbX4jxHlbJkmwDNjYn0xCuYzAWeAuf01CTJ9bbvw6smLD63xDHKnTB1Z7jZ2mK3tUz2qNmHFddKmttus7lk/ce3hZ/y/t6y9v477kZTbJ4AVmCLW195/f6PuT0YoMhAWUc6U1rDoB6WkGlJEkTEB5rgFlhF67Rxl7kT27tZJ2TZt9YfnKkZFYCgm7Nt3fDIlzy+cesmzV4+b4Ew8ZEHbgrtDrMzfZn0dKWYPLv74bXugNbC+zJQlb7md6r8DJNGKfSQvp/rYB5e8YUN63AeXhXmOtgzW8VwtasF+3J5Z6pG83raG+ZL3Z5XJL1IVkXq+3RF2LqHtN2FFPnszr9DfvY/J6Jz6DZF6e8Auy2ebUZV8zoPyncvPfbFdOtGsn/vP3mbQLHuUrkJxwt0vLg3PfEgm5vs2s16Oh17fakU7mUQ6dr0ycXO78qYVdj6WrJfX6e0vqtWyXck0k81I4Nnj39DsMYL/wYXtmNybzwmeFJfPy0OtbLPT6qIrvOsZcsVe5xoDypgaUX/G2o+x4KXiPV5QZ536lPDr7heUb8/6fstOloeNbOyGpybHTzy1f/Y/Z5UUPnlTWfe/H7Qg3f4YzoZOnAZJ5zSeoPMr8GaG0OjdbXmRvfwXKz2NgeQv/9VGWwpRBp4Oadj93VmdgatJWpckegkf5UHiUZ3votfYmyxNy5RWXh0f5b0JJ944dfLB7lPfcc2/bg/oNa1PzKAMoX/KpS6tS5+10xdY/yMLqe6AbUPCQ3Q/Y/uQPfGDvcsABBzPrtcCa/n79gfsNKP+gHHzI4VWxvOB8nIu8XvUqiy433Xitna/8F0wM9tvf/s4AwFI71ultFop6VLnzzrssE/A59LjB2oLjlEDn3few7NW7zjagPLc/HioU1LMMkMKjvM027+VeUe5fs3+77LJjmT37/UzKpazX6KnAJNr/3Oeuzv3IOAP4wQc9o7dMWOuvv56dkbyOZc7e28Drk6T1qafOK6+3UGB4lJfb0RHer+m2P/k4Swj2uvIhO/LpP61fKPvAA/ZjqPDHLvokPYawxL7ila8oJxz/YTtiaX456JCjqxdtk403tAzKe9ne0y+Xa6+72d5fznDn45F4a52XlYMOPdrC538f4LJln77mSkteZUD5tDPOpQKfs6nDW4bjb8RbuxotsB/5zrvu9fOAnbOZcGuLt2/G0GvtM36phfBv9JY3cX/xk089xeRPzNi9127lzW9ev3zs4kvLI3Y2NcZHQBn7i3Ws1dATANCBBFrwKN/2pbsJlLPF8eILP0KgfP6FDSgfd/RhZY01/8rC2b9R+RT0frGdhwxjxScvucpChH0v7bbbvo3nHV/wsU8xsRhB+HQDM3ZYu485PHn+OfgAhF6/shx4xAl8DpmU1RbOMXsGtFTkwTu23LS83TzKF3/88vIzMwjgunvcPYQWXuWZM2dZCPuHy+8M7P7ox56gjZxk5eHsbADjeSd9pDw53+mO94856kCCZIDlU884P8p0ZRf397f9wDij+5jjTrby3HMNDyzGNZ/vu6l5lDc3oPzJy64pv/nVf/LMZFwD3eAxBlDeY3ffS5yzU887/jD3KF95U1DGy/ej0IwOaAq2Bdg5yvAoX33dZxlyhLbh+KtNNvYjsFAuQrqZ9Tr6jL+7zX4PgfKpZ3p2byXL0vpYeQTAOuYsPRQQ7CGH6thBoNs1ZMCWkQAh3ALHAtGYu6APnzVgkOdDM77JEmpjH8fFcSpwvVhBEIy/S8JjbKaLrj3EtkYbZNykYYOKeLOuMkEZlhZsIQljnAhMutrLlLtxjrsbCpaXm65ve5TrgHD5CMXM9Tv9X1h1s0cZ59sGYGXW6/XK41/a1JN52bs7nPvZctCbZpXvnr99OexWszhbwq/bDnljmXjowrLN4bcYKLM9lLFH+fxtDrfMxsgq7nXjvx2Q+bp6lAWUzaNsybw+K8s710aEu0sd8p5kVZxrJ3nM+ZxARBmFlTiJHjznQ4Jl0g02Y6O2Xd/8uKvLjq8zj+81dqTT3WHdxxjYebWe9XmPcs7dS8qeAMprGlA+7JRyvxm3UPcuJ15nXj5L5rWPHbNkY/zWIz9V3rvurPKL6/cuF3zFFK+3Hl8+Yp7iiZ9eXo4++3bf973XWeXCN7+y/PGBncspV8FrsWU5+Jw9y6ueuq8chHONq51gkPV6EHoMHtvsSHmr9y7n3ZuMkXuebWftItzbgPdLz7Dvk+Wh/T9snkhPKLPxEZ828D5R/r9rzct9l4Venxph5Tj6iYl3wCCewRpKJ+bKnLMsBNqA8tV7Hl1uB1A2tlu6zZnl8n3/sTx59+Zl/7OWlq1sn+0HzQDy8IXvLEfchHNVwyhz7BXlq9y/vq0negugfJ4dQ8ZETNBlORlMaWZ4IwjVPMoAyo0ulaPrl97wI7DTP5eNTP587OvjVzbAX6hKN4CyJ/MCUF6OZF7xzNxrvla2sgzMF2x7qIdewxD4XgPKBwAov63sf47NWuOtww0ob2ZA+Yq9jy/3Yh2pkQ4wAgYPskwDyhqDMUAZxz55Qjjj0Xt82xWJtKedqYywfruOM5WROM75b89ywb3yOr+hPOexe8uBJ57vtOVnAJR1fa8LglcOd6+1fTY+AjxmvMKtA9mIFUVlrDc6NEHTphs6a0XItTOYZ0rHvlSj0Zxzv0yg/OkdLYmXAeXFdmzQu2zP9cEbrGlA+ZFyLpJXIfT6ejtHmMm8Dik3Q1aBJhw7k1GeNt7OSX6AoPjJR3AE1I3OQydeW7617avKJMrS0UonXlO+uc1kuXPD3ZmxH6W8/4Lby+EbTJQHz926HHy9hxNTee/6KEGa/yYWyjLXR6z7SJaJ5U7EecW2T/pJhFgbOKe9BGcVR3s9ZNr1kAqEI1kXL5KNITP9Po9+SvcRrs5kXuuZtxo0tPBono9snuKWzAsh1uaFjmOgZltI+IdNljCz9SYfLOUi+/0mCy0+a7PyweusLi0pJ95gQBgZrTct+1xrhoxbH/LjoQCuaQieXT6B46Geh+OhLLR67nXloe0myxcN/J9s4BLHqe108ZfL0f80Ub555mZl/2uX1zwZWb/THMzXvOtEYc3YDHYI72ZeQSq4tod3u+S+8uG3zCoPn75x2fdaG+PZnyz/cuybzYB4a/nbd2O/tcnGS79WjrZnHjptY+uXyaddLikPHPtPZeIbZ5QN90ESsBVxXjI8ynuVqwJw725HT83daC3LXG0OMrt+Rayny1fsGqHX2KM818bKDaN7XfFgOf4tk+Xrp6xf9rwSPOxr5cQpt5efGWh9+OR/LLtcvqzsdsW3ynEbzyoPnrw+90cv3f3y8tAJbyl/+bMbbV+zAe/g35KA8ssMKCsfRdUnxY9n3ll+ucvflP+48f8umx9tnv7lc8rV3zmxbPj768vLcbbyWV8uv9l5Wrnl5W8vH7ayMQ/2vu575cSNJ8rX7ZzlHXEsoECy3euykpPjEzYMhkfotZLOcexsMZP+JbC8UqCcwXH+PpQ/2fDarO3utcHHgfAEQfIhhzhQxj7k5sF2oX/VlfAoI/TagbI3ekX1KGegvIGFXn8m9ij/Bsm8otPuOsfZwX4EUjuqBAuRAwE8DFCw7z5zyr4Glj9kQBkeZSqxfN+tEQ88cJ/tazSgfLADZbz7hjf8XQFY/oYdO3TcXE+a5NdfX0488QQmQ/rud79nGaNXN+/eq8pjj/2nhXYfyIzTsnD48SzTzZs828DqLnbM0vE1KZdohr4PQ6+1vxRAeeed31+OPx7Zq7/vApPGCwEdy5b8zq0tgdee5fzzbb/FV75axwHt3dxCshF+jZDsL37xS3wXmbFfbyDtBz+A19g/z3/+mkwa9pX7vmYA8hJKXLz/XOvbGaefbJ7yF5kn8lE7s3iBgaZ1rY/zyyWXXsbkVDMt3FMZxA89+IP0KiMx2u//5w/0AOOYqiuvvsFCle8mIBNjaswzUM7WeNFHXjqM2UUXfMTOxVxSPnzMvAixbkacM0+fZ+dAr26A/Bgufjvt+B4Dh5uyzzgLGe+v8by/KmuttSZDrj9joEx1XPKJj9KjLKCMxU+AOYeywot7xKEfYtg1wHKeZEOg/JKXvKjMPeYwo9HD5cqrbqpjh7Fd0xKSIRPzD22f+CWX2pE6Vh/2J2/1js3Kb4yPsPdXqxt49LHHfmuJqGz8YrwOij3KBx81j/yagbJAaga6W26xSQXK8Lg33czBNNr0Txu8kecnX29Jux56+Lvd1F/vH/6O4dcIyX7gG992UG6Neac9/5YN1zdv7LfMy+57jqkYxl7z/ffbg6HX2KNcgUYs4g9bhASSbsG4temmFnptwPgS26P86189VhVDKZnVo2yAFlmvlWkaxz4tthDt31kyr6EycIclGfuv2AOOPcq/+tVvCJQpuGN8FYINI9B9VrYbD5rne9edtydQPuWMC0O26agypxm9+fAAJpBJuRhew14P9hZy33R48eGZHnqRJeDYjpBfmvc8M5tz3w2ACp3GfYZBh1dGPNvmmryYMV8CtCvakc8lAmJvNPkHi2ZGiMEVFSjzbHM9YEDZPMq9n4MiOP7PFYoMlMVkx112V9ly8r6y6V4W6hpbp1bs8JHyRQMAj5unbI9TYVWGIcBKP/bScv+WryzTWdZEeYre4pttLLy0uVd82bLU/qB87F1H8WgoflSvvXvfFpPl3s33KacZHxz3mbvLFkjmNVREf3VP2XzOGUbf1HliY9fO3AhiZ9rT4NRCqwmI6xE8AMe+FmlvKErwZcmyDZ9yc1l/8oFyEI/U0aKGv5ac61MbW0Ib8+JY+PVuJ91Q1n9J38aJifnlFzftawAiErKgZXueWS5808tpHEL5C35+VTnGQHLdiQZlzkK7z9jhteW5HGt753dfKweffJF7mKtQ2Kocdu7u5VVPf60cdHJkvc6I0J7bfd61lhznG3G/qt1WiHmMP76RtX3n8rX/2KK8dKPdy/prNyV/YuLp8osbAJI9kmn3k24p69v+41ssozUSd2Ed4RwB31md8LTNMc/zmyfvL7sddrafiWz3lr3zjHL53gaU77HjZs5EZmILu568t2y252kGcLw9PuTHlivu26JM3rOZeU4NKF9u5yjDqzcy3neXTfaMo6AMKJ/3xQPKGx+/q2y65xmMhNEnz2fW0QmdBpTbnAj247qtVlGr1o1aNr/wuuXfsMiJ9R+/s2xsichgGKC2YveOu+IrZYvp4E14usF7NuVtL//N+4EW7ygHfRRA2fSvj91WNn7FmH7+5/3lQJxrXMG3AeWTjQ95jNPJzfMb7dvdvHHrT3+gHDjvwgR20VDz9n5yExtn2yJgIftQOCfmfLRcYPyneTnx2/uMty7s6Eeg/NG9jLfuN+NMOx7qrZtva7yy1yiv3BggOcsg0VxypR+Enp4ExqArZE/6RyOfGWLCowyj8hwLvd4Qodc7H+FA2XSIRUanYy+7v7zjBTi7+jAHyjBWjOOhRy0Z2K44zssadsKV5etbvaB87/yty0EAu6Tn8eXaB7YsL/jehWXLgxyM7rTTjuXV2x1Utnp5niNPlUfO38beg8HHmQxd8G6r81WQ9v2NXx2JQs9tPBweuCoU7el515VvmUHpu+e9o3zoOs++XSZOKNd/fSvLiI0M3te3rNIGereFp3k4h355R9lg9kkWtTF6f2LiqfLwR1H2Yj/2iZmzLeGZJdEiUL4eZzN/15Jt2W8ZsIy359lRVO/C9c0O9KRik3eW9Xaw7WbhSfQ5M6/c/O1tyuQdEdZ9vQF1A8pIRAajC3X82Qj9xpFQ65fPWgjxq95zWNlunUzzJ21PtBndrsERXX0UrQ/BULto8zqWBF7Iuu1wYGptKsoy9H/vvX/d5su/f85A8skOOFEfdIgTby3ff1975slvn+UgOTbnzvvsd+hRPoNe6MBRNnQnf+67fv2f9gmPMpbyXcvl3zya5yivu+2J1IPQJmTI3nHyC+W1W9u2Re0VBs2mnVJu//H7y+TnX1e2ngsAbdrIyZ8vP9nx1a3N/2YJv+w9OLMqf5U9y9UPHcdkXq+0o6S6PcpBR/Iz9KA5V5fvHL+he8Ah435hHua3H2MyfEnZZ+855bWzTyjvf1Uy9Ew8Ub5xyt8aSLaIjzQkhPYKvQ4Dis8Wn/N6VHuUeQ8RewlMCyjXcfyrv2oe5ez1wAMZvAn0ZkbpF4AAmgFKs2K+ww7vszNstyunnX5G+cmPf9KdN4sy5s491jIIv6bM2Xvf6pHE++/ZfnsDftuUs84+t/zEzr7Fs6973WstW/RhjVqd7mL7Dc2zq7BEech0/AmUFICzrbd+R9lyyy3KBRd8zI7H+TcXOVAuY/PnR887mx7ZCy64qFOI4SV+vgHIj5iXGBmVPRHGNNsU/gJr67vN07UOFzdk0r7rri8z5BiZtl0uO7Pj3GMAVvy79NLLLav0o93EQx/322+OJTJ7mQHik6kkyIu0+eZvNRCxqYV7X1Z+GSGzGieNxZw5u9u7r7A2nmVh0Auc5axM0AQg9Rjrw6OPPmpluLdnL/OorrOOtbvOcFf6kMTrK5HIqwJyU75XX211Oxt6I9t//fd8/1d2bu0d5tH9r//6b/NmTdKjjr+eFMPA+WYb82im5zxnNQPM/8OzjrHPmaEV9hxDSmPCoJ3HH3dkedSStF1z7U0dUMmWeIAAAM/ZFh7+r2YwuOee+2s4i4eRTZTNWO/flutvuNXCd/0ooNeu+2q25WUvfTHHiVmvf/4Ltkljj+eOtEzWv7b9ujfd8gUHgQQhnuhI+zDxHW3Y4T3vKt968OHyTRtzj+DwZwGg/8Mya9/6udtY95vW/8eywQZ2yILt2wUIlxfR59U068t7yxprPK8g1BrX3vjGN5QN3mg0zkpUTHqA589+/vZ6b/vttikvefHa5cKLL6vATnNZGVpRjBS79dZ7gx0/9vry+c/fwYzT5A8qbwgVdrCD0O8Xm9f48qtuJB9xrbT/Az1WmbWKHSO1IyMNbrvNATGuv8jasO3Wb+fe5N9FtADpFYrutpYNG55oya6Kmex9JOh6xI6kAi3+3o4re4Ml8LrtjnvKf//u9wFE2kR/4drPt0iCTWuSLrULGatFrg4p26t33Hkfs2Hj2T3trGSA6bvv/ZeakA6WRbQNSc6+94OfMPmXPgTMNne3sGzcL1x7rXLtDV+ogBBeLvjsGeUQvIKlNRux5IV1+ns/KqgNEI35CQMHPdA1Ksafr3IYeQhiLjP83iI/FF2h+lS+gHL2ULtxz+uQXFCGdPJHjDGfoxfOlxRk62cYfygNGVA7jRSejq0jLSzwFsvtUD/Cfhj9kUFKHCGlgItdex0tgfHTE5HERwAPbXcudN7KegwW4BgPr7c2JGjA1/yDZ9U20L1W48CmNpuPupyEkQBjAAMTPMY6j5Z7QBHaCvBiD+JZhlnjHwGy97muuXwG9YA+6qB/17GGpDvkW73d5oQSjjV6RzhtpVXyQlUCebuajPFcAiMftM1VzDE3/X3er1aUVgiNCVRCND4BUPgzZD9v4rr/9egEVzSZhRi3AIhxzf5hbcF5pwCN8P4B6OG5pbjOd5x32zTy35JheJa8zXbnvZw+rsjSL95z8vhYZdrk701Ej1eg2xD4eGte+d8p3mHbXLlTaDSeZB+C9xCNAP7DFc+s7kePTcLYCd7EfZyXbIw50/YlizfBevjOd50o3sQ4gkz1+jWNuejV06GxIiZhmpvRRr/v/XT+GPRX/fRutMcxTwZWuQpQ8vwYNxBqFKtO9QkoU0YFv+E+dRDnKYT3g6cQxrnY/m+RJXxaZN66JXYd18Bz7oiO+UT50vOQOtHmg88zya5qhKx85W2kxNH0TwKnAbPWF88fEHpl9DfLJ1E9CRN2eeSZuKbqWGxqg0Qw16Goh/On1plkghiUhYXMjEGVHlXXFOeINA+TGI5G5nlSDdYUHwBucF40Y1THh8G2/XxttGus5u/3OCZ4Bn2UfKid7endsZn4KbG4jpPysZBBIr9VOcWJrjENScss52lK+DxvU4SlkgYaV69c77HZvOcvZeAuR59AZXBTrLEDusa4ejG+LvP5mLsxkrVhkmvDtSTrNXym9rf1iWt89Av1wRDKT6JFR3fJHMr0Rs/OmCFCsJjgXbu29gtfGEWjT+OBctWrnve8NWJuuJVSRM3fnSZa3EcH2q9AUPtUkidG7+EvzyiOjiiTrO77JGhhjrUNqUzVKqVEhJCiqDaQ8WOmM1sZwbEDMvcsO9Oof1iEQLoWxuj7CNDGXAcVxThiR5Zu9CkvfGp3fR91yrtOZmshsRkooT2qPxsnnJY+JmiLMjFnYOk8FIRFewJYYzzEmBoPL2M6FQ313/vl3nYfIPGAn/eax9BVzqY4+PdGA3n2hmNEj4CjyKjX5wjqzX0Zjqk8bRrjYX8EIgBy8e4yCz8TUNZ+EvyttNXeXYKbJuAx/hUo1zZ6W4dWQQFl51lxpdMkA2WNWZ5HmnTj+sP3bSHORzqpf3WyRrbrOgbRVr/f+ETvse6kJ4je4tMhH0kK47oMNHkuDxcVla0+ai+wz3fwme/R1fnAGj8vPzIsh7EJ9CcNtJ8Y8iYJeS2UQ7mUF1PwK8KXpQ3kvrPt4LeOD0FzhRA2w6DGXXNLWdbFR3keMkFYhOzAoyiQmctodG1yR4uJxkKW1iG/6DfLMyux2iKZ4TLC5yCsz0qIRp5I81f8SLmDbMnkXx1ZEaHikciN74ahi+Wbks3PcGEj34HBYCTAH2c2tfnmG68eoxdLC2tzp37D2tkpFIl546FO+YlrTXL1ZXqrJdO8+aQDmzCqtFclMimFY1pJUQk5g/kPQDJpQATgxPcje1h1DW+Na6htAsA51ib+1v9Ri44Lnd4ZspjX0g0n8qBpri35+hf3mwZVx258f3p1bOwzPrJT36r3q7bitOdPaVZNOaphrxyi9lzbJ+ZrIoCJA1sLsUaYNa4ZcME0hnEPXkCExTMEG+HxkC2h0XhjgwvSfMjgaSrwr57mv+hK5r/MWyKM33eeE/N3SttIGcP9plESZXuAAq3J5Lu2huK+QLRnWfd/Nas6QbP/rvyJqAfwLt4NY00DyhIYav+zGPKOI0bnq9/W9dE5l8eoQwV8dAp+03zoB6O1JM+NTmAIIHMk3epC3nMdgbxGQGz/jNkWWbj1YuM1/MNvSx/ihn2wc60j9y0TY7TtFV52ZGrPjYPb/YTzFwWSKS192nOgGnzt38o0Hso9500KRAcjlCEuh73UJhuGUmJ0tHOf/S7bx79jng7+VmuhK7uO4HwifaPq2ByuaFfIOrZx8F26n9c/NU9293yyeVPqO25srD8H7VW7SSuOQ5/bI+smWte6MRpOixhMN3rmuSJ6NLFfxUzigSZ7Wjem6n/XHonfAOhedjBWlc2NJyRTGz8kYB181EjZ6F/pofLjoTxC6rX0Q+oidUxqQ4P07Z54Vvzq72k8gx4cp8aXL1j7RXbDdSFiRXM8VP0T60hK6DUBoKyO96BTgCimWQhuKXZt8olxG7hsyl1+t6GKrPxpb7PKzYoiLaehBIop8xm6elZgl8pfgKGJAE/ok3s4PRRB9ShksSl/HhanZ4be9Kaot4kjoFzbZntITQtVp13wRPvhSR4CpSwIKIBDUOV2eh8bHVVXBkN1wsLKFoygME7ck0KsvZqZTgKJ8hh1ggj11oXZvI62WGDfpmijkHBPJuZea9yTV1J9Ep8r8ZjGUP1VefqtzL64rnBWCSH1W30mrWKRGIJf8ALAM95BFkG2I9E595UGjRAO4qt8X2OSQab3P09zBywtoqEX0igvA+3cB9LANpTl+VXbkc5Ozu9gbBrtnEmyYKTBAoag4Ak/LqotNF1ZoCPPWe4Tnrmn1J/M/gLSIxYHjQ3uy1iSgRlAF5NQpf24dZ7H/mX+xkIZQNm9Jt6/Wj49ojFHNV6pE13fYtJkMM/2q/9RbjaQdZ7WVK7A6TjaSY44r7vSy2vWfiZFs2FpQLvxg49zW2CybNA4qj7RAB4gPmcT2Y1RblzENU/A1rZh8PpAV5PBQsnafJ61NmOPsnimLvpxBrbmZl7sGj1iv3nkOGhA2T3KXTOok41RgIdKE/vlg9ApK3m8qwJOUjqfSMFLspQ1hjKZdWjxs9YMMDRF3koAofrmnrtI2mUsibnVgLLORnYw4vIOf92IyzY0od565Dd8TPlIKLBTgeQxZEzkGf06ldI4ovRPVcqzqFAaXGV1zLkElDUHqwLmc1L8j7/MPsy/dPYREAPTAMA0b7LfJ1COfzAWVsVqyHmoQ/3sFDTvE3nMbbndZ2U9brI2lTEVjaNU9bNVkhTSXDPkYfotXiAYDmO/G9GdTzhvw0jDv8hsTcO+bQmI7QBKLOc6CQPcnN8qP0oVlMKxUm5KfNsrpGMYLy5JDR4+MaiPzI9JMAX11e5noHVfS8h+vpO+4zejEMyjTCBsYaVmcFkkoGwxnQLK4L943IsOGV4lHJXzIYzwuVzZsVcJXNaom8/YH385A+Xcx0HRfivYC5VkD2WqNORmKgnkqeDPeQS/GZnTPzYYyNqRJrvjCV8/hsB1dHx7Q2krfrj+sGvPSK+QofGcr/9BlEHLnVbDuTgIux5pv0js5WrNZFt7129ta9fmxC9V3ke/2kxxirMLujjCL03vr4MeY1axYqyHbf32tUjy0osew0EhmzO5XN8ODqJxgBlM8mDVNtf+pkV8VAb6WFbwLmeJxIrGpYUIiasqiK6s0FhwzD7lxr+ob+21LamgAtgAACAASURBVLLUPh7BBL236Z/eRoFoo1UFyhC2AYrU4w60kklkhRxlcBfkvpcTfwWiVJY8xvitcuWNHNZXl4hoT1WOJU+lBMd9ASWWHVJnGrIcxyA34OZhzE0B9wRG2sOcQwNy31V/zrCNuhR6raRhWLQBnHSeqT/jVjIpt82L04d8ZACm9yQctBhm2o0bIx1/U5X/5DkmLTR5E51YF71/2NsaexHFhh2t4OFjbCE9V/DE4T3RSWHX+J2/ewKpPrmR+ip6S+FvvKK9nw18Z88mgUjyZOu9brIBtJmxhEDZ/psOoIZ2c7zB621SSFFW8ibRfUhvtUECMfOIntXEGzfOWKigvIgvx3mPx46rFLsQdnjGhXEPrGuoV4QkyWghOSO+0vsjv228s9eehg+f1rGY+rjIayqwJqCW+RbX1L+l8PQb60A0CEhXz2gAZYI80AYLcoB78Uk19CSgXA1ZSRZQKEtihmAmnbCIwXvatIa2KAbB4UmYNIPaVDRSf4YGNx93X1ChZOV+UV5GKDvpFuOG78hQ64tIW2BkcMpRJOIV9sNKgMEtG/FItzAe5AVIodcdL8diLgNWnlOSibkMZLPOcxUOY6R9wjWFr/p97z9C96tst9+33HQtr6sM/+EEr5ZfAVst7PFIXfjaK3w3Xx9Z2NPNGkId46s2dG2Je7VNA3BSb9d1xz142ntMIGL3AEYwngDC7egnD7t2esRf0iJ1SD+ifAbxC6l1D6olejcp1+nWSr9mwg0fVJ26Pnx2eH9cRVJAO006e/DAIOE91TwN/nfHnnvqyFfVk+xA2AGzARZcJ1j2kDyFXjuwDn+clHwNahV+DcJ0ymqmcwUVrYNTQLXgd3K9OLYqypk8uS4BhUbesdCmq1wGQ84ZhvE7yBVPtbB+D/8Hz3nYf2wHQOh1nNmNMOxmdAutmwVFH2pn6yR9Zu7ivrLKOFM8n6k4rs+D+ipJp6A+Lw+EwTO2FO0cRDZgIDyun55k8BrD9+0fwPFChF4HUF5qwBkAmiNePcrS5KeqPPuIG/9N/fRUd6LeWP8bUBb/JSDVLoXRx2lInguxwSnhV7kmBSdUOe1rjX80WhRb8aCurZR7Bzc5D6LQNidyLV541eVrewMEsu1hCG1TrgHQWJc6Z4n0pZhwOVzdp/1wQUkCIBtpRto9Ok4yLFRiDh5Rn0c8ypB38WxdmySz4l4zWmRaZEOBg9Vm/NDYtbkpPSC3Q0C5NpVD0AaO3yir4wlGz/nvzBfqQaVB1mnwYJXB/t319L4uXOf4oIpwvNW2xjiyjx1ftXLE32JataVSt05VNB5tQOj1i12XIT7ztSl7lEeBcih6zwSUUVCvaDRBRkUL2VEjpDJ7fvGeEs7kMjJQzoqMW9m87Aaq9duvZWWxnpOcBkTA3BXcluW1A/9WD4AUwz4DdIhw3ubmYcZ1gT7/rlBxJQrz/StsMw6tjkkPgAaXvsrNACoruLldrvx6CIx0FDyrLNB5DLTwcZCNRNmLmkNXCYBAB/xnhdZ+Q5FD2QjbTN5HtjOFqbNjpqDUNgeIdn5vnkSBZO7Zi+NodKRNBpoCm5nOeX9jzycObHOYnMCtJpNoIuCg/okfVZ8EBoFTTA5951jFxJGBI4+L2p/7kUOzcxv0nowEvlA47d2ClfYnBp+Po08GKnk+gFY4w1ofPpeSDYku7kV2o07tuz2b6aYxHXqM4QnGjgjRlDbltC8oz8PsiRbtkIGZRwdF/xAi2bUXcyz4kXzEaQ8vXduiUPkj9qp08yier2CQJPbQWn5CKPucdI94Btg+RhF+HB5hPCc+UFvzuOcxQL3wkvvQNkDEqkE76weAMp8z7R5H/XCeWl0AVpk3qSQgAqKl263jVec45EodY5eBbujz8RTdUS7PSQ/Dh/oMj7TP/ToMvmjRmoqx8PYhdNjJ1xIrYi82olQElLGPT2OD88hVTl5DbrnZgbJ21XZr3BSKT2sZKOIJzPTpgbG8x1nZ6veBSWmSDK1yMxTGqiiFwtStbXoGvBNj6yDEt+9oDzJohYRdACY0nFIGu+mA+5HRvAiLrR3BeMX64N3zPixHPazPqTbyUVfVodEnRq8kxecZH/9zyu0HyvtTB9iVEVe64l9VuDAR/ZqMMh5u7fMIABi/+RfzBh5lhlYja7uHVzP/RX3W+URGQueRXgHOfJcVPHZBfQ6hUX8G3WoEwBTEa+TtuHvs03V/fd2r+wzvkI9cF2o82PQg7Ut2L7NHODhv+rYmhltH1nXyLfP7CWgHgwskg27kSwckTptn5JgYXz03VX9yQeOeqYzdV9hFa6GqZ9WgaHvPA67dJ6Aca7CvEQ6UPXw/PMrGbAtjf/JiA8sAz+DBytbPhjSUK9LtkzI3QgIvd2jc8yraw+K1dCVa4e+HGItrIXv0BNvR5GOWmtFMr63y/bCDKM87o/rHjnZ30X9UYJyGT2tmJ55CJxrWrDnt6/wI7qrrZAODbWud1kZU3RkYcIHNWznPZj2pN3r1XtwOzKrMVHR+twNv4D9NtaH8DeL47lmfkHqXza/tl24XHBP1NuDqY5B1bvFCv6Ymyke76pVoi8YtBtZlRpXzqj8aEDTOgLeCZGeMVHzm6vSdoDnKrbpnpVjMEDBlyK9YZzqg3NHJ9RY8JqDcn/us+1qTfJ0yj/KabAkFMYYiDVYGowofy0zcg1UX6BzONCG83Cbscd/f07P+t4LSbmFoz2RlxxV0avA++VNmurZPFiHC3i8dBeRti/bge4Cluo84Fpxxnk4Bf2V0ZiivhEp4h6jWsfwWIsr2cBtkWC7snZ6uvnBp37PoPxQI7Ec6rmYIevAbOrS8qFLuodw6Y0ASN1CPlPM4E7nuxbb7OIe1A5YBrqTQzLTQctWLujQBUFc2jGh/KwAyknvhHo6ogSe6jkEMqMr2fse+VY0TxiP2kJOqnAvBL+FRzvyofuKZpeYh177j7Cmus0Q0CT7wM4Q8tFz8mENxKWTsGbR3xswWwlxBWpo7OZw3h2HnPfwu6GISRp9yyDnakMcie+W9zzahMT7RJrYvDBmiEcr3zOL+V2XmNuMa6sVYIfS241OYeCyET3WDjwXacE19ywYlhvBbeRhrGkjsOCt6iq0tOHM7nyfsgLHlJpAexPkaBjeNBYAnACz7ANDZBEJbOaH8QLaEgYfAu67q7oEnz2IO1rDltJAH+BuGx2tcRKts7PKxcJ7EQVC6B2b1I+G8AQSoabEaAmWnj9NNXZMA9z3RbvX0BF7NkOD0dLmTjTKUO1a36I1yZ9o52Z1wDh5D+8gTFjEC4CfatuPiRKMIRYrxQc987EXX5lFGmbfecl0DybGQOb2cZJ2HAG2olIxnBooTgUbWlbvEV71er/VMtPcSe6VoyEPd71BOfK2JdcRS+Pp5yAGUGdLqSbq0DQOsB4Mjj4ryBTX6yx/eyNwHXfOGxk29U6k11IJHxnEM9drLSSFx2ncNaArL8HqqfqVfQdZOWQo6cz6FEiPyB1hx70AAYhMsWMeRVdxBsoMSB8sAL+5JxpmnCr2uSb6kI4EHNdkHCip/UhaE4s41Wh8fE+Z4iEu+9sa8BZfGsHk3Vbh0k6ywpjLDECD+kzLpOlvPhz4mIca6ZjWdzNcOVxrJk/gLvgudBd8bUPaw67o/OTzMnr5BUQshHBM/+vwbw3tTDf6z8iZH52oZY/reKN/X9P8XKGc+rrQGo4wHypCb/GdGGO1PXmwe5IWLlpWF2KNsQFm86MtH5oGQWlLYBrQaSByfD90n+Ih32r2W8Ks9rGqDiys4FkvVZIAyd0jGxosCXK1GL1vzowOCeX7EU5ofdUkdxxdJiON5zplYV3mrEz0yBkaJQVs3CrX8MPxe5YtKbZW3hLdePo/CrBFb/hzekseyW2h8Qo70xJerBkzrBI1xUtQby05tHYJTGnsDn1TAmOvrxUlrCrFNtBtlEFUk/lCrkyzpQOigW3ls/VYuy/tJHcA7RGGU9cQGdr2/+dNkW3BmdWq0soRvWLfkMH4k3tC9Sk/qtxHGHu1x/S0IU9mGjOM9SkOpPrGtelb7a+z5tV/4Eral6rfhLFE7tEeZuqhCr4egV8wqujlxtDgMFlq7Q2Uy6CIiehlQGuweCBIeDfyW8iFGU+NyUi8pj2pD84zEfujkEcQzfXi3LzwCCHUfGtoY3uMMNn3MGsBVH+SlkTJKUCjG58LlewVJ8FAG5ZFhu8NLUxfeYDISP8Iy1b+sS6re6sENpZGT177nvaAEL/Yf2Nz75FyhdsK7OhlHtyjUvCnlbUwFclSHkhaJFosNfALwCiB5v9u6n5NFZeGhtsqzrPLVD4KI2N/ctyEUb/bNGXr6NHgp3TKaeTaD2uG4CiDVcdLkFP8ANMXkddCvJEfN61sBUBADbc7l5TrV9zz+Plfb/l/Nl87jbG3QuINWQ56B56qCwPAsAty0udPaPc3cCjVpm31HfQJeyglWgXnlG3k5e5A+LD/P2fx9+QpPJqVszByT5NXsFuIkbMkH9Ow6lWTg0CLTZI8LbwBm/OXRTvDWxfjh94wZM3nuIMFuJIvD88tx5g0NBpMWYgfPrFsOtTed+6NjOwHK5nhjwQ3wir/00oacEE3wV8AaJYrOkp9tgbG2h6LKuWl9lTHAjW8wDvg+Y80XjDfGLM+JIe3peQxPRwvzbmcztyOkPMut5p4WO3mG2Wf4jBlf3QxWeV4tW2bnG9ZIkrb3XUkKNQc8E28pnzWg3GQaNXyO7wApSrxEduqmTGkBVp9VPpUvH714V4unywWvps3dWmNED4QdpbUkeLGuapxmXo68x/LUEYAQGDtIJjCG/I3vvg0nKYRRTtfcjJY1D1xDif5Qwx39DBSUMU+MvyRlalyZWUccp+yvrE5pJrUMhVY7COYo8U8sEnWx8HkMTzFC3ZjNOrwFMMYtCa8eruMZJPGiR9nuOahpxTpdXbFrH/eMTuktqVQOgsSaqhHg3MjFPStCZ7+PK4NNoZQS1/4+Y5HkoQSUg4/QNGpijFLAnHZDTo1yMJ0CvIlw6+xNZiK54GsvIPFYYjtv1xhG0dTl/WdDnGfzTKqL5Y9j0AGl0pTvmjpUPjt+GIRco/0Rcg2+UQQDjpFE+DXOpIU3eeFihF57GHbzJkv65Ii/vt3DdXvcWDfqtHddr3FWrt7lEKAoU0kI+T1GqdXltfDxOj65Xa1Gyc42bfw5D8Qe/9G64TplzOd4VCWzLeLZdM/biznfMZF6EMPovF7XS7Kn2iXQpuRa0fsYY8017sEOUdD6VinFZuf1z9sbREvMVNcZlU89f1QmdPIlsXvWc0TNNGKNwHon+lrfS+OLh5tk8fniYBw0iXVG8ovljQLG2obUH3W9GgOiTs86HeOQxpNtS+0dYTHe9v90L+s+1UISbegzc/v4eu/UXw8nD8ztw9QKZsfdcRA04T7ptgzkZ9vy53Wofy94AZJ5+SfTni4P1B2VB1A2j7J9slco/2YzKLRHQ8G0EOAvsyknN7m/l4CytZaKPhvVwkJo4axAz4Fntli4B6tZMfy3tSUmH8CxFEtOrVhQBALqBNd7tV2joagZIMlzhrrlRc5trRS2B1QXlE4+wzZgYvV9EU3qwNAT5OWr3RrUYUZoASjRJgPlOg6m6LqwdYbNodfwgGPApYhjTzKu6W8uT+1Dnd2ezDhjV+Cu0bYlFWrjHiyc6IN7Q2OE2l7BCfgkvIwAXj4NnJ4uwFpmupa4rfEmQao8jkOpGb+zEkOgFGVT4Y2xo3DX5E3XhvMkPydQhWsyMtToBAP46k9W+NG/yqvBm/S0jgHKNIBA2wlwTNokHutAEPcE+7YDflKGdgFlPp/2sQvg6++QX7OxQHXlZwCysIdWH9IvohL0bpYZ1aNI72vb/wx6dIYtFwCeodo+2huv/eaVr8AnALwRjjyyaqI5uB8Ln8Y6e/1zO5WETEBVPKr5obGXrKA32z7jEgfi+tIIZSbNqtXVvWjoM8ZKHmCfq30CwuECPDlpyQPt42MYRg6TsZJT8vqDl9whldQz0NN+C6yz7IiqoIxIc05jvNTmo+ZgHWPybJv/vB+RIZ+95frKCxjCqoDn72lhDVWJ7zT+ShoIuiCloq7UtQp/T0BZtcWc11jHQy3SwBtWFU98E/Dw/cYwMrnXGFEAfgxU8yQTfITxAEVRwa36aXzP+mptwBT0oEaQyyAx+k4+0680zt2jw2J60o6WurJ6VUcoZ07EBEiU6VrPBRCm8sPv/hdrJqYCvsNzjL9LGF4dGa0RDgvPcvylvsb/i86MaaMCFZuy1FjPO5k8yvX9UDyD9xp7Ze2wkShX20jRlL1MzE5pI50S4VNB3fCEzuNGHa2lzgr1KCgAZYJkD6ueQf5sGa65Tzk8zTTkUD6irMSXudLMtyvlsWdiHM2oZ2LUNAc0L57NK/kZtRlNSmPZiwdZVgQEwXBkOgwGPcngQ4VdEygj9No8ygTKwY8EKXXsOFGHjPVntT5JY5blpWF9T0aWADCkaOqras5AuQITlGMPTDV9A453JDIu4kvjQN44ck8lStiu1Ga9m0FMTyTNGe937eeYaUd1IvQJlwPI2SFHAcbS+bpNryn4dKphi8dHgXLQkjRtPJBB4biBb+PhBtyVGe54P8sF0YLiwhvma4s/J7CsmTZ23FL3h/d7kN9gfDdzUS9039qGMQyYBtj397ZK43WPBNWd6EsNg1c/a3+tLdWL7K3hWPOrCgo+CWeH9DzWE+M/BMqcC6yjGRqeb0BZ49lAPfqgNSrqwXxk6DUGIUACvkup0ERz5bZNjaGSjN8EdkE0ESgDZS9XAiCAZKqL98noArteX1NC8juh/EdFDl6iDWKqUFqlmI9LJqYxzsq7lF8PpWsTI3tX1U7RqgLsIFj1KBuIyQyaFW3WHfvaHCgHH2AhTF7NcW0kXQcTD2XPmIbQaFewNdlb35xm8ng1r5WHe8orlutDO3APfwnmwhVDRZreOp/Evg9Wi3n/V+WpPT1/tX5k66H2qAJYCiR7Od4H9SmvBBkkCigr5FfvELRCyIDxw7tHJT+Ez1QJgNSHYdv9uodteZt0vEGbT8Px79oZvCqgDEyr+8OIgTaerb1sTwLNeobZxe2exknjjrKHoJDRc4M5kw0kTqss/LSatIRrWXaIRnWxiTmE65kn83jX7NmAWAFyISv8HEIHzVmgCexqPpH2+KfNtyBkkg0aH+13RYQFnpfRQ0CYHuq4LiOCxiaPfeblzI9VDeP8aKHuzQA3arH3ez4vl5on3OeTEhG2CATVqfb42JrxBYDaFDmXT02w18iDlGBryMccEy024GSMdYzTuHlLW6+OIYsHxPf5ec8gWcrnbr0hV1mXEJefcYuLoCsSan/lDbQnnos1zl9K13wBbNd8z3ttnH9hOW39qEUMNEmxkYOLSNpl4zMrzkN2oOzbEaZZGLaHqVtzaOh1FhyRTXUPaNRal9Hg2Uoh/NbcSvSZStvtKdv/ivncXayE6rigB226tbI6XWMJmlcNxt+svJRdvhQw5FEAEihB9ApbGdhvvCQ8xA5U2jFPAMs8E9mK0r8W/eDj3a8NWUVzIo9XTHs9RutuMEqwV2a6xkvSa4akHyqhrYaQrT6pEvaOcQ465+ebItCiGqRmVqcBvcnNo6zoBpyXDL4Fv3Kf8ozgVxrPsDp5tENl1joRxJuS812LBt1N2nd3J03CKYxYU7PssL6V1T9FKXlejfD/SoAyIhrgMWayLv+HcOuFFm4toEzDDQ2bAjNJeGVBlnTklU3PIdlcdUryj1X1NAhoFGzans1c3yf5cnFC/o4K8whxfkzF0KmBIwbxRNuuFaAPjfiNP/pW5l+Nfpo7I0By2Fi1t9LJ6/L5O8q3KwOlIRwayWN+amEZDyq9/cnEFmC1G7p+aAd82OCotzfrQLVNuYR4P1b1usxJBAczJNylcnWHTe4B+BjGzLRi38UXI/Mo8/0YsRBj4fQLw2NiCWGrqss5E0Zj1cumJ+p5PhbPZgN6Lk+GBs4T9iHGBe9y7vY8gufgUUZ51KGwyNTFwD3KrWljgHJWKDRXxwFlDrQEfSghPAQ8SheYc+DrSiMULYHnDphLwKTymufO6+nb1fbaen1+vx2b4Pc1+ahQQ9lOxoAx/NJ51XPyI7yP/bzdJyleooOOnwjY3jFoVaCCbmx3eJQ5Aa08WNE9c6UDwqHn1vsYYDGAspQF8IJBCgLlTGcxQm1jKOIaP40XPVkzZ9UuTgvAojYQuCWhpGRjAmPOtC2rptqahY7GsGNw61MFUKlPmV98jrg3mWOZ9mrzHoBq8gbLc54jBFieOJ98FqG3KDPGhGEnoVSLPv1C0RaBFnHg+2nxngCXvP95juQ2aSw8VEhJmbD/MRS8uC6A16IjPCmcFlGnrfF1NAu3llr4mOg83fakIlwYxg4fp7Z3uNLc3m0hwE4TGVOwZ7vjk16rNHo2wwXbhYUyoiNEC3lvVa4WB9HV9Tafv1V2GDAnvew/P1/Z8wF49ux+ftRxgqcY++Fh4EKm9eR91pFg1fpMEnqdMp4MZYPuaQ/1OHmha3VuJ/k3lfc9l0NeDqDsxgnsT07tSqFwGjvNf+93JNEaAOXKdzRs+RiqrmGb68KIZzgWbWEVT9c2J/msa5rLmvvMfB03s8wLRurIOCITFQ6feSHtU8yRmeRfKoJNJjIfg/Fs5f+6Dz3mGWYL6B0NrGOL3AR2HechA2ysOmtaec6sybKqbTNZ1cAGfs+aYXkW7N5MM0jMnFxuW1DcswxxPM2S6k3D1hYsc6B50ElyJUJ7rF6sSbFPnIyPZ4MkmEvZIBX5LlbGd1PdGyp6VfanrR9ox/C5EX4eUwHpTtM9ECwUkjDKxncm5IBcwvyDwYTgY5lvIbD5ucSeW2jyiOfUWnjrgsVLbA+oee0WLS1PmQdvwaIV5enFpcxftLzMt4NrAZ6XL0eySZv/OLWAa2WfnLOdadsbUitvBo3zHMh800VVYFiq7haKZwUtwwixZvjKtMQwSr66HGtJ8TQXNSbDOeLiHf49kwOI0KG8a8ZzGWpmWDTYTDNQ498qxouzLG/Gc1ebXlZdZbI8ZxX7a3w7y2T/LFsDZhrvwriD6AjnuZDV2oMw5Ne8oCR54OZXfYZGvxbV9UyRMEO2avphu+NRuqMReVPOhzpGbHAqKPOnGyK5Vx38uXRRWWHr5SLjPWS4XrBwcZm/cFl5fP6y8r9PLC7//fiS8qenl5SnFhh/Iu4/DOE6hswrGaxduR25sbiuRIyxrkJja6DE1j+dQx+usbomxjghcST5pyZ0hM7VeAs0Ix8qXpUiRgJGcr05ZVhWABnt85XsVNM7vuZa5XLXjabef3y0zYtX7AEYEVU2m8RhSZ7y+N3Ka+vOMKko25lwBUqjjmVjN2yn6tDRjK6LBR0SXfJ7orNObch95hoY+nne5lZ1uMGaJZkzLD8o5pcjuibr+U43DycWYFM0or9jBh1rx1CnpVyN9sEYmT+5LUPaSx912uoI1abLZrzgz4Qnm2M4Wg+fYXSQJ1Kj/hTfkS8Iv/3EAh+zCk5jbPFsc5A5n9OgSt3aeyX1kw4N+7hdRsAYxqw0F0IGq591LuF5SGSuSS2njMbc/6LOFnpN2g09ynmiSGhHM9ElNLcDlE3goyNxBAufagrDOKCsenS0UlWcY2LLY6l5LvAxaQuEkiKRWAGQ0OmZM23/ahKSXHAiNCO/M26RytfU78xc9BBRcPfgID8DQQeGUtiimDYrt7rGAYy9RaIFypInyvcmKgzQ62TyrRHBlxL5BIOKkfNEyfSVx4rMjDUzBKA8tmoj92VbO7U/G9b/XI6awnIIkNrZripD49GAZZ/ULPdHRzY1MOWCtQnJSGKUogV0fwgkNC6iwRC4qH2c4JyEbqXP45nHxa+39kA51v1hqO3wPZ/kfdlsV1z36IXwqeVFPt1nO2OhSXC9Llw+Bj4+yDyOD3ksFC/sLceZ1CgD418FZQhtXFMbCdosCVeeSxxfKVYUUmhvr2zXZFyxF1T1ALiq7dkiS7qErOj4KhQGGWmgUAD4onzyUYx/3WfshKzjURWGEKIsW/tuOblj9AdKTe6/6I290/kzHNvaLymftejeaJgNJeKHpqBrDrrgznMC+4JldOC2gzinHc/Bo8x2xgKZj6ciP9C62hKf9XMpKXhBJxhutG2ECkIYgMSnikYQDdRO8YkWdseADaRTroxRIIdymAaveK7RtXF7HVeUHyC5tcXP+dTH6aMrzZuc6QtjH/cZ2z8AjxkzJwxYOEhebdYMA8rTyio2L1ad5SAZ32cCcBjZJ82jjPd8f7LNN6YUbnOa7VAEToRmq4Xs44APsxGA91OkCMuCcj281nFm+9ErlekhK6Mp2e36cBzFn85c8VzVVgSQHSRXYExtmJuI4x+8yEs8pNWAMEAu+AcyCGGtiwz4zjeAMt/2gS5G0iQDzE8vtmsLltl1A8sGTJBEyeU3tl3I5OPtqfMw+IXyGxFcNQy+KXYsAyRHX2JM9D7KopyBkZYs2yuBQxJnns3ykaQK+ZyBMteGdBb5FEMWfaLZM2ScK8UEHdiWAeMAWAxHkRkfzrBrq5hMBwhejUB5WvnL1WaWWQaS8XtVWwNm2b8Zxs8INsF7UwFlsZXCb2tj6tCHwaAC5dHIGPVrSJPKuxgzjE8FiSBYlnW9nCU9KarlZOn5O8vIrr2D9bMacmi0MQVbawLkqEXwYOP7QjPILFi0xIDysvL0gsUGjpeXPzy5pPz+8UXlT0/ZNeNPpLjQGIPFtX6TF+uC0tZ58WjmC81fgAJfwlLfIG+xvmFahTEoKqyRfAKQUwPlGBeu6d6y3A5fb5ooxjPjgPJwDPOah/I8fsaji/RpyWhz+ZpLDTSP5X9ty8jAJz3Y9Ni2JY1rUwAdtAjzbIYZhbSmCiijGOkRSnaq3zkvjlfXG760XtZdHhEhmnXEDGb1fL7W3Y/1CO0WIOY7oNXvvAAAIABJREFUAba55kY4ufQ5cgn1KSQzTElMgz4ZKC9HMof4aAzbWOJey2GT+VI6QgfMa0nZABbRmEOgHO0XrTU3AVxRP5w34kOOS8zRTkcf0KDxlZxQAYjtRl3fmK3eE0Gq7twvbu2J+uj8gcMoPSvjjnQdFiKgHJ5pLmuYN2ussRZraR7cplQIMA4nXF4s5MX1a23iSHH1DjuxQ78loFIZGSjXsQFzRGiv2iCgI8+wCO9lef9ylusYmar8cz9DyrDb3m/CRJOMi24suKpXyku2Zqu9VdEIj1Le36eyfCBjwQnQ5CC10Wwo/FU3F8rIdKt2i65iNk0wvx8CKrx7WSnQkU3UEEnn6WXx4sX8C/Cn8lFu9tDjOhhrklmQvXwpok2QtcRmWZjICzgUTHkvan6+KfRt4rMPcc5z7k9W2hUmjrapTZ3SCEE3SKhFgcTJAfHfPKiZP3JZmieVH2mxbAAnT0wfcy+z46PGOFXhQzuQKEifLLRynSyT7YUi2JQz4jT0IML4UZ7Ct1X/dFOcOAZ8rhk9BMQymON42Kot+nIvYRVmbhTLIJJ0DMumQpzVbi00HahEDwR2IpKgGkrsRu85db5UWE03T7JeGwox+wPt0H4zUoJeaZ9nKsP52wGcjHAacxkuKk9G2B3fDmU480c1OoTMqIOIPmquJ8tzpWnspef5uQB21sQKNu09N8C0M8gJGDhuaHs6TzkUN8nKrNg06zz2c/V5GdD3vEgIqCqCQW3JIX1tbrZeDhdl38LQPNkAJ1J4RxTcKCbP02bHaOWIvxSxABnrRpNYJDmDG4Bqa5fLOO3hlizifAFANjZZxbxyk6ZkrWZeOXjmVjFgvJqBkFk2HeGRA3impxmhrEiMF+CaIpRHCwZ/Tg8PR0RQLY8QWXYxrrH/SeZzDKLDPV8PgEMGGJnB0vchCM7lZb4dpwhzboQCU98DaTvgAS8xPAcOOCbkPa5/XQGEx9nPQnYPwmIDIgDI+L6IwMTAsIHipw2YACwvAFBetNg8zRMGVpbQm2yvcG9ylYeoGmtAzOM8/3R9whZUX28dMGe+9C0DoWwlsEy6uAZEnh3SRvVLXgxpmp+vOk0o1Nw+IpmZ1p0phq/nX+NrrNXM30ivsvGg8SY9ytgnb/fAt/Amr2bgeBW79xerwqjjhh0adfg8TjRAGZDnzlPcQkVZFd9j3nTtklI1NsFTmtvp3aloxyiPgf2h7bcd5zWOdmJe/Dle5XGEVcQDgbIBY66Z1n54uaA4GwIGUF5kfAdA/MSCReVxA8r/+8Qy8ygvKk88vZTXly7zSUpZj5Ei4G4VEtxm/XcMXWpiV51P7wPA+e/GGv9kJ1MFx0m1xjx3fZS+MR9TgCz4HIOfW9vai1UGVEN0A7KNz6MNBNRtvnXyOfQO14sCbBtJ+wAFARvvn6bt0I7hRPV2ZD1Bfcr1AtBJj+J8jua3OdnPX6dJW7OXm3EuH1kKvbfqw6K99IS0zmsMhpEmTe/1l4froNZWtQ8OAz4HoOzKWyVM3gLF57EuhKGaRjyAwhhKjSP+Cih3dBzOtZrrxA0Jw7bmqAS11Z9riW0bf6DwQRnScRF1Gh5jPC8Pr3RN/AVoVvvzNkBNJtFQ5xlLt3JaescUzQqj7NKlFn6UPlUXi2vALK0+i0hKxngHyo5rMv3VP4Vf830AZS0uKNsnR6vZCecXMpjWEzl79bMFyjxaiaWmGVTrVl0NwDYw5AJKyq23QYtjAwatnX0oVla+s+KgfouB5I0gXcJLjrbaPDMwE8mKBot2ZqTJtKfSrcK9vqHfOpNU7yIZR27XcJ+qJor2bGbgiIHmOda0oLSQlOpJp2nEGhKh3Xhu1iqzyHy5zjz+Uoqzl9u/D0JyowOezby3WgmwOW2bUEf2apWfle+s5KOe/ExWNrPCwjpxtAj2NKdx0aSpgkoe0AjPlHcJW1t94WlhyxKC6k/mDdxr+4p9n6ieq0AnQOZQ+Wy8PMr78uYRFADs1RBzb19ElowkB600S4m5xNNqm/qK32qjspDn8ZdCWAVKhO/6MzovNwRWzD3JBopWKGABgLuFY7gtA3MLYCfNFWanFqBkdAa8UtZ3KXi26AkE13EJ/mXGavAB51o6/skEs7Jkc+EB2VNEguaeMl5n/vPvfWh7BrLZACS6iW9quNYYZUNjUw1HomNYjNUGv+8t9HKb1zzzOaZjNUrwOQ+vy3ME7THnk5clTycVrbCYhlDSWpCVAO4NDW9knquinZYLJjOkHE8AJyy4ee3I7cpyU3Sp81ULkRTDkDvQ80j77JCxZ3W0Ve67+kN60R7mGav96JwVBn4tTNUQ8UxDzKuapxh/n7OKeegMhMyy+QdPMjwV8CIDLGM8XL67l5LaoQyMjKQMT/0YL7KiO9TnHiT7+NZP2tbAa6D/AMjqt+g2zlvcCmxGm+G1/DuPRx1GabcBOignM0imuxfrSwDkyNS+zDzHSwyQABwDLC+yubgQ/xZaWDW9d8vKkwDJCHs1j/ICC8VeaovsEgPRyxHqF2ew57C/cblGqkwNDx35JwwLgB9OJ+R0N+8GQJLGhsqqZ44GuLdgPHY/H6nop8D7B7yQvfpDRVnrs3FLNWgN5dk4Wusa9sCr7QTGkTxTvD4Ta7fxIuQ2twHQuGP8alsDVjGeXd34eBX7tyqMPTbZESVBYG3fWxIv8Gvwrf2RLBidk6NeY6fj1N7kcX3rw7UTeydWz1t42hMNLI/zKk9JxyEiY9QD2i2gLD41XQHGG1O0F5lhpgLl+Qi3XlZ+b6HXf3h8qYVhG5C2CAdPKKc5GG0L1pDxVfOQfxNodhAdxyDSKGzzB2sVqFkN1pBfod96QVQaxX9ZNDQehMzogTLpEkPk45WAcrcmtGgNyUvM96GMQXHO57D1pSikAC2VG7jwJkfDaIBAxYWOEdu8qnImrUsa3zzHvK86mQP78NtJHg54G2hy/SC2VqEwKxuh2tKtpD/ISJ51xeEzVadItMx6lNpaDcsDfbDOrdCBHPi6rJQukgEmI+fCmQHewZZKWHggu/L4VNqgb9DrxniUvW0Cts1QPqRrXtd1D/qeaCHelgzI4ycDuxuR3GCE91rIdfMoZ+/y0LG11OYjh8rGLoNs0Rdl4rhZfbDeaxwQeZfnH67nUG+NN7a3qe1oS8YrtU8xp/I+5Yk113w+Obbtg5waKGvApXSrU97wflJiojfh6wuAlD4sdgLJGqCsHPmzPqhSsCpg7UCoHzOlzgLEgsBsH5RwHrnS9qxVCseXDJzzQsGQPCSvismMv/BKDYGy6DBcMHug3IRLVnTxzvLYG6cB7jPhepiJlHU8w90IoAlpAE8GAKJPNvxtQGPgiTV6StGmdzoAmJ/Z6u1rYYpN6eYUi0mvcWoKrwvaDBwQCjoEjBmgIdGILEXKbI3xYrB6LHCu5IeRhA6/5hmg+IjfebxoUKCzw61VGTSof+RQHamEMmTVNUVJoAYKoMCPBKdoxfejbRXE4txZhHSEFS23tXrlInO3QvdVDsc8LIxVmQ/voYSToiqcP2ws0EfX+Tp6iX88qVPLQKxFQInosmDyMZ9OTw++Z9Cs9zhN0uKVrXFqs6zB+I1zgp32Ou6pHXeFvursQYW/YIEUUM57W8DP2UBBPgSNY0EAn7ON3AcZk1kAsYbbxniF0EbYDccHixC3UYQ1N4PqaH/PY+HFjcfFT/1CozDJvI/H5A+T3LVz+tDfbOGmXIGcifDuZUsWc095tor6WLhwV7i/6q6Z1W2BzLKozQ0njto8kbJoYypwkQm6cdziu3hX/O6ZieFF7L0/8lDrOdY2UKarNX7MvM1zM7czf9c54Wjf9KSIuVHJwSp5BTwcQMOPwGtGBfESgAZCPz3M2sCEgY3VDGAgzBqe49VmrOBeZHjnAEJmxjoAuQVQPjHd6VxDWDU/xHPwGqP/+bfkRuJLTmaxbRjtnHRTAOVnEbpLJTd8UooAGCYnrJXGlyxDh/c4phjQ4AmOCc87BkhGZRF2DSNKAIjlOD6M+9BMqTOFZqkBYJxLC4/dYlNKHjcwDBCMENcFtu/zqYW+LxnJk+abdwfJk2jwrHLajauowtUvyZdxRnQY3ZAFPtY+eeAh3/m4eWHtL8IXBZS5dkGGg2+sT0tsu4nWbsqc6JfA5PTYekO6DRJ14hoUWcrFMR5lRD50ymVe54IfdCYyo/jBZ7Brx3o9iRBq+43Ih+mIfLBtWODRVY1fVzdP8mq2bWD1VbGf3q4bGWbB62wFMeQaAJ+DiYScYSgcGM0o8zDGZITeY5QN1h2fJBoP+Ue/O6AscKS1Xuw+NArx5YS0Ulb9EZ4NQMlX0ryqfAujDgVTD5QZdr1sMcMxF5nBZqGFXoMfH7cN8gTKBpL/YGD5Cd4zrofsJr9g9dIWwzSPs5zP7eAUSkAZMguUlsyHvhrfkWzNn60T1Pf2ZqMCboUcVuJW8So8yg7C/H2dG85do7H2ZR5UNVoKFQnGKjjvnaSSpdKTqAdQDwndTONX+cbbPCBDLc/b2xw0GShnfZJjHQYKzsWQ9YragxzX+upOmsa30EVxL+s8Klv0yjo+nnMWclpJ7yUdaLOA0b6tKxko6x21SwZw6kTysGpdwDoe452xCfiQyWdpb4BMDUNGBcpOUwFI9cGniske6Dcx7qKtj2/bzoQ5lXXYRo92nGS75mu9aKF55/cHxrJgFOhjObJVQLnqB/YcwKvoLN1TfMgxDkdJfgfzRTQFUK76WZpz5ANsrUDrTA7Lcy066VhcAGXhQ7QPH3mU25Y+D9HOdHSgHATRwpoZ3AkUMzVuVMW+s1CFFS3KUkezYBvu781HwKANHiLXdNgGypqk8H00DYTjGYADtbla8tLeQrU3E7+BfecuFyANMIpJcNxNZWgo2FgIoVQyDLnt9VRbecIK25dAnklZ0oHZU51Z8TcDLB98AD0PaabSR7rr+bBI4rnsSkHbQ3D5hI59DPac2tcmvdNxplmh0X4yvbz7qc0Ch1moioZuqfE6/FzZFtrQEvqAyZwhZQHk2FLVaRYnL98njnvDe8Veg9r4rZ23LBpKmRG4Ix3DAyVAMQRdqC8bhupzRmLSysZc5WucOKZJ2RFf5/HERIOSWPktaJz5WOWKtjk8GsoQBRN0ueT1YHIq7vfwY9iywKeCFpZShZ7mtssYksOJSW9ZrcD1wdMS/lXwM6FBE7RVQMUCpufYlzBYKYP6OCEL4a95J8FXZQCUrvBY07IuORKWVPKkhGwAIo45QnlCofUximRNA6VMilOWSxoDCcjpoZD5Hn7fV9kZQph8z+eQeCbTzkOinedFK4Z+W39gHNRYgKbYM84s10mGZoCKOnIZmNcaQ7/nxiVfo1x2ZmspaaF7VW6HcSvEqYDysD95XLPMlBwhASgtradanMGDAQZdBrawN/HbhAF6hX1C2VNEDSUDIjCywSy8e5SC6EtsI2G9rLTNM6wrzldN0al1krfNG2yyavoEaNj2Ic+ynBarGPqAV3mW5TE0vEGvMRMgAWTYbw919QRxOoeaxiPQHnocaCC+syiZShstSBGR4QTL+y2HnjkPdWufMS6ZdHf8V7mSkmatdpAgA4173J5ngGDuhwYY1t9Qag1I4hoMJ+wJlDkoj3jHlI4lxcCxOXWgeCxFsi4zwgEgP20AeRFAsYW3LgRQXjxhe5BXlCfnL2LY9RLsYeYxPH2vpKy3ueZcl9cDXglZkXUNgRNdy7IL37OnmKHi2SCQ5rhaJFkhual5ofp97Ea9rVnxB121XnkffDxoMIRxkOqF+ofoNdcXwLtINIc9xw6cbc+8AWRP2oVtAmbkWWWGeZTNs2w87Ynn8L6HoNsLxbcBePnDvfOJaV0PGhMq7c9MHZre7aHH+3mvt3iQhq5el0SpAoK957gPvx6ZV+2Cf5O8zywEY47+0bgTijh0JHivjGchkxfCcGNAGSHWjz+1qPzxqRUMvf6vP873RF4m0LCuUxlnWFe/b1rGf/Ut86E3rek1uXnyvJH3AAbsL09MARDGe6SNck2EHMQdRZck/Ymjg7VwDO+qDYq4IfgGOZI4YFF2gXxIeetOB8ryiEJcFkZ1kRvtdX5tvdK+z7ylsA4NFzuno+5X4JSdIDb0WRdh3wiUqf37++GVzfM6h25LL9P9qiuE7q0Ep5rPBNRh2M5z28d81PGE5ILa/y4dru715cg1/Z7txx7qSAgsY7naCBnqPOyRBvoIeKINcAIiI7vaxjLqHm0zAIanlewjo86A91BfMxzkrXQyWkinGJWHWQ9oPB2Goxhg6PAA/ADz6KvrF4128iZLp8yykEaG0DWJMcLhibqEN9wD7EnBkIdHYFj6n84Bh4Goea6DNq4ouX4dvC2+kmc5j7PfQ54eH40/GygPFyUpJyyMkziB2rSA+eRoAkaovnJFKHsa6Kz05PBnWOLUBrwr768Up6mAcl4w27QWSGjAe/jctAkoP2ENhjIW3i4sBBlsaQA9mUgQF8oU+k3wa947xc7a7RZWmz2mzlQ1BKt6cJp3hAOY6RwTGcwxYYtpDuegkAiPs09KDzuk8k6jhNc9Y8bMei0DI45pErxqs55pSoOSDLRQ95ZEqFmxamK1KFP1Z/DYLTLBP2qHntNEzQA4Kzo5BDGPp+pzvlFIXgM9yAza3Qv6q7/wQuV91ggf74RoAKm6MCaB1fOshw/l/pCWijBgvcnQQk8qklXMrMA1e4NFj2XmwUFCOyqCYczIil2XxCtNAimeaI/eo0AJMKLyM6gf7g/CYipaowwIdghJF/BhBQzBrvmsfAM1W2KMSQeUjQ7I9knei9DOyiPBR8peLMNTpwAM6JwXQZeAsdcVZVHuK6LBJaQ87aQBFyEt9G1Bc+GLNvo8hVKVPw72FK6nhH1uqcY+KYK4FP2ixTnTU/OpKQAeGeLPaO+y15r5D/ddQWoGQQEFPac+yRMpvsxzMS9q6htrBv0Sn7N+RSGEQqd6JiMs2YF0WwuYsMj6sKwmXowxSDkWUkLoui/Z54iilTx5l3iZYf30zHkyFMxd7DUGwIDHmCGq2OeJawYqZiJLsHmMkdUaiZKQiwG09qN3rBACjjSq6qMUPKKQFhnjggQUSuBpHFCOBTwgd66g46Fn92PlQLkL/R6A5Mwz9L5RcfYQFs4JAg1DwfgtjxL3fZqUgKLHY3Us1NoUNvA/931ahMQiA8RPGwhZhP3I+L4Ae5Atq7V9X2D7knFOLTJbA1gj3FqfJs/9mpRrJ9foek1yJyUTv7PhJSvMuJeBMvsQGtFQIdQcqMZyMl0a0+rda/kcVBbqyXJehtZKa8cNzirw/MZ8xnyATMN6BPlDkGyKJzzDTORl/LqqyflVVzWADEPPKr6nfnXzKmNfMg09tq0A+oBvDcA/MK8qg7Hd6ZrneJVafy5QjucZ0aCTEsYC5SQXk544BMo+Bmmyoa10hYu/n6URaSqgjPUI3qQElOdbxmt6lBNQ/v3jC20f/QoCZQ+cQPIgxUNVatKo6p8W2io+Ft9pjci8m+c0ZT5KEPgMo2FLVUQuoY5dDfaVZwPUaq9vRabRKq4B7sX1dT3t389gGQ4GZFqH7ExD5cZNALO8rkX0VNJTUK3mj4Cwz2Nvx3COiSaVDjHGFUCmOZl1RM92HQ6WyFvjk8g7o7ma9SvWnxwXQ/Dr9G9r5IieEHOl6higlb2Rj1bVsawgUzawa55Vjy/qkdwn0USB2GqYvKpOuPDCGk8oakX9rG+CN+t7Ef0QN0WH3Gfvn1csA7jsAZK9WT/PuKKNVwv7p07B6FBsgfTzrfE3y033uDc+yDqFdB6tN4owRF1KCpZlMa4TDAcd3Qiw2PmPeqzvP67PJVoIKIsftfe5rTn+MIByjXxYa60X+IY2+0zlUZaSJ0Tuk72SyxeuMZZCCQURvO5N1vO5ECvOraVtj6veH4ZduwehCfqcVErEzJ7nuoAGANHqpMkgBUs9ImOZV9GVrhbKqrIzyK2TIOihrJtdWcYctGiFoi3GVEKaurDG2kDbNMN83FOCNmRgJ6CcBQosgBPwNgIghceNAw8FvoZwN6WD401FsHnA2jh5Q4YWFvUpL66t/01IOb0FBI2OA09yXTzwXAB90gfe3KzsBIhRvU4Lt4plQJ8BYFV0jNhZuMpGowk5HEvU0YR840G2J4WGqe0CUBKIeA6ALo9T3WdifcRz+UzqyqdhrCCvQbGv+4Dd5sQ5wIhOLDgaP9Tj3sQOcFufxctZ4cvzMPdTY1fH1RZDWkolVFR/AMFspVWYVlX66PV2QIuw+sWmJAssK5nWEvOgsp8BbqgYxnjXYxHAl7GQS4ESXRlemjzcdbwglJPVl6IIxAveEq/rmcy/MnzxGUZv+KKksrt93APZ5M+1/Tfao58XAPY3ZKOv++51lgW78TEEewNa2dCB6Ax/rpcD48a1Dh5IAFARe+Wh+Ih36/hiQQkjINsc/Ra9slInA5FoE0TiH8gxzbW6pw60B88mz/CMLhJGhhVPMsYP+Cx4LreRNAwZquOfxLsuo70s7DoAOKKcsO84vgkgeAb2G3Mvsu3tNIC8GjxvBMp2fJoBDQ+xXsGjdgCKEdnBsNcAyORR8hSJ6N99JMNTF2tR7FVuntsMkvGMFPwMtDTfPKKifZ4lGMgDXjcndotzfYIq8GDNrTcFbKh4ABW4N47zOzKt4wSEltnarsNzrP3IprTgmCcAXiTiWrh4EcEywDMyWSN8FWHWT823I3jsL7JeA0TjyLfly+B9gccoyZ6q7Lc1y9f81rfMn5kf1Ces4fqI97W+iE+H3uSqPEU1eb9yB5BjrgiMVzk4oC+vCzzGPX/W+6o5inZpKwWBMvbQB0ieacZGJvbCfnmTQTONj58D/rWjoFY1cPwcZGe3kOvV7S+AMjKzw9DDfcn654tJ490pgHKs4h1Xtbk4cPnX0QiZ6Tsr27sZsE3Fd6CEhnRgvKlgObW7kwtjMmLX+9giQDKHV5l76M2LDL3A+JlA2dajJcmj/KQZcf705GLzKNvxUE9Z5mtL5gWjjnuUfQsAfR2hx4lbxwHlzA9aS6S8iweHc5GUi/XNtyl5OL8MXOQ1OklacjT6oqkb2A57/g2+gt4QoETnvWs4MlAmvXKkScgB8b2YlCDel9T4JBkTV3DuOYtL0XCZBbQu+lohw1bKyxORHU4GP2s9z3EHQQJainRLa3/Uy3mV9KpKk3hX93A9R3WO6J8xxysAtS5nHQJt0TqNOqVbEiiG4TsDOSWizNuvqgyw9mK/fNWHAvChrbVO5thxvRredYUkN/7y+SlwV3HFGHp4X33g1G9FQ2bduvYrHC+qK97smAKAFhhPmahFjzweiiDI9zLPeo4lz/6d2+E87uHQ2paLcnMiruXYpgPaJzDuY+y84kA9eeWzBzu8+jWpF5nd5lQ4WiZWBpR9Ijfr7TMCZUzOJBAzk+ey/HofxihiZkWfCk8Ow8RETO96OS37ssrg3wjRlhLFAa9JYRIIibMKOfB1b1Hrhws10ME9r3UhDSJD2ZdgoCBIC1AViLLkUca1PYuZ6dCXpbYPEN5ktjkSTw3HgBOHe1zyvl5jUIyTKXo1pDVmQd4vQcEj0B7tRygvhNk0HLvl3F+93dpzIYA0tNhnZV5j3RTqBpS1NxVlqwz2PYGkKthC6e3GMviqWcx6ASqekyCWdw6Lmpcb+z9QZ5QlAaS/aE+z6DeLa+YfAWaBJwEeRRbUkDaVFYJU/c4AqvJ7eLGl8KOOLIx5rnY8I37RfRkXPBu5cUB6tyqEUAqsz9MjrMjrbWH8MeTka9hMZKCp+49izCTYRL8MlLWQ8wiTEEjqM0CyLIJcPLCPL2TKcCwyEM9CvoboIiS6erMctMh4QtqGx1oLkfqmxYpGpCyjsvIG3kjtEq1FY/LRQDeQgtLa0Hu1xJfKDq75IiUA7YM3efHihXXeKfN8nluyVOOeFgyVnZUOLXTe71BaUh8FaDNtVR7+YmeO+DLPdc3NzCu1DM0pKDngKyVRioXN2xf7QLHHs+5Ng/yCQbLJWulgmnMO4hG63kfUqO+aMywfxlMe2eR5Azw8tYWmKswaQHlV28O5igEMZA0GeAfAxvwQuFZ7/fxjou9YHlx+oJ2YQ0iEOx1gjEYrCNHoS6V5Ag2VGdOXrEU64QdP/blgeeUe5R6Ip6qy949tAiKA99jD4aC8w+jBPeK4z/2dHsYKoLwkzji2CGuCX5w5+7RFSvDoJwPPTy3AvmTbA2pgeb557RbZdeSdUYIk5gIj/zgH9DyeaQL6t8gMjX9dOxIvcZ6HV26oMHJ2AEOGQpWNbJRznZ3B4QmVNnshy2bJCDwxNMKRRweZyqX4CVhRLsMGU+WYyw/8dqBswBcgGfuSEeVg/MW99Qi1xhFmOAqKGdqR6XoGj4XCcVCeBMzKDZBcjfcCRCHLNI96phvl2Ua//h7JxGyLo6DJB7J5WkOwjJsFvVxNYHl4vnI7WirmRZczwXW0KqMyUI69iATKkEtQnBNQXrDAj4dCmPWfnlpoIHlF+eOTy8r/PGXh2BYJgYzXvocVeTFQS4DTrjctK2+WzeLn/Gime10Djce4ziWgu8wWHM4F2jgAfN0B4bwdBqTkBUXiPH0wJJIe+oui5ZvM7ar6U+iHuCfDqk4VwLsoE3+9Tf085Lqfk3nFPM79bns++7xBymCd572+q52a474utQzhBEIRqYT6u/XdnsxjUUOcUcLA4E6ZMOZabr/Kr21KwJu6sqaB9P1svCc9PBkZ369jqhpahCHlCkFhGKBoxIaZ09Z/GbbDWMNj97jGIllZM/KPnWgxJqKl9zeiDMIQj3vZoJHX+TwWXr7jMelXWc/is9kIH3ydk3llLMXSQj9TPZ5MK9YEoB6sGWaQha7rZyD7tkOvtyXbq47G6K88xkP84Nso3NihM5XVdx8kB94sfgiUJfPaZJ4aKFeFZeBNHisIWHBTeNwyNgqsBTqzAJFC3AataL+QAAAgAElEQVS/vYdi5VGWAMEADT3KVNgSuBy2UUBJit24/kt5zEqkkolVYRMMXBdRLIIUMgqP9NkkUJCZD8pdE2/qbQMDVdEm6fr9blSCk2VQyrssZviN71DMO/BsEwTx/tpfPG7BHweUqexXC2KEPEa4RZ1E6E2y6pNuMbFInwyUw7s85AmUJUVi2DbdU380qYZAGSEUee+H3pMlbVi+7ue6yR8Wai06ykOcPcpSlMVDWTBnfpASNVxQZ0wiGY0rjVX3YPIP/8AzJqu0hJ14CQJjepztTJ7ScSRQikLYVECf9kLWecYKtf+8z16uZ4YAS0YXGQi0J1aAUyHXbCMs5DE3yJspoRb7EkYwCVt5jnXMC9sQ/KLjZ7gfWWCD4xNZGkNAa25VM3gGZRmkBKijap22JEhp1djpby03xqXSZzD3NYNlVKAMiLYJgOMZhAzNsk2yOZlTDxZ8wUCCEs27FnYdFmbMpzEKK9VHjX94fvV7+PziQdbt3N/c50wPzpGooybLc4HH7jcwASaIMN6QhzlxkntJQhFMWxg6OTrwgoHf3FDp4NjDV90T5+fLIsmRAWMLUV0FWa25zxOh1wY4DN/OEgghyIZM9qgqilZqmqH5RJQH2k9e5XWXZToaip2VohRzSeNfQ0sxkYfgWA/x/SHg+DOAcigLTnS1e1Bet2bE2DRsEW0DGEZINZK3RcIueuUgHtyltgz74SD/kawL4dYmrxbbtQU4H5kh1jj+CVms7Zrh7afnLydQxr7kJTgqyoAHzGXiZU/YhmYLKDeiZBmZlWApNNmQmb+7LtCiwZy8rjcM5VhVxmJshsewyMCUgXI3bJ1RO90ZAOUcrYKntAdZazXkLwExQqzFx4hysO9IXAQeRTb2VW0/MqIicN73qvZ3NTP+4FgznPutdz0aAmwKAx94OngJ/Q8lnawSdHG+GfUYaw4LYvX9jnfGyB2WXHl9DJBO7wwNkH3SwDYHujOYFR0xbp997kvwsoOPOEc5AeXF4FMz3iywY8qetAzXAsp/IFjGOd/G38bjrkc1oIzJThlNXRPGM1eo65yXgs+1pcnB4XTPPJ3lMsAPY6tAJ/FtAl5D3YFtCTLXtYPtUYq/HiQP26n5Qd0l+lH1+7iQ++e7hdvaAt4ETqt6cDZaVFqo1oDr6BsNp/281BxVP4a6E9KvShekHFB25mQ00DuSCWxXGGmz7qq6sn6Od4fGM63dep7AOAzz/q7xlhHB+czpIH29yRvwSMgfwqHm9ff9yZGcLPKagFrSE1rUgtNcETGMyAmAL2+7+C3LuTzedYz0XrQ/j4Non/mC5XGdCXDcbSty5tO+ajlIxCOip7y7ui5a53HAPmftbda+Y+iPnsXanULakw3dSboh3iPNgi8b/4RxR/KdXuKmN+XEct3Yw1CMmQ19XEDZFxanQVOgMiD1CSvC6TkB3l4A9ABYA+5/0940iJiwoLrAaIuZt8fDC/gteRoFuL0tK/coDwWRJg7DuMIiOVSIc9Kx3HYky5nEXqFQ5BQGUMMF4b5PSp7oSG9vLNBiXoHtvHC3tsa+ODBeDG6nJNQxcsUSH3hGFlv7FBaudnu4L5KAgNHQfp+MorfT0Cf40IukOrW3uC0KCvdpynlmdJ8EOr/Wre1edgb3yRKN9ggExaKQFwJ8x/vKTCiwyn4b8Nc+ESlPfDdZm7nIpfA3lZeFYaZvHvP8bN6TjHeVoVjtwULeaOiJpjQe3BcenuEsJFC+K/k2BklP8Xox0B7CivZPpnOk83nJKE8WNtXvi3gzyDjQ6kM7RePWd99z43W3sEXNbZ4uFgoC+QbNinkp/kF4Nc/8tv+YhZ5HHHm6fwFo0XQI2LivJRa7bB0GrWUIqvIirLY5dEoh2zlkS6E8naGEykvwbpJpCo3S+GR61cUonld/fZEMIBvnVIt/6tyOBXo6M1oHPYIu4l0ouO68y1kqnfJZURjyznCf0bjFUWqqPGj5GbY/5InCjIZyQAsOQ6RDjoknalkhP0gLypS2BvgCiwx1fq0m6ALvAzDFXmZE07g86uUlquU7oexXw4N1iMAYXmF40oy+PNYJ+zfpObYswPiHkGvzypkDjnuRFY7NfaD0PmOiuHbIOcF6bDA4/9qckWeugQsia5EiAHQLi6w3GrFGLo29EDzm954lWOY6ER68ASCudeS+aF3J4D3CVLkfnm5eAeUoG8mCoKyYjPCs1gizthBqu4akXU/hTGQDxAtwRjK+230k78JRUAAjyIC9zM5KVuhn57kAWO767a3O64DmlZSZPAcz39TvCShnmZPljngbo5jXWs2zrg1xqkKVHXwoAbm0VivhktbZPOf0voCyt837CjkwA2HWiIjA+d4AzbFfGVnbZ+A4KAPKCL2GNxlGH3iXcW8VY3A/EgpsiwLBPqG3BZ/miLcOJLMvUwHllYdctwnQDGQ9UCYVe1ZPYy0DyQRARDw2LrEX+NvvNznBQseBZfYlIiBwJAy4Lo6NkEd5hW0PykD58adxNNQS8yibN9k8ygDK4F/soXees6rApy7hOqCszsmsDd72UOgEJhMFskPI5SPGy+cv/l9G0+pcSBQc8pL4SQaQBhActPGDPiRRQp7LRrJ+dMb+Wk7vo1O/M0JF5v50OpG/Dy8n18bh0IesDdq002BkKGvhxhzeqq+C5sjs7eukHDgyKuQouDxHq04Ue5TZtGRklxwZhlFnOvJ7MkRwnLhXWh/wZkQDRv4i1y+bp5jvkCUbQZp8g14QEWPhNFACSz0P3QHPa7uUDyuUhrZ2uRGg6ed4puoh0e/scOp05uhK1otFf+kleb0fZzyTcwQ6IHRBPV95NM0JzpEU5ac6pLNNMxnIZyL5lgJU3EkFnR5bBVsUBY0X9t8wcs7HselW7HN46X1MXOcS+Pb52NZTRkE+//lr8xIFOv9qcRr19g4VID3rb7rSrIFx8JmMijEIFBAuwVmZlCItKFnBUti1yuyfVfsawMvKrDzKrCPaBS7NFibtc5bXs9YNLx7DOFpyGLbBhiCHhoNw+E0AgbBSpC5nBu7eai2GH5c1Wc86/eM4qBgP1Mn2yvMaCr4s3rkeeGewn2Wo5GLOSeF3prWENQBlMVfRfmxLVd/z/uuqRMQ45TNvaza7Tvrm0Czf0E+PC4GeW/jlOaxtTwA2C8Shot3RKYETgdQMEIfH2KgfUKYlBGSpUz3NcueEySAJAJnCNHTmmjnQ+i4vLRdSHM9gY0VgBxonYS7lTt4DCUgoZ/VaWFYJXsJ6zDrxG8or63MvKj3I+J7iBJ2/2hyW4ic+otcuwhFzGG9MTaumAchsPJHBCmJIYIt8GYaszCcyqqD/As1K6tUMJqrR/wr8okSFb40DyoyRjQ7mEGwYGUjP2NaABU3zPEdUyMOfFeUsr4YKtMaWixMFetM0pHiz2hirvPco86MsvRPJUIGM11qscyi/y7BcT9AoZIrmgWiusdXczn0Qj7GEpMTnd9vYe0jx0CCQ61OYdOYrvc+xJZ86D4n+3X46t/s4IFDiLi4iUDLko/Cx80/MxZTkq8pEex4BOA6QAShwpqwBZDNWzDLw8FwDD/irxEd4BqHWk/C6cf+yGacs2mUaDJvTAOKxOCKM2idQVTrz/r1Q7knXFJLtTIx3ngEkj1sQ+6mgwU5Xk3YroZ1ARn3wzwTKzhJQpEPZY6I8KB1QvNxj7GDZvcjgH84f+w1wgf3H8LQhGRf+LbRw6icDKM9HiLV54ubbb8PNvIdjofBBohsd+VWjXrhlpFdE81qvtmYjkiszGLvw8if+ru8mw6yuZVmlcjU3hrghK9uS35wPEa3D70z01OemcP7QXrimqOb56PuQXW7R+YsoG/vLfcmRab0C5fiNZHTIfL06gDLDrmEEsizu5k2eYc8gaoL76z00wnkyADh+Y6uA5rB0ucoHHJ3RsGvnrxYCWeEu5fCAYh1/xr2MkpJcawzexh1Ame3Bn5QXZJyxKHvF2xwIL2eEXdPgw6gI+oUSUPb9yYaAK1B+2hj1cTtD+XELtyZQfsI8yk+5pxlsz/2oyyN3SQDlyj9ptnpNLkeloAtktc1tGO9kYNNxaIFcEUpc6QDREnkXtD7zXkQmdWsWGpr26bY53jxq0g+6PcioA7pD3nOAPgxsG9CJvd1OZ5ZR+dyAhk53CXqgGwJtub/eLpeV1cPKUlvoNOdV1J+N4QLK6Dej+WK9ydFYWVfMMkN6Ff4q6pDcHUCpAdLG7xpa6gApfwn1PBgOo3434njU5kTo4blc1e1yqxHWdZ8wxIB+ySGoUGQZhuE9ruNObBWe73AaqC+ack2fbjgMoikf0SQ+rbwybm0JGmV+936MGtDkEKFjywxUffmum8qr7KC+YRbpUQC/bnByGaI+g27e59i+GkCazwToxrMyAA31HJ0Ow3pQToTqO2Bvsq8bU3uG7QVQZus5IVcOlAVs+WyMtQM8F8reK1c0tHdXlzRobkljTFAFZ16ee5SlYLXnI5yB98MjUctwMg5BlJcHr5Z/xHzyWOAa935mZd9mJSwY+mAiY2N6t2DzmV5ZJiAIS08Of5ayiPLqwCmxTaoXtGtnj3niriyffNF1RV3eYAHivPBC8awJSoJOoDHaoZh+9RtJWXxvsltJJ2fhqJo4X8ze1QSXZ1A0yVmKh+cfu1Ej7SmISVQ9k1AIcNTWMNkYlLVQLAQ+VJ9or8mmpF15r6d4R2CDZcUim5UbPCeg7DRx691UdVUAbGNek6zUEKTkkSQvxXndoeCDlvBucb23OuhN1jOJj1F3B2Zt6fGjzmLvhdGT2wrsfxx/MzrUKIYQFugrjTUQOA1H0siYBaVbpiEgZPxxj3F7Jqy1iTex55UKHMKm8R9oGwoAeEOe4rzA6HnwtM7K1riy7QT3KfTKB9DBE/YzR0iMvMKkEfoGKYPQ8+BTvpMtqfDQhmErh/JlxXio16n/WSHOPCi5QqHPepss4rxOBqz/w967AFuaXeVh+z77dvfMaDyakUaW5Th2FIvACGFCgWOnLIM0gAvJLjsBynYlcVkIEUgGkAjEphLjUMREjwK/JENcIi475mEoB2HAEohJASVhEZA1YE0iY2MLIdDoMZpHd9++9/bN+r61vr3X/59zX31bfXum15V67rnn/Of/9/722muvb6211+Y1oQdUbKLPI9VjSPLhXlEvbjaeM859zwaQFgweuSQHChfUcda7vz+Uve7b+4jPu17gwHfZ1xzi0hQkN8tGXzjis/xN6SAtesJvQijiC8BI2s3XGtdtIjvjuBGQ5iDcNu6up4ObQo/gPvYGMjRw1B3IA4jwXVubFkH2fcl3GonAebIbsa8T0XyQZpAIfJf3gBOP+zgRbUHGg50RxTZR6hgh7jqW61vofkXphKD+DkI5AVZ/iFh03I8ZKV4WUT7AmOmGywER5YViXowg2+CoiM6+yWMQix5NZrobiiCBKKPwFkgxInFeqGvbCDGPfLI9nk8imozUayuA9DSIsr2PSDP2eKJgF9eHIJZTvQP9Bv0yJWp5LkqPaq5QZkEgeqFDF7K8Xs+rXkumNSQyXvNcoKynAfT1xGURGRf5+XKK+jz3Pfd93llf/H2/We4v/u7V1KlHVMjU7SYnyiDFdiYyUq+jAjv2JpMo2zlmF5lybf9iz/Kayfw5FPFSgcQcSWYIMEVrY94N0UTWnsv8HCPHdEZ6OyE+iCgnAA8lylykSOCJSZL1kTAsPRFe6rhf1vF9jmrdP5AoY4+y4RD7k0WUL1kRLxDlJ2yvMojyp56+RqL8ySdNnoMoQ/4zUV6JxVZ6mutjOI6JpIhykEX2L8HVq0JnRzfGCDYZ1SL0kjtixjyI8UkSmtcJOWSVlZXHUtlWei9nhnGMQTBifUMz8/YD/47LqV7j7/XQ3Rpt7RXucpVImWc0pvmd6iKoDyLKwo81g4BBjLkIJf8GvoHXWEP92swHMhHL9jKum1asnrvJvBcaRz4jghQ9pTqq5fv66BlTfH7YXv3ZJITYwyydP9X93QGCQEkQZcoBbJoIuLh9N+q9UHeRxHnRurmtnMfe4XJbMpPkbBvNSau+n/Gc3jOIcuhH6Be0l9dwJnj78DPsdaeaOo5J+he/cQ2/3+/ndrPuRQdUOGJYwCucd719Md/IS8Jx4Pa/1oVY6uI6H9sIfkAWSOqDmHed5ePG7M3nP/8FY+nmBMUgokMwVfxHkY+xCMX72UOYABsRTCe/+B5I5y7ScQEhDEdOPDfa1Vl0P1egdgUR+w6tg0grkgEtwk0DMWYwJq6ApiLTj32OZ+DYD/y4LSRvbhJae0lDEaTGBkXVoiXwG/EcKS4JGo2uIMzCCkbVxJBmn30/gbdB1VpVYRmeFT8LVccAgaBhMuPMVX9WJvI+OiRgVMaWVo0xi0XdiSMMwHAwgGqk9EI9P9PyeRETKRa6QiDMqGrXlWkIYNqfdc2OD/HPh/FP+dF+VHj4aTB6hec8UYSVsNZnirZSsGnX4fsjnYXeICoBj+By76Y9B8fu4B4gx5hwPLcWe5VReCXSXjlW3B/nfclRMKYMB7ldj73DmvAqWkXZtUVZUWGNjgiSyDjuz3bZ9Tl93CeyG19MAbXINcZfbUEqyJoRgE6UKDgOoRMa4JxSQ+N+LoOqjD11BqiPJLkgISLBaGOYSyKcmj4TYyAWIo5HJ20ibL5IaX+Kfut+1B/wxGI8bE/uLs6yDPlw3RIRgeS5xed6PuZ+TtvVZ/o8V5XMKe9OrFwOssNCfSAWUMppnETYKUMxD/eRUtW3Lgz51T39eCjHomOWFjHti9H46vmaZ70fAj5+d72LcU9eNL8+e7+HPvWvKqrl81HjRTEi3kP26Z1PaVDSyb0p0SeX+TEmuamMZOGzFGWQjU19E4a4dK/LQ9q+ERFAP6/Y7+xy7jJOeWe69b5F0ZwggyggnRpVrO+0f/h90T7zPcjuROI5tDiDVpG70D19/2asG1yU0T9mPdk4Rhv4noxXdVgNjP4S02W2Vl9dfTzGTzaW4n0vbz8b/YGD5KRfwDbMCHfoVx8Hd8T1KGI2yjmIUKjxj561IM6YfyzW5UfooPDRrhFjOIJQ0Xobe4+xD9mOd7pihHjbIshXEJEzMnzJNiWjABII9LZds0f96u0EptJ/GlvJIHVaGnMf76lTGlV13RCV8eNfkCxno1inVuhzf56ux0iHUZfwRiq57pUHQXoa3xlr4nT/s9al/nnMLx1Fkm0GyKGvByObSDoK6xUqVsNWgfMHNs/6qmWBIVPCCnads4wIRJPvtIrXSL3GGeA4+3uTMj4qtcMbBJTYHpJm03F4HmVmOvfH+jKPpM0cFxNQplunJkI7kUs4Z3WfpLzS/NF385Fd/QSWyXat6dQYxCP6mdPgUzEvyjGMXdujzKMIsUUNUSuc823ZEZdQyMvk90kU87J060891donrOr1p56CfEOG3ZHTa2VxDZ7OU+Cs4z/zeqWI6bC9/XskmdQ7eX32jAtlMoqkyQbK+pprjOBM28wkh9Q2sC3i9nPC4/PBbeFhqyoKPrUZhDqeR30MWk29jHMi5FyBVEXGHhVtOqIyit3BtpFzyW0ezyTxdQfrps/J+XrY7TObF6iPoLVK67XaAqy7gyLwyTpT63QeO9cn3kPdR4EO2pZddoezq8sryF12nik1WvaL9jCHzbQTdie4BfsZ/MfXZpfNkT06dBv1T5BGjlaqBaQ1PbcDRFLBE5E/OWb0d5ePsAHcZhz9ER5TrKaOiC4X0T+0kecfh1yKyA8eFNsVaKfGiQqBe7dNYqL0OSRnQMwX2Sjcr2xzeD1qLkG2mB2L9WrmhHF8h0zj3sxSgIyAcscY4p6Sn9E3J8sToszlLHpJozWBqC/6QuJ/8bXin0nxKZoso1EgwKsvoZTB29OfsSjGngYuKvF8PdcnpRsskzZScnyCksiiHRi4MK4IeCy4qp4qMp6rYvreHa/I68TOPjWjOAvUnChLmIQFK2km8p+NGBYaMkHMxqhP4rF45HRfDPzm5rm+x9OVw/BYS/Hx7GQaseCPI/VXhP0ao1mA1qLjeR9ejJ/IEe/Rxz4taGmcFSXMxorK1AM3Nz7cuBG5dmPY37tmOd7979jXkg12LQSdsHJo3eGAZ3ZDJqqP9j7GRKWi4/j7d7qXzIaTr+M6GPRSiqp0LjLEeyryzxR1LAiI5A6jQVWMJZtKGYA3P8uLFPOcHM8dRH1uMQPA/+K53PYHjKbs6cpHL8SVfS52g44LoDudvD1OPBQlx3soDEUFFjhBYfSiNWkuZ88gxkfyOxxCMM7GdgPh6h7MaQS2yywNBCegO+bQkNcUldcph16uPHBI512H0yc7hCYGC5ThATKc9/Hk70jmsgPLdcYglzJqd01+PbtgkDvdC4uMO0bGYuL6wUfJnzMiNtkYyAZQNtR17/5eSk/1e0+N/SlJX9zrnJ/TZTdezElYNvj9WR514vjobxl7lDFkEMTnifCw7SGPyuih/IejMhNl4YRogRuRjpevJ5EBZDdDoS7sO0Yq9QUrYX3eyAUKHLGatREKnY0MsoFIG8YF32e6t6LEUPExLpIZpqZGu/pqz8nYF7w5bGGshvNzznEnxvQ8rfVkRHnhwfmNTkxASnxuccwOMqTR70SUeVyOIsna8xYkGdHkfYsK7xihgB5DVesrFmV72ggE9iHjNfYkX7Fo3BPGRxCdw1FQiDZ7AAn99PGWfhrzwecZYJrPvzwPhFy/JnCdz5u8buQ9rrpO+scn5GL0FEfjzY10OWV9jR2fO8BJN/kCPIh0zA3NeRmL7gRSgU5f3yTfvhfZ9TZkF85dVLAGUcbeZGZLmNzfYUQZUWVElLEnH0dCcZ++fTfvTZ4S5WnqNVboXCCIkEwiynN5HZ8npTakMMt6Wj/8Wk2MqV3h4zB9Lzt3hPFcN/lD5ZTzv3iNiLIyE+T8wR5ljF0nyqarcOYqibLJMiqym4PnSXPwfNrSrkWUP/nkNrcVIJJM0sRaYLHGpP52o549dTnRP+b5YFpKfqgLvTbDvG4K+oHrfXmUgynsbM3peK5ksTvwcjQ9rhVR9nnnYzCX4TCXIyA1HLxjYNMQSw12G2XmpotTNxgFDlKtZ/p28Wm0l5WalRnHtg37sX8vNWTPxo/YpYDQcPx7PRThzO/PxC2PS9Yv2TbA+9BzGlPakcpuSjblXCZJvCKSKSd7v2+8j1oc+B6JctcPyVE8G+MJBsAODv3Ykys5Uw0Y3jdsVL3n9q84g9si2fbpkfEYF5iDc6KoNjiZVKBxEN4sU8oU5FFl4TTocyO+3+dFFCHT3MX7Iq9dJ8Sc6XuUQ/aVzp8j0Lwm9Je2B7q96lk9VM/dLvEot6peD+fKkv5j7kDuFFHm5OQkDaKDiRpCmo0mF7ChnDJRznn/vhi4gZN/SKCC9Ope7L9dhkJZarwiyZpcmhBSIg6w35sV0RjtBFGmtTbJ9dfeQGVW9wUVyiXaJ49KrmKaDf3cVrRBhpv6JgFQ5NBx8ZRVtRHGyMSwZx+cLOdFvy+qQbpFSnTOqp7F66JT/H6kpebPoXq0MMtzIiWh99m+UOB4DcKfFU5WKnRgyJBlz1BcwPcj50mjCdDHHvIQFbDZ1rTPS9cIg0wkhTOVF1LfITs2X6UM2N60aPHYFpsE8MRr8sFLv2OLYo8QB6FFBBfPVPS54xQKeSzi4YhhMSYU1RrRBLaHzgrPCOCCGp6prEx5bxQfiKjm3LvJvrN/bjhCLLBooqlZ2Uk2fHympEyKkms5jXsnyPi+Urolf4qSZ+x1jBeV7gGeVD0jE+We8hyKGsSZZfXZAi/qtexH3sCBU0Q48exQMnIeUekFQc17UPJ9c9tyvyiXkfaF/ue2uzJNx0bZzfW3nCdcnMNR1ee3lOAkoot548oxz2foKbRtNe2nzMSAMhwLSZ5rGqv+3gFEeRkGC/1PRsp8LIT/gq5OiznbEoKpvk3axz7jqI5BFlx3jywAOCozmRFO/nxIi2pIGGGAg48D7e+xaBfIgzmOGDU2VgxCjH3JFlyL4l1e/Aj7NT0i5/s+V3H0E/qCVGuNG6NsmGiwr2PMEL0aC6HD5IviovjGd+Ss4KWZKHedtEg4/GY3kCgvm1xh1CiFVWPmBNlJnc5Kxp5kZuVE5I2RZVTmMZKM459QuAv685KdjbxjRPlpO+4J+4+fYLVgT7HmHuUrnoqNAl+DJON56KuPcTfUk0M+G7CTrsTaLDnra1JyWmYZyuvapNgQn4yjrsbclNMY389rXf57/txMMjRnfF7EWC6kjo/eSP+rjZJprW+qcs0l3cjxpjl3kAkBoryBM74tmnwRDiJzCN11wUnyFv5xf74X/KJ4EzNrUzhJJ5kQ2jaWLUY2cVFGs1yrFyLSE6szD5jWjJxpmNaRZWI6eS99Lzt5NMYD/zF3lqZgs0uuO9jWGVFeAVHZtf0B5gDatqyIQZRxPNSe/dv3Yl4WUYYTiESXWwaCAHcH1CCflJuQ73yeMR4PdKUO3GnolmH+kTxloqz3RFDmRM/ViDeG2MAZlffP4714zLANRrBFz5/bpMvHCUZFIhzWUG0xgl5nGyI7T+nSkwwRLunTrEjZJj0IkauLpUy/3s4oliocHJ+RRamU5z5vk9qezFf7Vl5nRWgzDmqTtvTlvmQyOSGCYUOLWOf7wjFi9NFtthQ55hBG4Kb3EwLXMZ3OzbFN069GBHU+jpkod7kzLHLadV8Pwv7RHMsBoSwH+f2MZdadzBjgHEZQyjkBbfAgxZ5p6gI5MgkG98G1/TnxPbUh20vItKSNigwjYcXr/X1kHNHOC16Yx1V40KkS6wjzi8IGnDpu3OY5MVGWIUVbAg2aR5PDkBpeniiyA8EMgtwnfwiVy7qD1e+JN2f30kBSyXTy7TNB6aO9CA5AilRXghSEE+cQSjA5WPzu2IcM4RykdAyg9yeLzSJRHkpNRpe+4GSZkepQji6kSosc6ZJ6trzMblz7oqL2PPAAACAASURBVEDyh4g8v+vKOxNlvy5SkqGckSZqC+MO7+HefBn5uSeDpERxhviwK5ueuh3YhcEjw6f/jslOAVWqdYyp9loA6y60yfuOR8opkdvJ/qPgjt2b58VF6oqO6eiOmcDEjQ73LIqQIpYBQcdnquqrFFEVyVD0U/ffsxRtEqNwCIj8KJU6R5QHUfaoflYcet2dKmaAai+42i7nBcfeFoceBTZMWDk8bReYkmT3LmlxAIZITVS2hRM79NuJ9zjGbHgFNacmvyGnaSwlb3ive/DQtmT0KuqsohPz9HzKA3SAKw5PkY9sDbSzF0djlMPpNX6yLGDxHZ6/kSYuWda1y/baz42FTGL1HCreVIwNoDHS3QkPmq4UYE9TUp/07Lkhlx1TPpe9tVlGuoHEz5fvm1cfp+2epcmFvtQz8R3pj/wMtTGPa9Z5B+mGaDjHb06UlSap1C0QU+8nzkB2/YYfkNcsw8KvrycRbYNcQ5bgj/LzkI34IvXUiAD2aZ43ZnyH7UfeAmlGlWuLpCFNFWmoKNaFZ3IPKJ6HYl0hdyZ03j0uIik1FW2NNW1CpANTfSZZ8P4sRiQ7UT6IJGerZRlRXrYfOQ8IjH8tREu4e6xoo4+6n4hcPJ/GNPexeLEj7j2GvGOPMp4R5yTvRSQZ+4yxL/my6WDs2bx0aZ9nzj5h0eMnt62iNfcoo3AX9v3BsHADtv8EUV6J4it9rU+yMdebThgWO8kxgIEUxtC4VyLBWMfDKcvr4MoNoyjfU9/1e+GeY27m9mQdMf++ruO6NwkKLBIhaJjhaPP1mGsDs3+C8KKYF873DvlFWjWixlvnN9qdVpzuov1mNBn7lS2DAtXccQ3WNI8mk4UNQ1tyjU5korxERl03jHZn3cdps4RQZ/EcKdbx/KQ7+7ybvzdRONOgCotH0hacbtGbxTEnWyT6WLEbcAa5Q4h9i4iyE2UU80L2g8mzyfFTV662T19GRHmnfeLJxnOUUQEbldvjFmypk97ASPOJMjaiyGoDC9eFnIok6LtyGubu67Ms+9KNHD6uUSOLoethmsvTaK3flxbucNoq/TSRa14Vc0PrN8c6zb2eeZCIshN+dx50lRT7qT3QMvQjt0wxXDkwmq8h7LuyfQLjSYEu+Dts/HIwTvVv8F2udZBQRlHDWUvbx8dq2bqjcZoT5Wz/6N5K9+7fiYHLuHeyJSdI2isrTEXQOr7JRqY+EmlO8wTPgAM62535jOE8hnidI8XeXpcPvZ/HN4/DdH2T8971qmyvg3QyvxvjQKdkyGMOXjjBHXKTyTejyTHuuI/IddbRLm84mQWZs27XZv0bxjDXM+rjSFHPa0U+UzlHpHcUqe/z1fvj8zqlXrMDfYKEMRR/q7EhG2FnJKUWgy2BHGDGPgwKaiLNuD4RZR37ARAQfaKwhKdAadwacK4DiSjrO3Mmm9OYWVHVgPX1ww0opgrHDPdB9fZJULWgZbKq/iv9VQInx8DCwsIFW4aa3R/GSUzaPHj6nhZbETfdl32MvZETJ4G8xiGUJIPY4xyTDf0BUcb+8Gy0D4fHMC7Yl2ifFiJOojS28NTkiryuDN1o5LNhw0QRJ00U7UldW9uces6S911jkkkjJzzKcQdeIkDEKFKppbzG0T++H1FEeRT/cuLbFUQodE3MPBmdUPv1pKIgiHTwjWiYL7qxmFC5u2Ro4ko+5DXTc3nWXp9jY3GT8udtAm8pBcl/Lkow2mvfSIuPpzt5W1S4Aanb+PGosm1iYzuHVzk7KHRfEV2/k4+pO3qG4UqvaTiA5EFcQ7G2cO7QiZbSoCnDNjZ6vjy1ej7eV0TeK85HUbkoOqe2dcUbSlK6Bn3SUWHZucTv9UU93TfNfS2MIsqO19iv6DIwTauUYtfzp8XhhnGS5/Q8VTrLgl5nvZD1rnRUjv5kg42vhRnmbSj8fI9MFrRAau5prDOeeq9/lorZ6b68T8qgwHNdd47oofBF6nXWaT7mmldjLy23TrAyNY6/QeTMSLKlmxo/sMgaCLGfIbuFCDPORUZEDdWvQRiCfJAzdOLgcrsfGSR01tjf7KvSqtmYkO9sJPa3htE1j8Apo2UU6zkgipyMH7gl+TOJQk6Jgjc60Of4xn3zSQO5/WEY93HLRb3wndiDTDnsFYFBJCI1FfqfhY78GCjs39w24wYVrq9gH6cdp3PZ0qqfsmrATxipePKSHQnF1FUj0nE2DIp2IYpN+YPjidlSXmHc06yH7tFeTM43QBEyS2NX4xOdyQadUJKM53lEuYwqwQ6fr7nZKMsVlXUSRTa48n3zHJjPjWw0ZiPT358TZ+hQX09ERjVPWGCuE2UU7PJjyxAl3sT+Y9uLfOH8uXb3FojyOe5RRhbFphFn7NXnlh+sQ7CLBI70G+w62AOZMOdOdfKbKluH/phchvGYE+WJPGdhnX+zD+JYoJZewkb2T3oa9qx6uV+wPKqsL7sDGY4gGCWelgn7htE8Zkt45WsR5adNvkGUP/UEiPI1Vr5+4mkUrAPBwB5Rd6Z12ehc2dfBBRmzNxBZnh/Vo/YtI8r6TNpDUFBHJ1x8vqS0/25/5GixxjPhFOM1l+NlTiTNKZfrudMHc3UQHrV7lRFDr1atzFB8RpLH1LgUMVwy/rkIGaVpljuNImy07yLIpD3JWu+ha5R+nXX73C5X33oT0v5V2R0a57zua4zz2urtdHzyc3pfZs6Bfp3W5wji5SK3k3uFzJETpKzNTCTnbVhss+OuIIwiy7JNutwlZyI+k1ws04fS43r2SLt2Z5twRDv7NeyzPy1jiOfIgaDghCp+577BDgXZls2gfrBKNtYV1GWgVysXFfa25D6rbcIJ31VtIG9Xmuds64woKzIAlciFyS7KBpEazYYqTSYZ9jKS+hFQUZxEaZwgbPjBgPe9lrRVPOrKgWPK3ZjcHo1bTE32ye7GNPdIyhMTbe5RPHQ0FgntUebzQvFkgxFHfujv7B3ORrraI+GSodmj2oHdfOJwgeQA+PEvIm7LjFcJsNpCzCK61ZUC0luTEYdrXCA88swkHKTN0XAdkSrhku+tvoBTUWhAgIBFECMtBDBAfLLKW+hEmQs/qxlPlYYbBfZsLE6hENR+pjME+dSkG/Lj409sYr+xlBCFm8cguSHCc39DXqA4lS6L37g/0qrxsctLOC0YbXdvvvCXc6IbeGivlFisXF58Jc6hhgM09uIIv3w/H3/37g2lMibwXL50D10rcuEY6pxkx2UQcYDkWPgH7uEdVZeVcu3X9H3Jepj9Vlp0VvJaSNVGT+/xfVWSBfbPd+94tgj1wGKF+nFf7Pn3QmpyhGnOQl693z6eIsqYt4g8Y2x6ik3IObsQ6dTZ8ZPnqrBU1F3ebyhWbv8InQFSRkeMyUR2jEmZL6uQPl98JW++98UdWz4ffWx8vk33UM3HXNfpdzbE+3xI/e+fx6KLJ4nAZ5nU64MMIpFXYeeyG+2OL3OxCMecnsvrQ/TYZxNPGIe6n/CH3lWEQScJ9L8jxdr10sjUAell9Bj7j40sgyjfYb9BjHFMDgj0JokECneZPmVlYItao/BeJw2ZEEOvWXZKrFc9SryMQCSSIew0fv3vTGCPirQ5oGnWCVR0OL+fo7CzyzNRXrwT9eSE9PeGpgJhEUV2AgHd6vvq+JsVi/w9FMy5ZoW4EEm+bBHjS4gms6q17Uu2vchPGoEAiXjSUq8vWco19nGisrUv95AJN+LhGJReoPYI+XH5cF2c1yG9ls7Ma7Q+o95P8pkNLgiAXxd7QKmjpoYaZTfa1+U9is/pXvO5Peav69HsRMtrWHcShkyN+eQLCGRPpo2vX1GFHXvpgyh7tWv/m2d/I6IMYmyOoeech4MIZyjj6DMrVofIs82RNbuG/eJ2gpD5OOaMohdbheb6xEVEa7njdNBPuFvHx12el8g15w+YZXb8oG0HzIN+1ylRxts5qqxxGI1YTpal70nsQ8adKFsUGd2Ew9q2EkDOdky+sdceRehAlD9hRPmTTxhhtsrXcAQhoiyiLPIjUoAOSVZkv2b8vPjciMbldQo75mSQc4yoS8d+1UyW1ctsM3h6dxiAso+5HzMiy53UD8eD8Jvbfr0Py3TUjCT7PUSUF09p0P5Q9i10mwrw5uw39llrTOjbRaKMgMQYY+gTBRW07axHqzGsiSBxXsb4dCdZcipm3dNJvwkH7FsRt2wHwT7I95/rCFwbPNPX/VyPhL4aCl7Yqh4I7PYJ7JCwo3hfyEG8N1mzk63H54XDIDsBs37SeLNKNPWNy8KcNOZxkA7MckzHZQoUzK9He9kXtJkgYN75M+XwVKBL2xLntgj+xikg5Cp43ix1W+PFArexjsCRS1kO4HGEKu3csFPVF8wbrimYJ+EUyUEs2CI5Cp/nLPuGwoDYo6xAkcivBGROlCHPMsQ7UcbESSQoZJ5KAIthv2dcw8ELkiHlPr9mPpEF0qTwF0fSFZWqok4MuFiEuxKytiP1jwopRca68qChFsWEwtiTIOMaEZa5MamFsivBThpcKPM9PMXDCUFWevmanjKcSJwIWD+mKAhm3n8swdZivWGLI9OVQ9HJeBVRzhNi4Da8SDJwdF/HLMaTCo5JSOxL3r/RnRwxcZRurT7o+UqHzpHeXSuw4X+7cuxGkArshDLMqdciyk50PWIp0utKAUWW/H467kieOSk+9HUSWVXRs+588e/rPpA7j5Qg4i4SNAirt9uRk5JxGRp/i6jnyGSWLVyfFTUVQBxP4O8b7qEANUaKKKtIBm1C+DAQcKA8qdrqMFAZ1WBbacXwVnquH+/k1c4xR3dR2CcWc++7L+eQDY/ee0vyIqRIuI8rlUK/vzs1vAiW0t45noEpF8FwEPkCEh3SPUJ5j7nkDhv8sJ2hFNE/v7+3IRu6KsDDcTBL34n8dEzzXM39yxXHnXS7otYc1qI+njdSufP8y5hqLA8zavMYaZHi/ULepD+pmyL7gvdLx6bNZY36QQ+f/B4pdDDEcV3OAhBR5v1nGRPeTr8Z50ukQU/aR+eT68N1C8ni3kibBhnWWbEXLGp2wUJo5xFBQxo2Uq43NpluimiaCDbur+iaMmFyJG0/HKEiFL3DftistTJV8oWkTAAZFWQ7PF0PLgXO31xqfM6uF0h62xfP6UXHuk9EqfM3Qw/RWRnEgcXyOlnG5HCSrHOSYYxgTzKqViPSBiJBomzEAUT5CSMRn750dZBki9B5unWMNHQDdaC2J4BBe2qwr5fupMx6Ijc562UdEePzYVS9lkE4WV8TUea9Yz5K3vq1JMreXjp5jyDK8zU/G8mLOtt7IuM7OGr0e2TDeVtM3iHDpv+4B5+/sT/ZsyNAhM9D9s9blNkyKe5ANoX9u2BEGQ4kRJSRpq3tBXsMYES/sihQJy7JVmBLRcnmFa+jH31g6AVPw7SEIOtTzaVOcoIAp9oTB86Nyf7meEass9OzlbPEhM4PEVxGlN2LD6LsEadMlFHx+mkjzI+bTH/q04Mogzhjzz1PD8Ee5VgfKdvoUg4MzAgliKwISiYWaLUHbLz9NMophz5CktWo9+RyEziyBUkthPvF70PyGuux8OL9U3YRU9gzGR+vvS1jTMfrxXF2uyLW8Vl6MdMK40dLjnATcV3+HIhodC5FeMe13nbGToKYcZ7ZQ7QneI6z5EDvZyKedU8mytRL3V4YtsQ8g0w6KpMxtU1t6utc3G9gHwGakCMSaIxzkPQgTyBWE1sl11nB9fOCWWqL7A31O48lvxf7cTVOg7S64yOPj+Rimb0ykZnJmNA7RKFW9B92Xq7Ene+ndsgGhA2mPsxr5eh7+I3aGdmeBH8gjljYQ5YnZyXnOYoskTBYRcz738m55ZPrCKKcG+GC5UTZF7tQyDCAEglWRWm/LjydmAOpsFdPO5G24MLqe2knAhzPyYaVJof/jggb01BM2FJ6re7jUT9FvPy3znedLHhBlDVAI4I7onRzg1ltoaEXfXWDNUXZkkFwzYwPkWQNioiiFn4ZEIpKaXFX9Mux92NPIjO5R0Z59BEE3Qw+7meGByr2dmZCKjwzYfD2Y3+ZvN++uAojES2QIvTPvfqIMo3CVog8blh67yDLPj7EPK7T3/TSxPjjGU6WdoJwoQ0uO2xjEGVNYhXzUmo1oo5+Jp4X21JKNp6l1yC5WjRU6EvYjj2yPmV13jLTxnk/GDDAdux1W9MxQDYN9Az1071jI5I8FJb3WUpX8pSVRj5SSvh4tEFVY30h4lyh81FRDk89yYe5n7Owg/aFoP9zYkd8WHDB+61IrmRNc4wY2PN6sQSNW7hhJPurcFREe9R2pZ75nmQfZyg4pGEL/zwP3dET6VsRfdbCsZrODWbbgrQLx2sp5YdzBNQA8tMVn/eTFcVjT0wmkgxQh4PH59kwHuaLO5xqc33AI9qC9ON6T60chsq80Ffuf9Z7eV4KR2+5jNrhzBDedMgkPHgPefRjTqiY0Vyn9Lb6Q/qc9zaNKJqIstrEz8npYMxhQEb7cM/uXLTPKFPhANEzmFnEfchOjtdQ3df2Ip+3qBkKFd1hBOEiUq+NGKPaL8kBzpW165ByijGQw4mRYp6746m/bCPGmeMdURa9j8/4D5DGawpU9/Q4Du56CFSc/PSf45Bk72h8xXXa0h+tg/owE5L82VFkecUdhb3NejTXJNM9LGrkUTZus6GV7kQZ9RhW7TeKd6HC9batVVeMPGDvpp+PfNUIshFlK9j1hBXzesoIM46IgiGE0wxAYtxgdYeMjHpfG5FdwRXDbYJOmJNTK3S9ZIMyOku5RYSKchUyqjWz69dYG7V29NRbXu/RPc7ZOVFmy0aK9txQ1NzUvKSopHHR5zAO83yn/Fubh1NgvNY4wbED2ae+wnng9jciyijuha0FW1s2D+AkumBzAdsNrHgdiPKWOYyQXbEOmYctxn/D3orqnP6YHklbJn+DKAv7LKNu5WWSfAhBdmD86ywWp9fx3MOI8mQODEN33G9kM2W5mMwnKvPUvthi4FkTaM9Vz8DCuhI1TxBRdqJsBNmKdz1updsVUc5EGTKjQoVcc0lMKTiOUETQ1B5Fk7ssIZoV67UIsbqsEdDoQE51pjztZvkLpItiPH258jmHuaditRzHrmtH1hzgcFn0G7JtaTtEHn+/7yDeeWgxv1RNmO/riNCQlVFs00WgO9RjrRAmsu+0HmV7cL7eUoxzVe1kZ/A+mMGxpvc5mM5t5nvJydDnLNof+GIPdLdFo2AUx5Y2iWe7OQ5+I63/eX+t1j1F0dWPa2YP6sdt/ziZhUUGY1uX8IENzyngDev8B3rVjRJ+pgAGtHsmx+IWWV+5/e5t8GDECJYIf9n7vc1BmtXf+R5n2Z5TG8V5gaImO1FID8/3TCFHARAquqw+TvZW24XOZZxL4XeOSuP786OuYH9xTBh5V3HdkcWXj5+DQ2fYztPtOSroNTJHbHzuv98iyjEYfuaie9ezMHTdZ9eho25n4JpBhDSYHpkAkdPRSk6muBCkwXFD1J+lgcZxSJk0ZGH2cHuQ87iPAET7tQ9XBHcyEfgsX0hI/+Zp44nE5SiQKxUV8BlpNjmigmeDHHLiuAhMCKBIh35r0vVZEwalhJP3Js7h7VMBjnhCP9oqDAv1M+OPZ7HKM8dCRxwN0su2xiKudlC47Z690q/HgHoz9R1V2csFm+h4gFDMDDx4hs6du8B7oN/aPyyCm4/ooEEVxHS0aSj0uQHSSUp4WzOuwJD9h7c9jAcpOppwUkxoFxaYRPZ1X13nhnyQ9uifO8tS4bc++d2DJqUgp9J8YRDhh4HkBqH/5AVjHDwPJu7Oms1IDXZ5d6cIvxcLAgxQKlCmYLnM69nKRqCE2mfqM0kun807+fdInt3ho7nCvSaMKnvE1+U59tx3h9ioQ+AGKewTL8/Pu8dRZqPA01RZ7ycmwgUnoskBjlb/vkDJ4SYFO9+iwT4EFngN40UOB+GCZioCTLIZmEpuJvMylLdjOEI2moPQLn49nBauDbQvXQZN1m/yJI9Fa+g3v8+I5kqm8nz3cUMRpjCY4tg0nyuIJnuEHD+cW7HAKurEMWQb7TlKq0bqPuQjsiZk5NDmVWo9zjKOLRg605b3UlXh2TF0kjnqYBqvIEtMc+A+5HMbOOPeUkmNFJ83InDeSDJTTI0kgCAjigz5Pb/uTrANRt5iTcEARqq1zoz3iLHrUX7mC5aWDxdGb5SL1lTNjY/DUPTJgUmfwnQh+xwnFCbEJflz3niezurrXf/JVgOFJdqpC2b61FeYQdyHYyJMbDxfBJj3iGs57iDHIIuWQgiZiZRrFjbCHmUz5PZYjAtHQNn5sfb3k5e32xOXrKq1/XvaUlM/eWWFKapPWeRNxz9BdNwA8i1FDuvYgjFIItb5aSS563BAhb5GSrT61fdhYgzhBMZ2HbtMDjCRW5AKjnMYmiLSHIKMIcRhyRqTDXTNf32X1gx13SAVYwD9lfcRcIdDJp6po89o+3CNGcU5+TrWEBWeG9WuPe0amRQXMRdw9BkL2GGu2DywFOxz5jzC9SxM2VOvw/EQ9lmfD73B02hRNnB97YmFzDuf5CfJXO58V+xudOYtcxNbYA7YEluhG5b92tmklOEZn3dnmI9AvDsop/Qnjz0jSca+e6t0jXZij7KN1Z6lem4bQb5kzp9Ll68YUba9yU+anNs5yp80wvxpK/K1y8hTyLht3XA5TTjBiMe6kFJts9wtTOGExUw05yh1xTSxZcNZRGOec23Y4POtF132w3mQ50K2NTLJ0pzMRM3748WyoES7baqxoH4x3ZwcgTgJRXNGc8RLJEwj2sJqYvtg/YpsOdl9uA7H+2USKMC4Ax1kVkUkE0Hm9WEHZRtR0W3dI6/3wkm4ODd1Io46G1rD0Tbfhz7Is/qj5+JvbUEBWc5zbqJr4MzWNjPYD1xPvZAcHf2Gb94mN8Gxpzn7PNSPXuOZPAtYdoLsgEh3UebDsrGgbMsmMnw7mU0Y85xySAaAQn+Tw0JHO41xG6TesYkU7fhOJscae/R9OCs8Mq3vcgysb7tm71POoGfDKaE5OSf63icfT64HWL9ChrpMRd0Vx8TWnUyUudZjMoQCHIucf12qyx88FJlIDo22IMoCjYnOQTR0jmYWNP9seDpFQGToa/B8Ag9D0tuTlGksOgIlK5exH9oLeuVUbZ/M7qWRoI7veuRWwOaKwnw+DdKIHKE17P+IsOIaEZos2IsLlPeDBqyMN7Qred5d2P2ZIir8jhbxGGF8DuIO4ZEgOGlx7zZ/wiBRVNfJ0Si6wO/NvflJwanv+C1loj2fek/XKMpNAzeOV5KxAqjyRNRe1ehKn/RZieozPic8pJJTyQonD7zGKQ1XWCntWmMgz58mbCfKAAR4RzSK/QlP7rzIBF0KHB/3BEouhsIN75jmh9rn1pUPCfANmeIYRwZGVnwaa8lclkF6za198hbqe3LqoG2KcPJcWZBhN11jP4inJWfZlBKSckSbPJXFnU0wXLPTYexrdzx8MUrG4WyPq7d/REEQ1Qprl5hkhxR1S94DLWM0cFdqd+4viW8sTsQ30r+7AiYmQ4dIGUs/ZXnqBkR6Lgy0rG/cDedGxdiOkI+E0+c+DxWt1TjGehTyMyVZ83GhjMRk6PtuIoWUcwNODiwCcTYsiXY8wOd7OClwbXIcsS32j2cOR0oY+9TJpxdo8h8QRPVlmrWzTJb0HVboDccYImfnUajLSPJFq9aFSDFTrS2tFOfGci+yLdDrRhxQ9Rr9QEaI38PuSAeoO+r2JUtZj8Z8nBiRMvDRrwNIsvctutkJ79wg52ATBx/QTKTT+3GbYdD3N8YLtElEuRftSgY5ycVYJ/15S+4joxgRZBpGqmiN/X4eRaanHO+bMbCKtGkcA2URFBQCvmqOsCt2DBSOe3rC9iSzYBdTrq3Ykf19KaLLfgRUGI09iufrl2QVrfd56fNEcz2T534t24XvD1KGvxUFIDEKnHXeO+cpDl2JtUnrtmQy6848TydGppyNYTzO5z5tmwA6p94K+b4eB6Hu78e6IXvG++xz0p/vDiny3DjnG0ef4TX3JmN/vv27iHRrI8jnz52zOQFnEhxIuMajyVzToVche5JrrVNyEnUxGWsNxSfbGjGfh1gNJwvm8rF+9PzDGCDl2J1L/JnLdH9QFu54frITOW+VkpzmM2/ZJzXm8Iwoo5AntxqYvJtTCPscnShb2rVlTHziiW0SZVS9FlHmHmV8JfsLoo8ug8MhI5mbEpZjobf0InYtY5ROC+GzU10d2TK55g/boS1I0JGp3d0GSnVNciOGLRN7XIMoZ9kf19tztGRZG+m80g+2BMRahLdUsVgp09lW59xAk4NA+Xj6vXxNSk9UXyJrUoQ4V7GmfQlLJ+Z3bxLmYzjW9KyuP7Q29rXNHYiy8fAbTno43lUEmNkGQUTVZolhJ8RRfT3LBq6VPcLfsFnCDvN2jXOjHTt3tmqPM95TejHlMPV16LlwWvQpLbLq61XGOuM75GM4PWQrKELubfYUaDqhxEeAu7U/H1+1rKAWo/ExNnxe3EcEO7dBNiz6hYxNyRKvDXnh8yPyr77QDgwZ9/6OLDmNKdqgwmO4htFukfc5UfYbDzLqBHgoLOo3GR4L1/kC4KTULBouBlEwJ27ByBzseaQkwoiGiuFiMaKdedJkkGSoauGRgImY6m/9zoalIoJIwfYolAuIBFRFQ3qULTwjpOILk2YYAvo+cUJfZ4slnpGJcm6jhDj/zh52DmhgnRdbtCkXbMop1fiOj8HwMqr9uWq0G9lYWH3muOFsjhhbVAZx8oyA3H/eG4aPBDu8XrlffbG2a1jlOJR8LoikPqMAz8SYiei3C/Nom/q/ffVypGn6nrchA/5aBFw4KMKqe8HA7p/JSICd3QmwE0UVfSIBTtExOpL4PTf8qIThyRRRTgZFl63AKisJtVuVqdmo+BkyNaKt6ptIoM4TxizKWKlvqv7sJY8YeQAAIABJREFU+39HdEeysWn7OzWGwAyy4eMzjCdIiPAkocae93yoO/Wie9JdngYuvS+xVkq59+hex9FtJpI4LpDZIHMH1NTwGLpJ81u/Nc+UreDK0SMHY567/pKh7kp/PDMTRi2sev4wcLMBN124mcYeuKhdjOR1g3Qq7xMnCeUpe+t9ccr9nP89aYl1Y9cUumRLi607vcKREwswxyvGWu3lvcM5xuNqkn4nfvDKQx/JZmWfIPtDZg4mx34N9BnivCDHJAiWSn3OdARTrBlBxpE3UdEaJNn0A/YqI4KMa70YnRdAoiMW+gtt05pkqce9Sj8XqpBErWExDpwnCbwxPkH6FUmWIC9EhnEDyU22nrM8LIvCzYhunvjHeT2PWPfvxH2ZVu3kUSTZK0l7Wv4aPo+CXTQmI5KM7RnQAShchH3JOFsWRbpwBNSnrWgXUlAv2T+kp26jArZ9tmME2+U1iA8gkSzEmslq12ktkn7R/MsOTukuzTfN2T2klXIt8GJv+BFR9uiDE2XJPdcKSOZs/eB9URiSfNIHX/pbc70bgXQkuG2i9Y9Ov5CZ3EbqZvyLxvX+JqLs69fQO9AJzNqIlGvtTcZ5yZD1TZJky6aw+XCnRZTP4W9We7ctCRZR3rL3sYfZ066hQMPAhHwcSJLR0mMSZeIp+c06eQl5PY7c5mvCED4eUc7PTjcJPeuDuGxODYdWJspIvWbiXCLK2yjkhaJ0RpQfv7TbPv5pjyiDKOOccESUF4hyyBvlhsTEZcn/jXZK3ehzfZJt06SSln7X5TS+GQpYNrh0Nu4Hm0Cp4XOnrrKqRqEtyHbclHPY10Vlyut5Yer0vmkdGYpVJDbWKUUH2dwxLmg2bSxOq7GmqeCVzw9EkUdEVHjmuYr3NPezfcXtNrBFYn1Thl2f40Ee85yX3az3tCbObXB/PrbSgSgji88J8/heFIWF9gsC5jYknAXJ6Qd7GIEG+76IqeukAD/kh/emkRJkmImebhcow0/RZr0nvZVtJeHn/XGiqB985unio6Bplk19N1/PZ0DfhD3lWUR+z36aB67B8+J9YpCqXs9tYN6DwZGwYyPCK7tybo8pkKGUbeECWeYcUGFfkGhi5jaU2kkNGGOU5UsR5Wzz9fOUtZ6imJcmngMzjQz4QjEmP6/gGxE1oqd0kEeveG1GNyIaptBIBgK4TJQJcAArL0T2NPtzxqLmRrt3mpGxsIJ0Rivel2GP3x4J9nZnokzDDt9Nbc57mBV1w/hlAiUDPCsh9ZsTHdEMGZ/RFmElYoPIj76/G5G2PIjsVbSLwhL9z++5UvHU9jywGqFsmIg8LDO2s7J2oyL2ScSN3CvpBEgCqXbICOkEaKJZY88u9gyj8i8qZQfhkZJUu9m+OOOYzwhNPVdWGaOpkvIUYim9bBzxWaFAOzbd+M/GPfRFVny+z1dZCNz9YuNKeeqyPxYBRltj3HWf+QRHm+kBiz3EaBu8o75XdjHd1z1nUfAtFBOOdkJqMr67o3Mh7b4o2oYfks0oguDKS4WRvKhblgWmrWr+WDu414UK1XFQurWOhdL4+6Et7rV022yksfu4jAgrxyza3mVNsg3JCucYj46wvabsc3KYeZ+mimeSZhZjoXuLyHZyHwtyXjxc0Q6y6vLsSkIypwVAZ21jz6bmcf4tjGUQSP905S2hYzulrEfa1jBEgXcQWbMosE8/t2VCJpJjS23x5rs84rtdFwd2chbEwPa57N8a+IoEyH6aE2Xi2vWxy4G20gxdMl2MJ/oR8mnjvmntMlvfosS2x9Iix1soUmSRZBDlCxvX7O9Ni5yBEHjRrg2bB+v2BeyxX7Uj5tyQCHKANMSQAyu6bLhtjbHKi5YMG9vbnMfQZWMYMznztA9fJsndYtWny8hwGvilL09BlidEecl9UKwIP1wno7J1rJlMD8d+MWxFiHRrkGboJVS3xp7kp+3fVSPCl7ev2Z5kFOyywl12ZjLOSkYk+ZJF33aNTF+NSsA9Mz1WiliwQwZ9G0bW5a7/xxFh88/HnBrAIUs2rxcy9tnNFA32s1tdj3WiPCNR0okqsCVnmu4zMTjDgM0yHK6A3rj+Wega/j2LJGtdHc4B17KKLkPPw7bA3mTMC8g50qu37Ego7E1GuvVFOI24P9mjzfjHtGuofsg21iZMC9OjIeCTegADzWVEeZaOzUHI2Sw3mChzAs7mzYFR5Wj5suhzJsvqYHKee1TZI8ooXsdCV3AMUf5HRHkQZaRe73rVaxJlPy5Kqde4HzNyaHiHvTCLVPrH2WnjDXM+tEj6l9nWc5Whr8GGxqrN6t1hkzNgEhFlyO5uWssmNp9C4UxnHvh3W4rHZcLnMHfkigj5+jXmgtf/6H2K5+JvRFn9x/UT5y51s9vHmmt+yXQtzkQzExnNda2x0Fta79kunKYBkq71CWnpQdr53RinyXeS7UKRDDKa1285BtzOMacJ8GagCjjCAR4RWdhDqX96jhwXwo19SgVYme3T8bI2BBEFdrw2OftcnIdsCR+0XdHX3A+NjbcFz5k6IVzXgeTPyB0ek67NePTMwsBOsgpsJB8ac58nHqUllyFmQ5d32UhciXvA41p+viQ6ThnjOcouX7TpYgtjJ8p0BnsQJ8ut6/uRXSCMtHdb7cz992eYXTUnyjkVshtdEv0JqL4IThcSOUN8z64+075NRLcw2OOIECcz3RAPw1o56Pn5Wdi0j1rP0IBJQJ08jYpxPeqKczRDX+V7Y5H1vvhCLuU0CpONiTkvtpQrhQ+Pm9+PwhzKgAMb+yWZER9OguxREVEm6QkhWRYxRtvdETB1akgoJAAkRLApY5xAzjOJ64qyK8GkEE0h7AWx78UkEHXkBBuOhsm4RJ+1z5kE2cAVeVE7MtFWevhEmcQky7KF1/Nqfe4wyOU9k1MEE4UyKOkYTtRsvFEJRiRYhlRXyFT0UXJeUSy+NxQ8J2pEX+VBnBQliHkgoqxnc7IHwUYbuU/EZGWd/fS9tEMpe3oeiGpvezgB4HzJHsq8F1kTX84E9Yv9RDEwtA0LXhi6ig7nwnRCjzIVsiyD1BcQGVqaP6OA1Zwo5z0sOS1+BU4AyFVMvK7cZqmD0hsycGVoS47RVsmaHF7Z8ymirD653hl7eLOjgdWTuQj5wo/75iIYQ6r8VS7UJb00jCMRNI+Q+/thUCQDBM+S17QvlEE2iEnaBtD1azIyh+ESjstUzVep+Xnh4/xK9lvWB5SOlOZHfRaE3r+XDSel2E+Ll3F8ODdiT7zdDymj583QR4SMxr/9RnrpBUTMzM5H6jUIAUiyE4K0Fxm1ICKK7KTMjTv2iYCYfteETxO/R4/nBnoiyfy6sMjjMyZAvDqYHAv/LI9zORl/LyPMHjk96Gfpvsw+fkEEeqo1/o50awoo9mh6RFmEGTpox/7GOcmIFF9G2nXs2UQ0+YmndtrjFlF+CkdAWfXfq4gQmOMI59vjXwpSBEeOtkckeW4bdJmlHPm6nx1Bwm/MGzjTPVpGnZWM83yNzz84ll0/ohU+f6Z6Wu2hDk1zo+tPrclu0fUipcMIFNjZ9nG58TXRnz/6PaJnsi+gV/xzz77D+wvnJuNINNuff6cV8LrTyLJvQ4DzyEi1RZpR8M6zKvhgT72m5zK2fc305pCnqexK9+lzpbaHQou3FwnewTJ9vE9yIU9/1iBVS+fOUqKMCP/MkZq2i0km5kSZQguntVKvLXviKdtWgIiyiPKnnt5nRBkRZmVOYF5CPzPFMzsYQ5/LZpwjoPfntlnHPPqgruT74D2MmAhGJsq9f+GchgzbEea8dqjAWAdEsEgSoOimDkOWH4EOnX3fHUNT8o+/dV5yXy9CjzLckuwBfVcEFo5VRRX5PDq3ks0ZRCqvQ8LJydgI2igNGzZtztrUfbNNJL2eiStt7HCC9zHDlsTIH89OZHxOu1lb+Uh2QdY8WEV7FnOO9vUIwiADj/oodEIu+qX7Z3tceMhhICLS169EYLP8jDOVoW9U9DUHvkZEOTsQXA/53MvzLkefu5zN7O9M8HuUPPVdmOWq1Tj+Sc+XHTLIqpxQTq7nekA4z8eNZqmpPS9aGw4szG/IVSLaep76JrnrdhbkHKPPYNN8H7UR5bxH2QGbHl2UQXTvw4ge54WQJlE35CLKFYOAgVaETEZ6L6iVyHevYr3g2XKxEEmdFxxTGwWGG1cOmhZj/8P2ZsZimwkoz+qjQI+0ZoE+HzARESm+XtTKBgYipyJm+J4iyV2oUxqoojPZMM54SqDykVDZEMNimVMncD36lCvz4X4bNFIRsbPWUJBGukUuQKE9pyJTIFAsIIBzkMMojt0TXjUc9wqtLPKm9imCzBRgiz7gpzsOkoGdCWs2fDLm+bXGbJCN4QQg3ibkjos3TQRYcgGvfW6LxiXvCVGbRnsHkRqRa30zPFqaEykynSei2rYDUh12h8bdx9yJssuqp0KBKOc9NL09sbioT3M5xd9zZwi+i+JmnuLnijQXY+N8ihVahbzYLkQRoTgY9fVzUJ2keoovcVY0yeM4VNS9TV3DD2NLi8HEWQHDNbzNk/4ENpK/vP9fcprvw5g4FmDMxUg5z15Q39filbdFqFUpUQ6bPlfRG/Q1kXfpkzH645XL76Lu7DiF3Pt1gyRPSAHldqSKa371OZCIa956IHOxLz5pvum9uXGkvvQMPGDWI/qeUt2x4DhM//Xvhxff2z10y3BI+kKGreAgBH7kUyLKLOAVFX25RzMiZrFfU8c9EQPuxXQD6xpIBsnJkLe+RziuWRinRJR1lIoLcRqT5YMb7y6S5Inekpgv8dIvu+1hpNjb5f3tMhSGKyMZmSBTD4MYaw8yqo5qT7K/pszBwINM2zzAOckgycaPeU4yiLJXt/Y9m0+DKIMk8xxlizRbaBfTx+c/HoW5kYXEnW4uFzYmyUCcOybHHB9GZMZngQTbYkmDONbubKTl+QWijHv7ud2wulNUK81jPj/NJTeOgB0bP5H7PAcG6E5wRco1F2BkD6I83TaRK7xnkoyTC6GPmDFhPdzA0WhGjDFP7rpg2xGscNedzLzYMMeRrceojG3rao8mY73w9B43kpPdsyhzJyDKlL9xPec39fTpiLOIyNyuYt0UnYRxWIS5j08YxdkRfkKivGdkeduquYMoP31pm3uUUfn6k0966vWnnvZiXu4EjYwtRqncTnbV4YWBhjNlEfU5ZJkcSnayHPfXsf71O3o9zZhj/lsF73jPwKLrfLZ62MF53uQ2zeebt2msQxor2SYkJyEGPpciShe2h9bCeZ+0vuh+ivRmG5jPluOpd9yd8TymS3YKyKfhLhu7ZxAAs15XKCKKyebK3++p2sAO4xjFxqAbkCa9tL0RnfejqoYD3F8rghlOdm1LE4Gb2AC4fEbIoIBwTYyZ2tojo/i421uSA7fTh9MrZ60JwDGP82ks/qmI8nIbXVFY2alUq5T5kYkioiySLh3BayZk1b8nZwnlN+4jLGmXRWZk7iv6qKKr2cFBmy5klZtuIDwxRrlIl+bEnCjzuVoboq3q87DhJ8W86IelApBRNJ/EmSh3wyk8Wm5Yy1D1VOS+QMLhyehfRCQlCDbHJIz+O4YuyAIN+og4c0gxORjpGJM/G9YCY+E7aBu+hyNdElFWH5woO0Hx50QqZERPMx7qU39WKt51GFGm8Z6UiyIhcyWhfmqQMqEfimqcqauzg3U97qeiWfCaor1YiNFeFGqBFwzV8yTEw7hBBNnPyaUBwFRyyAOIspda37XP+ZntFdTzMh4iH2qzC/0w/tE37Yedyxb+1mIjsicsZHzk4mQa97mSh6Hdq033hUMqwcc175fGJ3mvjJ4tL6VIzVROx+pMUirFngxkV+xOsvkaBM0whedL/fKsh1G+HkrL3/Px9eyLsU8Xr3nPiETkyLXGLcuqCLP6AkPSYnQ+F3nck3nu7H96xlwW+/esj8KMShELQESiOUftXu7tdbLoYwM24wIPhceftJBPCHFgxAU4yFo3ynAvGml+z/w9ykUobilyfxCa4Q4DOZBE5IC3os0uw/43Xu8iz9N70OWb7e/tHgt1f0603ds1Us/1uWRaY+HyGgts73fg5KvQKIiBHndd54YQ/15iSDJ9OwxFT3ULJ47wBHkIQz7PM42RjnfiIpg6J8I8CIA7drr+DwLN4Y3X3TjD0TiQewsEA+O7LEp2wQx+pFqfR2Eie30eqaYgy2b8Y98lz5O1yBn1FqJvOVqGB8+IQSfHyPKYJpeEzI3eTFOrh7OiOy7GoOXhTa+PSZQnMpMs+YW7HhA91vh2UhBGOYgEJ1F8T7LErIhY8JliCjmC4kXkbBBoMF1sJdjDb1a33mf1ahwDhXOSjSN4VWtLOUVEmZE2iyZfMaJMMmkYu2GDbTLuscec9P9OCSbWCK0Nkh3JyIBhGlFeIE8hU1hDZEjJSMvX9rUvHCFEZ8kcmXx3QpQtWkVD1+e92zKLUU5XRcqkcBkFKafOwPyKiLL3M0WT7b75GDTcH2s5SLGvz0G67f1Nk3ccCYUsi7surrfnYK6guBeOTLN5RGenkWUGj0WMlVUxI8k+LvnnEKIMPLrn43AyTB2WnXYHzJaFt1PEbr5+83SO5lsH3BG0ZG7MijlxmHMHUbA0OTo4VpPUaxwPZV9A1TqTZxbzQkTZyPLTOEMZVa9tEnzqqRVWvUZEeZJ6HdVx2X3KgsvLiMDlOTDt/fiOy5B+ltkxfc0I+dcoYnwEAaWVjxuVoGm70IYfmRQ5fTgTDDUB95hHEN3hPdba3FbNNdoqaENXRb5ujHk6bHTvr2ec+fjG+hrzqa+NyD5E0qmyuCi9g5DxiOYINuU+KtIcU9bXCK7t8S+Ik+xT4c/nBqkmCbOMU6y/ua6IbHa0+xpSfBnQiLkN+yLAEeHT2HFcIgAn/KQHde08FZ1nDsueDBGhU1hjCkfnAlEOkh+k3Ps8x95b6TbpeK1x0ZikqdPHf+A45Db3VTaU9xsZpNOtHMQtMlnRE5FQvj8h2148iyedMEAx7pP5gOabAqFuTyP9Gid8jHGh1ZnuI3lR/yVzkjWOeyL1+Qz0XvW6G7YhxNkYlQHqRqwUgU8ipnTGvhgpTxAqrNUg3Ey15lweA+d/BuFNhNSFyGdd3hssz60GekSV/DiKOVHzQU9GW8weUuX1TZJVGc8SEJCYvic0BhCfyaDO12uSdeIUjgVeH691ve+bGsohFyLg4ENnx/5RTNR+LnDa06t+C28tsi48TvClLDVufh/blxrEAm2gkghccK6lBFEVEomFi0ovTNaFP4gyzpnz83CRueQb9/Pe183Nzd4ftIXElmdoxmu7XkRZJCYb3CLCmRx245vy4XKXF5qMr2PjzyBZp3wNsiFSML+/Zzyk45ZA/voYjD2qun/fo8RFcqRe570wTFFMRJmyICImmex7V4PURPu9mrfPGZ6HLWMs+kZZMGNJk11KR0Rayk1zwyPtVgnd/oc1iHKN0cbiEK8pT9gvnqOCCW+OVxBk4aD3nHS73IyFwp4QHlC1E2RXspjb2KOa0X92PPVZ8zQvftQLYdhqruocaLYvIsp6nmdauDzox2Xlao8CYVyZXh2OD1fKNqpdnwyivGDohVwO3TkKBkpmfWFI8mQNybKsKotq5JD3OMaAi+SUDWqO9lSx0KnoW97v7JiORbIbQnDGSE/0sqWDOk7PqnZdNiXNw6Bat2JEcMS5fHgAGCRg04z+czYeIMo47umiRcwQNQNp3kRBL7sQe5Y3cEYy1xTYyR4ZABb7KIIC/Yq1BgPICFoULmK+YAyq3WPhB31Gs5Nx6teIKMd+TFmy+GjhWt11kShP7k2BH23ojo3FVqV3EiFYqGo9Y/6UnYgyq422L5l70GAsgOgokiyy7CzT94oZIYYuuIpjcSyijL3Jl6/us5jRZRQ12lmzKPK2Fe0yorxt79vvHUuxxpzQFgYZYjQwgol1wyzPW2Z1TQtCah5nOOZruOZPvhZdyM+XQ6/LMEYT+inSqVnATJWJIPac9L5Xr+sf6kLNB8mCG3W0T8LBpLYOO0hzwLPWdIoCsxv6/uQpSVZKNmU7quzD3gBR1tFQnnUx3Z/8nDs2bM7AqYSzxFHEC5WubbbCrgr553YIpYTG3KcIJ5CHRGb5TQatUnEDjwPFNfDNmBx8LY2f/rHWhbxe+1TL5AlEGfMhCO9kPlAJLzwun43KMUhkmfdG9lMcK8ZzlPGeyf6cKF8yp9AnbV8y0q8RUfbjocYeZQ88ad+jNwO3yoRTjpY5Pj5nRtPnGAiHbNt4JfdFZwH0KrsFu4N2xCg+ivtMnJwhn3oeSD/ngo2jggmELLYoUO/O9nUeOL5w/nD+jzURbdaz8rbAQdzy59aWeeSX9WxwmobPU8cjsmPw2vCgbR12hs/fvMUybMMZUc7OYI5hrOey00FQaXtiJYxncg2bjdkIbpmdFHpFNoKcBKPdnvmU+QmwnJN1pVkP2YraTmHbwKb0FG5A7SeUZKekHOLTdGVFib3miYrTurx6p9Ru6Ua8N3Scj7ps5/me3WyHZZumF3akUI39yZIhtCXPl14wK9oj+cdeYz4jiGuumZMzBKW/MU2YkRmywKrXSVUgc2S0wWeIuEbGA9dprsp2p12sPcqZAA/A3AAaRjqeHIR3RlrWI1ffg6vjjFYcJ6POO+mUlzYGGwa/5xD1gXFC7spAA9WFDdexTVMFojb6M3zA6SWLCYPjkvwelLbuBSbhQCGh9B0A5RFpVQue7sWT0U9DHRM3LazDSPb++L2SwRx7fvE+CjLhs8m+Ryx0aHZMUBBeevIz2bP7KmIO4WBRj5k3H4alhNknfETKgAEMgOSVglExlK6Lk86kdk+W34sVrKNPEjpNejzDjxzy9jKiHUW6kHqt8dP3ZfToe0gLzmnVkjs39mOfB+7fxX1EgaU08R2kXdMTxHnq4wg5gLHOZ9Ml6R5UZQ3wfbt+3Yxs6F2uxbHauBKK6By/6K+9XfBGhpxBsmzskBrE78SRPChsITnmo7XW98POXQayp9cJ+tjbifvC4bQHY9jm+5oRC5pBkFH8T+MHxWr3R1QUV7hsOQmAMebGlBtHrGBNkhyGbJ9/4YG1+28oayBMrixPeRHEHPCzlcOLi+uJ43BooO19HkCdJSPU90Njwo9SYWgz+oZCJSRK1K6IToIwjSIavujjH8bW39+HUsPxQTbmNJ5ZIMLmuTlxPPqMwZLDxfHg/VkONbQrME3KtS9MSR/6dxRVc8E016C1Eg6ksTUh1yAgMBIIziXoQf/hnIx571xrRO31nRXbg+uvQ1BpTHiWjrc9DEz1Qzfk564Pie3kWBUXdo5PSql3sqvTCFwHwkkp/SenhJyJTp5R0dqOckK0zNKpMacQOeaeZJubXtW6cc8ljoDCfmVUorftl5RxHh+ItjOKHLpKjkjIQTgFWbQoF7aK/mZiqhRP9ld4ML3F8GJRL5NZrBG6D4xopW51gy+MeLxP3DHmaQUOI5H358Nnn8fY6hdlA/eKdamPF8YfBXVYqSppufDQc7nLFoZe4zerijoZ7kWYMI7oGxZ+ZI3Ya6wzOxZBhq5FGjXOSb5i5NiyS40oo6q1RdbsmFkU8bps+5GvmA5Dga8dRNHAK7AnOdEvN2J8Zsg4pBxTJn1OeircIPvS67om2xf+ehh4HTPOM2350Hx1A5k6gTITBRE5H3026cdHa5yqMT7DJ35+pn/FyQzVg+ZJHj/2y/QLhpq6yO0hrj94ZTKLavEjeu7zSkW7RIQ9uwtHH3sVb68A7w5nbJNCNPkORJRtrtxhk+cOnKFsOn/T3juHjDibO+4ERltcZvh8RMNCdNT7Lve9ONegUTIQ2cbo/x4zjrh4Rs8Hjv6G66/JPNN4e2fTdzN4i6+XygzVPOaZu+z9ltLJeV548TJ+nprI93JUmXMCc8G3JJAoc/uBzQk4slGYDnvyLar8pJ2j/DgI8qUdK+i13z7xlB+Nhjnj588HAnztD88EWM0MKLt9sUgyBhZ5DPx7GJ+hdxeOS4u1UASZ35cucaNnGmGP6Cv3wkMd0J7LNVliFrFvIKCxPvTn4Jxg9TPNqbS2+5GokZYe648ioOrpII8xO9FO2q6xpx7rbcxlpdfqO6oy7QTJt6PJ7uyRY9hiva9jrk9tFhBQz36hvWXzVbZlt12iHfreOgU90r4h57C1e6blCnUj+8qb2i1xios9Q/asj6+CB5ivcszFOCB6rLULmMD5Ec6AMQfj+dTzca8ItPT1OdYrRp8jcJP75JHcyEbgeDoGOTjEe1OEnB8pyyBn2krmKS0RDcb1Iq+SA9Ux4jVBdp1j+HNzBoP4T5YVPz/aAzPAQ5WzYc8rdVxt571sABhoDK6i4wLhZIFtqlpA+C7gztHibo9h7CPyTVUR/SOOGCfMz8NVWn1aCDxTEDhInAcdmfYkGb2fkS6edmp9ptt3SKfnj17WlYNgPQrLPEyHdHF+e33tZqCSu3vY84573TJIaODGB/PXeHsuzTej30cNXX1eCHSjRjLq3IY/wXOeMSD1+btkIk/mW5qgea4+YzpaDT0VAt134G6JpLUPum2WntPaAcuekVdDtemg58xXmc9Ee04Fb325ELilESiifEsPTzWuECgECoFCoBAoBAqBQqAQKAQKgULgZiNQRPlmI17PKwQKgUKgECgECoFCoBAoBAqBQqAQuKURKKJ8Sw9PNa4QKAQKgUKgECgECoFCoBAoBAqBQuBmI1BE+WYjXs8rBAqBQqAQKAQKgUKgECgECoFCoBC4pREoonxLD081rhAoBAqBQqAQKAQKgUKgECgECoFC4GYjUET5ZiNezysECoFCoBAoBAqBQqAQKAQKgUKgELilESiifEsPTzWuECgECoFCoBAoBAqBQqAQKAQKgULgZiNQRPlmI17PKwQKgUKgECgECoFC4FmOwNra2rO8h9W9QuD6Edjb2zv0yzV/rh/bo755FPYvV6SFAAAgAElEQVT5+0WUj0KzPi8ECoFCoBAoBAqBQqAQOBECV69ebevr6yf6Tl1cCNwuCGxubrbd3d0Du/tD7/tIzZ/PkDB81Re88FDsiyh/hoCv2xYChUAhUAgUAoVAIVAItLazs1OGfglCIXAAAhsbG4eStW/4oQ81m0CF32cAgb/9VS9uBv6x7lwR5WPBVBcVAoVAIVAIFAKFQCFQCBwXgSLKx0WqrrsdESiifHajXkT57LCvJxcChUAhUAgUAoVAIXDbI1BE+bYXgQLgEASKKJ+deBRRPjvs68mFQCFQCBQChUAhUAjc9ggUUb7tRaAAKKJ8S8pAEeVbcliqUYVAIVAIFAKFQCFQCNweCBRRvj3GuXp5fQhURPn6cLsR3yqifCNQrHsUAoVAIVAIFAKFQCFQCFwXAkWUrwu2+tJtgkAR5bMb6CLKZ4d9PbkQKAQKgUKgECgECoHbHoEiyre9CBQAhyBQRPnsxKOI8tlhfxs8ee2UfZwdsL52yvvNDmw/5d3a4ce/n7Lr9fVCoBAoBAqBQuA2QaCI8m0y0NXN60KgiPJ1wXZDvlRE+YbAWDdZhsDLvvpN9vb1n+v2/h98g31/nF32wD/8lVOdE/fIX/wjk7PQnvy6V52ida3d+dZ3pNaVDBQChUAhUAgUAoXA9SBQRPl6UKvv3C4InDVRzoGlZUGiwwJPuv6o4NRBwSd977T3uV5ZKaJ8vcjV945E4GVf/eZTEuXXT4nyP/rV0xHlv/B5E6L81CmJ8h1FlI+UgbqgECgECoFCoBA4CoGTEeUPtp/54UfaJ/tN72kPfOUr2mcd9ZAb8fnH3tN+/OGn24uPfN7H2nt+/OH24Sutbb3o5e3Vf/R5N+Lpy+/BNn242aMmP9PnArMPtYsvf3VbaMoHf6b98CMDTWtwe/mr/2h7Xht9WHhwv+Z43frgz/xw+8gLv7K94kYN0pHjcEh/j9fkcdWRzzrghvl713uPuPVZEeW1dm/7H//sHSYLCY5/95vtf/1/Ws+q/Auv/APtC+88AIOrV9qP/cTvtPaf//72Z+9bPRj5J59q3/yujy8En3TvS499sn37zz/R/vh13uekQ56vL6J8GvTqu4cicFyifPed51qDy8jcRY8/ud3v+f4fPCOifO3atF+ryyd3EeWaAIVAIVAIFAKFwOkROD5RdpJszLiTro+958fbw4/dF+Tu9G059A7HJTzHve5GNPc4zzIy/DMfae3SxZdOSDux+/CFiaMBpPaRSyLL0cDjPOOQvtx0onxAf68L7uvt+zOdKP+h+9t3fu5We06AliO6TwdxRc4nyOwXBVFeiAobUf6nQZT/TBDlpdFpI8pvOIAo494gyn81iPL13Oe6xj2+VET5NOjVd09FlO80gvyVX/6F7dVf8Ly2vnVv273y8fadP/S+9r5f/ne870mJMibfV/yhF/C7/+bRD7d/tbE+2Uf8yHEiykaSd3/fH2jtc17mffu197f13/rN1paQ5SLKNQEKgUKgECgECoHTI3BsoryUtMyjhzniPIs2z6Kv94hw4/33Pt0uWJz6k1f0nXyfrfYiRGObR5Qv3GPXRRC236PDsOR7zzugTUufm/A8qL0Z8iOJHCLD723ti17cnn7v4+2ljBbj56Coq0eSn35xigAf+Qy73SFtJVFu9xhmDtoUs0OwydH73oYXto/0jIJl2QQH9RddztHz/F204SPt4osutQ8jDaDFeAOoeO6BY36YTLH9R7X36Plz8yPKd7X//ivuaS/etLYZ2f1RI7v/N5r5+S9sb/kPNmzb4rX2oX/579vf/I1BlBX1HRsmvV/70b2V+P0nLCr850CaZ1FkXZfREAkXUca9r+c+RyN88BVnTJTX2mJ9pr2mmktr+tDe6F4Ke8+9EeO63r1DPuv3mmOR7n3gNXhaLgTVn7MMWG/Xcdu+eN3hmCw8caEtU1yWtsMQHNB+5kpSHRVR/ot/6sXtm/78K9rq2ga7dW1vp33D9/xke88xiPJrX/Yftvf87nZ75KO/3SF540uf317x4rt5vw99bNuWu5X2t971r9ojRpjxcxKifP71/0trm3e0K//gf21rv/QviiifRsvUdwuBQqAQKAQKgUMQODZRVjpwm0U8071Byj500dOdGTF9+sXtK5nzOyOGCxG/D7cLPVI9I4sgWB+62F7+Ra2919KcjTV7ZFbvd/IZDZkRy9ymyXeCZI3nZpAOaW++7CgSSzJuPNna+ImcAn1Q25eN01HPOAxbIJ+j1CfCJqW5HzdCe1B/2caPtBdG2vyibFg6v1LKSaiRuGAp/TFGy8f8KJmK9h+J3+Hq4eYT5Xvbt1vK9fOtWb9rqdbfaanW/uME+g8agf54vJ/J7P9kUd9MlJcxjJcnovxNS6LIGYllRFmfn+Q+p1G+Z0iUQdbe2n718mva56R6T4/+wPn2eV+33ba3H2rv/Ngb2yvufao9/C3Paw++eZfgP/TOj7U3vuLe9tTD39Ke9+Cb224aEX32r+0eL33tdvpM95oXlnq0/cDWy9rXXb3atttB19hDH/2BtvnS19r9/GF6zrIyVY+zXbvtJ3/78Lbf98o3G6Ge93G/7R+KyWyoje1+8099tP0Nw0Ntefzhb2sv+PL/zfBjSxOGLzAMDRPvQPvYG1/R7n3q4fYtz3uwvTmDeBppmn33MKKMaPJfe93L2xf/kT/cPnFpp/30w7/cPrV9vr3zfY+0D//bT/FOh0WUf/DlL253r620t/7mk+0nfuOj7bNe8Hvb277wrnbX5hiVdz/6WHv9B363O1kOJcop3RoR5QWirL6lyHJFlG+gsNStCoFCoBAoBG5bBI5PlAOiSWQwRf8WoqRTcjQFOH02JzIHEZvrum7ehkSuIkJ99J5ntPyAvswimuzjPQ+EcwAB0R9v721fNIj9R17onwFDvT5K8k5M9KZtnadej79PgM0xifKB/T0wgi5sc0q/otIji6CP0aFYHCBTJ8ZvOiBnR5RH5BgtUto0orp//A/d1R7+jScmqdfTqPBO+6Uf+0j7RzPZOgnBvb2J8tr3tQ9c/pr2gAUTJ9FaC9J/8O0gy1/ffuqjb3Ki/Ib72itFlN/1WHsTifIbGsjm4HgPtXc9huuNKD3+c+0N92UCmD6bR5D3P9jefv6l7bXb9jx9P0ewMcBGlLde9rpBlH/6d9p3k5ym6G985/GHv7Xd/2W7R7b93lc4UfY2Rx+/5++2XzkUE3MWdMfAmvHdj7Y3vvK+ttHbi/bst0/93Le0F5gTYXt3hsn9hsm23eChd7XH3uRE+Q33vfLMiPLf+7avap/1B+9u7/6V/7d96xv/efv0yn67uK+kisOJ8ltf/h+3P/a8TcNwp/3u4/vtyb399oefZ3ud4+fS1d32nY98miRaPwcS5Ui3XnmhJyPt/57f285/6VdZRHmrXfrFH26rv2G5JXj/Ix9r67/97/v9iigftbLW54VAIVAIFAKFwNEInJgo51uShDzW7mOhqnmhL1yYiXREN3vtqki/XUaAIwo7KcN1PUR5gSQdQsKWQMVo7Ly9C/0/qMDYsoJcqc/L+rhsuI5J9A5q6wd/5sfb4y8dhcQ6UX7uvDjaMQnqge05pL/o18SpcJiDxeWEBcjmbVzy7KX9PiaxP3p2tHb2RNkjyf8RUrHj53LsG/6qA/co77T3FVE+zvAecM33PdJ2vuZz2vokWvtQe+ih723f+70WWd2fkcijiLLIHwOKj0/INSKrnZD26PSIID/69o32wGsTMU8RbLV+fz/5SVZWIkf++9sHrv5li4hbZHrTyLax2F0j+sdp+1Ki/Nm/2i7/pcMwyVh+X3tk52vs2dZXtVeRYmvP2zcesPYk8g9Ufu4N7fnmXLj6DWdHlBFJ/tOWdnH/c+9uX/yFn99e8NzN9uHf+u32f73vY+zccSPKIsoHSSCI8mt/6Yn2gZSafShR/rI/086/6r/ut8vp4Hpz+1d+sq2+/e/3a4oon2L+11cLgUKgECgECoFA4NhE+YAo6MERygzxrBDYYUTmlogoH9Le4xLllIYswj/Falkl7OvZo3x4W6cR5Xz/GxxRPrS/s+k2ST2f79c+JmFnlDpFog+SqWM6Gg5SCLcKUUbKtaLK2jcsorxsj/KyfccVUT6u2n+bEeWvdVKYo7Vj73Eit996f/syEeWI5k4jyhZdfdfvMNL8r3/90faSz35Je3wScV52r4faT//OdzMC/ejfN6L8ukSU0/PYnXmEuffxfzeyGkTZiOnXkCjj5+i2LyXKn2VE+S8fhkkCd2lUeO5cmBJlOBB+7vXPbw/u/bP20TOKKIMoK5I8F5WT7FFG0a7Xf9Zd7bkXfH/z/OeXPna1fd3D/99kr8SRRPlL/4u4zVpbPe8l/K5dfhICwNeX3vfP2sYP/lB/VBHl4072uq4QKAQKgUKgEDgYgWMT5Tkx4S2nJOfw/cDzPa8RiV5IgZ6RRRGdl19sH1paYGp2PNX17sPNEC2NXityni48hIQhDfkDd796eixTcjbcsKrXR7SVEdcW6eDHxWY2rpO2HtDnQ/v7wo/4PnPtJ18gyrZHWSnr+bPDsggO63eWqWcsUZ7uUV6xPcr/XRT50t7lw9Kjl834IsrHXQlW3tbef/lr2+datmyO1o49tilt2KK53SsR0dwJEV77/vbIFdvrjFTi5/3T9hW//ab28vVfSGnFy++1Yvfa2/v19gPnX9Zet5NIZX5ey9HieeeOIsoW3j6g7UuJ8lv+dvvlQzFJzz8RUX6qPfpoay95yd2elv4dK+3b3/jydvcZpF5zb/I3/9n2Ob//7navjT0it4j+fvJJqzZ9+ePtu05Q9fqgqPKytGsgd1TqtWrprbzwvrb11d/E1OvL7/g/rPL1vwzg9yv1+rjzu64rBAqBQqAQKASOicDxibKIcT5HeZpa7cRZn08/c7IVJw5v3YM6zM3KEi+m13YCPrvPnFAfN/I8aVOqtnwEgTqwvfk84kPTkD/Q7n71/IzpWfT0wHOUj0fGddVhbZ1WvT5svKZVrPM9t170onbhw09HMS6lWOfr8d7h/b37AwelsTsmJhBWmXt51euD9igfT6aWtfeYk8Muu/kR5cWq1z+P5lrV6zcdUvV6XswLX5kX9CqifOxxt/TllVkxL1Zw9j3KL33t62Kfr5HNJVWvM1Fe+/5fa1de89m2bxn7g9/cvt7KmH/3K9bbL7zhftvbjAJW8z3Ksbf4cd+j+xaLBO8vXKOOeMGv1/Voce7gMYjyAW1fSpTfbBWrD8UkFSg7IVF++A3f0fa+/Y3tS+5eb487a253R/9vdjGvu4ws333vhfY3XvOqvkf5e//Jv2iPf/xSe+IE5yj/J1bA66/94YvtJWlv8o7tWf57v3G1fd/7/+2CJFYxr2NPzrqwECgECoFCoBC4aQicjCjftGbVg24bBA46KuvWAODmE2Xrt52j/NftHOXfExDkY5720rnH+RzlhVRrO1rqx4yTPZxgLKJ8AplaW7OTuK4NX0OvJv3o29vGA/9yFMRaWvVaxbzW2vf/2nZ7zWcjax77g+2X9hDbfbYeeK0Vtfr66R7l3Z9svx1Vn1///Fe0t1xFG5btY5Z0pIj2pH9HEeWDKna/oS0nykbYD8VkVN5eXpDroNRrLxb24N5PWMr1l7bnaoPBGRFlQJhTsFXMa3722mFVr5F6/adfdGd74O7Vds4qXSOK/FuP77V/+OGn2jtSAa88XHU81AkmZ11aCBQChUAhUAjcJASKKN8koOsxByBQRHkZMCvt3vZX7Zioe9OH2Iv8P9sxUDvxHojyF/huxcUfI8r/dAlR/jNxjvIbjnE8FO6NZ86j1SDcx73PacT+zI6Hwvm+b/2pn2qPvupV7Xt17NJk//HRlaNZ9Xr/+9qvbX9N++y1ZecHW1GrLStq1Staq4L217efsGrTX2r7kx//ude3+x98S6oQbdfM9ygbwtPK3IL8GET5gIrdy4jyl33Pfvtbh2KSq3y/zfZHf60X81J7H/rp9jvfbdWsrZjX37c906/rxbzU77329f/cqoY/+Fw/TuoWIsrf8baHJ9FkNO8woozPEVH+gxf2WVjt31xaaf/KCnctKxyg0ToJUW6f8zL/2q+9v63/1m/WOcqn0TL13UKgECgECoFC4BAEiiiXeBQCByNwJhHl1JxxHo2/Obe155/nniyzy3X9YTa77nHYtSe5z/XK15kR5bf+6uX2updtTfYnMxK894n2syR+2jN82PFQ39P2/+7727ZVz35ydq7yWz9wtX2tHdD86Nu3rKK10rjHvfasmNhVFBOzPchvt9Tq127bNToearJH2aCdnaM8wL6xRPlf/zdPttd8zmGYqFgYWrDSHvrpj7bv/tLnt3O9vUhn32uf+NlvbS+wFPSdfjxUwnDFiph9zJ0Ez3SifFKhPxZRxk3Tmcp8Rjo7OT+zinmddATq+kKgECgECoFCYBGBIsolFYXArUuUb+exOTOijEJaIMuvMTI7fiw6+m0vaF/+ph0L6asq9TTC+1CPOmM/8kva+576S+2BHFWNm6287f3t8muMCFvxqm+9/yfal//Wd7eX47xiRV9BGD/qVa9tU3Tb+rxfaz9h1/Dv+c9CZW5d8Pfa+69E1evJPuaj2/78L/VzlL3ytrfry9+y1/7WoZjMGmYYfuNPfbT9DZ7p7D9eDO1NbYc5EcvbMbB52LD5slviHOXriSifdOIemygf88ZFlI8JVF1WCBQChUAhUAgcgkAR5RKPQqCI8q0oA2dGlAEGyPLCT4rm9s+XVI72/ciIoMYd5lHgftaxV9Vedq/8/Mk1S0Zqco5y//zg5x/ddr/J/LqjMFloWuqnfxb7tOPCw9sxrTh+owX087/6zXbLJY4Hexd7lP/ut31VL+b1nctSr3/kf7Arx87lB/7BL9vtlt9v3vZlqfKP/Ff/qd1u3O/TX/eqA1p3PCSe89Z3TI6fOt636qpCoBAoBAqBQqAQyAgUUS55KAQORuCsU69v57E5U6J8OwP/bO879qC/813vMl57MLHNbpKl+xRYmS39LHOsHADkgw8+2La3t6efzu532J6K44zPcfZWHOc+dU0hUAgUAoVAIXA7I1BE+XYe/er7UQgUUT4Koc/c50WUP3PY3tZ3/tmf/dn2wAMPtPvuu++m4/DYY4+1D37wg+1LvuRLLIA8r6V905tTDywECoFCoBAoBAqBQxAoolziUQgcjEAR5bOTjiLKZ4f9s/rJ7373u9uf/JN/8sz6+PM///Pti7/4i4son9kI1IMLgUKgECgECoHjIVBE+Xg41VW3JwJFlM9u3Isonx32z+on3wii3PcZWxq3jn4+LmhFlI+LVF1XCBQChUAhUAicLQJFlM8W/3r6rY1AEeWzG58iymeH/bP2ydif/C7bn3yaiPLe+9/c/vg3/Ejb37Xzsf/Lt7X3vP7zT1R4q4jys1a8qmOFQCFQCBQCzzIEiig/ywa0unNDESiifEPhPNHNiiifCK66+CgEWMTrne883f7kj7+jffOrvqO98O+8p33z+t9sf+x1P9L+3N/5hfb6zztexWu0sYjyUSNVnxcChUAhUAgUArcGAkWUb41xqFbcmggUUT67cSmifHbYP+uefENIsqHy8Xd8U/uK7/h97a2/+I3tpcaN91dX2/oJKl4XUX7WiVZ1qBAoBAqBQuBZjEAR5Wfx4FbXTo1AEeVTQ3jdNyiifN3Q1RfnCNyoStckyu/cbV/wvve19zVPvf4FS70+dwLIK6J8ArDq0kKgECgECoFC4AwRuHLlyqHHSZ5h0+rRhcCZI7C1tXVocdpv+D8fbTaBzrydz8YG/O0//5Jm4B+razh2to6OPRZUt+dF2Jf8uZ/7uac+EuqRN39R+5p//AXtr77jLe0r1n+6fdNX/PV27dvf0d7yqvuPvU+5iPLtKYPV60KgECgECoFnHgIrJ8wae+b1sFpcCFw/Avv7R9Cvmj/XD+5R3zwK+/T9IspHgXmbf46FDvuTT0uWe+r1e1/fPm/9kfbmL3xN+8df+bb23td/XhHl21zGqvuFQCFQCBQChUAhUAgUAoXArYZAEeVbbURuwfbcELJsxbze8Kff2f7ED7+p/an1d7bXv/o724ve9otVzOsWHO9qUiFQCBQChUAhUAgUAoVAIXC7I1BE+XaXgGP2H2QZ+5VPczzU/gfseKj/9kfa3u5+27c9yr94gmgymlmp18ccrLqsECgECoFCoBAoBAqBQqAQKAROhUAR5VPBd3t9+d3vfvepiDLQ6nsyjHhD+E7yU0T5JGjVtYVAIVAIFAKFQCFQCBQChUAhcL0IFFG+XuRuw+/dCKJ8GtiKKJ8GvfpuIVAIFAKFQCFQCBQChUAhUAgcF4EiysdFqq5rN6oC9vVA+dhjj7Vf//Vfb6985SsPLad/Pfeu7xQChUAhUAgUAoVAIVAIFAKFQCGQESiiXPJwbARU1Gv9jM51e/DBB9vOzs6x21sXFgKFQCFQCBQChUAhUAgUAoVAIXA9CBRRvh7UbuPvnOW5iEeeOXcbj0t1vRAoBAqBQqAQKAQKgUKgECgEbhwCRZRvHJZ1p0KgECgECoFCoBAoBAqBQqAQKAQKgWcBAjeUKP+Vv/JXngWQVBcKgUKgECgECoFCoBAoBAqBQqAQKASebQh813d917G7dEOJ8rGfWhcWAoVAIVAIFAKFQCFQCBQChUAhUAgUArcoAkWUb9GBqWYVAoVAIVAIFAKFQCFQCBQChUAhUAicDQJFlM8G93pqIVAIFAKFQCFQCBQChUAhUAgUAoXALYpAEeVbdGCqWYVAIVAIFAKFQCFQCBQChUAhUAgUAmeDQBHls8G9nloIFAKFQCFQCBQChUAhUAgUAoVAIXCLIlBE+RYdmGpWIVAIFAKFQCFQCBQChUAhUAgUAoXA2SBQRPlscK+nFgKFQCFQCBQChUAhUAgUAoVAIVAI3KIIFFG+RQemmlUIFAKFQCFQCBQChUAhUAgUAoVAIXA2CBRRPhvc66mFQCFQCBQChUAhUAgUAoVAIVAIFAK3KAJFlG/RgalmFQKFQCFQCBQChUAhUAgUAoVAIVAInA0CRZTPBvd6aiFQCBQChUAhUAgUAoVAIVAIFAKFwC2KQBHlW3RgqlmFQCFQCBQChUAhUAgUAoVAIVAIFAJng0AR5bPBvZ5aCBQChUAhUAgUAoVAIVAIFAKFQCFwiyJQRPkWHZhqViFQCBQChUAhUAgUAjcPgbWjH7Vql8ByrJ9C4FZGYG/vVm5dte0ZhEAR5WfQYD0bmnr+3B1tZWWl7e/vt2vXrvHfnik0e2Xd27f1d9X+qx+8wr9V+5+vzPv8HxTgfKXGdRLncYflmGml13eOQtbbsJKeud92o21qR37+9H5q1fz3UU/F58Jq4VrcbMWMmmv2XLxeW7P/+7+NzY124cL5tr4Bo2e/bW5ups/W2tbWlnVnte3tA8e1dmV7p125fLld3bna9q5ctddX2vaVK23n6k5bW12xK1bb7u4uxwnj9pn5cXRW1gxnaxskYW1tpZ2/sNXW19fR3Hbx4kUMQ9u3Pq/adZSf/V2Oy87+DrFaW93w61dMZuz7aD3utb9v//ZM1uy7Ozu7/HfV+rezs9N27d+qdWvDrr12bc/l0e4tGcVv7zdk9JnwYxjGHJvKD9oP2c9jKPn1z1YBNObm/rSvQHI6L7M0+8z0n4PnwUmRW1ndZD9sUJsNn/2z/3Dq4rfJ+rmNtrG+0bbOnXOZ2TPNsGtyYBetray3tXWMu+sYjSHk+OrVq3wPcwVzAc9Av/ksjLJ9pte71h32zDDB9ZAt/mkysrezxzmDe+ozPAf3gvxt25y68tQTbK4JFb+n+7I99hz/WZQrXKd/av+h+Nk8dZDsXtGPPhT2YtWke9U+91Gz8Y3/AasuK/FZW/GxXJzrrk+ocDgGGAz7QX/x2tqAuYb/4xnAjP/QF8OuXd1t+4Y9xo7fx2fQX7ynMNAaALygc20souO68lAcjvHhQZILXYi2rG9s2Xhaf1ZMl2xsts1zW+2c/Tu/db6tmS5d3TR52zhHuYR+ZN+pY6wP13YpPzs729QtV+03dafJCeSO/7a32wrHPmRg1/oKXQzcCT3moP1tumisc3l++RisrmxyjIARRhRo4TeXBtzdZPAaZILvW99MN6Ivd919T7vnuc9rW3fd01bO32XvXWhbF+/kZ2vWr5V19G3dxuxc27xwoe3ZfVYwZraeQL9yrmGsMX42rvsYW1xjz1ix+bFPHWLzBGOM9+0113d7vW7vrdtv4AvsIDtXOZ1d72BOEPp9/Mfn4Sp1GUTb+mjfdV2Aj+160/FE4Bq/ZP93PSWZMQT4XZdD/J/CGRfE9ZR3XGnfjXvoBsQ3dCnWBc3fLmZ2PdaWFfu9oSGKuQs5gGzkeaT7HUNMF+Ygno176ifr9mxTuTzqJ+tjfDfNJoIIXAAucAOS+HysEWp7XgulK6VT1Uf2F1jFuGvu5yVBT0frXHbtqTamtjCbfrLX0MPWHEj+GIux8szXNWEivStdifd/7Jv/s2aT77hQ13WFwIEIaM0oiAqBm4LA1ubFBaJMJWxGBo0rqvKhTl15a21zZe5G1UTlRtvx3szAX0oYcF32nM/vNQzKxQVH77ihMzVkFp/v/ZnShxs26UCU8QNjLRHl9Y31tnXBjJwNM47tMxj3TjbNXN5cI3Fu626Y7F0DUd6m8baUKMdoiCh/ZoTEyTFWyHVrF4wy2M8gyue2NoOcXDPyf2GRKMNhAUOFBNsIgREkGlf296rhg3thNPdIokCAB1EmWSZRvtrWrhlONLicWGVy9UwkyouyOUZuFUYvZsqEpGgODEMKuElWx9zEnQ+ae7ir5sSNcCqEsQ3LOeScjzYjHkb4xta5tnFu02TaHEFw/MDBAdJhj17DNaZT9vaMnCXnjhxzIscguCS2iSg7Nm7kXjUDTsYt54/NKRpreJZ9htssn8oAACAASURBVHmBfyK1uhYE/ur2lXbpqSfbGp5v7diDkdsdECenf6Q81oZuLMseFuQ0kEFacKHPCWpUa+fKVTeC8Y5rLjP6QyTcCYL3MxlbnOlwXJDcg+B0okuwSYTJydBXfc7+4m9rF8bQ5iCIjBMfGOcgRkEWSQqzbg8ymIiyNO5pdVDWx5JYv6eThJVV1yFELBxvIJFbWxeMOK+b3F1oq+cvEIJ1kETrH2bUNSO3rjfMgWKEGER5+6o5HO03iDJlxV7TaUKHBr4EKPEcPB74uHuAsrxn14rkkegBz4CJDg57apcnXz9Nc3Kc0bY9w3rQZrTQ+mVyeeeddxlZvpdEee3iXdafi+3C+TvapvVrDWR5/bw5AsxJZTjYhyTCKzameG913cd6FZ/BiYpxJzkGDngu9K39bb+9JZhbcC6hvd5XJ8og3U6Sdnn/4Gy4hlAYFpAj6xPIMf6mdJLTifS6LjJqTRIOeSJRhtcTz4bTagXOXYyNf4fOIsBIpw7+9vvBlUSsDiHK2YE2ZFD00tau0DN8upxVnBLuPMskbv65CGAm5nOdIrKKZ4uczsnz4tw4AVE2MFZsHZTjR3pmrH/eF86U6F9uNz8IxwJ1dDjJALTd1rA2hM2h4UGRIMqcZ4YPxgVj7EPA60G48V53/OXvpHbk9uX+/+g3flER5UWBqHeuA4EbZrNfx7PrK7chAlspoiwFl0mJR7KywSZrUORYlsLc3Jl5S4/E1iPE3Ysat9PfvkhnMpEXHC4Vw1jkouGGKKIKvngsiRJFz04y6bLXeNIlPh5mrxsoG2bAwfjAe4gknzMCgX/rFl0GiQBhxgKIKBuMfUZkuTCtG1H2KAcMumsWZb18ySJhFlXeNWOPNof9KMp6JKzXcQHaTOPUhtqJshv4JPnWl3UzzvCakfCIusBg86icLbK2JvdInxZqRjg8sofvwjbd7UTZIskW3bpqRHnXIpDXdm3ptgtWYbTDaRNe+0VD4UaQv+sA6MRfwZzxCPGYSyGztMxhYHeLm0Zmj3RGpGs80iOb+HGZzvNO8zQ/x410kIXT/8gRBCsallZY0ZBzG/9zRlYw7mv2DzLDKF2MIVq0Y8QE/3IUR6+VfaHIcibKnRjbM/cimtUjvEIUToaQlXkGAvoNonzNnn3l8tMmV06o940su6Uv3Cjk/nfHVqjN9c0cTWFumJhDCeOyajpgfc2cYHAaKRLHyWsRzivbbd/kH1fudR3rjhDnW5D9ZRHMJAkWYSRJQdPkZMG9zCjesKi+R5IgTpF9gPmJfyRQRqosSkhZwhy170P/ADv8gyPBJh5aF3Kr5zrVS4idWqzmK8f03ugAiB3aGXMIxHDd9KlFktdsXDfPX2wb541AgvQFUeZoMHvBs27QJ+iWy+YscaJspJeOA9zaxxs4rRvBhAwTFxIDEG2TF2TvABdlXFG2w/HA+Wj/QgZ9TqKtir47RfUZHteSysPBZM4eiyBfMIJ83iLLW8+5p63b3+ctW2fT1mZE09etn6v2e2Vtw76yYUQZpNiIrb1ewzrD9cM+MzlDxB0y7NkeIKwgzXA5eiaPewA8CkyXJeQyHFNYl/jd0PnCgN+INRW6W2PB9Y744C2sE+5w2Te5YmzSWa/33L02Lo/4pUGO6KkT4jzHbD20Z8LdANJG1ckxHRHlpdFgrqFO6NZizafUJKKcBTbfT+8f9ox5BBXfmZPq3M7FyXECogwUOT+HPpdzYE5GlxL0wAF4wAHixBfYxAQO9T3pN4YK+iFk2aeH/ZdZRIcTZbVNeLhzU/K+3/7JQ0WUT60s6wZE4EavQQVrIXAoAnfd8XuoGLHIw2BjOmz8BkmFwcbIBgy34T6Pe0pcMynGR/pbnx9lVuG68eMLMBaJMSVky/pbEQGJRUoLU7+DvKuThXUQhWyYHWX+Hlt8sIjAwgVLZCTW065JlEEiNs14RaTNDBsnyYMok1zYtfDaImKC1OvtK5eNPFrUA6nXZtzhN6MfYRTvMeLzmfpBQ9B+2FphXCHqYAbUOo2xVYuCW5otjDL+mFFi/RKpZd8R6WAanHMqLvZh00PNXUNE2WQNUVQQZhCXnat7RqR2GCWDHO6akwA3mBOrZ3ZEWRLnuPm/4XyCDIFoQh7wQ+JCcimHVSJkgf1UCua0w6Md1ywF9fQ/QZRp+8CohgFrBhiIizlQzhthAWGGfTxJB4xUa5ANjHNOgVR0B86iHE2W8a42CzWkkvoy6VHm7jDqJGW8j3vjefghBvYaEUUY3vuQM3wmXEn6wwGQ0wNFgjROVETZeZjwBg4kcREVNzKnzBG0QYR13xxBu+YIQ7Tdtx8EOaWadILlP9KLWc/ibfzNkGdchmi1O1vwfOiZLegai/B7dNRJWs/OgCa3ubmKOckIsv1DpD4yN6Bn6LACEbTfw8nj7Zvrz9PK1Vxix2qh/nl6/XAmeUR8DRFVc0SskUjaaxBdpigj1Z9JvvE16BrPNLhq/UHf4Kzg/WLM1kCyTXCh39ZMhzPKbt/m9hbcycYIGQuYh8qUAG7YLoOIKMbEZi4zsRBFRao2cwXwmzoMqdhBIF0i+z8Q4LXNrXbxOc9t540oI5UcqdfnziG1/Lzp2nMkzIggr21eaNc45+CQsj7be+s2d+iYtPdW7TXXR2ZkgCgjFRtEGfrZU7SxJlG6Ekn2+RYZI7ZWwdEFTPAbWPi1HomlFCTCSjIczj06JUiNfVRBrqAPxIep7QwWOXzxgbu0kUYNO8PWBkS2gRUJski2ROAIokwrBc+EyxrfhWMootthN+QobCa+kmPpJwUM1Of8Pa1B+fty5Obo9OLcOAFRVjR95mDNz54/c4HkB/EVUYbzIY8HnWSyl4iPx5fXGOkHdj52exDpGKl5n8b6LKesr9lDf/k3fvQbv7AiyqdVlvV9113ULvVTCNwkBO655/mmBD2isAuCDNICL3wQZiySsEHpmY8I0TDwDyLKbuCMyFcidQdaWdkojM4nL3BekPokgZLXws09h4vKebwnUjIl5dPPrw90+sxt9VlDKiQ8+GY5wTvvUS/YYogoW+QD++lIID06iwVYJBnkk15bM2iQeo39lNsWWd61yBPSBveCNNJYC+Jxfa097rdAhDCIbsaAvGGv9apFwGGM+h7QYXCBHNMQtx6A9CDyzL4zmuERaTfUzXwMkoz0a8gVDNddkAcSZqRBwr6019ZvjnUs5tlz7wvxMyWiPJdtqXiXZESB5GRYQ2q6YadUPifJ7m0A0XOycNgqMV8+3Mi9MRFlEJaYYxRikEu7P5w/cAZZmigNY7tqssc4CMZuELF5miCuxdyg3EQ0T6SZXe1eMhBCj/Z1kgw5gdOIacTuyhvp3J61oL2MIKbbVy/7Tlt+x+WHo4D5iD5B1zHSPHSQZ6bggwBe5BpfNCKCuYzU8nXrA7JGVtUHi/jhh0m4M4MUsr1ve6o9Vdz35cOR4Hv4fLx9nDWe8VvEHbgjxdY2bUMHEj9mrVj6O3BE5kps79A+co9S+xyUsxFzkVFSRK/hnOJe72gPHAtWG2EfDrpwfo7snBtnphxMlPsgaJQgWf6av2JvteGMiCu2MFCfguRxn65H6IH9FUu1BpZMtyfCjluvI6E9upDfiL4xw4f/sPbhnw8HqCAyXrAnfhc1GfY8jXnNCC/WTcghHFNI/ca+Zuo9EDcQjj6ecnQEYUYWgEWVz91xB4n/Fvcqb9mY2j/bHrVhhHmNGUlGlEGITa8ioozUbTgpN5Gajeiy7We+xihe7GNmGnUQZeDF7/p2AKRne3YT6kfYa5BqOFXoPHCirHnM3/yur2ueqeUObU+jjkwX/I3PsWqQaHkEU0SZxCwi2SHgTmzxX2Lr85GpvrwyzYUYy2UR3D5f45l4zjrWyZhG2Tnn08oJ4jKiPCZ/0j1oV+id436+vJ2DKCvbrbchh9vhzAuiLMfGnJyrD3PHo/QrxgWiAIcDnfA0gfAiOS561Bcd9KhzCLljE6NgG1X8fWCWp77dC/oEOnAabR8qLCZc+yff+EeLKGfhqdfXjUDnANd9h/piIXACBJ573/2+sMFYwsKCtER40cOopcFu9xspeaEwQ2m6ITdNAdUCNFJwhuG5LHXJl8ZY0ZJ3U9cyRRkR1yCINFppwLjB4z8HTJ1YEN3Y1iKlb3iU3JdpfX4C8PTkWHDXLLoBLBFLQEQDXREp3jDyg0gPDBJPLx17lb3gF/aaudf/ytXtdvnpS+2KGal7SEc2kozolxvrIxU5t1RYnbz1y74BLGFMjegWohZOlN2wEpGBEcn22+eM2tjfeI1UVxpbINV0ZgS5MUKMvcko4tWJMqM9TpRhgMKNDVK4u325G2OKfshYeGYRZfR/nnURMmsCwkJFtFxNFo1wkuTAKEWcJVJCYd8wFd/koe+JJfHBMEXsrMt4lnO8RiT4RmQgKAqW5hxExdqMyNw6iCEtM2QipPRxzFU4RJge7Gn58+gxiB7+KWVfEXVcL6IMIotCRnovp1iD7DkR9DRbj1R7MbhdphGDszhRpiEZKbk0DjUFSHDceYOJy80gkTJK8g2SRfkM493mMBwbIKTnbBvCOUv/3TJig7nCbJIocKcoOkec+/Rjf761C6noV80htoOaBDbPUfzMGiyrlvPddazGNFqL7R2Wortr8sAiaFYsEDUD6IyLbR/UMyBBiHDDQRc9Zf+p862vRrS5lzf282Lbw46RymtR6Oqpp56KfbxGNHEH668XPbtxTqqjibL0e1e4Q98zhxjRVKQcu06VbJHYkdysuAywboITYeomOBJQOwEYMQocdTmgzyOtmqgHMYQMa086HFhYJyErkBFmghghZWQe48U98DZfbV8zMmfEspnWzvF0Mtt/o5YDnCwmR4gub52z1GtEk02mztme5Q0jyKv4fM0cAmi3EWKkW0NfILKM7B70ZR3OKqRhI35NwosIO/4ZicczIr0a7fXP7DcK7UEHRco2IrAdF0aU4cR1550w7euNiHGssyRhTO32UCTJLvQB5h/fGhHMmMgkcR7BpOrnb1zr+2id240pekhEmbD6F7Cic5czyLz0Y+iSwyO+/qRMpPW39FCO2s73SWcyrdfZSTbmsTut8rrG+Zm9Cj0ML9tIGVpKcZ9i2R2KuZ/QvZgDQYJXGbEfOUxUZaFdQMwxDrStTDd4JgocGPg+nA7+eijMgdNwZvrNRpAk2mhf+9GHqpjXkOR6dRoEiiifBr367okRuPf+F9IDzYgyFn37vQPXeVQkpk2JKAT+ZkET36dFbZgjLIzGhMeRXvlgiTCpzOtO5Rl7mBbIMr2nUsDumeTSwHtG9NUWakVS5cWmwaa9T1wUsZDAK+oLDtO/RJTV5r4s4AlagUX2Twxf90o7v/c9Z2i3p10jguAExSOwHn2iB9gis04w3cPP32Zgw/sLorxte5JJjBBlNUMaxBH97dGtkzf1ZN8Ih4UbddZ+FM1B4SR2D3uVPU0PmKuokgqMcc+1ojUpBd0jyVHFGvYMDCI4ZiL1GrLlAR8jRCLKHlOYGBQiyzfSWD8ZOCe9WgZxdur8/+y928ul2bff1V1dVX3cmyAoqCEeEpNt1GxiIlEkRoNHDBGPEBOJRhERFII5mKBh7wRRyIWCIoIE1AvxwpjEnW1UUMSAV154IeJf4cXevz5VdXU5Pp/vdzzP8771VndX1+5fNHut6rfXWs96DnOOOeaY4ztOM/MjYdEFZg2bxStoPjveIjz1MwZfonhbrTdFqAwFLd0gWrxf064NKT0MP7uk/FIAm50z24+A1lqDAqII12+evvyBpKBtvk8b5J2pjD2AYEEN/LSe0FUcr8rsjjcK+5gJBLPJjQzgsPDgALwAuIBdfsfYAPfoqeU1pwMCDy8Y55fPj7DkAiQa/mg6E59WjFPwqd7F5g4Dkp/giRvDxtPpzwcAZQqaDYhh7AAbKJyE+8bIh4xivicUeD3fFu4bYPpl3zGKCfYvACvV9CvvVKYnt/XxB9LjyfTzwwHJ0NSUB9oEX2ksGPBkmsTd0PZ4i5hnCf2GB6XBADsAOzKH9nw+QJkIl0HypVXl/JFz//Z8tRx6lcavzrATLMhUoqg9iw8pZgUPJu2jHtXKY0Aja4xh1fO7xjwLwXEeuDbjo+l12Vu+rQfapS2/JQomYwR/HIZDDHx46LnLeJRfDC1fzh8RCholpO8aA7kh4fKRd3iIBbhjMH08QBkPsnyE8Wi+m69M0cdJzXnkrgnkZwP0A5YdX73LHwqALSh5eJ0xniC7Z30BKDdFSAOBNQUirzXiskZLk6ZUCJShdUA1PM81tPkAgLv0I9MpQGUBxxifjzDv2gbugkYIFTlYKR+QxnfmSqbsTtHQddfzyrtdpq78whg9Yl3q9VeAu5+/DSxf23m9ftsQsbccW/FyMQLs9Wu0O88tIeSztwfK246r9/qkxeGTP0Llj5TwnhTbQgLlo2/F2BjQHgJqdLT0+asDch0P+rp632FoOC55dzzKN6D8qly7Hfk+FFhW/D7X3q65UeCNKfBX/spfFSE6VxpChYX48q73r0pdii8VKHuOy4beGaToLgbrUT62kcCb5Xp4Lq53rbIBysHWr94nj1FTqdcoCq6KcZXxr7/C4+FKPYIfi3Y9eL3uyEW8A5TxtB1aERR4I/pd24tC8GKUN3OS9VagmLz7zrOvRzEf5QkA/Hg8UOT8QlPi8K7Kq4rbKLQoJABlvch4JwgXJQR7ciut+9TF+Wo9jtLbsdjuvFFPHjhZbDcDUi+guY+jIOF5QgF6PGDOtXX+ADxPR8FTwR4FkvOuVb8TrreVnQNwVNALjPEmh8cClA0VA4wQ8tnxvd/v//94lFE5Rgl2hOCv1e5R6vmLQgm9oCNRB0+Hth9M+KXgcXhiVO0UIAIYr9I9tLPgG97I+c35q8czntWTrw3CnDvs9mnfnzHqY82zfMIF2qiAo1DjocNrmn4eYcc1knEOfcT7uRWrFyjjDY0neMM7T2ZO7ifTm3kWY8shQ2jL0Iac/uUTaLH3V4Fr3qo8h4xb0FJUlAga7kvEAwo+XQkwWLC/YNrxap0BvZcYkfAqz3g9BeSQc0pkAKHRc7EGr3r/t29fzfZpACj7MjUJ2PqNKvdWujdff47N2Eph84iRsS3updc+c4p+8VxBMhEfpV0MdQDDCcue3+Cjq2FCOYthY2ga0Ef/Zw4WKD/7fIx1I4c++8VffOfzSQP5eqI7jBaAf7ci9gCvCXH4/gzVK78LUF6DxcFyFXcnC6baNQWsjnmlETU8CS+wNZNjOuOCUUN6EW4swNnGBCxsuLRjNH9ct0ZOc50ZJ7bQGZowX58OqCUU2/x3c21ZR4eejn0KxxFFxBrKuMrnRBe4jLIujGxljmBgJPcYYCrgTzj1E/KwZ00hDBvZy/PYGgvw63GAMsZLwPB6zL0H+c3UxgBkk9bRz+tRtuAcRh36F6AMvQTKGBX0NCd8mzYSrm16BHJrDeUdBGkISHVXh4kwqnFBUL3L0wUcatQaPt5CYY5VgbIVmRc0Xzjs8HTW8LBFPs9TmCvwNvRd+RHj9OofrwtVfoiR73tpnY6x5nq/b8tf3ii4h4DyRhkdepFKEkSDKfqZd4xCvMjdlqbQSZNOeTfRa4cRQHqfsjPA1wbf7SJ8znBXBm7o+5506mjxzG/xtvtGzIfoanPhkYvx4L/+/X/3LfT6raXl7QayckTN7XWjwI+HAn/1r/41Wg9hOhS0Few8Hc+VCmk9VlYOZeGvkqrURhDiiS7AvWsxPtkZa7wCtsBnvUwrwCur74Btl4JaNCOctX8WUG9+FMgK+ZvCT5lC6HRR2DmGorOW67tFyaLMJ1CLxa+KqM857/XwSGxb6gEXKNPHeI7dpmP+aWho2GvyeHrfaaZ5zIRvLkgaBYPQUkP6Coz0IOJN1pv1YxYNV2nEgtptgQQRRyieAarST0/d0IAwvlUgomBWqZ8LDyOMKZEnONn8ZbsoWu5fR2iVkvUu/niB8n1V/lAlDn67yy8X3gBY4GkqtEx3wnd4tmDm9eawfRhKN8AHr+tTvJNEGaArUUSo81EQxXY35K7DHwBBdfPhOLdIwmAx/IJB5qhaDH/XePQ9RUvjPI5F6uTGeBvc+suxT+X3TKPhCxSmjaQYvvnwww8FdoYJb+RBgZ206N+OtYopPMcco49AixrdLALXyAvkknmnBel7n0Ox49r5c37BsSvf5DnkHJ1ADmIMyst78K8AdM0Ddq0e8k09IMqCXFFAAqHYhqwydjVcAKx2DpOiYNQLZBqAxVhStA/jhzIW8CqYbxQBFbKrdKoEG6NqA41GgZ7MyS2+ZF0EwKD1BJIqAS9lD/ds1aX6PPLqNISS5hFPcooJTlHBzz+Lp3vSQBLukbGITZEPbx/SvyB41fjvL+VKE/slQ2ZNQMnHW7uVovXAEsK8tQCmKvrQkNNd/5RLIhGykY81iOggw/sPgFLgDdhEzhneyrqUuZe1NPnN8NeXM767V/duw7W8pexkjcRba9QBMoItneD7FIkk7Pl9tsJqqDWAGgCb0GvqQowxgLVMmZtUCAy2GKYewx8DmslpPkKuAeScI1DmPqRQzHPxUjOPCV0nZNt5nbzoAGUqbM/55W+BcFCz0VyypoazGGtc9zomx3rvnMiIn1wUCWOfBXcJhb+rW+wVF8//VZ4dGDMe5WJvz7jvGb5edt+IfzXk73kPrb973fVe9z/f1Ym23wodG5jfA/BfAcrqO1kvrnnhkUOHH/6QV+eSfQHKNdI91Madcxm7wGvlZdNYismPcbqvFfmUoPdDJu8YX1dNzvvT/8ZvvQHlb2KU22/fmQJX1fQ7X3Q78UaB70uBX/lrf+oANfF8nMrcNQdwFczNzdpcK0K1yefCgnsIbpWUyPxo1fH8Wj2TBRSlYEF2Fd7d6mYBUaymPa/C+344T4BZ2mte9bwnJ228SSgQWMDnM3vzpiHxSMfemoUkpYcy7QKWFyTn19e/tnNRBHbLo1SLTsXoFK4iLHbaZqlJPDy8VfHmmQ1dVsnVGDBggJagaGG4QGlH0WqzvhEs/9DSQ6BP2+kDgDheD0FcCzbFQBEjxgECXUQbxhokPL8TGor+SL6ybmQ9PirjC5Ql/oK7AMoFT3fH6fty/3e5LnzzsOHkqjZcvcUXoCx/u99PeS7nOQ9Q1K9AmWJQA47f/+BDQ68BzXrCMLhYhCmGK0DVl1PkjfkKMNZDwuzDKDSfOQ7YMlTbAmA0H0Bz0jI9f0jt+TaeX5o1PM+7EC0QD/lWfQ5ADJ+gVLuH8LQPb9RHs/XNhl6vl9PWMH8LSK9jvTyP8v98vHOrONNvQpaZ3xR/w5sH+HGLIFq0tF2+gX6CoHlXMT3lh15DQ61h7vM49yFc93G9a1GMNwIi4MA+tBAZgEtAOhWL15PTqXBU/NajTbVk87iTQ/n8+RfWJAAok4e+KQoW+ar3kvusWcpUlXlhOMAwgHFlvcj0nzZ98PEUgGpBL84hj3WLpmW+qQ8ffKXRwSr7n7vnNED5i88+Lc9RjR451HoTzekND73da2tEXOJijhn32ju/FlXvDztvsxa5GwEF14j0UT5vfu5ZS8JpwjxjrurF6x9Gns5eownKVxo4MTrAc3AO/OO5KfSV/GUAXVIlPvvsM43K8LZzc3jWwmPIfCIL5rysAxtRkfog5vvCl3qbC2wBucjUAlhqQvAb+yUnnzg8YG0J5Mjksz8ZuYKxgHsRvk1I9+Mnwzfuxwxt8EjXk13Z7rZT9Vobug3tAOiloREXGkATyeL8YO5DdtZCjRTh8wXNnGBF667EWY9Z95y1SDv3On+XvNhA7BOE3feK3meQC1DefNr7AHnXkCsAX3lxri8FjJVLC4jvgt48/AqqH/r9bhNPoPytxbxqJHhoDsQrDh3z6wn09+yMCesx44Lh9I4nuNdAZythbz945xaMpbRs+HzXr9XxzqdcVpHqbBqpHnj96T/w99yA8oOUuR18Uwr80Krum7bndv5f5hT4VT/16w+gfAXGCNUtQuNCUzC6ecoWKEElIFRxFKp33+u2GCO8WfjZS/TxCGkXTLw1FFphwQdsze2+YiHUakztmngWtcgDJlt4JnL3tBwHfBW22KQU3hF6XTyuLiJWo51FYu4NcAgmqIfhjhoWoX4GK32bh2SnKDdMe4XbKAd+v3rEmv9nAZehV0NtUabw8sRwG9qqnM+dqDwqXG91awGW3o0aInZlfIgvf2DpsSGNENNxQiErKDnDUiEzA0d319t+tYpDikYXTB8M+bSPIYNjbGinq3Xfz/vcVXr29x9ykn4TcLyvLuz3VYYaXv2SkPWLR7eKNlYTgeH87f7DFGUi3/TD8QayLQwhvdQOeKYhaPhpeNn9iA1zTw67YYXwnmAasHzmL8v7HCPH9BXeOQH9uf3Ut/f3ZLOrjzkKvWCtBgC9v8x7vVoBJnwm7Pqao7yg+BrSqPKtB/NURFXSmMJwxvxmxWiApIYC/G8t0nQBytdIBPrvtmpzMtEfG8XAMwDQ2rJ8Xp69SrNAeYtE6eUjBJ7IGkISA5Q3dH7PezIAZK9fnl35auVjFVBExxa5IzeYLeCSgqCxA+9y+5iQ8chY29jwa73otiE5yESzAIgF7GNsEUBx3BBbgBNh4kkLsZ/03QgEaElhsfEm69mev2nPp7/wixkD5CzjaY2Kzk8F9LfJyx9ybn6DEJRILBatjM1nPK2GEqfIF8DTfNz08JDFqZdRw64LztC84DOOfNaogFbmp9u5Ee0w2T/vTe2JNbRoAKxxywgBi8plvho1MPTmlRassZfxzJFkvVSWbD8EpjE8AYYBmKR2GMVjwa7pE2uvhmLGnbDtMZCMJ5o/xv2rAfRPJqqD7aeIWqF42GNCuc1jnnuzYwFeZqtoA6InzWbe+fwSfjLPOwXC7gBg18EA5TFnRf7TE1KO6l1eIEnhy07uhKobeUPRqE3oqHG44OsKRr+Row6g7DBk4C5BpwAAIABJREFUQjunN0w5HtzD6F5Q9zoD9H0QzL0WcF5B8TcB7LvtPYHyGi4PkCuvRTZoTHgAKN8H4ml3ouwe+m3vHVm1nNYWaYzwwoNGjhf0kbMaCUWTXMuhW973pShjzC80fd34/Dd/8LfdgPKPWxz+Zfq8H1jV/cuUardufW8K/I1/6284BP+CnV1YVlnc42eoYjylQDsUOpSqCE+U/lEiEKoNgYwYn/+zeBdAkz783K0zWBBWI4jwveNR7gJ3VVrXCqxw5l9lNmB9hXXOD0gZLVpAkbzNhDDt+wmOz8VLK/ZVQbnjddsF4jpNC+LoRoHy7p26e24m9Lve6ipo5CpngWFdgpZzjouW2nO3ril9HJBziF8rJH5o6VHFfsdIzzkeijl+8AoLJkrmYQA4Qa7dQHcEq7A/87ySawrAo/v1RDsAARJXheZ+mFuKKr0mBO97z4iHLlzCVusKpzriJ0+lzYdmpvLSsUS7xifl5Yk+QElPHmBAslVmzZ2kenHA8oYmA5Ce1xP6NXmsFvEaj7Fh+VG8t0XGSwBqDMFOWLL5uxNKe3o4r229tvnan1fpcKWCSlxmtpSI0af5yQOKA34ZVCrxPjHcOrmSA5Qben1/C6hrNMtV8bRvNbrgMeaZ2fYpe+NyLkBlt7rZlt+RFfAl4YQIH6fXAuWGPzKSa7ijErS/n9Wz8UBSNAt+R7H/anJzybOn33pta/xYoOxWQRryTmPOet00Co1hcZV45WsNenqS+c74El6PfAVAb4EvQyKdLHMTquQHqG4I+1YPNxS34bQprocXNbwGkOazoIo5OM96PjUenrN/O2HWV6D8iz8KqFRGzWs8pTGqbBveHig/NLt41BVSvPF0Pm4KAKvcFwAngmg9n4m3Zj7Sxz7F+Zmwao2D8l7z7hlnQWmq0+uxraGEzWbjYQV0J3IBQyhGFcLrNZYJkslx/tLc9BRorDTBGEIKkXLChaFU6NplqHPDo9uP2BJjJgLMB3QW2BNyP15g5h1RKuTP4xF+Ocf4/JRjzMsWDzNnm/x6wLMe6uET93KekO35e2+Kx707ANdiXsquMydeWg1t3J1inv982p6Qa6v7JXz8GJOpUzB0UzPY0tYFymdlZZJV4hG9ziHX/DW0PsQ4K8JgTyeak8O5uK/r5yvovf5+HwzfB4J7j+t5HLsb9XTKrRPEXrk6sicvxhv+nPcjRzm/3H/G1TP8TfPiCvJZcx2fzNx6kCOfndvVpxCPwGn7W6COLJT1CojveKb9LZF66yF/XZv+zB/6e29A+Y0F2e2ChyjwQ6u6N6rfKHCHAn/TT//GO4L4CoqvHpHDY1jLYbwjKapDgSGD05DxKBgIf4DyCFbXcfPxkpOrtR5lATBb5V8ltyGIV6C8iibvW7wHBXGV0hXYvFv86k7bIthRQN2bdyvfGlopXLkA4igksYZncb0uMncX09eBZa5JiNwZTrpFYeIxd3GtZ/kSlx6ld620eupFiHfA8Xdi2x9YeqxxwjFqjvJu43MFBQJCHAJ4wBolsKB3ixrFkp39bE+reMGV2k0UrbVYr8KwCkqqRSen/j6A/k60+taTTgv6RcO7XPUQH9jKI3xY/gMsmfou00UpNoeX+ZACRHj/9LySg/jRBwOUPx6gTNXb5Cdv//Ak61HG21jgtF7KpUPoCpsFKO8e3F9f8yPXaBN16VspcZ5w/9z1UMT74K9EVIzCrRGA7/Tvw/ff+WT2h6UgEcDiQ7ZSaqjw3nv5Z+f5VTm+yoQUOEKELNBNcS6Dps3rTN+XXxYse3/mlkElqfB/GgYbGqqKn0rQMQrmHQ+aQLleZfr59RTjsiifom7z8FM8a0FD+raKcJ7r2EiX5L/yXwxFDedWnnIwFZKfUQGfom0Npd80h4DXFCMMSA54I0f6WiTQ8FuAjSyY7ZN2v2oIiUERgwPFqVJALB5lcpUBz198ioEF4I5BosBDIkuF/r0BC33HU++LsruYKN/WVPMQB0feMHk2ikgCzMHyfOdjrFesCQWj5ySVh1OXIcATg0gANOHEeGuT8403XzobxQRQ7Hg2KmHXyVQynzFlDg+dmctWNi/YGAQ9xyhKyWsNEAuslnBZWwt1Aq4cjxYzc263r/6EF519tfEIU/hr2jtbSKUw2MiY8TI/wbM8gBnw/Ig5yjZUGrX4DFDmb7zO83mQs9fqnT/+zvU+Bpgp5KWDmEJdMTCsYQI5wTikhgezbccjBjCGhQ++b9cc4BpEC+Ack5x6mWH3mGvBcQHe/noFufcB9INgEAPaBSSuQe9IMXrlsafH+lV2P4Hyt1e9PvUQKVD95rsC5Sv2XkKtxId22Wc5a5R7XndEoGjokrbSzkSH3W3Ptmlps2vQq33OkT/zh3/7DSi/jji3429EgR9Y1X2jttxO/mVAgZ/623/zHQG8IY1X7w5kuONtbnhnwgGjLG6IsBFuCFdBQXOXJq8NuStQ5l6C7FggVUSxfBtT2ZBerdMR09dCYuYUCr5i5U+1zIrzaksqwUdRMp6frT8EykHyufdhibd33uU9gNm7nLcLRRjgBMpXb/N95sjKbuB5FQHzMgtEpGcQTMI/UYTWoCz9VqE+F9Kjc33Ua4XDVWN4E9zzPflbetTTsuDEcZCoVWLHu7IYbEOxt+BLjBDx9JxFrhqm50hkkT4KwB0L99ngKClngbOrwvM9u3WM9QL3tCGK8n2V7DSkhHcKgcOXVQxVIOZngI8KobdKtIUh+oTfE4FhFdl5Z9ukCbn+mBxePD0cT6vke4FMC3Wd2wvFCGPl686LVVzIgwRkEeb5coDPo0Nx3zZfKfU6tfPKj3eZK0ruvhLB4dhZBOjcs5WiUh//BHnJE+7Zat4A5Tsgtkaznbsrf/SC1CijIYswTukXuhi1AdC4hGlfFWF5NRqegMRZONc8I3TaZ6KuL1BO/YJsY5b7InM2R5mUEP404Myd8BSq6iuvUh2bvxhxolxa0MimYhRi/keG8drCZByDlzdiZ40F5psPUGZLq+tezAu4KRxlm8yVDZC75nwvMF5+4LrUT0ioLiQxktqtjLLl0VfzPI0rNcbwXcPMvEdoBhRFsX77SurfNFevHJnPAUeHjPFTxuIVsVeZekSpHMI2RoMOiWDaKS4A27nepwiIXchSQGsA5pE2Qxg7AHSiJTBomZfu/sVk2KaSeLYlS0qNBlvC6qkqznjymT8MEENLc0nHMPGC3Q2ySl5m1spEDl29kMtxS5OH1hA5Mh5zQrTJSZ45aL72FDR77F7NGOY+GZlDRe0JiYbHAcmzd/OT8S4/nj2dBcszf62iPZ8Nzd7ifcxPQTEGVIg1dRVIIcLQUDmnAa3rddKTKFq248f0wBu+BouGbV8A7iHfnUJ4QrNenOAu5Pom88nV+L3EfejYlSevRvLTKxzAGB4Kzff7uQ5l7bjKsW3hwb/VZSIvAlrvh17ff8a1Ddd2PvgZWvWWux/1ckgbfUc27rqcSL3TOLBzJZn6a6Joby7nfRtQ/rP/5t9/A8rfOmi3E74LBXZt+C7n3s65UeCtKQBQXhDnYl2geWf7lTlm8a7Dwhhvjl4tQLCtyAK+nqATGK6l0p9VdPQG1Tsh5qIIT63GLC7J3y3IRL/Vc735vmclzAh7VynDIgNqApTZciiLVkO3qqTa0tVBfGan3HiSBfh4lbpA31+U/O4TTmvrOQCrtGQBT/5uvdfHgp/r8MC7H/Va/6+jeNV1XjO6rxUSP07pcay4Vxv1Sc54nB7qmBzguORvQVtA1+Fh4POj8NSphJxKosoWOVPlvq1G+xqSfafDO+4L/gU7Fr+ZNi9e7OfljYCeVR823LoKVJX1VD0GM8WboqdKJTyelt3WB6X7g1HGqZicytfdl7tz7epJDh+Hx5mbX47yLecxx8pvzJkFyo/G+/lIA1WMU6HpaalZvl4osgQ7YfJD4HrHDIUs3lSNQIwN+Y7kCuNR/uDpOx9/8vE7n6CMGwIaL9y1rdsfPaduyXN6hdcrqlJaoHxWoQ4dmNQpnBcl2pDWi+HA/omV6f94UAewZF/kBcpwXiIanj9r9X8LOhUo44nt3sjmWw/wIGQ5hpHs0ZuaC6GJlcg15nRSIlcJq66X2nHQcBdKG67bcO8jl5nCbQIuomVCjxTLS8j7e+SattpxKs1n/2TatHJ46UQ/z6iD0OyFBoEYDvyd9g1YA8SZ+w2Im7FwTLr/dNqaAmRkolaif6f59SYn3Yd8kRqM0MqMRCtF+pxVyl99xsqnnaP1XO6c9UExcBL2Gy905pFGVby38Da53YQg471nz3vTTgZsUnSvXnwKSPIUIgUClKeFjDurCvQmXcCokAHEjP+EY1uobY6xBr7L/ByDRPqTO52vO4tWD6+hagH+Ca7TAZDSlSKEP+8fXmMKd43xilSIj35ygDLe5fff+ZrICfLbn3z0zuM5BpB+8sGA5SkIBoB+8uEnGg7kt8lnfkR4N7SaLQ8BwMP55ijrdXbOBhirX2COgIaPBpArv8OvqRCPN7qGdkF2ZP/VY3n14n6b9/dYgwpmlxLXe94FhJWCFxD8OqB8n8+4j9P5DhKtbMqkuegOhfgFyvwcOQTvcZMg3A19PtrgeZHZ9x7z8NR6E6CsAeKk9YLm1XZG2rVZd599/5o05OHW/bk/cgPKbyIDb+e+ngI/TlX3Ng43Crzz637jbzqUKsOhRmCqJLVIjOp0KxpvqA5kiweCfDqK6czCbnGaeL5YnLkGpTnhRVHe71tfXTBZJNUnohocym0XjwXVhKhtJdhdQBJ+GLGMkuJCPO247lu6QNlA0HnOtun0KK8mcSoia6k+0VGBTpXgh4Hyqm0BexYmQyep9zCsFu+fSvIaHlwUL2vLVbG5Jw1eKxz+UkiN45n7Qc2yM2qPnTArKu0uotfjZ+fj2Qug4VaPpzDO4u0FeMtDevDG+x8vfcLIXgXnbzbBc+/rYNCOadMAEtWYS3WYAygLGM7+nF6O652iAB7eZgpeqSySL/hOtvGhci75jgfwGSWT7VpQ1AdACV7IIyXFQAAfBX4B0DP2Vy7wirc+FbAFyrNv6+MBRO9dQVojHAKuu21Xenkh2umvSUrC/XzU89wtYmc+PvQATIxSLVCeUOwPP/7onZ/4+CfNv97CU3JDNcsomjFyrWwRpLYQFXsTw0LkhdL3q9d+ecMq8YxHZcne33P5gvI5/SA/9PmAT0AoQyr80sgmqafq81SeHnrFeJd8SvrwlC2F5l4YMJjbPC/9Du+non5ArEDd1IF4pym6lmJdA36bspKQxhgFMQAE4Cf3mrGzGjaA68iVjrd6Q7vfF6BRsCvAXcnD76WjXipASvuWCJ5UwCW8+vnwlDyzujmzacYYXtuqzHqSJUzG3lBh+qQAXd6/g8bebNJ969npV/jyvgJeYCOgvNuGqxwRe3jGeY/l7MBu+OOcT/kYL2xya4n+wFuaIlaEJWef+Nmjeow+H4zn9emmG5CjO7TBGEpEAmPP+Ln/+fIC0R/ILPdUzn7VeOgf0wUK9HEtwKRe5QXN6X2jNvr5pEuMvEsH11wH7OqbXkDNeypcE0r93vA13vKneMzpG3s2Wyl7QPTHPzHy6RPB8uMBy4/m3PcI155Q7EQwpNq2UWHS7b0ByY8mRxmDYGh07MlcmQU9KTAWeV3P8hGFE3M14dsC4cqkeDkLRN9wvduU32W1E9zFQORzjJBYoHsC9IeBcs+Fd2oEdWS6fhwgUwNUbno2edcKoozSu7yYhwxamFVutm3lRW6zY6lOFQPQCc4fWLuQg2vA83Nm0vG6twzvvtVpbNtB//jO/L9jCTjbvQaL3PcyOPfG6c/9kX/g5lE+qX/79BYUeEMR8BZPul16o8BQ4Nf99N8xCzvKLR5QhDX7ao6V2+IPWMIBl+f+yi4GcxqAE6XvxdfP3Pro8OypeM0CMYpmQCHCvlbQXbkre489T8U4qpeVxVmoUBRZwLDQv+v9GrbsghkFP4vpLLddaBHUp9eM+24F2/kFxxPKIs+a+51CfUHc6TXPUrXndCG7LmoPcs9O31jJDR2uonp6+VaZLzCXJq5EueO1WW/KoT9O6XFdl1dH3b7sgv/KosxAx8seTeD0EOcAIIDfAIhslbJhkncLL6nyCpTrGcWQswaHN6XZK+evQSfPSEpjc+wWtRfUHQrCKhB6Mzm/44mS7Wu+V0lM3mNSC/BIDeNOqPV4bgaMucUQfCwRqthTOKqeRffT1oB1AWfbJosRBWyqHNdLmHDaKRA0ERZ4lOPRZN5mntIQvTSdayc5yojXvh2AJLmxJ3AJA2zIsV8E+QFwKMUfTAjnx5/8hPnXeOaesK3YQpfO4fWOW6TLfqY40uOnhBYDkNf73lDPeuRpu5WkNabFG71AwS1qSk/G5cXLMTaMzOI8jA5uocL44k02sf49Q2M5N2GjeG2pJp38aguvGVIZ2SYwle/ZAqyCDc4GUDok4d3nIyvZ0uvL2QKK8Pl49QdSCCYoopR5EUNBZITnNPqG4aKFhAI/noJKvOP9Y+/tc2s5MV3kXD2Yh1FBfAuAe2k7Pp/9kTEoQhrp2qrEFp/aPbpbXEowr2wO4I+3OkYBKoCf83gFQXn+AK/3jWTLZReQ8Jp56xwM2uhMqheyK05ECe15qKgYv+aMePpPeZNrNM15p1SPzloSz17TIg5wxxwmUohq0Cl6hfHEitITiozxRA+tBaymZgbpEOXH5xady1ZQzjPWHuYh8/pziqeNF5kIBAAQq53FJ1MsM63n3xom7gv5+yBs+7mg6ArGlh68x4PLns2ESlvBm0rthF3D6+M9Jpf5qfUSBijP3/tj6MKrbIEvCn2xZ7jAOnssu9UVWzLOHAIsm8Nco6DVtFf2yfNznvnLrUpuWyB+eCVFIjEwdjeNqB159cOC2DBG5d9+zoTJvdAdHJelJXM78zKsFbl5em5VSLznAss15K3Mj7c79/ORl7UuKxkPYwwDaKlWb0XvpljZr3bleLePe27mu9+ZA/QDWcKTep84F9YTnZuFd0umNQKo87CrSNeULenV6IkQQTI0AyzzJbEQub/tvsi3cykMmM+6szTrOmRbdu6+eOe//aP/6A0oLw/f3t+KAvel4Fvd7HbxjQLfRoFf+9O/5RDXW0F1FRME4FaXPcM1Y0VNeDMhgaMAPKlIxyqrsp6iJWsFxhqZ0CIyUlN457q5PcoZv7v4VDAf165E5pcqnSqhro0LalhT8RYRxk0Idj1telBYr1CgV7XvAsd9tQafCwvL0bZlF4XrM7D03wUI1+m6C8JFWbR9aeeG81pYzD5dlcostVmp7h//lhF8jcS4LsLfxgOv+/2BHr166use9NDFnrv93Ft1VT+0H8Yy3gQjX/G0Sa77tIkS496uC/p2LCXhtQH7jD1+ffbS++zIjpV81HBpryj/xbouA57j6Oe2s8NJHqDnoRhTCGgLA5Vv8ULhlWG7JPc6BYSNMnlNX8AT9SWVjwe8bR6bRYWqpEW3fDQh2+MFor2bC3kJ6zeNgugPvdIo6OvtyrZp3A8PKmG2B62Pvix9TnAUdYwnZx6Gm5fekEX0pRzghRL+dAp6fYjSPR6qj8YjxT7RGtgK6PM4PHBJS2DsUz0ecEIRKooRTTuZ43rzqOq8e4+vokY9ggHAeoqjcFIgLQaXNbSNh52K1fy5R3FyRFMRO9DJfzyj1aG3P7sFlOUFAOOAKHVDR6HyKIox3trNPQRUY1T87LPP3/l89tL98tnncK6KKM972m2cGF/zgwFQbB8017GNDs8ROCEjMTwIUEZaGfY6bTV3GrmH0gpNU2GYSsvwrCBxxjfF3YafAOt4zdmv1nDZ8ZIbkTNG0nkOEUX8jnwHQHMPwJ0mS4w164PFYNAw4ZW5a/A8I0gCGwRE9LmeaYGoBZ3md+X5dX6vXE7/En3Daw1EAYOehXwnsuSIdjj5MNOQtWkB8kZMrPxdmCOXenauOY2wGdquM3wB/GHUGn7EA8vYwZsYhgjJZk9aDQg1cCHvU5ODWhwJRTboiirYMxaEXn811a+/po7A8OR8sFDcscYdc4s215j6ytoR6kQarawLH+ZvPcmhTQwC5xrkfhTmugc0v3xvPMsU/bKw1wfWS8Cz/PFP/BXzTh7zbDPF78OH746hgM9U1zYkHVpQyQuKcpzq702lkleZU3P8hYs1oHzOV8bHSLHbeT2aaKIY5adHIjzWd3gEGZf13j2st99zimUxDtBHJfzyiJfFKMIr8zzyQPbjvJFFePU35Qsj7NcuQDaheg0PS8TG5vwe0RpS/rIeaJTHthIdYGXkBWuGZzUGtiq3ygIXRpdBH8g+3OVLh/Sylh1AeAEz8ug0lFBcNHtRd2s5L42s2n5dvcFbfDOt9Qz/wkFqbfMpcmjpfBgQbC4yVO4/luszCuvrd37u3/6dN6Bcyt7e3o4Cl5n2dje6XX2jwHehwK/5237TLjUVngjBFZKpSnzdXzkCtsVu8IyweHfLFcUqWkALxOzemxQtYVFIiCeBbl2QBMfBEQsos5BngVHZa1uy/UCUquQ/7yKUhd8sNS7BSp2VMEK+CzDbULhg6VnhNgCGKguGP2L7XaC/C0GszPuHonkC2V1MduFaBe0MfzsWpQLl02u+SuFec33f+36X0fv/6Dl3pNh+WTp1bOzmfY9yz0U519U136/56vX/4AGM5xn+BFBg/GBsen0YMYMddfobCFXlsUD36q1dsO5e4PJII9BgcI+FQZcXBX2Cdh7Js+tR5jv5ugV2ekqnX3ijyHslH1mwhHcGpanqrnsij5INSP6ie93yPD01cP1RUG3AkyGQo+yiAqrIRMXZ/XFpMjmSu50Sc+jZeFQTKh0KHap1+7TKkDcztIRQ44YlXlRyehrPHM9MJingrvqygPf98Sh/MCGc5EFa0Xv6yvif2+g0TxZPbZXj5Cbvlkb15FFVGNpRkGrGZLcn04iGYQwvnuA3kuS6ZVS8tGN0eDkePKJkCH19lloBjlvnOnniyJFH82xoLH8tf0Bz+Gy08isIW4/UnTBEyIYXu0XVPv30RwOWByhTgRx5iAdxiI7BhP1uaQMA2xSThpEDXvTKOd4JOfePEF9wgoBhPN7yTwp7MVQW/xr5RpGzd6f9eqqfk38924uNF/OLCcd/972vhj6p7h2GgQtaSbtiKNsXwfiRuxSjsqDijLSe9UZRbNhpQlHvykRA2CM8l8r/yOl44gHa8WB7CUUXfVUu733qdQTIM+ZZF2o4taDfGh/bD1t8FlLMPU+wfBcIXEXD1fOdNUkuWhEGfTB2UQGd7ZLm7ykGrhk795Onev0h5mbcMTowCy3mt2va3I/mQnMMV4TjD1A2WkSgPAYK6n6wNh3y69rGV8HyHXHrqXeB8Xl1ZZ2jd6VxoieQSV+PofkFa6jVrQHLKWL2AUauT37F5CpPPvNEhjyiCjYGGypoz7kYAt+FV9kyagw17i1NNfChjbUY9C4nbJ1IEw0KbnXV3+EFvb6R+4L5ylh5C4Dq0pGCoGeNggsQrTxWfsDJBc3LL67j3jc8mB0XiEbKMYBeWC6DKLU0PMW47v+KegXK6jE5N8aHFm1UyQhvB5yf82Hb5m30tva1oJd71iiw3vTz6rTfNYe+zHnrBd5YiDwr9909jy14ODy1W3jmiSnmdxcox9AW/lnjVFYj95hX9lfH8/6Zg4dBQxESvr0azpZGf/6P3YDyOeC3T29DgVdl3tvc7XbtjQLfQoG/4df/9CHsTkvhaTE8QjWbp7xCP0oTMDnK3lpiXXi2aBDW9BHQ2eM44ZAboqPIr9LtwngBpC7ahl2xgOcavWIobSqfrVZ7XUi75qCQnXtfcm1yADe/2UqUgIb1XFXQew0eruYcxXuzIbdZH9erfoQZHSDMFTwL1LGYnor3gqzrQiOtG8J4Lm50YhWhc+D+UguFu2rvqWZ+M2vtVQu/9nvUirxihb+rtHEMBarjX1CgWtKxqbpQxZuw/DWeqL3kfqsk9TlRZcJnUSJihU9rTv675r7CfF8ZPodi1mrH8kvD6cqzqyyokMj7gDZyDKvU8wy8doIePGkopSnEtFv1EEKLV1lw1vak4NKLdz4fD+AX5rcCbGNw2igFwDEg+UMKZG1ocD0UtCv7nI/n9IvsOXzdfunYcqgeuzu0WfpVQdwoEQCTc7xjtzygAif3Ms9btV7PMjo0xgAUbgoHfTRK93jiBMqbJlE5Yci1CDf5n9dCSfQNcAIQlJbnvsmnskcud6oLGyY8bWekKDTEBM6xedYjXcKCEYApgDnzPWHagKDdQ3fBnYY1FdQ5D5A8ciWkCeA4yLXypLItYdfP3vl8tln60Y9+9M6nn376zhczntARb48eYsDI9C/jBUgGuIfGentJ32B/W6oMr0widHS8wcwWIhGesvf2gBiMC4aVu/VQCoRxP/fbJk96ADKh+HiuVYYHtb0Y8LvRNRoImHMDdgIs6nlrOPjcJGBXkHCdywsuunb4IxXd42kldD5RBlGs9RTTAsDkVHoWrOi1lqjn/J3fDXV2LcBA1OilKunhZ8ykzLfTAEt/IqfvA+QLOLkja2nv6YU9ZIxcnRDgePZkzmwPRQoBRfcMQx7wByxifjsPsibgqdQTjjTQCDbvXUtfYhTBq/wlRgyAMiH/Mz4acaSOdI683FXgaojN7Ntf8n5fWu8Mvb4/tKK4mM4NMFKmKjb5w2zHRs6yBQYn/JriXh9+8BMC5MfNYyZvGZAMTd5l/cWgwVZ3C6T1Vs/4UwyvYeuA5ZdWzSaNADkx81q+yPodcBoQvPyS3Pysyc5nwK2ysqCQOcm84D7wWY02Gu84RzJmXPhIugbyak2Txx7UAr6a/xYcKpZCXf9/Xc4gLfw2Y/0Iq6rsiyc80RyuA5WZWnirI/BLtnsb3rWBjPflxg599SQ+HgCUw/B30wWugPUY5lNCZ7YyPwp+tUAUKCvHFljnvkdkW8I1YrDwcHTrMKGCAAAgAElEQVSa1RNtHnITncxolp7fOb6/Y6iDLD//Mzeg/NBsvB17cwo8JMHe/C63K24U+I4U+Ov/5t9wANYFgnfDrANCjn2Mld0R5npvDB86LasBgPFCs/hbaVWLf4S1Qjm68AmUs7YcwDRKUaz7+6z15iKYV1HjLqusHSFX5FoLvOMZWaU91V0DpNZTd/aJBSDPv4YS7SK1pIzlNED9Plj2eS6uafMd4K9y6y+h23pn+n4X1KFiJXszEPKuGnRXLeJuq0hd37/j4H/Daden7lO++125+pu9Gh1xeynQ6GLNd0Of9UKgqNVoctCt1TdnLFN8zgE9jBi2dRWHgyRnZMCO8Z7HWCw4voJkKT/tIKeT0ECedWdMmx+7APHcC/esLB2FTsY+gHG2F4rH9bGf852iQHhdE0J78skCZcCyoNcQzVjsaRPXAbI+GkV2gfdBl3k01zwfcPTFhP0+G4VcYKiBJsYiPZcF9yfgD1A5ACifoUerSsu/9SqeMCBtTphrlFm9sYROTz9pJ0WDnk478Sh/MO87Fwgvp1BZigOmWjReVrbK2v5ZBXzugefuJfQUQJ5jsvPfYlndU13ZAz913lrV2Or2TMV6n+tppRK2gIfwWL22lSFELYwmGKCcVA69yYgMFfrNdTyNi9KxyrQVySeMGfr/4i/+4jufjkf52eQHh/+ngBP9wKM8wIL2JtUFpRb64eEjhBQajiEFsEFRKbzUA3ABBHzHyPLhhO9/OCGy8I87BJirnfz2rzEemN8OaD4LdT1/Pvslf/VFsUNlVkMs9WhCJqSRlsUUo8ITL4C/bywaumhIgE+YL+SsWqAO7ytex0RXfFWLAtxify10FePPvtx6qnOYc/TYSovm9zZv+zTssqAk2sHq1XAhhgaCTMy5Ca1jhEy/8roaJTdHefPbGWO8jSxvAWWx09XrDJ8Qgj1Aj33QAYE8B6BnxO7whnvUYvRtSgXGHygKiHtJCkTrB3w1YBlDxssXU9QLwzLGHI031/zvjMbV03fQq706lcf70vvSZT9GMK7hdnkxZwGUZ25utX9uNaHY5ivP33vKqakzMEYv9lV+YnTIHCfEGrnNn7nHA5Rnzr4/Ydp630kXgQ5Uyzb6ZSIoeIY83cgbwJuVsmesB3B3FrkWsHWjUQmkRHTdz3ZSu9bSLeMcYswyuGD7GfmVYgJBfRrPBX7IuvnVHRbyOcs0PLgGMT4nKmBB7n2KhqRzX64/gGvG7FjDK1NXrl4Nk9FVyptFpg+t6MqVPitAeb52vlzn0DnKu7pucbi9vkBZz/I53yK3qqBJnxqKNVpE3oUMXSMOmjgUh461zUxBxLz+/M/8Y7fQ61cY53bg+1DglHXf5+rbNTcKvCEFAMpXpeQoIlPhuULxQaAsgKYqa/LxzI6p4higjCcZZfBs1Fr5XZ9cHCiw8zDAVFnsea5hWb6Sf8gSdFGuUCy6/vuw7J+51uYoMHip4+2Lh5q2n+Bgl5aL1ThL47FALFDahTBq4S7nGyrGur4FmwL69o97rRFin79bwtzR3x7MqXsIMKfNd8H0elDekBHunb4wd6lyveu3Q3LO3pw/VWKo2CfcF3Gn7+bqKcWT8bgK9pMqUldQsmBP3m2BoeuCD2C75r/euffFKn5VWq5A+OALWt69ancc7xtC9rkbtbBtiydk+kf48ITFCvYEwg5bwucAzfNVoLy/G2MYb2uA8hRfmj+8gPwtD9EePMlcmxDQyQUGTAIka2hKLYGv9GjiyeTv6lXWmKVXbsFEFMUjrK9z1CbjCbsYeTYWQOX/8MYx2jEyZF9ldO7xepOPTYXmAcgAYLzg8lbrHXw5oeUUDaTIF2AVWgD8ElLc8HTyId1q5vzbVAvbP42MlxxjAvSL8nYovQBlW5fQefe2BUCSLzqg5IlFjfJ8c0nrdfGK9hvaaeirQn2H5y4KJ3SlnYbOz5h9/vnnepO//IxiXtmTGIMiow+YxFtsgUR5+UWiD6Y92RoKfEBBsUQk6ImyFwOipz7E+wNU3q/xAc+mYZ/TvwXKRPQsUAbtWZGZdn05xhP27S2N6JNVnumHXk+2xkofFijHC62P7ADztA85FmNXDDhPyN01pQAwOWNdfkTWcx4gJdXNx5sN/xTwMFoxbIS7BMqCUApkkdObnN+D7vNccth9hDp+t3miPUaaAO7xqIua6zlfgLzA+ZRNUDbTM+HlATrn/7tSpT8AQuSUxhv2PAcgZu7uNmZ4WQWGO37QijVSDz/9iTdZYDz9e++dhLbvNmJnpfmVm9v2E4HcXxm+l+Q/xDIfjOmPzJao893cYjzNM7bMyzFeUMTsKfUVzOVnbmabNEC2BfsGSH8AmJ7t4d57PGDagoVTm8Bt1shNTrg24Ji5piyGhoZ+p9iXdMbY5pwnh5oQbNb1FAvj98Mg2ePyIWu/6VbM4wC/GFLoFscuoE8wiK4Ro1hwKEa1rE3yGkeHl0j7SSGuPZ7pE10FGbQe18idq9PB9UDZmvNWfznXoLtr965BV0B96jyA2/Q9hvv071xrU9cA8imzCb22SdBMqRz9yN/L4ehVxpTzfb3JTbO4B5Ttg/9lnc2aGM+5hiV/jKzY18//7D9xA8rfa3LeLrpPgfta5I1CNwr8oBT4a371T90Byvc9JHr35sXCfRXcOa+eY6tmR8E5gXat4oT8qLDuAtICM8ZBZTHK0tSF7LKYxXqK8E712yjDWewMkquF1kVQnSfWzxg7YyXNYlUvpQsFbWwodxeyq2U9FSVTDOdqQT3b13Wkz18lXMVK4BPPNIqR+YUN2Q0daQtKJSG0rBlfqszizUpc2Ju9TgVp4foqq292n4fOzuKf10KoN7tr8ioztqdS9/Cz6oHE+1Ijg/uW6mEdkDRKGVtFAb4Ns5RWX0++54A+PFzjMaM4U+p6oUgz9t2yrApNQOs+51SS9FTVQ7vbn0WhyeYsVLIF7BI+HC/jeY+rArMgeUHowQOEUj9JDrFeVXNIo+wuP/N5gXKqxHIERSae8mejSH8x4dPPZhsZQFcKPaGQvAxILsgGUOKpVSk3THGMUBqEBmwPUCY/FrDG9bwE4hb4SlGvbHPEwE+b+V4lZ/tpIScMTU2tiEKV0XVOCixT3im5w42JYC6Qs9jwabd46r2jUA3AbaG8jyYsm3lDPyhyxh7T5jgDuvQox4vkWPKvlcVP4ATNkDGMccY5CnhjNJBbLf709VfkcE+4a2sqPAYoO2/j4TI0ExlHn/T2BmAuUHa2XcBx0lHwioeu8tZ8h95sOYWRAu/+S/J8W/n6anxZwwh0he/pmznklXvbto2KoB9sV8S2VWwxBs30TrOXLWMxbAa4JPReo2Dz5wGNguUJCX8+W2VlzqRfFgOC39ezJg2mX3NeXpnP8oQ8k5Dx637itOEp0QCE5xounzQKdzAw/J1IpGnbrCkYDZDdjOtGCERWxtPFs+FlPu+WVSeIhP5sGUbEQiOQWn3ccdGwA6Pj1cd40ginFpc8Q5udDeXih4Go0+LsfWkRsBykFCCHJ9Vz6TNe0MPwQqrF5OPOuUdEUfPRA5ITSfQIeYb3Wl6Cl+8XkDxzR9uIo13fT3m8fxULXyu4Hw+gj3hzA6DfRRZazGvGtsXMKNCV6usUlxt5Pbz4FKDMPsycw3ZS8AKh14Dmmc9aN8hpZnwJxVbuYuRh/UwUAl5q5FL2YQZAxyCtBnB4lPGC17PsVn7xGF/n/Rb7RGbE01+Z0GgB12YGRyBbY586C3/lCfgdcZXTIv7qBY5hMfrJysVEvhUr9jkG3/s5/BZvMOcUnB6r7qnfpB8nwI685f8PRW2tNF7Zx32uQBm6hX4LrqMn7WujYVBUoEnz621j+mhUn/0PSE4fa/CuPCQMe/Wq1SN+/mf/SQ1ut9eNAm9Lge8n6972qbfrf9lS4K/6637t6mGnqFwF+CJAr14yTtzK1+RVYYVVGBLuVuVx9wteQB2A08VAj0yKaOQ6Fp8uMiyWXcwWqC7oWIG+QMbFr3mr8TpyI/LeUOYD7CPI60lWGckCsYCG9q43Q6WdsC2t2qeSvQuVzy+gcGlZBREPDsr5dAaskS1f6pkylDOLSLABHvTkIRpuWpCXeL0ooSdEfVO23GuvC9+b3uOX5nyt/fSGQkh6Z4w3gNoqhNvC9QxEGcJrBlgmly1AOfmtgKQAAC3Y8M/c7tMffSZQfk6e34CPDVsVrGzel8MUxX6BcoYuLVhvQfbRPPNU91z3+7RgNV4QFIIUi4syFhVAJR7vGJ6ugm7AHcBV76R1vMh/zR6r7pF7KBT1wOENJkd5gaD6FgWB8LoNWKZi8YAtgXL/eDbPAUDyDlBaQEl+oN6GeZZArSD500+zLdDytxWOu+2UsaU1EiRnP96bAOABlYCNApDDIMbvToup6ss8k4NDG5+RGGVzOPFGmZdYQM7vm6uNgQSPFNWxMSrQFzzKS8M1CNzZCqnPOMaRcajime1bCpKldej5qLGAABDoSn4uPApoMqizMklP9xoCAb4XoBxQuUa5gBoNEkeF4xmzGaM1whgyP98JwTYUGBqhMLYC9BojlbHIlw1FPXiXfgQoxNPN2ERevBj6kv/7/tDq46lM/MF4lvHgovTDj4B7vey7ZZY8cVbVph1GHdgeJE8ARswQc8hQcCqE4wWHiCLPyijkfsDTzmdldXkZj7JeREAjFGZ89D4BhpI7zX7WzBkLkjVEOUaQGLDWiNWJ1mOJBqA9hidTFV1XHf/BhQEzrg0WxZrcb7ZI63gCmDV4rIfZ3MpwLn+Z1Q05bU89VMmVvm6Y1MptvqdqvUdcCGasGv0Ab6eAXYCyXr6uUcw7nzlteERtAxxz8xDXUDzoR2ElznoVaGwLfqmUx6QUtH/SNIDRhqXs/PxlPuMtF8QSsYWHmP7jYR7ZjUf5wwHKT9hqCg/zgGU8ze8OwH5/9mUGJFMx+9xKLvfBu2xF7eFjioAlR59InBjJ8Cq7hjskRK7Ek511POuOssX1oqC2suIKmLkXxfZY849ifbDLHDLnllkwwFsj0IJe9RYGiEfH2+ozAMoMYcTdoZe0koFcxWeel/ziGksrO3YtCQ8WRFd+nUBZJon3ve2+oyukIY7dWRCs4LbRNMf2jI0AWrC8NMv3POf6997wYnYqcWHq+tl+9KIF0iHCq3rMf/ez/8xcewPKkSW319tQ4JdK1r1NG27X/jKiwF/7a/4We/u6MJ+rh3mFKYIUxcvKqnjyVDSikCwgVhngH94KFYN4khdsJlcwUllFHSVhC3EJKrvwsRTNwjNLqMJXwOU7CjehUG7qVDCKdnF6Fc+wp3hyd1F5sE8uT1kwrRysshiFx5w51uf5504/LNQsvIAHbkxkomFGWaBPj3LzUbtIL/haLx8K7FFgaS2tRztfXWjORXHV0mXUQx34S8O5V02tayzhxlIcD76Dcl+di+HAUNJVhkaxIUT58SPy2FC4BjyiVI3SRfEnwmIZO6E2SsTcH94xD7d/G2qc6s40oLllWjH0h4SMNMntbnj3i1b+9wAk473m/d0ploSyz3e8jfH0whS5h22xcNXkMh8VpZPzrHeXolB4kIe3CQ/9enJbB7oMQIDvAcvwON7DCS+evUhT9TrKXpQpgAVe4fRxQ68XKJu/2ugFmoUHFnApYG4F7YS3siXQhG8PWMarrBGhIF8eBCxR5Gk8XAuOjz3OOw/1TrLvLjwvUKzXq+PA87eKcfL5CuagE7O2WzsdXnQGBzoNfT+eLWdosyCYitbk3LIlDR7Jbn0EeCYXlDDlgPB6jBQ7UdgyrzMX3Pu3gDy/c16UVFq0dLH2QcE1ucCQJUWw2HOYcPCA5Gvo9eZ1rxw57mXYd7yzz8f7v0BZsErxLJ91ArJTEYUhL0s/IOQApRtmzu8pkmZYqYaM2U5q7gm/fDh7cX/yk7/inU8+mYJLY1RiiAhnZ34kxQRyJ9Ll2MnAAl2NEoBuhqoGKThFoMHwBfeg4JaTxb2mt7l8YFI0zSJWwoBethaywFzAE2d+pdxOX18yH6CroebjfR8gxHVEHuhBdupmHPaVOhCRu9bHILKBz5vL6xQPoLO/cF696K4FvQbjQGQw4Fmr7XSL4mYxql7zgF/12WWHhYxWooTy2jPpYWSCOfHm1gYwU2yPvm90VtbCGGpZcyispseOa7kv9MHrfGfrq6XHuQbcl6wHwd7ig1hJVhMmByh37M7xbmi0czGG4XfdBg8APKCYatl4lmc7OD4/Jpe5UQZuMQX4NSSbStiA7lZHx9A8/IMHe0PWMQZZ9MvWxCOcXOjIAvguchMmoK0xuC6Hargo/6yxiXEX6j4IluuVNucdA0b1A+Vd5ISFwDQorGGQ8WTscArAVuHfVLiPrnMa76MraAyZORB5nLkXkNnP8+D3iHBDO3EsYmbembRD7BHDwk9uyK2Gv6hr4BxsVM0aeSjY590K8o/fy2NdO+n/Yyro15ikCUnWjTHpvfXKOzdzreuz0ykjwBZu//3P/u75fAPKbzEtb5eWApfV8kaTGwV+eAr8TT/9d1bxzNJ4WjajgB6CuJ/XE6XHBQVscqrenSqy60FWeeni4EJ7gOMtchRQ7LqhcjACtWFTLBIChS5+ehkVsiPiEdSc7qJ8vr/XnCEXLEIqldOnYryLWNqV/qyCe4TArTJW8FNCmOdphWKVnknTIq9qF0mVtXoR1R2zfPG6AuWzOFBQ1uHJBnDgJaynafdPfQmIqgJ16GAOjDfOcKj8qQkGgKrc/oC8UqkkUIRGdoT29Jked1Bsps31O0OCB30Wx+v6qGMg5xty6TZA4xklfG9yLkfN1qNMhWS6x1ZAKNycg1cWQEOBF9ZgqlIvUFkgucaHGCIG3KlcOfDy3KEwoITMP7Zj0UI/7SJP1aLbPU6RJHe2MSS1PKvSmHBTPGoLLg0dteptebjKZSoRh/+saGt1X5E5A5gcP3MdUTBjOACw6GAkbA6vsLnGA3yab7p91DM2Lz2z85yPAcqCzBRAWl5/9sUU9Jo82c/mT++a5A9Y4Rx+oyLyzv9VUB1v8kCZr3M/thaSpr02XtDQ1ecBbupX1tvTcbareEr1CoWXiRZAgRbc431kfOtZfGo0Qb5fq4OzBRJyYfPzVr6kHwE6ygjChzVonUatU1EtUAbYEoZOm1EoGVXyEOfaeOJroID2jlsrXxvGnAgZgagF1iIPvpxCXV/OnN527Q4Ah/dSGbR/C5oZwZ1MO4/jzVdO6qUs11Z/Pir0OofwKA8dx6McoDwgY674zJDrVBS/GkK3OvvKaoYjf2t8iJILfwP42Xf5xRefQ5xMfOSQnmEiemh3BUO9p1Z23+3K6mUEGAtmGl1jcWBkKLJdQ0WK822EhFsVITYwLpS/19Ao4NUA0K2tSO+BJ+Yfhc7itcPR3K3Fmu7wfLblMkefsHe8uQABx3RA8xcUWGMuZU5mjOIF3CMLi+Pvuy9ylw4BBpEBWT9OYBYDrEupAD9CWwMNz1Jk5tgaCCJas70XhpuTd06Bv215tU3LS2/2vjKcq0KFa1+dyPduyJxOtIPze8DvoyeTNkExL9JNDLkmX31ymi0IRiGvmfvjYaYwGF5pi3AZfj8RCKRmEMljKDvF0LK1FJEShrZDw2mVW0yZ2sR5rYjdGga02n0HWsUd4rKyWFwQOaRsjLGSeyHeY/8saPQzIehZxyzAJiGyyq9uZCV67lB+lleMnusYu+VX1msh6XxEPiZvPpXvTVPRQMI1jcLhu23LOhHDKWRvpAxzsFE/2T0DslDwLs/NetwttRDeDiT3uY7f3IMLpA3PbZtrDDNfn34RtbJAubLSB7I2lX9dPulHo2RiROCgJgvTXX7+Z39XjW1vxo+3s28UuE+BXypZd6PsjQLfiQK/4bf89gnfS9jkAoGACqGAC80ViLFwRUZGgf9qQq/HJ3x45QQdI0yxurO4EDi2+ygLD6qY73ZREfBRbM78z3ym0mWW6S5gXcFRiiwexH8FygDmbFCZxSUVK6teXgCBbS94fxUos/hmUVnPcEBvPDxRWFuVUwCDcoxXhp9bPVltJ4sxyl4W8niFVFDZ+gWaQCM8hRM2/OV4a9gWhvZQHRcl8DlVUVGMGAyrzmZhkh4LjLv4lUTVZmLdPhf2rJmLvUPv/IUW99gEWu3B1Zg43/C39OUoVtaxSwGXLMJ1SMkDHDZv2NzA0ChjPAsvOZili54klOSGaUbxIYRzlKXS8nVeelpPfitGGwCg4LhemBcW/gEUruEktFnQcOUFvcP1uK1Cznh8NPuHEl0q11ehFaRQLAo+8XDAbca7ijFKmjzJ47OnqsEH5Keq14RHR0UXnDPNqLpsVCOeEI1DBWbyS/bWpW/xmqcY3VY4pg14X/HCfjQg830LoaH9RelObvOE/45n2a2DVMxCi50HhoQDrAhrnVfoAJNwXj2rVJSe8zQe1Vi0xZUM0Rb4nEBDULXMpnI3fyjEjLX7tM7+ys0/3tBbw9bNfQxQduushpcb3llv/GG0ax8CtqpQy+MBK6eCGF5Xbl0iEZwE8KteVeNgBJibD/4MA4Wh1clx/WroyLxn6kBT+CzyMCHXnEd743mHplWWD7pk/E/4wZ22+J1cKUSLzNh5WuW343bMUYFB6AVQJvyasFV01GfsE02kAwaBmYMrY3n2Glg2zJqxi9cpQsF5PO9sJfXFFP16TqVuy0iX6fXEci7tLlDWQFHjIkXrBDh4/Wow6fywmreyJX1azzvvR8rCXEt18Y1+uJM2cQHKGp0Y4qb/uB4IXCKDN+/8/THAfTmGoM8n9YACZoaj403vPDIHm6ge+7Re24xRk0gcCMUxc/4yehkhjgGa6g0GcLmute+sWaQezHm71VhY4BTA9PHpGMq2ICb3BERzXH4cXgvvL//sc09O2ra8zft3U0Ivi4PUqHEAsPYunvMJnaaK/ETKIM+y53KjRNiD2bD8bBcXoBxaZX/qkYfwMEZq5rPFv1JFnfXUuQJAlbeQuynyR/GvLfbn9lOOCfdtJALGFOhp7ZAY0MSVV4Oe80uGOkZVoLyLbHWHRMa47AmUA5x3nYkRTeObYdvIByfUAbA3moKJxhjvvMvgsnbQrny+77BQznVObcFEe8p9Luv36jAaRHFITFvfW1qYh870q363z7HdTZOrB9nlHaBcmbXG0eDx8O/xrKWPuuPOgfTh5/74Pzdn3jzKbzM3b9f+MDLvRtcbBb6RAr/5t/0Ot0bA6ncNbY74Tz5oluEsjFvwR0Vt/nvxcorBELZW8BYLqP+PpwbIrNcrwHrDIFU3XGjivWE/hwQ7o9y6VMS7nFWqoWmx9iq4XSzP0GuVkgXIa32tZ+EKCnbRWYBwvFfYb0GnVeCwYh9AV0U3HivB13hT4q2JarHh2mf4apScVZhCAxYNQHFAE3mS2RqHRfRrvTdsAfSMvNs5bhrdnPf8GUrvKOh4Axf1FtAUzQhozrDBN2P8BYkQmC1AVF5VOGMpRnkBsJxeP8Kg0Sc6RigMKCIMKx458nVFaQlFM/JeC3Ws3Cg/Akv+uZ0MQBxaQ9oUbXFLkQKGHQPerwuziiehroLHhFT6bkgpheQSHnYfHF9Blr9V0dAbJi+NcjqLOoDHMZT509fwUD1DNoY+kYNcL1Ia6PzIqUOD3dMWoKzjCpfdKjCiaRXK4Dqeze8o1XyC1xK9YEEtvUuEBmdbGUNPicYYmj2ZQjoffkCY8gDlzqPD89nr3YqmCnrmY8bF8/BY89dUgNCCqZw9mTF6MV8ZL+9RT6oexqiM7XRlRg1HJ1iesbUa8ukxdv/nUajxJmFAWa8inmRCtrea9+MBO3IMbe58PTy3PBZvsHmTKah0nXt6UrhORbJRCPXOD5Ejg6A1PC0PBZgIlgcoC6w1yIyhwLnK7fA61/DQfNMt0mWYtfTZ4ku0KMp0ZKmWr36WYS4TluNn5fJED1+z+3udBgjA6dDufSIwPglQBnjM+LAVL95/+kD7EVvZoiht3xBgcjnD46ERzdphg2+/+HK85J99OsfbJ2U8f9xpgXLAheGz5uUTlhHQvHKCNqlQezxhss5nzhn6a4bEMFKjCH1jXIgo2eJvh1Gn21+FjRMFUElUeVujXo1wPAuA/OUYIr989nmNTczFhH5/PfLWyt7yb1KF3HdW2RDjyY5WoEFGbD/ne2VTr4iXrkYEgHJlFzxLLv0hx3sn83GbXhKZlPVxDQkauEYmxXjFlK9B4zXtuTDUG3289ms/L3fep0GoUN2Ad8DaS0AqRk68v3QCHgU0U50/HuWnGPJGVuFlli4ANseePOYBylMpOxXFMaZNakoLiBGuDV8IigXOpMpM3jPjfxhykz8NmI6nE/5JVJjjtLzn1lTwZ9tt+2Hj8Cwz7tgGze+R0xgriFrQIz38WZ90hxPZkLUPHjL4G+ObUROQRzOcUUXwsuTxlFA2aStJb9g16+5ahQ51Gv+WN2IAqFFGHSV9iojQdJT1qx720xBXY2hl0kbm2P4C5hSZi4c7DTv1uPSHR1XX2YgZ154AZWk+7z/3J37vfLoB5TeajLeTH6TAfdl7I9ONAj8oBf6uf/CfGizTXJsKt6wXCQGKV2uV4C4081tyUFDhASUUB4qyrUpH+BtABcBMZVY8Z/zeBSGYGsWIcCv0LxSUglCE6io9bYegSSWERSphqftO/g4hdFmEGipUELACOqAl1tzoVfkcsJ93hT0Ldn8LMIsCuX9UqA5waC7UXCNtuhh4P9ej5hJ2oejjCzq3SE08yvEs492wYQF5eoKinH9NwSFCtKcQECCF/XRR4K0gW2DYVTWuDr1ihBJLEAfsXHAzfgv0tDCrnMVaDxBGqXn/kym+Mh4qPIt6xjdPdBSYLUiz4IpCOoFSUeaP562H7Err+XHBixZxIwayiN7xvvQ8AJIKwCrYh9EhT1yPgNZ5cw7jYQUc0HYUGBVsvYRtn2Q51b+0uEaahqDZLn5Q700pHb1KC5s72tgAACAASURBVJSjpfaUAoRDUUE9Jpcd5SLKVSqnzmc8YS0ghM6RAmLoXswT8qKjzHAsgKBK1XzWcwmf1BCQiriAuxPorrJCCDbg09QFw/ESFvyKcWiOx3NReliFeL3WbFOT+bFghGdueDt98XnVnPEwr6c6LvP5Iaj/4EM/U/2bHGoqmqOw0n88R26RRHVr8pJToOwVoGzoPfRNGHvYu4aLNDWRkoZDylgnX5Vfluf0DE9oMvPMCBjp0/s2l/XqdcaT/wyDllsUzbx8jtyYYwDlAdzZfqigiobMfM2EvL5KLOTky1Qej3FhoUaVZWVjPGcal8q7e94B2QADIoHkdH4wYaxEQOClZ2yej7xiPKmWDr0eT/X1BcqMDx5W+kj+v1vv0O4aM4XNzIP5TsTLswnN1zOO8D5CgGkZ3kMmylxBfQHzVOtFxmBG/xBu8nUMFcrTghrBNEa55s3v1mCpEJ+K2qZkdEpuxfWMF0OcSB2U93jF5aiuDxvZQ/XwFDB77pZYqfb9HCNGowQcP+5J/wmr19BWOepIJRIoYxbxcF9ZM8TUHtegdpwV42pEETTgBi6CeZWP18DKoTVkrUd5oyDGtVfj9Xr0X23HPaZ746/3+xUpndfJq6/SINctT8AX8HDXIfOJSalJgUaMgoBeomjMPWbOUpCQ39lOagxpFP16LJhOxXtkGl7qFO8C+AKSWZ/mXO9BXQm80IlWSmQF/Jbjp0yq53naBOAWRiaUp2CS+Vmj/fJXhyy7YkB7+pl156BXgfMa7zgPjzLvRJvIr5yjAwLwXKBcfcoxV94uEM33vf/qLOH7yjbmVfloU380InAV5zg15xwjLkqL0sR5QuGvrsOMb3Sh3X6t79NeU2/u909dKBIshrXMxehI0R95PvOCHOU//+/8y/OEG1B+4wl5u+AVCtyXUTcS3Sjwg1Lgt/6O361HOdUsU5woy129pmtFVBzWw4zizTnqDXi8auVGOCvoAcpYvw0yTujp/APscnb2KNReW6u4UljBroK2iwC3V+iqhh2e5nicWXhpAwpIrj8WqLnm6kE0R8yFLkB3z3PhXyCngp2wORaxBW5XYIe+FzDCnpksMFEdki9pY7Potv1p/j6Pz9Hkd9/DDUnO9lB5NqGx3mPaoKKuootnOeDjWffTtcgLYcYqdbFOZ8WEzrV2dwENVjmtu9vv9SIT3paqwimYQhgnCoiFzQhfrFcG5Tbb/qA/swieY7X3dLFFAdDLetJ9Fb8YHc7r7lvNN3QxRZ0m1xK25BqV4AKv0nUVTLec2QrFmyOvBbyQooA0IxTuNvqA/kGrAmRY3fImTgWIFqXB7Y5sCHeoh8hZGYNNvA5VhgumBZmC2PwFhMyYokgwXvJFFCK9HYLaAmrmjYAlBiBzk59/ES8nob0FvUKCMN7xjMOwU68J7ab9Foy5nG9NAYFyAJHtbKi3IcTdssYw6vmNe+AdJYyXrY7wOjsXOl8fz2ePEz2CfLBf3Dtj5kgA6AijZm9kchDTcJVUcxMBWM1TxSBjxeu5Hg8T3/G2kXe8c+3a9xR1YjyW7yJPdh77rM4D+FiDlPvXppiX+boarmJ8yDZPGK0yB/XMArSgPcarbqsFCN1Ccus9RoIewNnxv68cRsm+C6SvcCSNPXk18yjnw2t9RztVQ812PR9+/Mnke39s+CpQez3JboE1L/K7E/VB+PjIDpXa0r5eNI0z00ejI+jHgGKA8leTm/7Oy7mPMqYeZWUBoCLAODnGkR2O+cyf7I5QD1vBoaHYeJ5rLNslhnnAPSwAxb7g3ZLNkPy5n0OjASlAg5chtLDRHIM3/O5yUA8ihYzmvsi3GHkG9A+f4lX+0jSN7EuOpVKDCZ8xtLEXN0WY8Cy7rDVCpiMR5v3m18IIjboYA46dH2hwQaVzxJlZ2rK+0NfIDAt9DU1M80HWH0AjciVX1gixn7mnsu8+T9HeK8S/fv6lVD2ZASlclldWcP8gZvdDRh6kSGI8ykSCvE+4Nt5kttJCVsz39z9gL+YpCEbuMtWw9SKzpzieZIxsHzQ1KFWzrZZNesfIGeYHoNxaIfCkPJf9yNFALLWBEaOh3LYPGWKYfIycWeMrT6A5PCLuLlCeU0w165gFFEd+P4IvFyhf1gOnwhY4NeQ/83L3L5fHoRzP6zpmJMKuJxHm1UeQm+lTtlg7DZQajuiroenpq+soc1Z5mOgbR8koOfq58zWpP6gtj9A/yr+n/pQ1K/6FdV4kz19Q3mE/cpT/vX91frsB5W+TG7ffv50Cv5TS6tufdjvjlz0F/r5//PcJkDWSCkADAOMdrsjzeJRp8xhXiLuEINxRduN5ihBFoUnIqLHDKtPr9fUiQUjAbZT96vsHoDvBchb9CPILiK6CEXWOJwB8fHBVgSgPCX8L0LbuVU7OqwuQinGVzhNwKuqzAKthc36+k+cTb8t6gySQfxoQ+LeeDRfZ9CFbTsRqewVNKKwWoZlzCQ1czyDKO1vKLFBmgcMD9mIUvq9nWylDbwtMohyyWMWKG2t1DQYFb0cYlMpyAD0eJu67BbVY9QiDxbq/YX+vVEBmcVThyYIYWm7fa5XuOEStL1D0unroDROrlf9yjx0XPNV4Brixxa3mWcnLCq2zHUiUzSgQs6gDflRKokhbrVzFRlUnimi03rS7lnTvPaOcsZtX+5W8c5Sr0LY/dlaUh2Tc8IqA2e/NU6wyH604c0zIKSPSRsY83gm5dcP5nEOZL5lzRBckx1jvZcPaFxSX9QoUV3lq+F15fNMe9Fof87RgAyVNlkxe2f4e8BgDjXsJTxvcw9aoh+z9LT973ubpBvwnuuKMBlBtNyw64dQqqrYDGuNZClCmRYTcC4wL9q9bbT05wgsDkmKIStu5duWPPVMRDD0WEqygEXAZhRDga/s7n8hbNUrB3PruFT+/U2Ga+ceQvZj5B+gCaG1RvhcaD+TId17oUYaWKIYrcKDlLvH3vc3HKC5j9VSO1zO3E+24B6yGy2aAAR7lAckfUsxrAARjQ5i4wNe5GBlNRAPpG8qU4W2qyru1TwGmY6KhKwZN6KLXnP4Y4g9apaAXdg8MhhA9e41baA/vdEPfjX5gHaiXOu+QgDDRAGVTnGkdIJl/M74fDDD6gDx78ljLA4a8kupyNT5BGcAxd6hMWqCsrFZO5HkYXRIhMPJ0xvBLPMvTJ9JZDEGfMSdW3fzhAuXmvcSDWI9yRjIGuG97nUbfRCAZRSKBVx4FvByGtDDsHaDs6BM5QAsAaNThaAv03rUhZ3t2TpTXuOWuA86V01hsQ17hqYXd+WW59dv6evf35dm9w/I239fQ2HcM8yKt6ffM/xQ2HP7Fe2xhrzGYmdv8YfdiDlAmdYcwbipjA57JU4bvks/c8H9qXLBeI280uhQkFwgnjo11JPtfu850PbRNUK4GbMONGRvkqdWgY+g09YW7RBAmoMsq8wDMF4Jk3pExC4Ijo2rghvc0lHN9UtXC44koCh5Xsh1yVe5T/9kdAPictiMzmZf8nlSgoe/s2jACNluk+z9Wu46JA7yfu0Y6bGnLEbHkNmvrGe+6qmylZkk5iWbhvNBYmfm3xlR0n7/wJ/+1ufENKL/ZXLqd/RAFvp9cutHyRoHvSYF/6HeNlU8kUW+oQBlwgqUxi/oqnAp4LforKAMMAMoCgcvfC7e6QFJyA4RmFGhlsFy+ykZCyA7reJXfO6CYxWeee+YcFjCzXAG2EdgocXqYY90NuK5aM+dYwdoHR3hHVck7ix6qpBVYu2Al33h+Z6E1H5qFbL5jwfY7z0xooc/CC8BCMp+3iEU71valnSxe6y3AOgywP7yMKNhs0eMCswVcCoznPJRCPWGj6Oqpce/TeAVp3ypchDl1bU3/XFTP/i8NhDl2Kb+tt1hvDooKv2ltD+Ch7wnV7SDWEyvgxBtzeEvRqQdklLZQOpbqVKI1LA7l78542Cr5RaOGX+Ev6B2vr+H3ACUU+H12R5KnqeiyvAPuBMoppnQopgdg4eZRNhzj3ltDS/unHSe2ooStFYjRCjkaL7BjzyWlUe8FXRlbi0PNi31A9cyquTM23BiFKPwbjxvzA+UrhqUzegMVHXA8gIwc2eYI2/YCwOx1fBo/omzX0OXcSn9X8bKP2x/bFMMWp6lozTFTAjDK0G7Ggzx5Ch453/G2Jm+NLrPXK8CLXFLHukD56lH2ISi1gKi2L/IgihVGEfib3ELabti1hXvCnwJpFEHmnQpa+rwGKefy/LeFzmxn5cxpdGs0xLFlXYtaIc8o6gRAQr4NjU1tmPDo9WAKGKkpQGj/1Av48vMpCDXeZAwYGBMwYECDd9kub7r1Yiosy8KlczgpkoZmJaD/oVeVVs4+5gdkos+EWkeOmBbDqc5LwERCrz/45OOh43iUVdT5jTY0QmENLlTaH4APgxPaGo9+wzXLK9kKKpwYoIznFZkOCEh+dQqrMR8wfiW/NjUMhg+Qa82h/wr6yn+nfFwjjznj8ADzGe92C9J9MFW8DcMvGN9Ukhgyl6dDIzm9kQTKMlvdaKXOecKs0wZ4F36dCtgzfqSxmPc/OcoUWtR4gjdZgwiGgeaS+/66MXvNUIaAidro+rNAVefjypuuixmsnBtZHmNKIlaqGk70l0ZAelMP4BXaJiInPNTVrvOlo9k5l+31suZnked1/fxQn3ZN3fO/od8ZFVp/tGPX2/RljaSck3nO8ccYbvDmPv5wgB+guWCZwn/Nb36XWg4c1yiTegyprE2kyoRrs7YQnTIgW/BoykaAMltXUcshfMs8IpqnALoREsqdlTPbzspJqOu+ysrVRJZEx4GSMYIaKcZaOHLhsSCYVI0YGDVZMYetnJ/PrFHes3U8NPZf9SkLaaF+nDpWoqvKLzXKY3zMLhsJNTcCzFSI6SdpDHMe8vNr5hn9xouPfKL/u67TpjocrC8jo7qHYnQ/zndNqHxSb4heIM8tUOaYBueMM1GL/+O//wfm8w0of9Osuf323ShQafjdTr6ddaPA21LgH/49/zoiWCVdpRVro0ANK3jBrKBBJBYlWEEZMO1ia4Eqfotg9Z+FtoItrVsUSOlvu0esuoALdhaeQ6FVabqAD56Gl0Ml6HIeSkXvqXKvtZ2FjLe0dX8XBDZPx2fxT6CBQjneF0JsU2WpgDg5o3jB3FN32pSK1akcmerfsSrrMaYXC9rvt7EKL23aarW7EMazFYVd70Jzu5fOWqFZOFssKHoO32N59lXlh8YZoqdRYg0TARPrHe4K59tDub8cVzlF0RD0ZxygHwsv4Y2MqUCp3naLd2lAiRJnfm7H8wjTElCmsnSU2ahljrmNKWgtCDJ8v3y3YNbFXAXGC+22HDofMDYI1vVgNfQX4wJ8sMoJ91Ph4QOfE6a7HnPpb3x9aLqh+OTXC96lR7yTqbYepXxz6g1zgzcYB/rKu4D56gU6lc3wfxT/9AeeXU9yACpzRY/yAGW3FNE7eM6lBQ56z8O9Kijr7YNNMRwwV7lut6bSELAguXPFfEgB06gz9bZmrvNK1WdeVgyez+GpaeMQjmPr/YhBbR6gQiqh07BV3AoGuFdyZnMfZytF0XoeiuDOd8BXUgVyz+S4x8ATHkr4Oh4e28lYlD9iKKrSJp0TGrle5d1fl/B08nDDx4xNFVvobt2A8eij4I7i+mzym9lqiHnoVnn1UhKSzjgBojWCYeDAuKHx5gq2vg1sBOb48uOCix7nbUDCTEi9aVQU/giP8vxRFA9PrrEwzDdDTAibH4CMFxyAj/yQdpsr2hSLRnngFWMOvDeMwnZX9IeIAmi0200xdk9nKyDGVRkx7+THM07Q0DoLY0ShcNVV8Q8YzBhChURVnJEteJKfTtisXsS551PBcnjISCUKIWlUqhGQuQYH6E3LnLyTHwtvwZN4yWZg4dXPpkDZ55N3/cUYNFIgETyQCAq3YWLbMGlQL7qmO4Vv/87h+S6fDnnn1btudVhlBaWK7U60BXMo61kkI6Bo5r3BBeGdFJNa+OlK1qbE6JF5cc7BY2926wtwg0a0eN0aAZYvTzlVgXht7N1Dy57XS4+zA5TaEkfKdTOm0Pb5vBDv7qPh55cTFWEOMsDW7QMHNA+IBgwDoE+gDDhmz+bMgccWA2MP5uHNiUxYoGzdkBp7WdNTaAxiTt/hD2UE59SAK4ECNq+7ccSrGs9qE7XsXwyPCnyBsoZaVgENMaROzfHmwyuDBZ9Z+71XQguOayOjMsbuby/vKg3VE9KfyMxsn5U0CNe0fndLRY7P3wvSLuY6dBdomh1FMHStDKVNWU810grqk4piKhXrhZ9jbHIJ7RxO3Yiu5ZW1bpvlPGeM0d3efed/+A//8Hy+AeUy/u3tLSiw8vQtbnG79EaB706Bf+Sf/4MuwEpfwwYjiLMwFyixAOhBK/g8AEoEZPI5F7T0neNzTM/anO+7C6oaaBamLqD5Lixw0dGaqxd6dcTTe+YtqmjxWeCk7jLKLO0/ZlCAw1ZLDaDxavuVT7Woo3Rx7SrXLgJ9jtelaE5A/uoIq5DRnS42KH5aagO+fVTByAK6+0B5vfSx0gI4k+OpV5QnApD5V1Ccz1ifAwYXXNkbuxZDRlSmgqesVscr3saeX9CSPTCrYrKoToVhh720XsAc/epyP4FoXwWluY7/ZTj9vZ/30iz08ZDtc+WhVX4drBhnYpS4+zrUuA6n23qpkO9iDy5B2a0ndxvCM1BiLkAqYWJRKPP80xsFgHuRqWA/5IIZb9U/QfGOM4o+XQlfwO8p5pXw1eSFZbz0HnCnAt+7oxMaRPmaOw2J9Oy+mNx1t6Saa6kQr9IU4OBIu/1PlVJ/yvw5R8cvKl78kCJcx4xzfLLdZmgQz0E9kQ4gYBFvKWAS0Bej0Xo9E65britQljQ8q7R1S6Bj7sZIYVtKdz6rEAPu6uF0TPC8M88FY9NHP2ebslMWZBwMhQS8KkPSF40wZUeJoiElSuCGNe6ewoOSpl8oggEq9rLKIeBTOUNIMSHwBdDZEzU1AzTUzD1ImUCx3KrZX1PJ3tD5FGXj+fFWAorMcLzQEoMSYx/vvl4iPUX1EEnH+T571cYbPx4zKocTsm5ho8yr8HO9U7TRSIAYA/wMfVRy4/3ZYlhSThphkEvBM7a9Iq9ZoFqPZoxeASC7H7oGNYFpeI29qKHFGtAS3s8YjqePAeO5NcKt0Yp84o8+mj138RLOeZuTL58XJEYahH8FCPLC1j/YPMzISPgOIxCh9BoIGJcZCwwdn302Fb2n7kMm0/w+nmW9ye6vvYaNGKYyu+KZrjg7ZV/u8Aavc9Yf65BPiXc183al3HnbRLJUfhxh/YcElhaHrN11rTJJoC1P5Al6CSsX6ddx4Rv04s6p26WjOfclm4zbS65AeanZMaWNbDElkMU7Co8Mfw94BiATRvxooibYQoqw7A8/mkrvA4ofT247206xNzue6ZeNckgax+ZC04SEKb8o8DSnvqCTFsSADI8C0gP4IrfKf/A2xlNts0lRMK/XStYpwonRxcgbquRbKT98J4huIUaPNU9eB0PrIpw7Naz3NoYFIpA0HjNqygLaGKOI4eVsu2XkTQs5OjfHIDAe5XefVoZifHC+5LrstBDujgoYo9VGjuw2oOtZrjk7cjdXOaRdxmMIb7RY5H+Gm/Xzf/5Tf2w+3YDy951et+tOClwlxo0uNwr84BT4nf/Kv6UQPqqHdpUNUM7jr4rshvfmtAKLkd4BDlVc+Hwoalk1493NOrlAJYp14UfP35NWeVCvVaBX6UU8d9FCCm/ecSy6693lOWl8lPTTe7oqTnT20yvBtfEWBqAIGbxHFW6/B7CtshEQQN8ahqt3LKG5AVSsOSj6Udiy0BasqH/Hm2jbaafKeRRbi3kVrBxAWdBQDzP3L5DxgSicfXJylUvsCwd5rUpjxtbRKlC5vmOhRl/b3w+v797Te6Qibxy5J+0ybruYB9CtEWQXU7fxCaos0Fw6xxObx+DRb0XS454HtxwLs3SjDRp58vuCBMEL4aK7Wt/jtUPp9trQRAi8kQceWAXiVFoFsIdy0LbXc7dVdzO2q5TKwaUK4IOPAGh4ZD3gqQIfqLoGnEzBF4S7GqrXkHrHrnMJRU2fHB5sQGH4LkSPkSVgU2x7zJ14EtT4DvpoYHF+0opNsYiHO57r3fJIH2AAJMY0b5Meat5pVMmOYxSyzMfMg6pYIXXlRn5/jPFk5tETwi+hBF4vnuH4zH3GiJMwfKI8OBSDQIZ9QS0dTV8zwcKTCQ90Ns1bAD/RD54sbROpYWVy597pJeI8izvNv4R3s6fttI19irmGcG0AusaQAGS8smz/9oKK5RTlI5/ZgmB4nef3xFq2Pcu8aQ79ImTfKI7uIbv7SscTm71q8YwZjo4XXgMC76cBgWgEPd6ZqKHTgmY+46GvcagsZZuknEYBwkZR/inwRjV57hF+JoQ120414mS82/yT52pYNH/biu3NB8eAxN0BP91nXANA28xPT0fZ/+DDAcrjEWP+YZTY3QWg7271o/ylre4/nrB6DHCKFmhUebpyFlrgwaN9Wxjv8wHKRgbMfb4C5JC7PWHmbu8lz8cQFW7sGhMpE37OcIWux9HS7/Lb5ace5SpnbWc7VwNeFggfo9E7y8GnbOgNI6NXVkcORgAs7ztt2kb4g5+yjuRUwmnbE85rJ6592n491M87/ToE8B6NPDspdJ9K1z7uZ4WXfc0fN4Wfsz863mZSOMwpHpD8ZNINPvxwgPLwC2D5ybwDlPE8U4Lx2FqOHGWMDLvuDM9FTEKTGN92iiTXF282sih5wCEiwpHmhO+QB/K/84c8ZIoDJnSfehJ8t87BRJVkh4rIFwwypKuw/7pe5kltUI7MO/MtkQSRucrdGnVlR+XVNMX94uH5gGFC1Ok3XnSMZbutpUB5QLKZdDUwpmArNEy0SdLswiTqS86xeLo1iNY4yFw4vMhdN87INa6NwYx2QeevTVnyps6Tv/if/yy9usMyty83CnwfCrwiar7PTW7X3CjwXSnwT//+nx3BfAUkUdRPRfPuWre5pqfHAktoQlOvS+IrQNkGqRXmPJXlvI6FuEBVRapeiVhP4+1QEeY6r53jFyU53lXChbYlaEso/ma41vOBksj1qwlelAyNBQEI0MNr+XeArCivhD9xvz0e0F6lTM0dRYc27IKQkN0AEo7VgySIQrHed5SBKOeG+BrCXOAMhRpaq1pdJXRBdVbOLHD8Hjj/wKv6h059dAN6AiDlHWW3yoB7nwq8I46w6JvvuAoZ+gMgtmDQsPr1uDt2rIdQMsDiVJa2ZbVap+HSZqMZMggZ5+gHjkKU7+M9ymSs4KLkg7euIf4Bwqcqu/c421OOPYAytEuIvm0qh6p8FsTm2KtiOp7k9ablvgFNXDq/CVIpGDbeZfdPLmCuN1HwASgUZJzgiT5/PbmyeiXqHVQtdvIExG7Yn/zlo7e9wtYyQlIpKLwkn6l8eifPCcDtHJAnUZT6DBU0PAH6mwO0UA7nT+pWedyq2eHR0+CxXl/HL1PunD+yAL9EBvGfiqpe/fAd+W1bF4AwQvLTH5saEpqq/HeYs+0Kit45Bt52n9vP9Mfq1dKdRiTsNp5mzQRT6XXmoEUPAn5Db7xGCT+E+PSZcGwBWMO244FOMTCAMqGXfDcXnYJSGDcEyg5eaZj3A1owL1vwzlD0epCsCg5AH0VXOUUYJde1IjhGBmgnUKQNeHC+alpK+WvbB00EDtBA4IDRg4MMOO/JRScE+Tm0GoWfblMPAuCCTSMpIzs+nYZDUPClIEEGJZSfWgt4sRsNQWoOYy49qbIdD5eGPLiBSudzzKkNDTfaqdL1KOY3F7DPLkYEAB8pB8iNiJHwYVIxkK3JHeUY7X42gJhK7V8Sfk3uMoYNtswiv5xwbIFCZMiC5DPH/JQC99exTrjXvF3l4fWUnbP3weXO3z13r9/zMULFMIIx6iv67KmV3UjJXe8qN2Lsplsx1Dmrm5OeK/ce95/5quRbcf3Nff4+v9L+BcpcHyMCXl7D08dj/JQ0g3kHLOtRBiRjYAEoj/GEPZkBjBSsMzyZxpKCAoNYvItnsLsD/BEjnkXlmEsWAMNQg5xpxWzXpDW6haeoTWAdAuQGofoCZfZeBxyTokKxv6RfGJEx4JiIhXxOdXX2bbe6vkAZWR+QaoizTM28ylri0qhhLJW8I//SVnaJYF9qws+JxnjSHO+XeJMp6AWfeE32oiZvO8b+VL42Eo7vh5zP9pTIA+o1YLzfCKHYW2IIRs4cKVVE+vCMeumV7dB95NJf/C/++PdhhNs1Nwq8QoFXNbAbkW4U+AEp8M/+oX9X5XlBhN5Blae8EjJ6rLs5TwFZQM2R7i98beYVKO+yexSv4Ha1kh5b07AAFDy70Ctg5x3hPEKePVYXKC8oRIlCKVSF1TKO9bUWeoEJz0lfgiGjTatYq1AEhAkA5uTH4xHR34Ay6GX5PaAkebjb6/0t7cz1gGjy/gJBA3Z87qGpL7hTB52jFMZhWWIbkgB7vcSCKfTzfF8AoSLbhTreZIh2elLTLS68+jkuo1KN7gg9lsztI4tv6X8uciegSUXnfhd0hB4BcmdIn4+YU833LJi9w0D1OBlu2b5cKB18urygsrtg7spdKCuJgjgEZggd5binRgl8DS3K1Cp6jm54zjs6hj1aIBNtZV9HI8OTKi/xplVD7/vyQLgsYZM5P61EQcWYEO9uboXGxntAsFeStw4Ik5882EiGfN9QYYHwQZFTodYL1xC7GGyKK89u+Kxjv/QCjIOe0YYEjPBbQrOrtZXmKxPWS39666NchrylreObsVoQnSiO8mMV0tyTzsL3yZ1+OXM0HuUCZeVT5zL3rFc3zHCdg+Wr1k4wBPmYWwHC+5ccPEB6vczwWqNC0ubMs43oECwa0ss9tSqEnm4vRR5ick0TDQLtki+89D7ywCtnIlszloZEG0KZCAs9sRqIa0gbnwAAIABJREFU4AHCUxlPlNOEi+47nh3C0I/Qa+eHE7cAab7XwyQIjVAM25envbb9sh/uLRzetKQh8xyunHvatt6e0Vhw6i3xaNeYsBEeK30dJ3dNOE1q6fp+J/KCcbisO1W+V34Yej7AQQOj3sFI4MjyRFsYFou8xaAB/1vNe8LhBxgDUL4kBxvPt0XZxsNMhAAFz/QAMn5rdFp5qxUp9Dym2kVu5NfLa+fm6865/r437uWdP+HpzP9D7iEhkD2upwxEc1XL+5lyO7dyv2MthE8bwaRBJIPb18rNQ5peOioT3etfx4vnVRa/QoJvOXCVXneJu0SGR+P9fPe9yUUegAyQNeR6to8COD8hZH+AMiHa7z/9UMPJ+08+DFButIr1SloZ2vDuejxdTgF63YfeCtpGbwAw481XdnYumT88/OM+yfJ3vMfWABAMzzvpFgDnL+ZvDDDwF7tWeM7wn3uTI2eaMkLUQ/bzTh4wY5Lhi7zVmIYHGM9t0x7UKtRfppCZedzsOz1/eJYnJePlROEMak56AnVl/EvRL3PApSlGAuQs5EX2IavqJddiaqJGvMbSQQGUgpVlRnlwnqGRAWM7gNmw+aTZ/G//1Z98U5a4nX+jwIMUOOXfjUA3CvwYKPB7/uifHDlHYYvK4ipLAbDIY4QrCn2UmeNEnQ4JrbnjTWybHwTKFwX8jkc2MKWKdNqx4Ub8FKWwCnGVJMOUCU00/DOKd2GwYMM7FvhYJVZP7YYIB4CoiK9yqLIXf8Fa1IXcLgZZFFQaXTYDzgOqUAzye5YTvDIFTAuGBD/zJBU4PMppKQpzwkJRxL2R7eE43/UGdQuh0HhDeAuqspLmXvOPqtAupdgLoFtH6z4brR6TBbgAWbr2GsON6zWvwhpAw+mMQ/Kl9LA5QKtUnT6x4p6Ma8d3W+TwCg4DB8J7AezeTh0+PNEb3O/CpXNV0Nqp9SJpuGg47TUqYG90F6RFGTxB2/ndoXOrnPVuXKkaw4XViC90ulIebtn8XSMPwtzSjj7ruaQYHoXoajRRXxW4LS14fqINtt2hU74HVMMbKC0Zl8OFWgWLok1l1rwv8Gi/VcIwfCzwvAeWPZ/n8ZQLSIZuhyp9gMgcVafvfA19o1TRv01jWLrb/linOnfj8d57xHiHQMKjjB8ImtOa0wOXGXIq6mEJaFNebTQJAQMWRTv62B5YSO+k8eZph77t/96zhowtxqdSWU+yfYf3upXWGg2ULNIwxcFiLeuc7fym9/DUFqUTKAf5aSxIpMsYDfF064VlSiZfmy8JYc7Wbtet/K7z3LGm74zNKLIB25lv8cAij0ofiwim6FDolfDyKMv29BjjI7dTGRbm3fu57ZKGghjVYljMmJMKcgXOSkE98jEs3H8dEQo0wOafxtBNnYiMBiBTtExbiyH1G7FjpXJCZAe4EHL96Y9+ZMEywA655nj+ADYAoYTUUkxvQIzczt+1+JUCrPP6tVK38y/ys5bYS9eYs7tuOFnOcWl0j7OPdQT6QV5TEuKFj7wENA8wsjXca4KPPS8yckFQJqzUieGAaAfapIcZQzk57nxnRtXIs90qSEz/r33emcux+yD6lSF88MBS8XqnnJi1IbFSxk/E8DcAmPDq9z6Y6IMPP5pw/Z985+knhOzPvsrswYxHla3nqIQteMu2h+QrW1mb9Qdv8QDiFPhKzr0RHG5jx1ixFgKUI4zC1huhQLRIQqWT948HOXtzP5+8dz3JY3R5zt7dE97/xRefy08A5YBmcvcndLvzAprr2U/YRtaVrQmxMfGlxhq55H+87OppyU/GcIR32X3Ix7P+kmiL6Yvh2t1n2siLAuVsP7Z6wA5NokleWpcgYJ3IhJU1cyeHYg3LygSGvlXGbZ9AOfUCmLP/+5/9j74bI9zOulHgWyhwlRU3Yt0o8INT4Pf+sf/AxcY1r4CFLweQvVj6T+jST8utdzYo7o2i4UbTVZqj/HDngj11nBxfz2CU/C6+PiKK8ILZwMgoaGlf7q18xrPsYrbXVYmKJlWNO88MWNl75Jh+B/PXel8WBpUQlJL1Jua6PCLeC+71aDzyPANAtWD9AGdVSrkrvwHG9y5UgxXw0xbpFcVTr5T/VXnZfvPe/qXfbS2Lt+pD6RnKHkP6ChPxHBe/ApMqrlF864lZoFw6HUCZ56YRPmHHNAttx0MdPhbsDYXO+RkHK3gO2om+SJ/S2ocA7aWXuX57FU0xABGatk0n+KlCup0vENiv3w0oy54xGmRwzjnigIYHUqU2c+Lah/BVRj6cXAPEMR9q/LAfKaZzAuQLUMaa3+dtf0PKAInD+2xof9TkNHSHCd5qHtoxPTOGh1f/wlfe+wAoCUuU3wW6ocPmyu2YbLRIjGl53aUxl6Z9oeZdD/3VsJar42VfBS55qXOlfCWl24YacC48v7nIOjukUwDAPnPbGhAXfnRI3Mol/U1dhhRuyjTcmXEC7L2vHuGC5OW/o3p2ASa3iWGIUGUATAx/MZRlAi8PW0BOz7gMFUppDzhlGoYVi+p17lqQB4We8w1Ln/vWY26xQednAXFpIlQ65n7Gbfu029fI/wsMbC9GvLmy1x20RV5uJJLdCUhO1wK+jwrt2w67lz5luTiNXmvI4JqtcH7lpztgeefmytLSzP7JvJF1h+FjzoO+z80bzbZXFPUyzxyjAO+AaMKyB+DgBfxyqmTznfFLwTgAEjvx0s+C5qannBNPimbcFHaXX66fD7kSvs44Q1BOuoy5vBhe9eV481YvH+ufRpRcl7Up58lCAp1NY7rw8WGUSG4+IOpuDnMNFpUDp4yJDMn3tD3xXKHLtYt3afLN3+6QIxTovegHay6gFuCbgl2P2GuZvbc/+uSd9+tRxquKwRpgSBh/gPIA4gGPAmU8rQBjUhncWorw7OQlm+cvkGaO8vAahZwLOHybaoFch6+tRUCe8QBlQqwHID/r9nHPvvxUUPx8+OjzLz4boDwAmuiFAc+DoOdmhPhXbnPzLSAn8co3h1FmKboG6dKevG2NaMk3pp9PrBKeLfa+nvF8IWil2jU0iEc5Od/8bSg2YFuJq+HWAocaAmLc01QxvMY2gNkFg+36YkCOaJrxX2Bs8UHAcvOg5/v/8Rf+1Juwwe3cGwVeSwFmwkqdG5luFPjBKfAv/sx/PHl4I9D0atUTVWGZNXpZMmAkek0WbxYtPQcC4LX65tOqw76jDI5p+90XW5iH6zkeT8lZ/CcLkl7drglR8FDoqigLWtciz1RJ+O2hTRoaGj3DpUbFMXnC6UtetkvF7ATOCw6yUF8U8N4sWLYKyHoxvA8W2a5rnhvwfwX4AcRdcHlHIavi4bK3QHk9Wigv3PIA2qo98eodHb6oFNWf6pj+Rr65YyioguqQQo+QNLmBq0SHkIciW8JWES69dWFHdGksEBSEJlsZWqob+hteOugZFyPL7N5aAJPw6qvaFNrmHijB3Dw8uyHWAZpRreLtBcQ+BMI7ymezyzPhzXSEe9A2eLU8Y15ln+9pDuL8FyXu8HKu0o9RgL5K2wLjI8w13xNW3HbXk5xcyuIjFPEWeDGyo2NlkRWVrPCSbY1md2f8eb5KkfM1OYthvfTzOgeOz+WLeKw9OSApmpTfr+GwkoBx3BeNbFMyJXasLpPT3+MRXqDkXHViVGlbvoNnMExQjf2YjwVj2+NGO2ho8vl9VnktvBjMcgDC7ZvjFfDACbl8v5dWjqMX9/q+C5RTW0CvHP/MMSQSoPzBw/mZLN25L0A543ECloDzdGZrQawhQ0Bp22KQy173laelkYV9yvOheWRjahrAHzt2mR9ErmjCqYxcnpAGhn5Wlh90oL/tP3dYNts+HvM6fU4fctJWz5XfrmN60JI+rYyZXNvuM7tyKcNUmU1766XiuEr7AKcjGqD8H4BPW2JMS3RB7mPlcjzFk1vq9lXklxrymvxQck3dBq3hsl8+G28g3rXpP6HaVPMm79rCbpNvzrg8wvhXb+oxv9o/6EHO9nrUMznsVadJ1gunkHMlc0I+vfDzVZZJRw112XucMSU3N/su91rHvYaeebeKemXzrrtrxCC03i3tOnYxJE2DKHrHu4nnTk3Xq8iG5e+umfYIoHyRBe3p93lLrw5RMvcd4Oc6gZFgtooC3Lp/8oRiA5IHML//Ad7U8SozwwDCFnvDoxpQKI3mGubLYzzPs2f30wnTBijjdU2IMu7SpAetUT71RGATvMcMTlIRNLbAEwLlhFxnn/XZfuzTT8eb/PmE+E919c8/TfX4AdKDnlMwbrcgS5iLPNoV9PicuJHQF9NdeGYldWRlqNQ1CC/6hF2Tt+xaO3Pj6zEQ8O7e5/unB5rviTbaEP7DoDedYx4yL7KHeoCyRQXZMx3PO8Yanj1GGgugmQYwf1QLxyhjUbSEif+f/9N/+X1Y4HbNjQKvUGBlwo00Nwr8WCjw+37mPxmLIwAsXtUUbSqoVCGv1xSAyPcK7HjZ7gPly4KmjlRPH2sKFRDrmVHoq7NFcbvjtfPHPGiVZ3UcFyx+jDJiiB0WdKOXC5RUMhfQd3E5Frooa1kEtn89F1HvM8/vudUukm2TeW5pd3XyntN+k7R3zOAoZraXDt4PIYQmvVvCb0N3lRYACcppibBbSmWxzP+yTPZAlZYUizpB4V0FY+nsOnv07aRF7tkfDwvxEVlwocUaGHiW/9WrGy2f8YgneZ9zKoV8inHC8/o/McDBWW0FyiwFRLbDVScPDisIOvBDUwNi/V4+TbGTh4Hyw9Nrr3V0huHZRzZB9avYRgnNi4bX4HFSL59Q5uEAjA7QmzscnmPGul4BPDjOgwX4BRgqoRkPP1VRcZR4rPODKIgAr7y29WcvVukyL40wwoL8clLHjn1v48E8x7t3PLBOQFKmYqSAgNHHVmGWHUKnnTtrXEvrtkf5Fh7GUlawIADCmxrjx3pI917uN0q+XbB1KFPadjQOYHH17N8nTcYBeicVY/fH1qAhuAVo26y2TegQUvrgXJuuBzC4bRZAznkeIEf49HscX7BYgAZI687ABUMBcMvrd2jYubL98Tf+syDbCL/uKx0gXaBpyObcD2WfNsZydRm7RHNYcR3QA93xOLU/hkjv9nQR2of8OsBn+7wFhex78z3WA71TZo0SMerkeYchrd4yvHTn3thgiHjtaJftqWxZXjiA8jT6CV7DUcg3PPygVYFewsAB4hkvXhZbs2gS3+kvIa/dMoy8ZH5r6DyewuyNm3xz9sZ+hseZMG290oRkUy8jntjQfPmCtoc3wj0Y3RicrCS+XB/msxE4GITifd/tvGiHOfXy58Eox3hq6GDt0YPaMa9wzWMzPxPsEZl1FKCUfwOEpF/l55l/37xuIiYEhpHrMOzm7a/c5weNcK5dvzTbAFXSXCQb6/8epWhU8nAJn348uclsF/X+B1PIazzE5Otm7/VsiUQBr60Q7T7MeF3J5SW/2bxmcn+7F7dbSOE5TZRGB8p5Q6g+Ra5SFXpm4XiTNy/Z4l0DgqmmTij/Z7/wCwOU8Sp/PtEJn5sH/xKg7NaFl326aR7j7nwIDyEdIyFrQO5KBJ2zymUo6iU4+Qn9hL2mu2uE/db7nvDzbI9FoTKANJ7opg7RVz+ybobnrMJtocLs5cz17M2cLeuaJ428m8/kRUNmwTcV8A1rZ291DBTvvvN//S9/unS8vd0o8HYUONTst7vN7eobBb4bBf6Fn/lPzfWNIlVVlkUwZuN4wRY4CwAKMleUy7ELfgIOk0vEkk8l1RTGiTV/tc945NabZLGaoOWoDs2PDo7ulGg79hpbi+B+SWXUKI8BmixsASGub7XOB7SvAt9FpqAhVSDT91VkQgEKB0WnyX7Nc39IMJ7xpEhmwT7XUUCx/vBjEVuoE6/naQcOtXPuAZRjy48CPM84vKQF3NV4j/scoP8AKB0rK9gm1PTO+3Tm6wmpYmudM7/tYhRpG9WDqli7YC8wsm/Jk6SYT8Dw2Y81DGSJD++sLrjcGOAEYEPHSP+j/C7wWV46lcvcY0VjKTrXHwr3Aq0qDguA1pPmeFRhTNvOu6Vd55GdBXtGIgGiZEqpghRB58md3iVO9bR/6QsQkZ78Xz6a8xIqkHPnu9uGzI/kmMsB0Ijn+GeWc5zVepOPWRp1CoVaw0rm5tGVJbjzjrlQb0NYv73uc/Zb0dp6vnfwQn7AIwa15kVKtmkrj0WJvvN4jpdWB8/P9Rv2WQNRCpgBDDLJFuwZ/upzWiCqwApF/b3ZMgijW3Aq8z1qo36N7X712ozXOecIxdRoxZUFMhUScoQ1DDx+Gh4CNBYoVx7q1wnQWaC8hfgW8ZqWgQe8VYXlgAO4Tc1q94YGmHAP7he+Dv8pjvv5nJ/XeYWMGF+mfUkhLO6zSv0aGaJgpzshykFjnrLRGuvJXfHMbxpgOL/A5yBJ+rHe291+LzcvX8m4/XzpdyJ2vOmFjwOC11ixOfKH0aLGy8PY1WsPI+Z8x6vFtmJbFK3NcM7tMQ0gjIkWAqZNcjCzJzSgdIsozTV60WIMSYh1AaRF2VrN3N/xJgcIc08KmplDLH0WKEeec4/H9bKlLaHPlU6ul7XA4rGMp3f33y2dCsS9VFm661qZRobt8/uABcvwlEB/vOERuMuT9DHXnd7lPC/7g2MMIAw3+aop8LY0qSFF2cG41xiCrSYPdkpcOnrwwM6VpcFxTiVmKXSR/DWsHYvKPGSAMvm4ADOiZh6PN/np7KUMaPtgwG+qsyMd4iUGLKZIF+ey3/JUTMcbbaVswpIpUpdr1EvUg3ZFR1aR616jydCAqIOviSxgf3S2fzMveYDy54RZP3vn01/4f9754rNfnFDsz81VToE4wq2Zu/wl5QZfcd5NArOHyyI79a70uHuslsPrVYBU78ZtAbXjfXcvaTzpWQsotkUoNu9O2RpcksaRfcctpLdFCqlur1GqUQysB12bOfZkQuDJ5X48z3oykT/vkSM+70/nney0//t//bntwu39RoG3osBqg291k9vFNwp8Vwr8S3/iP3vn6xFm1R8V1vkv71tA6FDSBFAn6KPKs4uJq2EWFGGqAjSA2eMPgB3Wwyyl0bIbKFgPzEWxq/ZvddYNS+ui8nKAsgpmhXuUxQU+AczbhlUs7EHzv1KxepSsKncBiAUx20+87XOe+w+j0wsO89onVQXsEbq04Kwnhpx3zj8mu2BjFWUWrOSWbWirgHJpVeC2S/cF9/igI138gSdpqNDQERpd1PIqNf8ve2/zc1uz3Aed93y9NhEDxIwJE2YwYYSEGGUAEhJCIuAERJwQXScREpmA82FLEAtZBHBMACkTSGL7RgkQKTiIEBKJGSQERUIKYWD+hojEvvf6frznnJf+fVVX91p7P/t5jn0Bae33nrv3s/davbqrqqvqV1Xd7d+XKHofZcaCp2o12jqq0Fvls3ODpn5dJFMgQ4576CInGr4g2KMN5VI2+ahErw6ksN90nSnH5WCijwIDNY4EZCAjBKwAvVqfVUggnxMI8E8KzEDephoHL7WCUdTmmcDktV5ar03OaR7py3E5nGv3FRma8RXLHYsFyiqwqkOefwVpOrUBsj+OPuE4pQR7OsCPmKpHkgk60CUd6i9BBwMbap09wbFJjKeNvxNQAi2JRcRUAlMGlMY7gDJ4ys3RJGtKjXszJ4AeOm1e/+/BdklVBlV8W9Zzg4aWlYAHq5U571rQj068AVpVvliquT4Y/PBzSBkCKg1DgRjrLg4TcuyiyPTZgEbZ6Uld3E95RIbGwcM6omf8SMDvYIj0qXnS5xqFYTjU1Ieei7wHd8hp1nKQyI+DJOxzZBp8AAtWlzvcTeAyUiHQo38iHXg0/vS5ygKloinpnmdzDguQpT+zAsU0TD1vSXdINjVm6QpOD9GIdMQlCDrooeY1nuVAoed6aJrsbmVscTTPAAIDQnAmCSiO/jKLq/WjIBHAEAE0uwQBh4SMazgv8bgxz75CwAbjN1BNGT5pPr6j7tWsjUTk2hw9iE0Sc4qClYH5qcoYbaw09YfVgfkCu4bWpSe40SaCMRJa/o2xAtypLQD88SujTei3Agk8A9xZfGa1sTkVSopZNjyCAz8QcOZxWwgemL9sEzQar3fctwHl5gk4KPiV0v3FbkS2PCel/3xmO1vLeLtuRepygN2xcRfWGKtceoCzL8du1wMAY8drrJ9V5ZnLqJlZxVFKAMpvuUs2Sq+RWQZY1meXI7v8OrSmmEmswHWJHWjJDbm0lhcAmTtcj3XIBMaDbt/5tb/36nvf+vsqwR6l2ATJBNoByQqEKvCmrcrkMek1Q3bTpkyen30KjfIb7sN3CDpqrFjXPdCxNt4agQKUoUMEVNQAOko3q9IAgRHJCnoJ/YRgJcqvw19yaNyj3effjCDF+1dffonjuUZW/z3OeUf2+tWrX/nrf+V+169fLwo8SIFHZ8ODzV2XXRS4T4Fv/Ow3B1AeYof1VXFgk8mNw2PTHoeVThCdNO3+3DdjKtcuxtyO481ewCbSUEKVyzxok+kJRtWmfOrCNLxSThvdQ2eltXGNnLKzV2VunIURcFRWOmXn87600x1de2N6fNFB7ZIaBjrnXTib4MQWfAT6UDDEI9AdR3C39ZJ9MY14fZyxeV0yRALKclJDpXxmPQCPjkCGLQEP0XjesTI198YZhnORtZfqRb/XhGPEgcw/ECrQQLcZTJ9y896XAu0y7XE9Qsv56O6Aq7XZH2YquQZrAsd5jR2S1v9ky+lowEmmDMOtmq5xpATtAPiSVnZU+WShbfWCgNOVGHayNQlElwIfbF88KV503lKmBJzOp4XvsmMfYJexZld7lV5L0LBO9vXHMf9HelxVHa5UwLlmQ5fQmQwwJVDGPdkpt8kTx2P5GO/vUGpLpx2y4RJiBnU8bKCSAFiWeEaGRBO2DLr7hhkA1DPZUpWvKpMZCcUzmUkZmzelWqI22TPQmLLptkAO0kRAOQ9WDEDAIDzVPBYgw9FTiigoGDRnVIKK6NuRXZGfzN8AXwWVDB5JA4930FBjQDBzKtAKGtbSBPTAQUUGZhA8VVZRNHYghg5101MEjAKCpGUAl3WZYiSRVQX/BMoQiHKXHGc9xX8SwhLsAsjmM6tT7MzPjeRMTctA1vWT/1xnL/3E0mrOPZTIC9Bx3gIsczwqrQ2407nhaBTgGWds43dJlcrTY/1MN44bnYcMAFgJkOb5WlqAgXCij9u13lPdlmbGZ/VfcsIMuKLQTVV57o83LBUJ+GYrLNEXoRVSNog3aC3dY7CagMgEyuOZLoNHdhnfY4MzZKV5fJqBMPvJJRMom8exW9/j/Aedq4ScQYhkqsWHBFECqBWQEi/IK/IMJFTbnBEU1WGjRhYY62IB3FjhROw8gPIAz+/HBl5cczyeQd8Aa5VHNpUZY4BhZpRRnj0yydghGqAOJdzeAZrzFBtejetFEwH/BBj0WUECZNqRPf6KJdgqvc6u19/51b/36rsAyr8eoAyZQRAA5foY39CflJA513drqSvyWgNb7Qe3kHncs8y4SmA5pdZf4xQE0JA7fiPTjJ8RVkA2XT2A/GtTQS05iBIG/VB+jeAogwd4MujM9eDYcXucXT3AMniAsmtukjYA+P/1N//q2t3rr4sCL6RA5sgLb79uuyjwPAr8xH/w5199/R4ar+LQNLRaP4ySU9YYy6OxO5fovSLQAXFSzPKBpsM2y6/uAx5GK+00p9Q7hlTZgNWYZJRpX+tqYLfiaB7pkL5JsQeU4F2emoDN6pzqnjgicUb3q2xDTKYjoJ99Ob2zbpCThk6EhnAs+rnWt7i7AGlwgj7xdIzjpONdDprBdEUe1DO0o3Mm+wZo6fVj73SthfgJmirdGOcPziKz1uhDyoInjWe55/OzyaBPeKa1qMrQHCHHTUrWtaAFTgjpchgBqRLrkn85dOFb8WPcgC2TjmELdZQVDHQweTM7tfIStHQWig5b5mmfk5mbR/7guVwFzaa7wxVnG54+eCRwoLkhOchL4EfZYPYTDjAdPJT44281rV3j/XsrX560H89C2XTBAT7N8tF5ND57zSbpQdCF4Jyys8y+kFYOIkB3WHaJO9J/grFJEy0JQduN1ua2qcG5BhDAs81zPeVW+olqkEBJ/SIP+ZVBlME7n+QImOSPECWjGS0jkGAg4HGIs9Zf7KYAlug36YY5U8HExjOW7lreEyxQeT/6CQZVU6IfOx4+W54CtHCp5ZkAOOX1GPcIhrDaIkCHYzEdLB/6y/qHARjJtV55FikpINjBXwRveXfgYDTZNzhzLnkCTNLL84QAU9B2BcvommRVJcSomgAQwDjUT/aVY1I9SABe5F3BDYE+iYR097R36ocCDeoHl2tE0Dw2rOlVQFL6GPsiMEhRzJrjSXvHjLLHy0oHyBSCGiQ45zb7yCCXvsueBjWmjBf7ILjSKgBYm3mhbwLpLAXnJmg+Di27s5PGCDRYl5Ek476hEz5w/fNaQo4Mtbrjcm9vGAbAjFjbD74a63nHWnBMeRQtpPyX4SUszcemUgOQ5fghBtXGizsxo5x6gLMfHZllAWWsvcXmUgJtWjM7MqsEd+PaH/1yZKBxhNQoS/aSCelgAT+JMXSil25gXNQhOGd4lF+j9BpZ5FFaTdBsoIx17d/+v//uq2//2t9/9d3vfHtsDPfrAslVcq0ApzLKU0tmloTzkrBkigOUN8BMflu4+Dl+G1qhVvQ/Z5dxpBTXKQMke5zciMunClBOsB5ffCu+QqdiMy8GFPTiufY+CgoA+v2gP4AyADP+ccfx0fav/M2/VvdcHy4KfA4F4vF8ThvXvRcFHqbAT/zHf4Hre6SMra5tYKHEBWikhFOuq8tkSGh4XQ62ANtEwe2IHTN3VrK+ThkROV+9nXz+6N/Wgcm5gBHIxj+3nkOF3trYMxN0aPDsjXLCCDJdd4EXLmTJksFES4904HNaOmcgwmfAWcGINtC0gLUT7oolGoOyQez7iHKiAAAgAElEQVT4w3JQF3IccAgMMvY2ukU/tD7pRMcwQLjLlqUsaxvl2M/oNx1NO/FYk1pBmWeMJDx7CCjfGQ/AkICyfU7KwQwqRWYnfwP+V8D8AZuSwR0ybphDscy5ZLXLvtqUzCUrlHWclBMJJOVEJY0tEOX5KaHVevBsfjTL4T3/6jmzvcyVLrd0OC0LuyzOTMsECsc2sDETQJsyYxMA2pE36OL82MBzZBvLPOigC07KgTUxCYbGP+fNF8cz9O40KjnL/QAZzshmx3GpPWU+M5+U4co4FRypjHBlhp0fMlBWqSY62/JGtWFfgP0MkMVtvjV7w0Po3/ocSsChx+ity+aYp36vsRvczYy3oTrGZL8a624/jL4Sa+M7DAGL7F25wwoUgjCv/y366OLIsNZ965o8j7lDBGNxT6WXMyGl26FDPn4QUMuYVvlT4I9rwtl20yUOdgSM1fF1vA5tal5rN2eM0fUnnk8BwxgDdwi3bBL6GihKFjV3FCiS/LJtBwgSKFH1wNHGdd39CfaWCgyNdul+2jVEX7AmfuwZLlqznxJw9oEBCezkbJmN7PJd2dFYQJam49/QwVoqAnCo6z6NHcFFU4ApZJbVTz4PG7ANFjDjiHaRtce8ABCG8PB/M/CCPn3E76NNneWsOfK9cawSjuhi5p7BDJ31zLJ4/KN8A4BFP2NQ8h2wTpZnQTtAhTJr6VbJCdcic63tKDseWU+UCOMfd2pm8M/6vvkVMmHTtqaEH5tcqTx97HKNknaWqQ/QjGOgxufvfutXmVH+9nj/amzmVaXXrj57zQqc6X2JjuJ8dNoEyZEJrWcmMee0bjfiywRF0baOjWLwg3oIYBg7gWN9sjb0ekuaKGGgkw3Ef5Ta9+V3CKDXMVqct3jU4AR3H0fWfqxVHgEHZpQBkgGWWaH2+tX/+b/+j9a219tFgc+jwNPa8PPav+6+KLBQ4Cd+7r/FtqFcD5kMDdee0UjQwlY0PpldOjoxVkObw7wogq2mbVblEMFY0si2rEHrQXcc6GBAldMIynnSGmjobwMBO2zMqPCzHuqTJKcTfYPPO5AuQMqOw3GzfbWPomcrept1f9MirQ/pWbj+Sxx7OrD0YeMA+aoOag2aaCxp3M+dq314Mq560txuaXvOE7JfDhvKrgGMTsB2bbrT+qVm40mDJyotDXBX6fMKYRSRxz0wzpPolEI4rBi7o/v9bN4nhqCeWNayYdMxA+P+0mlQ18snPZPNoqyvR2HuiNjnKKMpUwIDctrl5lCGWWor2YLMwjdiD1S0wWeH9jWNHKhg4ANOKduyQ8p6t2T05CgeX56MLhnENbeCLTtPC5B7fqHvOQ6mZ5vzWDmW6Y+eG/A8aYOS/nEHKhUMoMh3Z2kELjrgX0sH0w53Q7aiqfkBWrCtCUIIXAxyoydSCq6yaumlZNGZVSSN4KsTOXAcpBs0HJ1kAY8e5NFlBhHIPpKX40v6+/gR4+DW/GQ88R77ppmqdiWDoq2zlOdMLdrG8b8XGLRQHebYpI0AS/ZlEBBQv/j/3MxRZfRcwABa8Hqvpc5cE/TRfaZr8dO8Yj/dMsfKIgbMcdB9OPEDfH/hnf+bBSHA08lokedIetN4sRfuRSZ0NlakXHGapQJBpb0cr3mH0msAZoB+XJv1tJzHngf8hb+bbwTCOHvZ6oPymyqB6G2JEvgFQEWZsqwL1HtOgz5eFxtKLb9ZD5zzO7RAsAe7Ewts8lvyTDIpro5ncgMMgVZWZ5AUqqCg/DFzLHCKrKg2RdScoW4QnjLwmtUybN9gGpuhZe8SBUEMkDkPoAa4mlvPEgIXYKZu067j7J3LtfGOzDR5SRnEPJSeZaUHeUNCax4BYHNvCRGBNMWYCBKRSQW4G5tN8bgoH5vEALPnOXWHg6KY95zYpovfOY9cnp+d0QOUscP1VwM8fxhl6t/79q8xq/ydsanX2ALbWeXRN+h/aEOO+fiSWoCMRBfmGhuQw5zobXSjgCDnmGNUVngo1mxrvTLWeSuAoKwvXTaS0iXz3MwOeg1ygyAEzp1G6TU2QIXcjLZHgOHtKH/n2mVkp8dvAMnvUaIN2jJT/frV3/7r/8PpOK8vLwo8lwLlJz33xuv6iwIvocDv+/lfHk6KMhPl4NtJ61lNOjcF3By5txGW4zfVOYSY0UkoUjuctwx8nAgJviPafL6NE9cSx9jRY5Ezijc7MPiZQNkGM1HxO9aHRmPJ4PEZs90OnDwEGpQzsFEggUZfIK+bPvR/gr8EHrohm24gaSe/p8CHDL8zKnGg7RQsY4TBpbevTP8NBHVTTPhYODQ36BB+7gB+NqhRwwF+Aycb5Y2kszhE5810T9mfnCkzszuNdH7t8t4BDWeDmaANzw8ZNnoX/58iVb/PjIFseofhFdzhe13PcnkDIlZDsBxS2Ulu/oOxcYANYILHuI8VGvSiKqjCPKoJ0ufSMUNlQW4ZBTnccjzjfHe67W0sczVzbLy/cQfO5vLep8hKASR40JBNymfKQCVoOWqOAQFXp6wyYbkZjZIOnpA7UK6kJB8+xaqAsuUPa0uzfrLrJwLgTiWPHQ5zNvDTJldw0BVI7Pxn/7FulY6m+Rqdxna1RlvuqmQhjn2n10K7XfarT3LkpQ4JOczb/n7Ob5EHLrj+k6Y12HX7CJQJCKBZXLGDPAqndmJnVdCUqE7Tm/qfcwNAOcHAc3XVR5C5jHftii4e147rMg2LnEfvcs8FIm5xOHyTfI4MKEp+HaQgFObYBagxegJn/8cgcehCoIQxKFOuoKo4LMARO4Mj2NSuAs4CrbFV+h5zfg0Qiaqyi+wJAGTtJBeax2CgagPfCXgmCCM14+fiJ4Jfj426CB0Fmx04yDwc7yNXihsk7/h7fM7a39AILdSY0MYAVwDYAEixszojXH3YdzSPXQhPeKoCS7hlPwB6ER5L5Qy+43nQyFpT/iSj88gr0QAgjXtIe86WzSFYhi1XppPLtkBfPlOBKwWDcPzRyLpa3gjWMTZkx1OSjMoCZNkRGMCxUcguj029vj/KrD+OzPL3vvPdUXb9q6++MzLKv/6db401zCOrjOOhWIIdwCs+Rvfos+1lAm3lkCgIst8bSTg0VPfRsxj/tDYZ65JVLj2OxWKABoBZs6evS9YmXpBt7Jw9/gEAj426uJkXWhyyiGO1CJRdYg2w/A4l7j5XmZugjrb/j79xAeWFT9cfL6ZAnysvbuS68aLAoxT4iT/+yzweIC8as9roys4SnCpHb3FdnBdlfhHR9d30g2Mcc6GU7+KA+vI4MYooGxTYgfoaG0rQiZEjRRAPs4foZ/mCcjr5oqEHQJQjPkuPJiX2PtA1jKOONB+MOQxueWd6poyWXVx6awZ3poSogOvy/KODegQ0zbOkY6a/sVYt64fpINn5itNVmdYqM5zjo1NKnmjt6Hkm9SnJAO3aONyvRT7s4K5VAvSwTSesletAeY5VXYwjCd52WsEx0prlFYA+1ef9d/eFcnAbLJTgLC5K/xZUBC0DoOTc6u8K6/QZISmxLAdIwXlK+T5aj3tE16UcZzmz5F+Te3YNziUAga9ND1O2LoCpjC0d+EyIfBrfqURRcvZI3KEcawIGydLbzG20a8eX88IPTWl2vtN9+F1AAvMNR1lpPaYBQdCt/ya32MHSMvjGQwJ9eNAndYPefSXpYxy+cZ1aoiJrkDEBpllCbUff43wDHphIHBt0BN7aePrGWerBpG0AP/qn9emN42wOOkYgqQOIAgqmaei+SHeNezTEqozQqpQixwZaK0M+AUq108iBgR2XnACcSGYqw20eEERQt2CeAlxOQEZ97ectQLR9J9GZ9JXLn4LlzneNh+MAoGxHgpEXmYUR+NLd0f/WRe5T7IcqWSJOnqvjKW8wR6FTIRcsUTUwk2Hi3IPsOg1b+kmAVLP6zVinQbCFLiCIYUwjUZpzc/JkDR5CzhBUw7UrJSZQ5rFVsM+R+y7r416BHoHLffmNAKb2K8i536VnIYuma8khAr/ktWULeob6AF3U0VXdrolOOOZOu8KzCsVztVei4J7Krm96pMA0Mpk4t9kTPMELyut4vIJaALcORPA7lVuzgntAa5ppygkwd5/DAIjKcgooYy7OwH5ESr9jd2didvL2K54trIy3su7op8vRB1DG0VnYzOzDyCZjt/DvfetbAyx/a5yrPN5xnvLIKP9ggOgf4PgoAmaVvHNQ9UqlwT63uz3zuBblcO8PBKVGBn38g78H4Mvzpd8OoMy/lSFOBr+OAKPcK+iA8uw3I5uMXcXfjXeKgYEyQbTpiQAJQDjsBc+vhi4Z/tzf/ht/+eHeXhdeFLgvzduUuch1UeA3kwLf+LlfHkFGKUm8aKjiwMXpl50v35XOBB02YcaA2dowpRxYKXPeTt9WazjrWQYciRTT6YCy9f1ZA4qb44TH8MrvBUhXtJLGys5nQ7oak0txd6cxY0Un4RK8cclx3wSrO6sTvMWQ2YHg2OzgGOQlU7Dz7rz8dQJlbryDaPYYIM+HLmd4ZtVEUPOjP8AODQIG8+zr50oP3ZAVjPQm7KjvUHG6JLgVDsRwopi56wdexJmHo6zs/OLx5TkowbRcLf7DJHfBqBUeRERFT5ZeLmnGE1oEeOw/BdAMB0vl/xMYJxsUJwyToENpsUY8xPg+YOMaA6/MhxrqeD7WdXGcDWh0MPE1fi/Q4yx9zSxlBJnRqMbXp0A23/BYpczb6YgHabK/BMLKwteGSY0uuGYH0JrbaheOUT0D9KOjrAz6R8ome+qeW4Bdfy42OCBGOkTI8WGCPe17prbWgIr8TTaOduKk+ytWN6IveD55O0tGRXoHlsBr6sD5HC5LSbaNjjukgQzxNHQwzWQnLB5rLj8Z0NB595jSd5WzKrMs5WhgwbH2SohNMEvgoRswprOgoEE7jwoS1OwSUX0Zt2MdIkfhC0qteF4w+MLSS81jHGP36Y2BPm5jGazGX2uAwWcvD2DQgKZiDTcxA+ij/c72hsioKZe424CLwzdYEmjy8hzKjyRsViOYWBQMBN9cJs0xUUAZWWGCdoAbLjWRaHFXd7VuGWYfJBPIPPfspvo6xpPgLu8ff3P3d/MYtgVrrTXTLTuyI9Et1CcR4grsREdKn/E8qkH/NY3uMYNWGBvk0sf5oP0AYGZzXcosMkFOwFN9Vun10NveXBAcR2iAQXJs4AbeI9DF9b+gRSqGZuCD0ib1PcaSI9MkDxl71yE7gK55SBAOufMcyxA9nwm2uVZa0QjYbpzxK1ZgXONeBAwoAkoEdFAPIIdlHLg3m00lKw5GKyCKU9zgk0j/WO0wW86l1N78DceIARQz+ACAPzb30vnK48golGB/9zuvvo9/YydwlGN//7vfZhn2D0ZZ9ve/N3bIHhlo2nuWnoPHlk0iffSiA2RVpZw7ABr+8YVS67EWGZucvfmSQJnBpwGU341zqN+M7ykbzpTr6C/3xXTLJmjvxk7hP/IP/CjPTKbfBXHkRmkKNBAsW4/DHmjeSsf8nSujfItB1/fPpEDZqWfed11+UeBFFPjGH/9Lo+7M601oTcrXNBhW9FoOtcXT0VwaV5bY4mcYE2WrOhicjiGu20CTnUU5vdMZrswUnoPvu6tHA20n1s651nF6116CltWUZJMXld/NCPRafq1NSNrqOxqjmCRTYDa8PCW/zmxjeZ42ND3TEhA0QbgcWxkaOH4zS7MANPOGPpS53U2mTDv4dQ6UxQvxp/cnJffhFYFf48ciWH5gp/EueHT4EIE3GOHf5Q4aIOQZXM8M8ckVdtjs3PNOgx465XBscT1BSFru/M6zUHKHtu1Bt07mq8jRrcy7HFc5A+tLjreeSq41iSMLRGc4oPxpAsxDsGa0gZJmrvWiGHndLMGeHG7wQ4DAYIP+/KRpeHoy1Oq2uiSuWUoEAiITlgsFwBZYVVUXkUsACu3v40CY/XYVMO4hBUEBVW/YOQfv2YlJRz3WGVbTYfbU4NGjWfSLR0XgEjAFMLOMoSdfAXSaEIdCbSItQQrTJ3TiO58VvuM95ZBqjHRtmb+arCTZ1HVaJysHk5SDo+x5N3lqAJ85gLGBxriXOIKU7Y/YnuH7Pc6QnSCJQT3xceF5myAii/pFPW2grPUZojPP6qXun0TM8XSkhUHSDM9YeyRIAnlwyT0lAk672yY9sGuydR8GynbCF1+r5QqSPQIdjI/GbOqJbKo2gwF4mOZ4ZfYs15kHFRzFM5EcQ78cvBTpOj915FHmLWnVZgTlxhZm6jvNGNkay5b52USS/CWnLTL97PIEFXnNCAawj9aNAvaiQ8YUfaexSXZpIwGf2qZlma/SG5FxBT5kU9PDKfcajWsEbKgULFltvGhhjXSYY8hKp53wzzbf0l6ZbfxNewZmiO8spQZopU259cKsQSZ1biZYNrX1tfdbU180yxShLsR/BJYKDn+NM5W5CdYAywNAI7v8FY/U+j6rErBx2Q/w3ThKCpt+4SgtNPgRZ3VjUzPfz6UC49+H76lUO98LyOI3prl1TjQVT+yRqhro0ODDyBq/e/dbVHHDKIbWI3Njs1GCrT0XFERB4Cwl6tFBoO37cc70+y8HSEY2ebxXEoOPSWbeMja+A3jOztgsUx//fuV/u3a9vimO1w/PokDp8GfddV18UeCFFPjGz/93AsryL+i7Lkm49j0dABsmRfl1D8ucqKdR9mWgnDW17NedDGXcPGYhY/QEzrmZE4wW/rFEyo4+jBXXlBnEwAnYwZ8dqA4K6ejhv/YbjUHBjgCeDfg8Qdvp5vjYFjsp927r0W1+tkkHuAsgkVPYQGD+jtPYf5OlZDsoQettph9nQPkWSOT3ZXgfE66YaSbCQWNmxi1XW195PjEdW5WmyqmBUwxej3t4XBlHI6Ns2YiM3vaADCEJOpQVIm1X7FeEXaH2Os4Viu406Kq6c8nXTUTC6L3gzAxSpLXaOIvzJ3IQiRJPcSOdzTaWvmEZruJ6PTt4Z9wSb9wuQIVpGpmYu2LvwGpSgefGDgbQ8cbcZIlqMqEemyVWVRmBRhACzzQDWPFkOtopHe9OvDa5WfsjVk56p4VwWopMuI+OLec33vWJuoTgQeXsuyMNeuB4tCXTBSnlfWpHQ/MDGiDvoOl0d3vzOEBwBVnq9EH/1uSd+jlLT06kTly2HMw1meso5eTD4UdpOHSnxhYwtY9jbk5n3W69IJ4FAInmXdcUDYMq3LegjEyRALnSRe16AJmU+FKCmp7P3wVmb/Bi/72PT4ANOhPjUOYugGgPbqadTuPS443u+f3efOxzdJeDXSff+x0k7wFfBgYJEqV4JaYtIGb67X3kNaAEZGMceZR9BKS1/Apf0l5neLsGupwBvpZx3mm28CBy4ffqR0rhLW8rHyW/AsYN7HK8+H5WjEwts8rnLZ3XeXPW705PCAvP14YuZAYdpdkjw4y1ythJneXYP3j1/QGKP45/3CV7jOsjz5oewHkAYIbKUNLtUm6tf1Z5N/k52sMxVPg+xzWxgo7PRDXRevSWOAlGUrKH3Xg/NkLDWfcIhEB3gz4T3PY52zdP63PtR37kR199OQByzkjOkZUMDDmbXNUKo0GBcJVj5/u/8z//9ztpr78vCryIAt37elED100XBZ5Dgd/7J4byckZ5uS8Ax847HWoaUzuJQ1IJlmEaUIJko7kCQIAhtSqnw84U0zH5m3vQwkSWd5vMUm5gE3Tu2zoib+LBHZHRFzjuXIip9Zq5lzvtEoDJqLAvBN2+hF/o8fPD7j7fp6gMsXIFFW24heQamEF/aEjsuHOYyM44o3wbDJ73J6BPG/ScgAACD4wfjuFa7hswhki+VuJN8P4cecq1yeYUWxt1GeRw4EPykrtm1kLyEUdPvNEaXI2h4E+jZ392zt29RctVTiOY60h7bvRIg07h9KldNb5SoADgRxl+ydh81ZwZX2WtaoCgXR1n05VRRkqA8m7ApuyNedrn1wnDROIFMsqdMj0fAsqUDE+c8SnD8WoB/QTHyXXOkkdCXW2UhE0D4ahnMfEdwZp8nuCsg9fJa42qFyceMs7UZeKX1tS6XPfk+ZyTBBOmOcmejZpELzqGW7ANTT0ClPNIaaX1Ht5P4Eo1tgYs9wGP31OBK604X3PvB/X3ALz47ISoFDzYQXLGE8BfupNyJs4/CpT3oMEOVAX8FcDsdLwjHoefzsDkxHWiwzlwjaFThlTJYo1xB3Pp285rAgrw0sG8/fdOuy6bxVLz6FYfbwHleT1aUlYYgF8qwnwqoztlLUGeni2VvUTQa9hj7lidzHi3ip7R9AMSQDvRKhRe6aZO830c7HWTJ46HgjXaxj9nsfmtdZ5oKbsQ/TfDcQbOPGFBG/aRF3IRPu+1zBG2io5KF4BmLaMcoIysL7a8Yin2AMk5Vusjz5UeGWKA5/H+ZqyXZlABY+YSMtAtx3WNZ3x0RVF2/fbvAaAqQdcxWgLNuF9ZfXTz4yDAD0YbDGDbj1OQepV1gm5nlDNnMyeZIR5r8LmLtbPFsRl9vjArjQABgbJ2vI5v8b//T+OElet1UeA3gAIXUP4NIOLVxOMU+P3/2diJ0EB5Eb4YBmQNkH0BdArQpFMj4yznGJHPaY0mCFGWKwZRmhkWT4Ay62ixs2aMYUBy1qFJUUPDW6nTRk0HP0YfZ0Hbni7Zng7EFkfGhr6f3/w41bYruRANfUQfYBjO1g3mHvR9XMIN0wTWmXC3UR8x4wJYz7XucZDffoGdOjcHmWwItDHf7JiTjc5mYV0li8nAd3ojAmYPveKNlHPmG7f7qxd2korHBmJTfrCRisBzd6LRl5TRz7NTZw8JAbgjsLLzWiu8jmDZhfwETDw03nsXlUwAGCKII8eSzh2fN+dPAV+DBQEmgc4c35MswQ4mMr+S9dtB0VkXzxzWm0C5OfEf2rnWGIdKwSH6yoRymoLeGKVLREun0Al25YcUwdK1MxCzj2UHMJHoAsru602g7OiYdmnW83cHunpm/mS3+UXnsHxRGXWVN+qFv3Wk2Vy7eUp/TXnxmDcmK9uABebQWtFd/dUxTSedf4bQJljA85AxxaGWKyDgaW/HufNhlR1c10MUbQ7eAH/L/ZAI6EKuczZgJ1M836NHDm2F5talQk2SP4+BcwqfCWSyCZXoHLrrPYBPYCNRu+J7+KrNOHRNF1+hDQUb8L90ZfydygGxWAGWRY+1591j3dl8TZv7nGD5PnWNnslHRD7VVfZBgMk2laXxANnIzA5+juwl63lYdeFS/6JTBr++96AYS/EX2k75jq4Lw/BMBtqhT7gUYdxIkCzuyPcwbdMH6hL1C78lYB/grMVXDm7RN1GFWDg9Ib4C63Mm1ozkd8gOi0UOmTrAj7ayj4n0rjO6eCYywyh/R0Z5ZIsBlL8Ya455rB30BbPsyhh/HOuYAZQBnPEEVVZoTrC3ts8stUaPSB7RQntJAJSCbw5KDLrx2QS74iloiSUWKGbnPGAb+B7vqhCivedm/QDwfmf2QgIN0ccP6B7zEmPMOCebIFhXqX/jXzLp+DvHQiWw+Lf+6l+4J+bXbxcFHqZAn6kP33RdeFHgpRT4/f/5X1nWKJfbZyOe7Kwc/AlasnMxtTpAHxWyjAqNDB0DZHLRM323ehj+C0ofDoj/4epkqAKkU/aI3Wilvw2U6ZT4WfgtGcfmWJ05Xct37J48xZjSl9LyOffR+YHjxOFMxx0G5nNfCh6Y5Hcai2MvDsEgToeAzonB8wFN3GrTna/yaF9nTHK4K4BR67N1c5z2AMk9G0NnAzLikq4zgDUHL8fjLKWQ+54DMJ/PFzHhE5wN05Pi6wWXctpX4BwZ7JmWOGq3sjOhxzktjr3eHe/uxO9tdPeygDL51ACHyew0jx09O+jlhwoMrXmoc4ruvJFcCDzJ+V/ni9zidR6lZT7eIhAxSwZ1B8lLb6D/8ir94DHdEujWwD1ekN6mHzNvlmne3sDh3MhvNixy2jE+qlTNITRzT1jt8MovVwb7FKyrQ9Ut8UFdDKi+9ZhdxpbgReMh+ellOr2tFcy6GwVUoytmdlvlt1mnjDnmOiWqMaHX4kmjcb4TwBawvNX3VH1UO2h3zOUE47CxpCoXJhcScFyAMm5j1s/AvQtizZed57PEOjpx7ScATNaXDvCk6OsmDRtVDZIgAAiEc2NMnJltW55R3BOl/luepv0CZE8jjQTdifwQfAO86Zk6gkqATY6AllVRZ8aY8Hcyhzpk6nVdo+Cogu+vfWB97Nnb8Tc2E8y80Ts27xxLzuJDlGaybI0fuJ44VTyed7kXz+CzsO9JgDIAP8GqNsPCpl8Azl9gkyzsjo1AGrrLpIOzv8gAsyIPlNTv2YiQC3ZAt5EN/gSnaGwslsAFAuoozf5AWoEE9mFY/h09CQCO37LnyJy7kvO5+z9sFDe744Zt2vQutIZUYO06MtasFoK/53XJ1BAMCijI8RWOzxoZbh4jhqePbDmOh4Jv9rf+8p9/VJSu6y4K3KXAkzbuot9Fgd9ICvy+E6DcwVs2yapSQDpLjvjbc+rlrdP4BwDAtOT4KWjfrP/VKKiPodih5511S+lVAe/mvNAoBCi7L4wuD4WcjXC6A9Ed7O6sHYAIo61ytH6Yr04v0oN2+sRbeqJThC1GBHJQ1tcOssS6xqOANjtXFUWXJ/HYy4/NuabaTVXO9eILNqCzuvSzPx0gPwU6jjxLRt9HbyRw0EYxM8pxsPcC1seGfOsqcVD5jtrQpzntYZHoLMb3cVTmCTPmDCD2YBCuyXr+B+R3BwKRhbOxKLMhpzDnD/N+phbEVZQAxwnlOODcIemKKpDydZ3ZGPf0Han3Z3aZFFnWTFxfdxvaoRc9r7mMD3ywI0nH1tlv+tKHh3vqkSDzx4P8EQi43RsCsI+jXwaHmUdQmWdd1pnycRYUjjA3cqssk1uxesCGduuRYY/JLHQM2Qe+GTSmD5vWICHOdGV4E9k5BFiafO66pwc80s6etQ/YNlYAACAASURBVH6kvR406ZnaDiQznj4/jvKPMWL+ibC1+RiDGAF8ksU+7kV3g5YGTwohHQH3nlHuwH0B3wHyJ+zcHcQ+FuhSAiCUHQs32VanL1PX9Q2pEvjgJo7gG3ZdHpNXe5LsGfgZiNlgNycPrlZ9GK266EBa6FOmlXPe1hsCWQLCArEIsCejulhDypXmJ9ilJUIeFzQu5ji36k6ABNnTXuUl20CgPI5E0qZvBuWClba+BsDQP/6egeNxBeOcODt7EOjN27H2F2ciD5ohm4vfEVDUzuGjdwM4IkOfc6sFPkEPjDFVDKCy5yLGh1FxfPg/9B3nReseVQLgnV8YoJLRpHfNY9sMCQGawW/mZflPkheNGbYX/UTz2vEhfcVGe9jonAGULN+i/tIGYCm3Rgk4+sX3LHWDnqUD8MWr/+Uv/pnHFNR11UWBJyiw68GLYBcFflMp8I0/4dJrO7TM5vqJM8MqpbkCK1wkBcjSa3ue85zKoUhZtgMnZEY06wxdGgZnk6GUYbCgfOMEujySJpfGQ4aPxpvdkRGOgwSgvDtg/ffdEVsBtAz5Jxi/isI/TvYJJjoyOL8/E7ycLJm3YI4QxEx4FKHa1BnQrCm92+OYjs58TkCQdps1IIqn0psS+fVyQ2YJ/XyAZPJ3MGw9nEa3yD5HpmZPVsdvrg3t/IrDsjhQyzAjRL2TrbvlRD7O4+deyR54TtHZtMPS2zkLyvQ5pqx5APTMQO1BhC7nt/qpQIoIz/tJA/wBJ+qYqU07HSh3mdXU130stfbmYB24denVMyfo2sfeQccqAxYxg/Id0EUGOlDexbRnlPv03mdX8Ana7DQunjj7KqeWPn3pysh0GfBq7CiDAf+aAvpdR+IFPqg1ur78TpCj+pu2cRzRyXrv/ugdcGbyBehzvbgb3gFt5OqMV73v94ICua7r5gpwmIYam+Qj19dmdR5/ZJeazmCDtDZ52UfLdAB0f3YqUI5zLoy0BMFmkayeG/6cuZIgZI6/UlWQISHsh+eZ+tCCXNTxCTALlBQvSjesoPTWXF5sX+Y0aaiS/wm6yUERqc29/G10qrG6M1ijTJka92n37lIbxYKpraXHS+bNR2zkSAjLHzTWxO/W3dFBAyzPaueaW1cKSKryYpF9jgfBJNF6AkNOGe/3AcKrIFvD73bdgNFkCZDstJ7zR8CUwbUGqKnPseP8sHPvxrI1ZlNxZBQy48goI1SAXe8huwi+DxDNo6NU70x7z4oHgknQSZlko2F1RV+M/41xjPOLyVdXIcydyjEWgVodgzh1clgaWXjNqKVkWzQT17o+7fdEjqT/B5fG5drfAbeWwuD9BZRVt02aYZ37soRr3PbXfuk/uSXS1/cXBZ5Fga5znnXjdfFFgZdQ4Pf8vDfzsr+wbMwDI8F1KFKMiljKsaazSCOGLxqIpqOgtTCj6EZA1spZTgo0rdqUEkZZjlBVB8p9Qxo6jT72SUB5KvgCytv6r+54o++LA2FC9SyEwDwy3zIiicifuQLzOzU018QOY4isuM8Bbl5ceXQxUQUyuKYRgFTOytc4JzNe7HSNN9buakJR+GT+9jXjZ3KRIMgMRCirL8cZn6eDtXhCacy20gRYvaVwmJ6SXpaU6Wzlp0TN4w7BGDvThvVbWX9FEOE1UZA+RK6xvu301T25kws6EDsFEuetPutb8hl+ESeUnTrK8XTu0aA2c1NGwZLHa9ZADiL3uE+Bgw5MUor+9K7XcqQyF7UeEQ4c2lRGZtJiddjLrTJoZzYZTbVgyg6EKMvNiyY4HMEsrtv0Zm7d4e+f83vG1vnV11LzGQyu0QXdHGqxi12wbitwyN2OBHn6TGIfsWbSmZ4dVHWAFxCxSmCv0GjjP5PBPNv9gOYRrrCAUE2OsYHmAButkrbAc5+D7Rl9bufrPiVCk/Aw13S+dP3Z50j4jHv2ZRDZ/XYf7tl8o7YLgHOgpuvjuzy3R991epe/DpSrcsRBnT53+v057sj4WLzIc8ybMxnvQvT10PtnY9BQA5S9XrbZMPZje0aXvZV+E6eUPJLgslnQmQHh4cfOy87Pvlmb5Ar2yzad86YJmUxU3IETqdaM44Z+mXMct+dCxlkBA/kTAmztPbRyRc6EyulARKcH+PQdy5uZhU0u/KgXFtnT04tvHJQVF69DhjrgnQPR9XmnDQIQRmk11zRjLMqofhyfUW3DQzGReWUHDW4ZCBBQpstEsiI7i00rJS9oBzx+PY5wChilTII9LVCgZAR6K6LrWQLlWbP/eiBd2ZWs1/YzEoi1zUn7er6COXjkG4xlNIgztOs4KehdrJ8ev0PutLkfBgKfRke6YdMy+XufXv2lP/kzN2Tm+vqiwPMosHvAz7v7uvqiwDMp8Ht+bj1HeZZKSkNiR0Y5CDKQ1Mf8KO3Okmma+fmSbZXqT9RXPtF0sKfTMb4fSrzO6YSprlngh46bseaFBstG9wA4YHwNsKTcewR/JUp3QtZsSMrCp3Ow/n5O3Dim2vBslm+vQFxt3gJmccrGFhnyhOxE5on9vr0N3kt22KUor/jgHqsP+K+yxc35AMdg3MzXRI/1vMm/6YiGn2t30R3svirPxXJjsIgvmCUlL707d3NAKGd0qOBAwNiL54lipwy5wJ0lbUKepkLdVkXATczueO6AuwOBoqm8uINMlSNtWaPU2yGX46rsBUdbGYkpQ6E8wa9DCXN8AcT0O8YLTsuUod35Tas7uEu/dRyXWSIiGwhMUFwbo9FJcvDLMsG1lxtI77Sq5za53UFJ6LPPqbOxLHxo0y403+dFll3s46f40X9U/wVKjmPxxJDTzD8sR20udt14mlFe1GAEv3Vek282HfXmTcD41MgS5qEkx7O6OfxWkAX812ZLlkofHH7XvBT4th63jHcZnrQMkOnyvY3rzp+7HBRvM344+qGL2+lzlPNjA7q7HOzycktO9m7qOvBaWc+p23RlggH3ny96fvHF+7nefAGYlj2WtOolEzn1fPaLIM2bvonMnoH0ruZjXwVcZA+KlwlwRTfFVsRuxL5D3gjcFHxSMKjZQoNgRO0im6LeZB76yVwids5Gu5bhgMvqV3SZfz/sLE9rj7FolNGPoZsCewGIGJCC7hIkQFNskiVqd1YU/2t67hnrOUEJFD1HVBGEgGIy5Fr2oHXHDfxSrwooo8/coAtNGjiDN8zaWwhS7pzjuMi4vrkZRo8mNhuUv9V7HKGI/qE/ohdHXnN60IY5AM31qLY+RyLnRR/eniDHF6/eDdoiqzx9Gl0pGujZCdRrDPoeWXb0Cevn/5uf+8Pky/W6KPC5FGhe3uc2dd1/UeBpCvzu/+gvnh4PJZwDoOwzRWmstIZpcWyhLF32Mw2/FKrdDzmq9BX0HZUtQo9wHITAYj9lcnE9dG0zkNggAhkWZqRgGry77BkwmBu7wMppHImC7k75ESjLggU0zN/1/QmGVT8RycW5vQDK3qSLd2zOSTgyzbG+KaA8LNp0CqaToqtayZ7vyfi7M6kziUPzGFpH2vW0m4Ihf0DBChlbORpFZ4wHBhCblDjDm/K4cvDYU5TjC5Skb3SisL4KGUVWGygfJxpNJ1W0UJZd/FqLt+ka2J+cgK5T1HRTGvbUUypF699LApsGTt8JKljiplLK6SxoN92MgbLtTcYwV+Bp0tG7USEweWQHxlxJECN0wVm1mSDduemy34HFwlzL/8gDlCwGDOxgpGQTNKf7K4cr85FOY81UzUG8+tr+OPo597w7eBb0kptdCHcA3X9PXw9rlA0sH8koUxdAsuzUlRCZRpFHXJWMe3RT5kJYeZZRXo5lCvhtADRTT/7q+K+VPXuSMXMjOnjneW6wh2uxjEHrviPTM2h5czp7rq96pGZK5jjn4GwjUyZdP/vt3hP333Y5o/yNRjEWHhRA/UmloRffNRF5L/Wus/VZJsBAX60erXH2kfbn5vOx35qjDOzZ5mQd5g5O+vzA51kC6/6OY+CiW7ssczkC5kmAVbN5fdjRLx2s7wC990FAVPLA8Z3suC7QLLupS6P7RU9sRrXMO4I46zTb4UVXgv4jg8oKJuhvXGMdj/az0zd2Pz6zzYXSGiMWeaNsuMyX9q4F7Tw3Mj+YNEXGtwQUE0t+isp+BcrmvH5EapttZF8gpGxEQSVs2EYbr2nIzU6pT9B2St91xFOy8xwfSrK9BpjBCK+hnrwWsOYRZQT4alPrklVxpGMfk+WddCH/pak1dbIe2XqNwZaqSJkzpPtXMrm2M5spRT8QwOcGcUxU49ldlqw/fJ/6P36H/Sd4h2x+8eq//mP/1vj2AsqPSOF1zX0KNDftItVFgd98CvyuPza27M85yjGM0ZcwpA0oZyOcMoxx6GgoVcopwyRTi90OWX40FCxWIQECUmE3Zxufs/lTHNk4oWpFDntANYt4aPj5JDl4NNZS9FpvGV9rOgfyTdaNm6bzJGdiLAbic1RaqoYL6OISr7euzFuxR4aDfXF/ct6tCKIx0yjK7T0wVoYO101AszsaifB2YJlxVV8ZRci4m1tiJ2N/cHMLypmr8lb22y8D5KxFRX9T+qx+zpZkRGEQ2ZkGlFGKJQObdetqffIpBjg70CYrm7aY+cEGWVWGPO17uhowsxTk7iQ3wwIIC+STj7pYpajdwURkXI5lOb7qsJyx8J7vCpzwypyjfOC7AWk5Op4b1Y5k5s0I5es4LGciGhPPAj8Ljzmnx3OYKJqO58EBZRAqZeDTeQ5QURW95LzOJneAjA6eN5ZSTYYEh3S03GDO6MxRT5TF6dU84xOsQw4T5Ikxa6fdBIhae5Au67WqVLEsZD5NGTQfpwJZ5NrqiKIeie9ixa6XPvI8P8gdRUOOta8nYPH463IpNDa4zi59DR3J1Rpr7fc9snUKcjpB73IPAU3TJaZU+uxOi2LVBrSe6MFpQKcj8e3+M/mestsvPlDJemYFW2fd41gxxyyrnLKQJ8to3quU2QHALq8o0NXpdsVUi5UB/vgrS4amXm/X8tkKxnEkngdNpPh9jrvagwBTWkqsNPc2vd/HtdCijVU7aR1tFK9vMsu/3W+NybJAPXEEymWjy1CqB7VeW4Sv+UE6OJg09bTssNRuqmwmcJN9jSx36zZH22kaoZ+jtSWmmkJbqmqKbuFn8kZBGlUK+YEFlAWYtebY13t9sUiYcmudj5yQpI4x9IZaGRs2COPad+sCHHlI2dTYp06f68BL4ZkQHEVtCijdnFfZYo7FfW1OlYIW+IckiZSNxkZrMH0+i0bJh8erYI504Z/72d87rrqA8jLvrj9eRIGjtn9RM9dNFwUeo8CP/+x/hR0ppN/sUEaP0im285nvphGCYoVjLY/PFT9sp5w+Kl65egUP0Z7bjCFHT3WGoOBQN2kztyUTo0wdPhsk28xEcSvqSitn1S3jK6d9fhVcJ5ttA8BS4Bl9P6PgraxXBQmY6pTRKcPTRxSHpH2HLiQzuWe+ex+yhrADHlIiNOVQ0RrA6Qxe9MwD2yMppgFbKF60suNjQilbgTblK+UV5419Cx29YnQcXjEuXoEyUkj0w7hmSvIRxoiG+I4U4b81KCAGrlgqbs/apwJBRAF5xjJSy1B3pOMgt7bKYZwgcfZblIjjEAeuaMPu4pgRgOg4db0P8/MMMoE5cprjUGP5w1tkGugcyjnZnfjIxGGdKKP6JFs54L2N9GBf+9tl7FTmQZe+UiEyD/6M3xQimDIo13Lx0cSVOGf+fGt+hc49eMRrnbkNlzG2nuHuei2Z5C7DezBqDWJtstX1xwkbd/Cyt81bWmZ4YirpJwXXoEtVssnqnejKk3tfDpTViY9wysf80A6+53J5/9twleFLc/j57VD2yZQjsCmg3HZ1PwV7d9p4qkd8BncglE70NlCaNPWSvsp36YOUqQwn96bwPM98Lrl1tjdVB12y6rvRD5yLSzvHvuBjdKK+gy7Y1xXnGQWKPacCXvX73BgxG+7FlmsIkjXaSvVA83OhgQEouO3rhG1nYIqznrrqPKPcAx/sF5+B9jSDU76r7O2k/xJgdj9rE7KmE+OPoB+xR9mHIaxc52mvtPIkc+YW5xWg0kC8ztphZ9F9/rh8HflAKqMW/3gPqGigHBsheBn3RHJfthhixHsRcZG+B/1xvBV3AqfP4/ZF+A0or/pKuk+UA1AWV+0HRbRIlNwnencdyCUrn7wuGTJO+zwBMseFjnrfmsgWaby1/Gd/5nePR11AOXJ4vb+cAlMTv7yN686LAg9T4Hf+zJ979emddu6c0EkKPNHGWmcj2ymnWwiJahWOAjLHWV+JH+dulbpJfoyNr4FddZIIQK41yriVcVG7tQ4Ji2xcMoksiNa3qoRXdYlY0TTOgFR9qPplJ0MYuRkIowZey77Z6adzog2HuvHvxOxGtn9fToef08faHbszgErTGZ8gaKLRK8/pYGpps9GVDpvHtQcH+v3JHk5wK3+PZfSgXhw1UbJe+b6MYAOSei5Go6y8DL54kQwyy+LoAUygHB+ZG8AxsxUENh2lDjoWRydrrauHcgyExtP5G9k98n46eZKF9ZkHh9f9jrO6By3SjR4o8XA3SnbpWT9PPokObwYtsZEKQwc+dmMHyrc288JwUD7IM15P7u0bMu3g+ECP7PCLuQ7Hv7g7xZdtkO5yt8pZw70shVe2qgNifN7peQYyMeYO6HsbAco5riT36/mgAf6J15R9bjyT7JAG8tQRWyc4TnrQr4eAsvviacY7A84KLGZCGPzxEVMsNaPgm1pt7A7pvb/VVTnGmusOaUz1eFswD7/g/qawFk1xvxkOx+Pr8Zb9ruBfQoYFGGTeaiwhWedH9/8XoBV+8U4WzEomQU/YFoAbaBEZubp61wVihPsFrev61oCJ7H8gaLS+Ygek+hvgadlqdSv2cwZTtBO+yCcApiAeoZTnXum1LrTuawWSOj3dPeotSojtQOPpavssQw7oZQ4rUDc3CdwFN23MZRuG5ByP9HQP7ElMNMbojXxXNhA8NHhb7NJk3WLEIlOh36Jr0I7nAs5AVgBI9I0dA2l0QgaOCUaVGro2y67JU4BmuCKwxwSrelVAoAnqwkuON20p+CwvBTtqKwCe1uKfiQ4A/AlWiTcC6tB7OjpTgbldO8wg19xfRfdr3JKH+IbIetPCc58Ry8l4/gwDz/Z5JfStqfjNf+93joTyBZQPyuD64tkUiJQ9+8brhosCL6HAv/5Hf/HVp3EWYHNrqf76xgxUtrQU03gWYKLzrJLmOA3ZOEj9UUxaSj3Gpjk2eDLXf9pI4loYKip43ceobe14rO+5sQaAMgBAsiG0WOpmVH0BVhtgNFVglY5DboGBFsiOoyOwIxudV3fO60s+DMZtgHYYFrTRbsw9CSAkg5D7MXqWXcGgYH2RAwLnfqeNYDYEoZNoj4DGcPxDZoMk8vcYYwMFHcR1QCH2jufjPtDGuxPzWztVBabQZ24QFQfWdOK4DZS5GYsgzOvX73itZKXTFH3UxizJhE8jbQkiHzSWlH7D0cI6uGNAw5JkR4WRbuCzeOMm+nROlFGYoKk9a1z0wYZ90pjEUF/crzhsnU7xzPScFYxPaTp+Eguy27weNZJInEVz11RF9FewqTl43Alcjh+r/TgvdO/a50yvWd59FpjArvDoT8rRZ+/lWbKvY8DYuJ20icx5LmOe12ZB4/cOju/RJL+dAmXwAcOL9zs+Qy6qTBa/R5e0eXXGk2VuR0C6Q8vZYc5OX7K6PnXY5M+TvGabWJ6CuaENgrLOM33krrmcHerAAiSmyovqe+DdMoGxIHjibNAjPFivARFeBpTRDraEAgzgkhzr/5t9sA3agzm1lwRkbQuapdogAaI9+BK1rgoIgQrZtanwO1DlnHdfJxAFP2QvscOx8n56laxwSo/vfTLDAXDzN9ki/B9BZzc6Blpd3/Q5gXtwuQA/Oom29t3sszRKvcqc6XqQ42s6XX9nNFOPxReQHm/GsTFPT+CjjiIT+xg6NX1a7Zle+Lvvgt8DZb1yhPS2Dsh8Z5XbeGUH7kmzRps90Mq+yIn4Akc6DV0SOqh52y+DVgQxRQft/jwBM/8QO+aDKRMBlZG1bPTII6P8iq7X/elP9Kz0i/o1dXpjFfvPkQDYeiNHibXa4KuNlX/2vvqZpVb5AQkJt2zea97q3jRgS60vSAMtQ/rmT//4BZSLw9eHz6FAydznNHLde1HgUQr89j/6Xww19u54OQzvsDgw/nHgpnIOmICBx6ZMb2rNaKLCNLBWyNrQKDpa3wtISpeivClYV9tWGBjgydHUaaJAoW5PmZyyIzbPdNodgS8gF+uQ9Z4GL+yOIqefkp02aA3QZBdgEOLoHIxrrARGwTDyuF67DOcV2t3MWtnf4H4wsfTdyWgOSedDgY08F+P9oGfLqZQxLbCO5gnw+nrtMAdMJ0OWks8cKTFHM7M7GqM6WmvGYFBZRqr1VLjm9eu3uorbb/In8ZmASfSb65bVfm1qBb7agY3cECj73MaI0iS2aYgHIvAQJ3zhh3vt7+bGYm6FdBtAGZvSFM20GVki+Z3G4UmcSAUF2gPtNE0aRmbW6oUutwogAErAsRM94pYWKCs5l98z+SGelsOMkk44N5T1+W93hMMTvPcST/wNHvbfC0SAN17bj/nIOI3HH6ef4wKQB/0of57nbX4ene6YQwgwO78EJ3rf5+rO7jBrSQiq7wmGRr9YiU9dosBc5mh/dgckC31K0tEeRdaOqmSpl9BGD3YRkOCrL3tGWX2h4nKjR7BtFTeBf+R6EarV3d3dX/UhENWBi72GPq4viZP2zt7xHYKDnm/7YPeurMJfbd8Fyq2NHhw6BIqkxZc5d3b93gUWE41nsNhVpmmRcc43z7FD9/kTjQMBCSqvOsCVzvJr/MbgjXm89y2XRd72o7oKdHm+TDERSKb+hPqG7p5P9VzPY20jPcjoAQ1xBvN2WzGHMINzXd+lr5xVpYPOqNW/C6VFoSb21Fk4hij9wvtZn+ZzZ7sRRVWQmJebHHbaH3vJCergx9D9OPaIXYxvwZKnMVJvMOnAODa3VD+TDRYh2AVeryVpeFdgpajKAAc3D8R/0fHW0dqwLpVv0elsBS0uz5PPpf4LjuMj1hbLT9I9Got4NfnZN0nM79VD3I9J8uYIlLt+EO7G2JDBduIDz4BNGHT5sz/1uy6gfBS465sXUKBL8wtuv265KPA8CvzYT//JodTkAB9eMO4BKQ2oSdXCmOADHDw4S9Mw1BqoADWqZQGHgAtpcel0nVNoPW4LwjilI/XcORHXohVHR6mT6dioBFQl23G+bfjT93KKBUrymmAe7aMcc/SDmceMpWVLR1vYnEwAsHsDbo/fBSjL6WVvPKMd3y2DL4eIgyqnm5f7vMPd4Tg4fTkKK0CJ9PIDuVYuQIBMin/Goe9gqvMdz6mdnd1H8pr8UuYDf1RWPDRv7Pv0xXAaRpWCgJ7oQ6AMmuBdmK2Io2yy+8VSLzlJWee2iJ6HKf43cGEXN+4ynw2fhgs5tQEYh1BPRYp1ZLPakWKhAx1Iy1oBQFYbANTPLHYy6iKNMh/dFdFu3eJxsWdzWIquvCDOYz7a9eeyBDWiHVAbBI/jXePCVTPOr3EgeDL65o1xdqC8gnNRoQdjiocMiKm9BHzEN2dC4dSBdlhH2edcCMCM8pAN0DJy0cBEB6XuxSIjGqocvDw34BLresPbBFMCZjmeoEz033NuUtv6zNyrSgnTLnLDZ0L2+WH6pGW0PWkjP1rCEanSe8ZQ8398B1olo5zgEHeWjyNrKmhPZTu5dD7Vh+U1OzOF7nANHHKx4Q14Av8Xm7m12TGd5TS4vReqlH6ZM2vrT4h34tkE2N4Fyu2+ow6cWeQAqT3wk+87EOw9pMxYHvqmkgE31kycUeag55dGrUy/OsmgrvVQ5qmYPn5FqT/PEZ+ZXdo0C8jUk3NTzPSzg8S0J8GyLEgZ8vmcBw2kkPz4vqpNJpjV87V51Ap4oFdn+xlTD85lTAm8SSPBBsauqcKsyObB7Lqm2+PePn0KBwX6PD3w0fpv2lkOWM/uonkilpr18itOX0NXvYa+x39sElcHKPtuK5nQUJtPNhDK+31v7MC4RvFoB4S7rhyPyK7XGivsTk5Zn/qvhl2bfykgXVO4yys6V+yINacyLX4JoK+BpjTG7xFhhF239GdneFyTpQC7zpg+jCzSN//IlVE+F7Tr2+dS4MScPLeJ6/qLAo9T4Mf+4H96EyjvDmWZEwOmgGUdE2GgauPP3YGb8ZTzCqWfYyViNRSBnOfM2hFuhp86H1qXJagxyHimXMw4BjSsyE7bQd0zQzF23VgnIyC7AiBsx4lPwphQFj0cf4CD5mCr99M5ZxcxRgJJZ3Rdeho68VnlS8mQc81P0uluM6h2Bw7lSEwXSfRYAG2cE3kJPF9xpKn7+qU46fMcSnRAqTYCZfAupYxurmd3u1v1xQiyKGuJb+PSDJ4CLDHQgQwi6KG13zD6kCv5UAIS4osz8IzQw0kCUB47fvphAXx0ayyIBZT5aAdB3AU9gwRuDoHJz1JsURPBDxb+W6anAzCHw3JmyCOfEfCvdfidlizxjHiySxImbcwVJk+g14RN4of27IiIr9OpDSCi+IBHjDAlAOL+N5nVmaJa0kDaYF+1DSgrgGAZLscYHZljDLADQxDsoFPUSvrdbTE07Ofn0EsOmGQLQNkOXROiJZNahYmcUVPSKRee/fGDx98BkzOTp34ENGQOcR5bvrUR0fjP1RMagxxHPJHlnVY5kmv1ZHJQdMeXxIvMWJMx/JAjUUQD3Z9X10FFsAS13L8CRhtQVlOiCddkSmRMI/fT92wPPHbCd+kYN/R51Wak0AEsTX6o76BZz+Vvj0nPple/0sKO+T2g3IHRASh7zksuEh7aCL526fQvzSnz0nCBvGX/TNe6U3TpkIL3mjVtmgsEZ+zk1dq32B6CFPOtL5HJI6UrR1sObmDPAenFTDNQ3QAAIABJREFUOeeiF3TcIkRZ8px5N4EeqnzMW8gq+WfZ5+VaBsPdnr26VPVeFnLqs9gVTQLOVD7L8jEV9KS3aeFpUwGCSG9KjaPHYQMKSGYejOZrx30/I/qJc4Y0kXHQ3wrmZ0OrPHu+q79TPN0G5oRp8wpHTEUHkJ2gGQI0uq+rQuo326fwHqc/6HbLp5gp2cpnMVMybMUieqY/GguXVdHVgryIR7h87qYemYCgTFun2D9sseZs9HHxFDvfo5QN5YNNbtiCZRYbc3Is5H+4LnJnyU8PVlHrd100rvvFP/yvXRnlOSOuT59Bgczhz2jiuvWiwOMU+G1/4D8culEZvMOLim6uQ+1HEtRaoaGFcT4gVScVuJRrXAJln4YrJFxrUCVQFD9CO47KHqkN6+c4IHYGu+Mi2zO++UgzIAOK5+r8qfE/gRuVOzmrVuNR1H4CaVyKdbUBjB25juvsSCIMHB9AA8R1c6xjc0isylU/+E+0i1NLGqEEltmbcTE2aUKJGZ2bCQJUL2qj1ZiSMloeFQSw5PuyGzWNIJ43gJk2kEInnU0tmiTTjMh1HA89RM4FaKnvw88eIYcDU1l9GFU7b2grx2rRHMOvGw3pfFKNTw9Uu7j2NTOUjRcsJcO/8YxR5vUBZzWjP/a/Sjm6STU3rjfvQZNsRgba8PhhOxy8V901abnlGJ0Hbg5Hh8l9s3MgsEDKeAiS6tBj3YVc92seyBGt8vaUG/teFcW5XXAIMh95inPhwZIfFDZNmBxP5cI/Pod9sqOFc3jlP7sB73otx89X0rkhcTTuQb+PKDEkoEdjBtgMgOS+8cS37wS2OQ7LDpqhvLx+9VXKD8dnZOrFcmfarRtwnTIQAsyZh/oegQbwPJw24+2A49r3qEiA/IMug5AfU2pqumFTQbZJfgtA0eGDjNDXD/gB7yUT4qoHlXvGj2/ARzNLDrfpTLlOYAaDUDtxdtG3rHnlIF2FIb2GMUlvSE7UvQ7J7DKz5L4DMt1jBzuOKEcInqtm4uOgIaskrGBrna4kiJSEcuCmea7s0Pjzq2WYMp++rnyoAZs4Ogoo14SYU7+b0Vbq7XePTnUX60gnSzLeKSulj6jvBABeYzd9y/N8wu1PZ6A7wRK+e94vckHSHMcZQfoCx8BlHCVUrd8tayewYp3bbB73h+Df2TXauoRn48Z+bkJZoNZ9o7B2fk5eEBgndW77mgBgkxDPIe0DQmBYa3A5sXhp7svRkCo/loxyszzaE7cav8DzRkDQL4y3sUq/sc5MAmtaKmCpC/UM6ad6TuyuRJwVYuiqPITMqi7p0pXaudpjGu/MvsMujPaxvKfOaQ7/OQZdn98wXm5eSfaFV5hn0nU115dxSqmQrxY5xTL1hcqmof+V1V4CQrZR9C9aoGWR+Ogr6oIpDwSxzDBPWzWDtupTUcmKDyB5bNm6+ASR3zwzfND3/H9SPq9f+MnffgHlhUHXHy+lwCpZL23luu+iwIMU+Bf/zX9/qDM5btMqSVHCgcduujFM+T0ATTtPf3z1wccZ7MqYEUyCEGfW2Kz/jgWkwfV5gjasdBtpKGTJBRb6NTF6iPwOsDV+fzcAp3Q63r3/so2ktXYBGFzIEmeO2OVwjCLDUcez12fRaMII0wAaRNMoG8bwu2FUiczkpASEawMkATi6tHZ063cC5hwFAeA8gIDHPiG4mbk4G3IS5Jj4M7Ojox8DjNPI0pmWQxMQh+vLEWRf5lrlABcGQRhnUCQ7wKOCHuM7HWMC2ZBzQJq6ZJp88HpuVRCoLYF3XDv6RbABb125C90PvuDUbTlocLwAmEk5BcklNbD7BPnJ9DrwohHbORIQYgaTToJoktJ5yEii9uxbUBOeYCek3jcnL4Aa3damUQzzm17TMY7jPaIjBm2UbF2vWSW6cFTawz27jJajC1nmz7pWd9JDE+Bh1ngCwtcDaFKm7dDLwVKMgnLNsWBSTbiOFlHmnvXkdPhIBvdsfEZQA2XzPWiChvF3gmYKmIkmkU009JGOnLJgAd6aO0FqmYtxqpwx6w4bSYD6EZXw07XmPEGj0lflfEM+rF/wXGF7AWjI3fshYyxvRLDGTjrPiDcvtOO+AioUBdJOZF8DbJ7T9kOznwKeDS5U9yNPQdukBAJOmbty5fmAbK6F/qFv6ope/pxcH6tRAg43sMHSeO9yrvlerVinOoDGhdtxjPMgvzd/eXZCtKzF35yUjUBbE/yzt9PGUoE/z9uDvmttdWCVzw4RUPq5qeODQPkMpN07li/d0NyhEMyedZng3vRHwB+9lTncs6cWY7KAy4doLT1Hx+eUtSaTyNKQ4qX0hiM4jgCOZVQEwpESE9+2lGLkeduDBWffk3Ue6zLvN7709mYQUUGgup9iEpulPuDV12Kv67Jxg65ZQCJtnfRYfY/xMPgWOwdwL9uSeVMBOdqh44Z5cy5SedSkC8s7w9UWxtNsBfVLoy0ZO67bgTLbNkBFpdq47gPL4tv8bLpNQNlUAA/J2+Mki1jyJ/+u5RUAxdoHpNRQye+qf/aTMKQz8TzYeNA0lUbiq/yC8Z+rz6SfFBw5e/3iH/pXLqB8gzbX18+jQOnU5912XX1R4GUU+Oe/8e/SFEm7bu9U9DZWzUcI8KHBssMbpRlHQZFcObLaLNFlnuP6BfQarCnsOw2jtO2xX3Sm6lo42iq9fovMLPEqfjdwgOHEyMY7wSPHYKhB39FRaxpYPAvORXcacREMniLICRDwb1IM/z9BAe8mdksWBO369/Fw5ukYFJ//6f5pYAQy5IsttpPsFY9Cmpn5mN1GHwhM3Mh0HmA0Rd8C7KZTd+4I/V0GnXvjAAQoAzQlah7QwhFxJzKBkU+vB1SA8zICEslcNkuNzhgLqqyd/h5ogWzkaF8ruyAzBoLjT51pSY56FMhaa72snAPtSMoxks/aPGoe94LrJLMBWTV2gw4FRPQIArO367rCgNxOV2Y2eIMCQkE3cSDn7s5y8FKup75YhvnloBfmirOkATg6U1cOks471dwSjNWzkf0k2EdgYnxGFR1ekAdlDuA4gm/D0S5ghD4rAvFplBh+GnOE49LuV6apQS5LIbXrdcA2zubU/MKu4coIkwvmLWa6ypBxj+bWCpSnUpHzuv6+zn87zFhGgJbQD8/C0EQ4FLMype5wLDXnSCuC4QFRB1BmuWt4jTF4UtV342+uDIxaFDk5hsgXXXWrCLJfYsO+IbNdgRJNcNNT9NNmRZqPejewYVBF/FbADPyEXCEyBOEY38H5Hu8dHO7Ao3rrfqzgUI/UmC2z1ZfcaV3T9H6RoOvlBF0qKjCveupT6HUvo3xrHKItWGpaMXt4BKm9D7cAorQ4eD0DmWd9v/V7svYL2Do0IF4XyKd+0bwgOB59R6DMVnN8j4wygh3o2Phl6NGc0zuz9/zRNs9H8VEHR7QiX/NZZ8erddmIHKWvGXP+DuDcf18BteWKQGv+Q1/nEUTqZgfrO3A/gnODMwPl5Ug5UjGT0Dq4gLICa7RRzbjeGlvx2ZUgOyurn2jVFTadbrLbBsP2B/aMsmwqAuTDN2kgtp4VMwK7Nw0+6ZWj7SD/1JtcgnOU3U5PBp3t+8zv4xNNOVnHqrmFjbiQGZ9nRK98KztHwJ8g8HEG/cIfvIDyUzrx+v0xChzM8mO3XVddFHgZBf7ZH/9JW9Vy845/959kAqbR8TpJgkAof1tplvbFi6Q9t6NqoGg/3kZdjiRBjqO1Z6Np9oKAR16EsjH96I0FHLJUWJsw4RWDFmCjSL0caO2QrGwWR+gshRw5OSRyxhDzn1nrAp4uA47DVs8iYAdoGM/HWT95gh11FteyJFnGc1kDF43Q3iuSC+NoXpBFBpIcQcCgwUmnSV9vvDg+ja99jbmynAJDcPDxL0C5gH6BXWXfP30xgBf6QEdBdC/nFhaeYCrAVoED0ryVpec5aIAY0I4xb/e9dHKdWSZMo8NuACdPtJ6tsfq54LTbZbYfnXRJIr+nKI4y1rfIYMoxSKBFAYMJDnWsh4IplH9HOOqYH2Y7LHu6oK7TsVWWrwg9nod+BhS3ySLg1iekMoOhDdeiI6jjtiJTX389jufibQKsWdOb0m2WPXvnasI2A+5kssI/lDPiRbljNh1t+ngtlpZidJpznHfWCzNAEGcXWSCEzxQ4yIg6kG7Q09e5zBB9wzoHDlp90XyVAkqQKTvJqi+a06lSIQ2wzlChBN+rSgYAUFZUKIagIcZxZRvD6QzPhDZNk8xsskD3wpltoA6d0zpLVw8UwDQFqqpFMj+PisPYxNsqN2bly5xf1ZH24dyBnrpi7gh27iyfg0NGc8YQkGnCvAGIDwfPenHyHYZiGoMmc430+f17PyowG7uCIogToFyZRGTYDdrIFvIhubrwOMGTxToVmLsJlClBmt8VeLtFBpM5/af0luFEtlPWRrLvfrFx6R/tz20Vk/tIegsodX83GrMjVarcaBEb1UFpgl6ZwwJnDqIZkHUQFrrou9hT2bMOoPua49qozjxZ2xDouw2c1a76JPsvnmrCUe/g/oBY6CNnVjmvSWHoHX3/6aPBvFrh7/uJF3Nmd5ubMnbpYPkO0H00UJYFy4XtULgRvQygrCdKcvorMwpBUGk5vUKXCky6gqfb8nmd6LIfpdXb6TzqgF/K1cE66illlM941dtbBtH++DM/+S9fGeVbxLm+fxYFouGeddN18UWBl1Lgt/6OP3D71vhuTTni4lmuKw+XzrAd4qzNlMECoEIk0+/IoqAtOig2MjZsE4jY6Nl4LAaqQE+MsZ6RHgjnOINrsCPnBVkkfU8DBUCTtbIxjXBEYAyyPpiAQNORZszOLh17lNg5Wk2jKLRziOzG0VBpucDV2wG8YmwEHJEhsqkff6J4TyWvLTvS/Z7ypw0AXfaU8RCkErAFtBigkm8GOQejHTA5+gHwgHO1CYZBAT3wa54bCVCq48CSGUCmUiCQkjH+KUP16c3IjDGtOYGqAK/XERMI4hZleZmN5meBcryjDF1GXECngAMehaCFaUo6gw4YO5zl9Ak0cEme2iURRpv0llR5UH1CewmJiE7O9YxrtTaLPujoZ7IyR3raoaGfpLblLKr/BM6gSJNNDJnOku8xosubqS/6lnNNYIFMI6itscTxKjBlDMvjkDjnxhFwjCR4ttacVmm8+jmzvkpbK2iD3+ECco6ShAqU1AwB/7CUAaWEAJeUEXSLUSgdvcMycchPHH7cHcdL2ReAABeeWu7IBjmIBpTsA3nMB/BHvgF42dXkT/xS15DzBFFyZpnBSZwNRPF8wZVYn4iKBi8VDRkmDgHNQRePQ7ohfcDyCzBUmXXNbznN5FH9Dbl0YMWBC7Wg0cZxrmoK/5K3XPHGSx3iuNYzyfI5744ONLokmmtTorjk80H37m9XmS+SmzmGrcNnf8oHbwGwZ90t/hKvYw+DMYaxV4U2uVozWqVHPX/SFVE7WtLfdn61Pt+nhTL+rAzJrm5h5WRYcZUygb609crCI5ZpZPCavU2Qh/KLeYg1s7afCRJXNYKDPjMCsdFi0/voXgdQ+zjP5KnL0i5XJeuYo6hOydp8zwWShTpx6AQcu+fPB/CFeUj5lP3gm2U6ADp/nwF9/YalO7qx+yuxJ3iXLQPgju7Tc6Yta3o1ysZ6UH2H/rISoo3C82IPDX1Bc4JNyTrep/7SEi9VB8XeoD35E7EJb+k/QGaOwYrw6DQgBttn/4DzQANb/Y+NrmdAWRHDocWpKs0M37fzQRQ8f/3pf+e3XUD5HoGu3x6mQGbdwzdcF14U+BwK/DP/wr9x8/as5akdkFvqJ0473G6sTayYKEGAHVQrZpsf+YsGEHRSvKaxG7/deMb/qiyo24xC1zucC6+VpcGyG9TAStagJRvMuwKW7bxwU6fFojkLbOdLQMGGr8AQRqfsEM+DduS/xskHZQOsAf4GYF+AMkDHuMamUdkmllZyWNP/jB/a32klAwRgiOVakx/ySpZnHYHddG7pOBjIvX4zso9Ym06rrjFna26W1SLoUDBJQI05XJZyayQfR7YJ5dcElq38mmuDy2irHQUz4GCITnIQsAsn1mvLEeZo4lDiCaA3HMaUXqP0V5CK/CBLcb2fpf46sOLSZlwUQMUyYWcbBHDkhGt9s1xqXKxNzvAEl/qj1X5OD0GX5H9hILKu4xtmqzMv/HwCTNNFfTLdI8fVkiEUeSXgR/eKY7WwaNCFOujXECiP/vKA43OgjEdp3bkcPlYUBAF6HbTkAJdYhp2RWzZ348AFlBlEgUx60ydVJaCJmZlQICYdjtCDdvP7zLls1Kaghfnp+SqM34Iy4DwdYMPnrMnm2LSvgWgGGA9Zx1IBEBIFsKgimBNNHE07eDTm1wTsBZQJ4h1QCChhX8WPrK0Ef7HpVgCxxprXBMrJURXcsaddGWXqnT7m6QT/5gNl6wSvXxQLNVceemUuc74sInv39n28vBNtGIQ4HLa1GPqmfwEhmLvW6Zjb4z+eMN3LR6NDMqfb3FJH82AFlc42beoDFFATn7SOXNUdUPsMcHp/jNjGHSivBmHKTOZtArj3iNgDK7juYHNPbu62o566Ae8CzgzATCBcmfsWAEgbZ2AZv8GGlb4xvUK3Hazn+/09tO7jnb6G5g3YMYG6wHUHndw4M8FWd3oH9vi6Xxf7kZ32qz0D5ikPAsrSLl0LxBuQbddiE9syf955cAqUq20FHconsf7cx3EIfDTZVjAmMj5lZudJ5PpM/v7Uv/0vXUD53sS8fnuYArEZD99wXXhR4HMo8E/+1qG8bryi9LoSPkR/N8dwB6ndIEZR71HgGK8dyPXvu6JfnmEjo00zOjCERy4gRMd0RLADlLJuuPeHWd0Ao6w1pYFGG3JVZ39WIAAvjdc5A8cscQAawRWy3iqvjtOQZ9NM0sHUPThrk8562igX3dkPO27oTwUk6pp51JEyq7hI7Rc441c2vM14dr6yvwTDAq1xOPBEZNvwG005nUsBfWzB1TdR+4BVxiOdKfA7fWj2Bf1l0lhl0OJTSqKJpPhsZLZxITdc4n1yF8SL8eQB5tFeSq+TUVZZt5znbNYkoIL/AyCe45dMwGERf0omxjPgGmQnz362NOeFjyVTusNQZnxmTgtyiKAJABhBrBwfymeBZAxbgQLuUixPef5OIogmzPoU0MN40Rz6i2vm5jaSIdFp7IHGl47U5khMt8lPgVllKdZglaSLQYGiwQh+JKtgR4vBFF0pWUOGhhvUkLl2AMcPxL8khGYrggbjb+2n1QGxsrtss30fF5E0BPB2NheuNHemtnwERGjTvdG2MyDqruYoMn885sqZ5AUoUw4NsDkNZ9uqHIl51uY2lUoWqbfXBI0r6AHRwT703mvbF+c3rjPaD5huTTeAmTXKJKnl6t7cTiudHnvpdQcV4sPUqesAAxCRbYI8gr/9iiDKDlLzWddlpDii7eikI9upKp2cK1sBmWzc5Hms43FShquW3Sm/u18OWpSuc8YRXR9bYJW8TrCd8Yjvic8Y66ZR2wjoboFdd6uIMfXntCH9HHLZGGUnGaypwInGQdZClzLQpF3jUdUwM8mnAnj4ct2lf4KnM9ovXMt8tw6OruDM7dUT1hmU77Zx1z7+0tlm1X40lCORlI8zf4O3NdDdddfuM0yZV1v93y1/I+2vBJzhnA6si06hjW6m+KmKRvqaQUNsqkXbjsAopoz2k6BNogWS/aa63OY5m6X+7Hplgt+lyq8kM7MArStwwfns+RP9fkaTOfbMJVQAKoA6lxTJyJC/GOdNXaHWLqD82Dy9rnqaAhdQfppG1xW/gRT4J/7pf+7J1pZopBVjjN8tMItGd4DWS1ZvGbdu2LoD39ta29WUeYPST9qQONraLEcgTUBZzhTisyifFcAqkIWKyTqSg5ZtOoB23tW0gJFsg3eutQMPw5c1kB2Ey8EDwPzi1duRJQ1t9GyDPRgZ07aD2nv06HyJsQpoUJ7k6ECjvX1Dl/0ZIBrHYRAbXsvByW69Bn4GSaEF2we4Ay2IlwI+mfwtwKsjwfRPmxU5IAFnkUGHwaVRpg5C10ZW5QA7qwugZj7iOdhcKueIhoavYdzpdIyHGwiTjwYWOCbz68GXuZO7rguPCHJczt/lLvIrWs71ppKLKYtaGqBNzujkEHza2bFjgXJ8RR589jTgpIEHx0WHHiXBkhGt41a5Z5wr3P4xWAUg0R6cmoGDmKUH0/mcpc8BypLvzJkOviBNXLdMGRX9ZqGrAxOUF/QLvREgFBhPZYbuF6+3oJaBiM7qJIMslnLU+P8AjgbvFm7y1r+yY3G6Katt/pdzO5rl2j4/f0c/Uy/JJZ342IPhvELQzeXGpoWwzQoEM6/mu51JEkYBsUmkDDd6ByWhPpqGNGwUYRBstMUAjOSh5qipEbAo+k89wBtETEwKg8OTnm5Obwc7fCbkAX3g6XbHTOoR4Oiu/so1WvBQU7IuWYCp0elcMjODf71vCR725+vJKqvPEUPcEZzPVACSARfNlAo6kFQnLJ00BSlFRwaBDHatWto4ZhA3X54Fp46l8KErGKiOCGCL5uHxyuvbMrjbi4D1ff2xxq12OI8w19vf+g3jnhLfbRaDipq27Otu6xf7bYWyyAs0C6OB0x0WvdBWqtf0OTzqYC80TvVP/417MRgwd/3W+bEAau/bcCa3vG7fzMtdFvWk8yUvkq/MO7kUChUhOMJKNM8PjopipXkOgC1miJbdpurvqdsnHzy/2S52/p/3nflzYsMq+1O+pKcS2PKAOH/6PFp1uvV7I9x/eWWUuxhdnz+DAlMzfEYj160XBR6lwD/6j/9TC6BdjISN4/5dN2owikj8zfVAcmACxvayqw4gZeRWBb4bvG5kV/AZAGZQg11BCQrsPNpbKcBUZb2tBMnGJ87VWGFIR2qOT8Z5XTNk0EEDKGMgYDiejSxsA1mzv9o5OaXBAejsGzcUGcWecIBINx1/02kYOuV9pxmBh/01+2wHo9qNYJyF3VHAYLljNR2+lOGKptrZeJaQz/a0Xpl/C1qo//SgcY9KDJcxg6JYB821riqTFvOUTS6wyaw2fAsB59BFNBdQC+gi8GHZ+gTmXH9pRyX9ojzZ06WDETDuMu7IAp5b5dAbUO4OwaTllLtyBCmP6A+CI8oqJwvP/toppxOvlCz5pj44WBGQg6E1NEGH34GIePNsG3SxM0jxpkwZeHu+TUfRDhyBzgTQXS40RTS3sJU2R0FeOSPMUYUPKZ1XlQAuyxFGoCXzJjcctq5TAjRY8ojnu9wdGVZtFJf8uCTOlNMHY4okODnF2GdrRM8tHQc29U+cf503rX6Gfp02nBcpvY7cS4CV6XPntXu2nPpsejYBibtaGSXObPIfJaskMh5jpFjyZkc7mShmlFNZkGAee22UQnqTVXde649n/Dm/WZuhvR4ycbPk2Dd2WnZAks+RMeOEm30tGUHlBeTIAQICM6IICitlvh81lAYPejP9Gzci4HR6LF9D60VL6w89EnzGvMbDx1mz3MthtWkWpCaE6CduNpwijwSKz9eMZ2AKYkmXTT6nKkT0nMsadkLuGeXM80XWIT08v77NF0sU6csJ5nm3yJbmAKXY/Aiw0rfbXPN8ZJ+bXsg8xBg1rkkr8lVo2fTrIzw+I/Mt4zvzbaYM6nnpJ95x/1ObYHW/R3wWicQxVfJkHXPZL5XSiF7g+biSu55jzlumOUy0gf/zJonK2OoakYX/73amvjoDrFoTPoFw2ahGwiNQNr/tVCx7Q1gmUjkQGosG59nlCyh3eb0+fw4FYvc/p43r3osCD1PgH/pH/rFyOqhg7YTEqHwcRjO7K+Y3qc84vQPkDZCKaL1rKZXJYdYLHq3fbVz733Qz7FDDAnQnKgarlLfv7wpeQNNTxt7gwcn39wF53VkqI0nnGQZIhovZATrMMHIpWxXgo38DTxbgzXZK5aYAf+N7AHYbsWQbswEWsE3KhWfZ8ABRo6G3yI6yJHWAx/EcZA9Rs5XSX4JYEaXARo2FtlT066s8dyE4c1gXsGxARKBMoxryYqzJGvr4EYI8Zco7TVkqDbAvUy6APGiCjbnwTmlgVlCuhJ6vLLUyXCpXphOKjKnLdMP3lb8uWSb/BJTxT9eCVsi6NacC9HH5GuUbPMOGYRiLdw6V4+YXfVk7J35GOTt2buEIVbmlHYQ8n040AyEoIUebODYL/y83lNc5w4w2OB8yljYftBbbQQP3LxlwfMulx5RHPGSsvyVAm3CJY/Oc1SZoAlCexSVjCx/dP/XTvDB9X+Pscm6WY1BggP81dkSHg8cqAaYapRMoy/Jvy6m3Q6gj2pCdlIM9d1QPKIiukdMIkAweKmvlUeE+PMagReuik5+ROFGeXNrOTFpz3sVtNIzqAX08A3Tyz5WhUcm2ZlsH0qTqEnTgF36EKxf4lQIhVdLtjKG4opJM4mUEhbIWXJSSvDLThOBaAlR6RJ6f/gcczV/Xa/br8Xee13873E80AELhILdjH/q93XHfZWyn3f6cfUzklHW6uqBnp+wzgc7c13d6PqUFC0YGjSHL4Ynn506bYxCBvSHHWCYPHtZ6fGfUPJ9LLtL/FsEouYLcIk7Ssotz/J5GbxWQkUxTQakPmGIM8mrjwaLRLYKi15atlT+w46q4uPcq/VLXqR+0MeyO7WBrxD21HfMPfkwPlEmI5Xegb9mFO+/qd4yE9cvkhNROW1fcA18dNIcn+3v60oFy71//HN9o1Rcz66/KdNkjkEblztK/4jN8B+gv0S06MgCby2YcBKvgn2kbe7HqGxF0ldWhqwmUxyMqkH9c7nBLbgTOp7jdEo19V/XM1dD8T12bed2dU9ePj1Mg+ufxO64rLwp8BgXe/pZ/uO7ejQF+gIItRy/R3IroQoNS+0fDq60grDLkNhZQ4AbOtebUBoK+hv5vcVJlDFppUcpn+ZgYZoEhRputxauU1kYjQLkr7xWUDHPlg1M6ccbVAAAgAElEQVTl5MuYyccVYA5QVnkp7BpDAjJM6DgyoNy4SmANYJj/nF1Fxvn9+/dsB9+/xr+RbcT7W2ajx2du7sX8Rts0S4aP/KhsYYdCdsRhQPH4ZnRFI2QZYuhMTxjsrPUTqjSd4f7D6VN0XUBGY8w64gDBlK3TaXcJuX5DVlwgmkXCyDqNXZcBCsgHGOty8NDhZKqVuS6gCxfCoCUOUwfMcIYoRwackMMAZXKNuxevmV45cgqCcNjj/3T0tvgmcKvx4jtsKqOxG8xb7rpzKV9ZVQO9f3QMKQfv6tiX9FdJWWXa0SdvXaNn09PTvNImcepn+pTPAsByvAgSOVSdQY2Sc8d8SBOsA+VZ5gzqCIjhmYCMbM8iVPMSNNXAJU+Yt28t2wbjlEc65doJnLT1Oa61MRvbxwp2AFw4fQ0A2wPjCDzvecaxZV1irEAF/g/jYTCEc0//uZMDnzg4wP6i33iggLVANJpgyobBLHbFJYmkq3WYaKK2j/pQwYhPI3PIYITnjTo2A1iFIakep06SQwuSqraEfBOR+ZcAl0rq8b20QK7rlS5STF+Ex56faOkAOCg1ksP+OrsuwCnXhw9noIubXjFINLKolr/77WtezbXEa2D0FrDr/eR84fzQeEo+wS3bj93ZfwQ06hroqjmXMpZ9Db90DTL/2TDR6f8ETfh+pPceeFmYYbCuNfEOoDSedr5yqkKO/AzyTIqMwaihsR4Gymf8Ih0h2wZUSz+f+oNz1PqCc22VuXu3L/I4+sA9BDCq+BZ1s2QIr+icVXYy+T2f1IpoRj7v83q1jfuc79VX8gfWdtKX8EjvmYfjD1YtO4BLPS9eiY8Oa1vf8y/3r+beuFahRIPrwRcFARQMmHMv47a+oD0w/dnnVIg9zpM5B6Q21ecjW0Ozvu5+9a30zCuj/NQEun5/lAKxmI9ef113UeCzKPD6/T/I+29FTAvQwDTDeaemhFI2OIbHyc2q5ARPe2YnlvYqv1lJQ4FH6xZgslGJHm9N2dadjzP2QZ4wjRK9chskOp9xJOjQSePLwKTUFZcDxMnIwNlXKRz+yajhJcMUBx2/2aUeF9D1ZemvHh0QhEwxgBIbGWD43Sj1BRjAutS3b9/z/c278XmsXSawAy0HYMb1KV8Pf/D+8cNw0uvc3jVzUE6hnchu1HsbZVzjcPpZNODeJIbQjSw0EOU7xquMsEqpvd6a98nRlAPr3+x8ivxzPDGipBfbNFBmBl2ZSIAJZg25QdoEoALnau/jB6ybtdMM8EPa6TcC69GWe1XOtWRJQDkAmQ4yMlPMKmvzMWEWZWiS8T4z/vTbiVA9dj+b31Fu0KaPuarfJFBcv+zsJuWu8YOf2Ue0o8kg0KznZIySTNORJXnK5AhYIvOooA+zTZBpAkSBQblZAmScpna66azh+7wDVIMPpDGen3O01WfOF5Tse/5LBhxYsCyK1/Tu6HTpSBbv/NucT2b4CyhHCaDfAswo2QfNuM0VeaxxcGd0Awgm2EWVel/+8nzWXC8K0smH3APWk452rNNuVAmCJwDLdd65VaIS3OoXeYTPcJL9kK5juatvB9vVW89Ozj2NIoGEjIHt4D+0EU422vd5vwR0NNTldQYezuT85FbxA0fAmdDRk7i2b8S1r4E9gpXbGdD0b4Ih6XOCQ6p70EFTJKWhAhWPZVU1VSCHWvJy7749uMAMJ5/DVsgnrCvnjLS+03p4/b0veQlNVSkBGcb2f9qRPSX8uaZnw/v5udlgSacAoDJjBC7Yp8yAyblOywJillXyiIE3ELKB3N0Ou7lTOjWg7HCcTHF7HXulHw9A2To+EzS86W3dB8qQwa+KF0sfpCDBpcOz+3OSUU7/ul46G3/mXV0PmcA+AiCp0DPlVWcnaw5L5yrgyKoi65CiyeAJjofCK3zv/bkVYCrZanKXc+WnXtuYE4W5fc2YrQuEzoByL+mP7J/R509f5yhvlL3+fCkFbojqS5u77rsocJ8Cr9/8yE2QvBgnOmLdzDVXlPWW7e/SpkEczTAFhciE+b6Tdu1o2gvRINLu0pdY8tEW+vFJwEAWZ3WV1/6jvebhESDG4zI4yZBp7u1A8J60a1QsM6Y+xtAR0KFP6I82nYIjgh2Ok1F+824AZQBpg2dmnN9+KbBG0GhgYoMK4/rhA0rS5IzJcJuGdHg8BO8KzI1G/KUMtS6XwQRuVx+X9cOIWBMcauMzOuq+Rhkd0YaA2ZlEOdZzB2ru3I0jeJhl9RgKXBv00iUTTQSqZlZZz8QGbXh8HDiDryodw7gRqYfzgY3SkM1H9lpjIqDDGkpulOKIPj3WQA87JaGbvwevVOkmJ0plqBiPQKjWhzWHWh46rwmILaBRbao0H6Qj5SqAMFoa/eWyBbaAsnuMXcGIPE9ZXv0n4E3PW7wDp1yGiO+5g3aAJt0xVDRAVpLN03sFgDjPRG+MeQcmfCYugVy0MeYZpBTawPILntAmedl3luf6cfCBFNBLjqVGxe8tR3E4PQwJNQDEcObfvEVlglo4ABsit5b6YOWCn8WgAUCVQBShsPvDcaN7ZKUc2NNX6bhUXPi6poKQ5dWc0rzMmme0V6Bq/M7joc6AcnScN3AjndhXZb6K7hiDHW864A0Y9nLQp8DfLdD61H2dPrfA5SpLazYver2D+jOaL20ATHDHZwVN+BvlEzSfMt3b3MHhAVhQLQKsnGeUI6d78GDSh5IoCc6a2pJNTdMOAm/SiiEP1RBUILMRZAfp+amPD0FFHPGG4N4ZUM5Yeml9p0dErwp+OI7ZiQCiW4BfVVjW3ZHb85mUaWnKrTQSUJ/LI9Y+arLdCuZ0OvV5YC1AXnXZjpsxaaOM7Q6K8/v8fu6yvvO3ADNFU3pg6jR/Bpdji7LEy7IoPaGKpwDsjLlcsJjzTVUtfaEukk4OoRXM1M3Sf/dfkuxVDu7dcW++/cIf+rHreKgn6H39/BgFIpePXX1ddVHgsykwsp31CsCM+kxuJoixXFwanPJC6WQzVfX/4ssZPPah9zNgdh8DTZ/7i2t85Etu75cvbSZGHlqd3bCTAYaKaEXvAHUE0QaqBDjIIo+f3gEob9lXA5hkSnL2Zze+03HA2lEdBRGjugDqZviS9c4O4AE4AopyBJRB3jK6zrjhd5aQ8/d8BvB/8+oDSn3HcLFJGY4RAujF929G5hxnSaNdYYpkcee7nJkByxjFNkQkTZzt5fMN0OA043sCZe0srhJouZ3O9ZLWJLmBJkud6QXK0QZI5bpW15gFLLEUmJ4j6CBeF1CrbKGAIX9FcylDL7CrUn09i3uuq/oAYwNQpnNr5whgv+iN6yAjok3A7QTiWNsmuSeYRnAF53S7pL4kdPyWcj0BjJThdYczY9vGaE9S2Vb1O5mc7hTxGB+C8dlm+pl3jBc0ThYwDhj75D6r7T6H40TP/QJIC/JBTmBANucDp1rmWvMi8Qyx2v+ccTQS2Deq2WdwARzSg/WUi8NN53b8h5UXVB3+u+IoVDfWN+NNsiYnWmjE3PJa1wL1HkJKcrkGFZKE+7xzcwfKceRvbdykbsy+S2ZngOTJNb0mzJOgqT3nXknmI0A58yHHRGUMO1DOXgH4Pv17EiiT8pr/JUtboGRvIzRbgwm2ge3eDopx7U2AaVoh0HbrqKxdHuffAF6Zc+DtCKRSd1vg243p787zfI8RUC21cFabQUsXTgG/AzeQTVY7UHevr07LXRarH2jHfJEtlP7K+yM8PaPXvC+Bb/E++vwsGLGD4L3P+xrlLpsyLZrj4X2Ab8XbYQe3fWHmZpOi3oevnBlnULmpjBu07XMq/U/1A3QXbNXs923J0likniow1SMn928tPRO+/tIf+R0XUH6CZtfPj1EgFvOxq6+rLgp8NgXgtmdH5o50exaLEG08aZpQAB2V58JpVHkZX/HOe1P9+97fW9e+dEyL4+mH+ughOal7J/uD5PzydWMWZo1uNxopzaXjzFtFo5kVEOVyRJCekQBEexCzt+M3ZjDl7BfAwC92smUE+YXqV+1SsM1y4rP2qfFkoWmjRacZHRtYRgC78fwAe7atUlw5FQKsWV+tTZhyrvG4bwBiHFWE1YtZi4012G/ftex5zhiG9AEcjUDBG65thneh0vc3zMLj0VjPrevUBwDjGPHRY67vRgBCG4ZhzTfo8X4A6Hc829egFDgPgJgZ2OQ2MZDxv7GZzyfcq4GKjyAFM9QgHp5Nxhig4fkOaPh6Al8+Cmuj8QQHQgL+nCnmMU8EtgLYXLcWvIRxms5ZJpDydEqYM550vPlcDorvAhQJJjDUscpyE7dyGpOhJ/DsQBdjFR3YPR/7RMc14NJeFNfCGZxGshaQ7Iy3luuJRplqzEKpfp7PV3dEF8q85ZN9w3dMvnumVUPu4/iNG5v5ewHjyWvukz7+5kZ5BrJ+4AS2zFbODO0EBKb9uF/jyFrmObEku6Pvw/HVhmrjv4ZXODS8JFjkfwWxvCcA6FIbVEUGmalT1YGCAbhoBMMQYMl3G/itUlrydGbxqwumYvTKDqK6ugiQ6N/lPnIjz7BcpJ8d+EwwAlEpSiy07u1PUqk8v4MZatfsfO05oUXnmAgr7x4BVQWUEeg5qSjghmqWz33cS7+y5jQi2AxJaJG29rFCJEAWwHX2OdUQk1Qn5JEtqTFyWmEplJY6nfGt878CN/4ye0fkiMGzR58C5C7X0AM+9/1ZQNmAle2Dt9CZ1kmrU5GgjvTA3p+5A7ugtl63iXhrPGffd70QGU9gKb/1+SD1hbk65il0U8ms9SDm//hO1SWy6yVfbS59/PCVvQrrrYOO0ijnXiRTh6U/XNLFeWPLV3pB/sqt1x4ouCtT9lGo+0eD+5FU3/ypf/UCyjcpff3wHAp0F+I5913XXhR4EQUGfPHGGRE9vauocwWXRxiNzIg3+7pn0NcbZz9v6+cXjeX8JjnV+1j0XbLDBvsPPFWGQoBib9PxXpudaX4Ev1TmJHgm2rYiVPdRTiec7ZlVFGFjQCsyvYDkfXwonQ7/aCoLcLCxAAwiiVQCdF7D4TQSPTgbAfrK1QrE6d7QBhlzgFeBQVyCNdn4h4znALOj1Jy04v+0LhnZYK5zdjk3s9z4zrTgWu4BpAG8K6sZ0DXaZGCBG6ThXX37crT3hiWVoqvKmZWlpWOCPjMwYZ7gM0FngBiMvbKoIpvGSKeXPPn06t0on0eWXEBXWefQgTyve8QHjUdruxkgwN88KkuglMcWkfZpB04zgLfAP2VD0QNnZlEqrrXab3HdWA8vZ1HCnABXlYxbliRmbIT9TpsMsbjPzMLT22NvyRsFCgK+BHq1wZZL3JuDXvRy9pyyK6pzHNPBx2cHIOwgVoYe/RX+GS8tBdCO1t5HwDNLc0n7UXPU48954qoDfAhsQAI8XXiUlj+T43RAJdYJXCST1cesJJHGkZ14s1SC9Mu6VFxRyx9EVwEiAOkAgfEFAwXY7jjAx2Wd4IPvlxOMjZrIQM05LEuAA25gXxy30x0eo699zWtXu93B79kntaV1kX0taAcQtYM5g6arrTAbzLjMn+gxzyPL4gE8UqgEeBMoYesld7XQRbusUzzx/woQdjD7JFDG/Vh//8Cu16HJDhYqIMByeb1ynF0CIaVyLV6RsaIz5WL8w9TPEuHIKYMj0kuTX6AhZCKbDOJv0AsyAsk37apH88OBJuxw/i/Z4OhF8S4vbmLmwMUBTKafjpurz+urPxu/1BrrVMFQL1uaHFjs2eRkldFwP8qx+ueMqQJLXi8OncGHtcnNIZ90MPwjBRs/rfNLsVoHoBoIMrqPk/KL7zlnAZQ193tgCgzH/MLRTfpt/V12BnN9yrXu13nx0UFrpcIE3D34Jf2q8d8NdtzgF+7JPA1VMGZWKhnwa6uy+AGSqfg9uPbKKJ9MxuurF1HAqvFF9143XRR4AQXgfMKgRPTyDkPpzGQ5QV1FrkbnyQf/UCS7j+HJHm1jlov9w3ntQQg8la46jSANjAGJAJSMH5wtrEHLi0aULIlRD382p/UWWRag3EeeAELrU7kCve171DLAdDaXJhOdZfkYvBw9g+Njttggmc7R+A0bno1NzpIxxdpbAFJsesbrx3Xvxu/IPCCzjSw2fge4Zml3O/N5oSXaQWYSD8e9BM9wbLMBmQBrMrd0ZJDdlmdmMAywFRDv0nM6j+JFfx7AnXgHMKk5haw2H8oSdIx//DOYTEkxACmzWByrAKqCEuq7zsQ0gCYp1SaP4WI2xjyMQ8mMpVAFN6kxPzUOlctzN19nYMNZrmd04IE+GulqmiUIMPqOnd0/xHkzKggdGIgYff/IjAqa8/1xo3i9wZOdK64VR4/hoLGMHpdoEzHsno0AiDKBOvdbQQSNDy+dSy1QnCPfkG7Go3gUW3aOpTMr8mY3+/Ws1vy46kfJDBuXo2xwZyEg+DXmb5Mk7vSmRxGsGM9X8MahBD7A89tOetZXSzyRHcp5t6Cr2yZQUvAqjn6yVeLDdMYJoCVM7OMKgpWRrA2r2u/T2R/6iABglnIr0IeLPYdCfzr8GlPmQ9HMwQAGLdQR0ZNd09GDtZwANPGxWJQZkl/Zfe7EbTBdTj2F1kGp1m5jSgEAa1rN/+rKHJs25vKv4bd6iU6rusro0N9ofrtPGY/4bLJbN1RAALKQZ5NmCu5oacD4gWBcsi16gsB6F1AGFZBVxlyY46hL8XXRwWDL/YuNwXKZ0llBcF2+03/zx4wqnvFZXh/b6WzWsss92JDnTjp5rnE8x3FUmxKxlQ5hB0mlH8eJWvZwKkyXWbZ3T7LnCiGG9QwECzNnyjceTWa25jwoLZVANEtsyhyXlVGAaQJlyWoAMHtrXVryyA1F3Y5lG0ut6h7r4MhY5n6Wo1CFE6DrWWFrAjDhywxoUGuM/0M1jsF/dcZySP3kc6BL6em3/vrmT18Z5aPAXd+8hAKxxi+597rnosAPnwLdf/xhP73r4lr0c1TQ97tlJ5vmwA7MM8aRp8X1ffzW7jTjMwIWeCFo0ccgAlcmk4bQSU47QrPX0zlWW7g34f1mt+TbV3D8dp9x/2rs4hTeHyfNsWGQXIIenT+Mj46JjnKioXaG8ouRHaVTwCQwSmbHNeOIImaJUcrNjDNAcQAystbvCJwJgke29/Uo947jPTctEzC3h8W2+WyCaGSsTTk74SAzR4N+4hpkbv2eqgCWk/KcaDlAeD4A+UDwpAVbZEn7ADc8Qmk498yO42v1pTYiA71GexyffxOAFnieQAMZerShfZoBxAXoFSjAS8fpKJugkt0hER9VGsxjyBBYwBFl6JvLHXGNXHQ4jeOakc2HwHwY932BqgClzUsmEZhANvujnbT8Jv+9yQ9jPMo8s5/4H8STAQhdV7v7GgijjY/Mhqi0fIQt6B0n48zKBJciStoNKvhsBaRqvvhvnq1tgAHZQkc4Wm7vqkCEipoFtLX22oCJjrPoyh43QKcMqFrTMVmaaMbsEnu07U285LC6CbQDJxi3csrPdaYcF78XT/gE9Idbh8/x6nkGa+wdRqFNwPDSGGbGidnBbD5GQKrMc2WrxmfIYJWXqhm1jLbGf2PjedIHMqFxSUbxWefESs+k3wTK2f/ASug15BH3KOrHV3ZcnzgB/Sa31SY/CBxym7nEdD3O9DSg/nyH5DwtDr/72kS2BwFCh+qkqKrOoB+jE1xGkDij1bgkJVraujBDpfhG9kXLwr4SJ4tYeD5pRKk1yOVnbmw4YDIyzag28P4FNcqTQEGgY4H3cTHqfdjbzUh0WuyZ4dinAmGngaLIoHRZZDJMVRu+BoEjV6thvuqEApMbNIHckewOJhj8FZ9Jt8ZIy61ZUhZ2D/JoDotjDC3uNEsDqxAc/sp92Rizz0HpJPBThoZy5WeRuw5EpNFe3h2aBdgWDX1Pvo/cM5uNGcJhrdUWXS7UvymUul96FvOV9S8OAqVtBRVmhdEn8vw2gX7pAspPSM3186MUiB149PrruosCFwX+v0SBJ2dwLogR39+7wcrA6C4ZmMSe2eGV22g3oExr+7tXBfywCIX+BigHcglAdFA/+y0ayLHxPxh1ZDNnukHABGcyM3sKLwk0EVhG+fJbn0n9Gmc2A6i+H5nm92OzOvt8WeP8NcDhADJcZ2rQx3WrAOPDTfx6PAObZMHJYabV/co67GSttfuuQCM2cWK21aAPfQJ4JIj9YvQHXAKY4LFXKNX+ODDZ+H6kOwYcYdrjzfhb1dUC0ADa3KBM1JFTYjngBc7k8rm8RMdhYXMz7miOLhGAKNMsVApACBw2HCiAYIJc9Ef7FHAdMPk0S6FZWj6uRca475CuzLJK5JXFVnleD+qU84vuoUzUQCCVEjw7tgFlZFeYxR5jSHabffKznFi3MysZkEOnAILkQhRLcjwOM/kFoIuqDANiLXoWuGOhJm+HfAUoeAMyXqWEHrLYAZwZq+Q34gqqKOOtTbjMwggi29J8JqBEVpy/aY4ESAcwlXNv4MnCDAcl6NJX+wLJKMkFhub0AR1qN+Z0UADg69pErjpeU3I62slqmabx+GtIuNeRpXwXiWWzyMqN4BCz7+KV1gGb2OghiVqDkKwn80xZ1COUpbcOUVOiGTZ6IgXPgID0JII5B9BT/XW/jthwG9HZnxMoc36V8AkaB5wUsLQODH2jW3Q+dzY4tBxhvkF+ODKNl3w3fSROhuHmOzLJ3DBv9qQ6XX1gxnju2uyJM+WXwgN+eXo1OgXI3gLKfG7W4m5AtQDWCRlXUDtGyL0hXEIeaQmpTQvFJ/BlbMcUPFoRy2o2xzrjXgUaboHILVjwgEDoksqEq5JH8xCyCJnAH7Edso8ckn/P55Q0PwSUl/Y1D/IsTK8PQ692Wcw4+saOfWp3XuEa6SvdRZIbSGuukto21RhpIkUrtX7xp67NvB6Wn+vCuxSI+r/IdFHgosD/Hynw5AxWlqu8PGaS8zcG7OzjVvYegBSjyozg0s4EpNhGq3nPjYp4zvnryW4/mxdosRvM7giXmXY/937J8LLkl77n+MzUm8BEtUtQZNDM9cgjm8wjolRGjPJtHrdEbxplpPoswCnnXtkcZTiYKQQ/sGaRwBHr8RKgUBmqNicTuFTJNDYg87FfXlMNx0HX+jzsVzhHW+PgGakBsdyt20ADWHlk0NnHOuIqG3T9P+y9+8ul27Lf1Xv1da19Tm6KQRD8KSKoENTcNRDM5RjB5HhJchJDzomKiGAEwR9MxOyAQhC8gOBvJuZfNGfvvbrf7mV9vpcxxjP77V7dvc7eIThnr3e9853zecYzRo0aVfWtqlGDqHQB5VHsK5Fj7Wc3wlaatvY06xk+9kY0UIEcLG2FatQdFWxj/zhgPHQwAG96t6PHHF/GEVwkETpF3QXDXCHcgB5HxcOc8V0DfEUvMORl0AZ8h9YmgVMST6CMAeboPseL+V6nThPx7jM3GN8A2detgnPTjlJ5RRvT3tEns9HKt14FmMwHODJajM2bHLwylDavaK33j9sqTAbEY86Bx4CyO6Jnr6g2f9IsETF9lbWg/jJHjrb684af4c+w1OrjdYGeRxV5fzPj8ho8DWbzv2HVjjj5b+7hOLrbSJQMcPXGDqWeFb0cJNrH6vW/9ooazyyQUPBQkrRf/Hb7SDc7htj6kB528vQ9c0BaPrT5qhXAj/Gd/f5QRPlj4O2k1W10clN7A2U5wQJ6um+0bRTsPB7VQ16Yf2nBtJl2cQCEborezT+0xXJ9Ir/gg14T5lZEOZx75Qr/dYLDRW/JjjgaFmIqCKqzZIOlVtE/ecpODPrDui6vnj1or+y8OPuy5t/Lyo4xOfbiGMg4Ie8FpCPSysEnqLWA8kO0VvM+3TnbWFHlFNWy0y/9e4yAn/CZ5k+OIWfAbHApAjma3DPu5bgoUN7r1J9520HYahWxO+sStIiX+CayaINuj1vZRPq+z+G9OYnfLjSWky5E4+u8WWZ2r7UdhScP2EllB9fq7A2d/tEdKH8C59wv+RQKVGt9yrX3a+4UuFPgnxoKbIP0qoKr5mUqWOVL4fNn/5YVpc9a5IvIW5LD9n2GAfn8fJ6V5GrfqvNCudurfyfIuvbT6mlXQ8Xtn30qqO5nGDq9BHrc7qPHSmRIcSwQTVZE18BV3817GSw0JfAoOJChFQDzjIBnKXkXifJNNgZMVhuSiqgOkCX9WhHdAbeke2MkAqILFgCOpDQLpLbgzjLWbA22krdmnj3ZRK8DxHmoCpPxmzFlz7Xmv+BdYzIo9j5mxsHf3UPtcXt/8DhP4ixwVfE6BwD+bke07OcCTk5xN+AfIAxJ6ZMKrqnTSvEkkg/gJ6VbabUrVTJpwQLmMaLTvtMoT+PM89JqzYxHwHH+EVfyXmoi8rrI/U+Enbm2YWralLUVsZVzhGHZ+lPaN1E3GZREuF34TmVo1AUcCvCQDV0fIea14qJitDM/2VCrdhdLMcY8L46YtcdR/NR1XQhoR0NMWI9JdAKYx7mRx+kiOXCacmrQ1NdeXTV+HbmSQS0ehmahg0hvo1lAOUBigbgCC67h2gAIU4e/6Z/bneQLrZW1atURTVKMbfj3EaAgwzoizqywsMwG8si7VBkPADiGvG/SGDfAUA8K+vL+Fhxe2vnEP04QsunO2CwrNqr1t++lxx79KsDcgI07zId1RIiocQDIUYK8wWEEHycNVg9S0NJbKQBmTr0Or27GuCHdY5kf5gUd7ZSrTyC8xhw59h7YrFOKvqag3SeSVpd5qZmW4jPxrOl7DsPONMvixcPcDx+EnyuHOw+3jo7HgHKvVV94fubww06SD48u8H76h3uxTuxbnRtHWx54cdogfg4dLbkgh5fB8ALerHFlhnjO1Ab/zW+c6VJ/QycKabqYIlk17GmmPXTC0HD+fpg9FO/mbxeNlPdSa8rOwPCh1pnHfHWQmCcLnJdA7LrI7P0/99Trz1kO92s/QoGtle9kulPgToHPokAXzwdsg/fauqqtWgbRkJ/aiAgnKu8AACAASURBVLTroVk/2ONzafM+AO9iAtjAVINCdTGu+fuBz4nUuFiTlN6qfH2OPEZblRSKUi1mH5S6mvTFZdZvw+izCP49F/c5BUkfv9ygwdZ1nQfLXAuRT2J3voSSQHDzvwLl0C2R0kZ4hVWWUW/j3hWIC6ZoM4YBV07TKuY1/9aeWIFSAJnnR/uVk3rsz+chAFXtGwZMe3+tn0ybGyAoHXoucREyR24Nnh2xNfBvVDkp5gHKbbfFu0jj1vg44op7Jp3bRWnsXPEJTE6T1nPTroG3C3qpcnWAtfvqceIMgL4AZVK69aykwBcoG6zamNO+NkVNAj61ljJPAqShdww/vq3h9XaMNjIJcA50Hywp4jhdXIQtZmdAv1qCpuIdOxZsDvo5fKdr8kwzS6y9GKJuw/3XPMlpoF7pPy3vFT3u7XyRZ0RWCIwFyNBLpfWLc8vT4Q++4zkYtGrGD+mxSTJ26W++d6RZndD6cDXdRBvVxQqgrg+D1A04yQTwXHRYMrYB0LQTedLrz79x/pxnwNogLgiedkll9wQaZPmXiLTBiNdU7zVwtlRaNCZ6mgwFjWIBYwz73dYpbDdd35fkt0D0YxHlx6O8mjrPX/ryGNgWN8oxBB1SlfzmvrMq8ZLdR5viObGA95JCwKeqij6RPq4zlUQtVf3XZ/MvQEaZL8rY4A4DswVW9jDWu3Mc6z3th6/sPPITXeDPoLr71y/Ake8cDvc9cgxqJEu7bEIeA8maMX3NPiY2689AkBM14BWEl8giR9X8pMDWeYScIuvcHwfJpwLl9u0ck4B4deziw0cI+ZGPKv+mVFdmLtF6ulh6aT12P/+ms9ZmZZPoHjmSz+1I8X1cVoBdPmu0mXXjWgE4cX1eM/R595bMH+6rHPQcrHbU7l7nkl5se9BIjvWu93aciveS3u1OwdCZMM/Mk3/4P/zV+/FQn8dG96s/QIHKwzuB7hS4U+AXTIHDVIta+kU+sBFTaXO0paNTy0KwsSTlp+jEjk6q2ir7KvlOobyYMTGq3GsU2emD7li2EWnjpXcbUvjlTz/k+f4yqhig7DbP/tyKufbxsJ7WjPCZIyVX469GNkaaTUmnArMn2H+zF1mgFQMwnnHvKUaR71Ercqh9kih+013GElFSGZ8DEXWOMNWvDXwNYLEn+DyVnJXmLKit+V3FyeSldxGyd3qGU9eIOLM9+fnzVzIIKV5mbO+IbSPJBrOOPjilGoOUZzJWO05anEwRaZ4d/vF7SDQNT1RB6d0B5gLzimyT5mxDnari3lfdMeII8GeqPk10YtpgHI0+0E+e8bYR5QAebz0NmGQ+hAIClMUCE/2S0WdDvKypMRKND0Rw+rwj8OJS6BOjXIAT54Tun7/I+owB6o+4wsDXYA3jcQzwgIJ3fB/2Ix3y7YxLYIQnCVzbUDVYh0UcJXeUq416SsQ3QtxZhxr7Xj3eT2+j35a/AazuTVsYrDLS+S725gbKe7W6L27GtDvX0AksbQAbOMBDSWdVVNzAVn0K+Fi/jXbFY60CLvN9rnOU2hFqFV8TyM24NCxHvZyZkfbTno1xf9/X6v+tQE7f3o2TcANnZJblQXq4ntFnnWnO12fsuei7trv7fMqg6/UfBMqRc0QPT4B+3n0Lts/narsF2RKirefI53/vuTM4MlBu1FAF3+pUDDnfKu3aQOr2tWl4O66CJO7h2aQLW4amE/r7sfEX5fo7ZzMA8ZvY8SFqXiS++A8nsNeYVo8YUxRYYxGvhw7m+3RPn3cd6JblJDxp+P7sn2vjSm+vUy+w05FycRJkfsp31/l2NHbQozp3sPtacwa7POOQf17RGsQ6vzs63/PX9dWpUS6Mxtv06Tqy7JhyZXz7pRJ1juPp5PnqFadhc2SVo9Q6IWF+U7vjpMOSYeik8O65vaM6ORJKnf2Hf+cOlB/jwftnn0+BU+N9/t33O+4U+EwKfNgs+HhDW5x/5gN/CZd/6pi2qfaL7FR7Y4BLpE9KSwBOKvYAeqNXg4P8jY0FGcxJwRNoViR5GwanAbSizNKoGdeqhMvfnjlMEhskNlr7t+Fzz5/8Mrr0CdbQMXpidJ0Gsg2CRNAfeVQpZxPxMKzzlwEpBpoLUMmIUZTPoBKQJJC1QIJp6kDaNtj9Fnrgffe9BkJDGxXHCfoCv0EporYBjUyFDNMA8pgteWbBFDcSXx5jGEAMYOJZAGOlbwNEYQkiyEyPI4+AVoFZosCTlr2cAOEbrlEF8ANIC2QTnc74iQDbiJqbKHgGUNZRWoBx2s9xUrE8iWr33GanmZN+ndTvp1NFXHvAiTDbqcC5rRQrIwjb1GsDmWlQhm8khWha4AQ45X2ONYkRbhZoyvlRhZt57r7rGPCu5l0niN8LbIRNatDuAmjHwkoKs2ZYXTUPKYZni9usSUp5+uP2Dfx9feKZ6buLcRnQO5ZmE1+feaGbd3p9U2r1BLftqD80c3RJgBu63Qi0Bbrg77Uf+HrRkgkBrTzf2zYsA/T9PMKV2d9ffJ2rRtbcf8uMC6gcQ5wCU51nGf5Z1/A489FIV6O6TSH1eg2IcKiwAusKylp0LHT0Rd2Hy3q2g0JTFvTU8bceAJ+viurHcE/A+tj3j4ily0cFpYanDwvgPgaobvu210NB6JADXCVV8fh8VhKyflQJWuLTTC+WEZNqiheQ9HcGY527DmLJ48yFHSm7TTOu5+ls5xY0L1Uz1z6V06Vy/RHmSn/a9JVW7uOqphwHziJ61oTAZeZ7jS1E8BqDDOmzOHe/Tlr0U91De3VEh48+xjMf5Q3Nz6zkrDMVjkQ2yJliPj3nY9PA68crzY6H83WuwXMO9LnW0pmerdWqz+WAP9buqf8kmZLpJBIKHGedr73/OADNRyujBAfiseVhF4gLAx59Z1T/8L+/A+WP8sz9y0+mQOXgJ99wv/BOgV8kBSqmN0yJHr0R3yeQ+bL+/HDW/9wWzus/995PG2OiyDXuUYBj8AcuiJA2rdnLasumQWZ7s3WBlGaCoD5zsUC5Co5IRD6zNYOxkxGtFGwMJaeudguuweAoVgGHea+OYZzHYA0Y+NhYb+m2+cUjc4vlmXJRjIH08UwBO5/VMmfvmwtus+rYJpEBhuGJaazoi4CAU+kauTIGsWGhfVU8FFuQvZfcL6MJwIk5nnNJAwB2KrSf6f1csnyWfVnQbgAk88tAWmFgA2KMIKpcyy4jdZNIpvKwuZpn+2geOtECYgbxyTRQJHLOkqaarwCTjR0BA4qNMdcYrQLdHN1ENsLTJ89nP/WzOTLrKaB3ALPOoK5zgN8C2TtKTYRae68B9c9e+lznaePpRKe7N1OHUoXVbYQm9Vqgz3O9eF64DF6zIagiY0pbjeMGqmquXIQs5nCi6x6zF4Vpu46/grasnzCQ9yobGHY+u96cNq/Z8FZjAYEsGUWBcJBw41m0LM/K5Z7szK0WjjMLxO8FKpp/sgi8D7r84AhMI6Nd46u5vAkvB/w4qjz/w14VSMChAA+HedfIMxwBDAPuKyALz0q+aGmInDvd2s89gabv9+AMbvdWDfCQijc1SyOyx310kaCVur0M9R0hrsGuOQoPJfy1nqOVRR8aYodv5qOWD+BGVo/AU/iiAOcW0J3y5fb9ci4cXzwGqs77CpTtdMRrZpAmPjjAae8pYH+/X6yJRxOWH+2yHE0FsHk7CR2au8fGvGWwOvYecN73OAUe0O/5jgx/ZCwnvcqTVlm0QWQacgSkZmGWNgWGkr/ZHrFoqWf53s1zGUHktOswBFTnupKkDpidhVStFFLqQpHK0in3N/uln93cteahtPoYL3kmrKP8KK9Zf7r5tPy/rtJclodMtOpHPTft9dm6/9A9Xbt8b6cVP44MW++djq7+7dZu+VXXai5nUwFJVW4gIJrlaQC+io1V+Moh6Cdr/iI7/sHf/mv31OvvY5r7959Ega6kT7r4ftGdAj+UAp8q9D/6HJTpMtg+dOWpqk9xf/veovUUsxHjNypCov34rErhMygSQ2M/zeZ6AZ6f0OjQFvjnk90DmUnHlR2DjXcb/gVqtvmI8AFQV5VifT87mkh3itWOYuoZmz4WxAYtYFnpUNoHO0qMv6fisF6AAO1du1HzSvU1wCjQ3ka0FWDPnaXYEVNAFeO+Pp1PHBH8Tmm4Od9XNKLAjD3eez4/PFf0fgPhmulXTtgxC0CPC+HYrMt7gbyksUZZa+5i9DmFNPv+8jm0FAAbOj59/kz7k99NISzt75o2HIl19ErJn2FBA++YRDXYA+gUSeNe1knBbICWwI48AeE74VwX5Oo+6BOcu6jVfKciW65Yzfdk5jNW7Wfjt7jSe4q155Ypncjw8+fPnzx/+WKA7gBmIsUC542yY6B5r7Ta0vnUfj/EmPcvBa6fP3shsC3OF4Dby9B74gwaCwW1NuZ/7pv/EHeSOlpeFRaCB52yqD3KMhgN+F2wLNFWeFjGIZ977zZzLkO3+5XFEULluq6RIqdG4xCg2Jp2lbrzrLVE5g28IhW0ZCwVuqJcSIj5tgtHSw3wWyCnfrg/jgjDJ+pIUtrtKAlK13tVIFdXWCOAADtLXDgLWrnNFW2mudknruJPKSzW1XGJ0MWIvhzb1TTrGM2VMZIvHozlXuh+yiF30dGyp8y1ok+dO8+to1cBIPyd9M13794Mn25je1VZxpFVB0jWvT0ATvsskCLc6urt8hasZ9hhFeN8GeumxucAZd9xfZ3g4UPnKLfarxxrclg93oZY/ux3aLNka+b98UiiRc1aasxN5kHsEV3h6KHnbgHp0kEz++gow5+muYSJIsKi4PG7AHuD5x2ZLOhy2rX8VMicAqbKxILSSzrxtVcdS51YcvhxPzLWg128qfciih1nC7zPh8jtvs41YSe0h7ZX9cEvWe3a24uj69jLW57aQP/g9cxD+9G1YqegedEmR4oRihbIHfp65Q23gVhB8pip9f+Saomt0EIyyhcZPJtOWsvhM748gbIuDz9uW8CfLTkeufj2DYB4807b1NoGhM+6hG0yvWsu2mVk1z/4O3/9DpQfXX/3Dz+XAtHOn3vb/fo7Bb6UAl/Kcr3PhtX+qSo/f599+9j3ywyIWjiUfSXw7TAj6P3828rI57NO2OXPl4GygL4P54hpLWPRKs4vm+aFxf67ENmlsqR65qeWUvqPEZcU2OcDPN6iOPNMR4lKvxiBikzE4MmTSdFVf1FIcu8aNEsRTvqjgVyN+oxPz8l7vlO3ph1VvbxVmkvzJkpHm0f6XAxuk7sx3sfm0qm/yfRaBpsMGLzPSfU2rQ7Nu6i833TGbo27PnXf7Whd4mwCE3ynSCgpyzEYdsvmXc0due4c88RbWiAsAwhlPrVHGVp1vMznhkyuJo2h0HzJWIUr3btcswu1aA6PgclQEwts69p7juNYwSCWEyVpu9nPyGS60JbPTDawDogH2NYwFTDnnOTp94Dj589fCCgTWTbIdLVsG0cuTkYquIAkgHmi3vDed/PZsxdf+3mKRtNtgKiBnVYCETFlI9jpUwAB+TX/XC6Qw23MovncKe+mlY/k8h5rRZTyY+cE8zn9jlEswxM4nAi0eqFIMO2HXqKbI8MCrZpZOxuaCtxVK+NXzz2Xstedf3BKhNPSfweVTQfLIO+LbwV0PjLoHl4hi6CR7xxBls6qv2fFXmeWMC/0F4J5XD6eisWPgc2+cUcx7aTxSNrfS8QvvTujUrfL4gKwe31B6Sl/NVQDFznAJHuYZM+hI6vXgmKKbrH3ERkd2dOjqdgPKTolK0ZRLA3Z4HfJCdahQAAXd5xEzhi/51sgK5H0W5BcUPCIqPngR7dRtlsaGXzAG/SrcuLa3Olk5H0B9wLN0gHQb34jj3i/9Mm1rfe+Ec03TVYUlk+jG9XnBZ4yTbcjXnTlRqohV+9dpW/pYUdRMnLodnigINfylP2xlrWm2wFkD736HvF5NMfmqd+QJcXv0paH6zUpPhBRqs/Dm/OVaw0YyNUZJG4Kj5xbAtoHy5RdYAvnZs81F6UX313pUr44+cXLhP7JFRY57q0I3pdu2ixddMyX1yl0M39pZZ0eyXT47M/pyLk4dSTbDc6bNWW5u3lEvKLrtl0gSafxajm7H7qs6d0ei2i6stp8zz6yytfw7H/0P/7mHSi/x+z3D76EAl05X3Lv/Z47Bb6AAjfu789qIWpbxYo+51U234rClpJELirBCiTK1V9cFZM1B5dHoctYtdFYMNO7pHBsyi/F7btqcDmaw/6h8zl7MfZqK/ul2FZrq8cHEbgHo0foICDGoMdnRGJQOyFTR9ikyunDeMFVUEdRLStZF/2q4RzoPp8/VZTp9BjzKKMwUTG5iV8pOhDghaLzxtr57wqYRXL/z+AwypMP+pxYtKYDxjL9jMWNInchqqaWxuggDQ9buMoZs+ESWV6zcTGfvGu0rooabrd8xnzYYeAfgIV5+ulETxdQfs/QPxR/+IsnCcgEyOLNf3j7Wm0VuMrQUNTf82pDOYYg4xOgOddUo4/lU5FNr5pIe1/0Bjkirxws8PgGa4CwGomKeifC/Xyi3/CaUqOP5+vaQbVEyokOv3wBUH755MWkUbP/mDWmbFlAcypuUxXb6d7zQ+SZOZ7PnpF6zT7niSh/9cx7Q3uMkvbeFTgfBu259mocrqgX/JfCMpMSkXWR6DFHe0UkuGKz+/dsQPoGrgGkqlLt+VgF1ASc6qBqYTyIDj2oEL6BVQ1IVyx32r7TCa90h37ei+6omdnG4Nzcx+rhmV4vzIcLc/laRZz10mK2DBANvbb1mSdehrUiy1m3O0o4YxFQnu9mLiSztGQT5YuMMzijSf7n56w9hF666jdnFNPB8vdtyvLtamv35eMArGuSJEz22CR9si6gASysaxwh9vgrDwZO6fztvX3EeMEGutbA7IN3yM19xtFXehtQzDgGYKo4YQFUexPw/Og4eErWbh2H7wPhfect8O4qZh3AE67W7Pk8X33GLZDp/mnLYv7H7Gfbgkb48ZfYz6TSq1HALavLx+a5j7fYlWonx3uDSFdO54seHXBn+vEYO0QjVNYzb+/74Hy4Cclgb8lw3+tgVZQ3kWVnJIhsukdZNO3DfOcq8tfCdu3zrfPiAoDVZjbzRL+dTofyyG0bN5NueQZ/Rb9oDjQ4z5z5RItXGpt09RabNGBnGpwRxQsey4yvR62CX+HzVkk31cIagGTZF4euytyd8yceijzueiiA9jYOz/f1x2tU7s5xeOl+/gk4X6+/A+UPcf3988+lwOLtz73xfv2dAl9GgTGwFYk943cVyDe/D+PQVhigAimPkXqK5lxY0KqIDgIWo8egzYA4QEOmThStxWwl/GGAfWB01ZIF2DGyaoxWKfluWY5+W+tVf+SzAL6txLYhwL1Oe41dKA9t0v1QekMHIosrapEosa4RmLEBLmMpR/T4rN0c3RND982b1zbe6FP2DhdMrDNRBazrZfcI9VyUZRRslaJH576SqicqxDCXwkNBa6+RFXiPGYkLeSlFa3OsEaz4KPsARVsnPOgK4mTgZN+vw3Q2oPWfWMt7DQ3KXQarwNiG8AAB6L4+30bGNgMMkm1Qp7qx9ivOx4DH2UvLw9y2eiRus3I3B5J+a/adfcHTBuBB+ILvHl7LAF5AYpbKG3nIubzj5RE20lzISRb+MsJ1xI6tDAOix14h4eL9XOdfBlC6d/FV0sPFWykIRn90zvHmW+6h72+mcjC/X778+snXrwYoKzrsSqYE0RXUUrovIHl+lGLdqDP7kidte+5Ryjd7qyGxwJKm0dGj+dzrHPJfZYcMRgHIuXZAOxWyFbkiG4KzRtk+MG0QrQYMCUSUVrrP+6YB8R6TwS8RcMB7i2Ct460CnNe1ijTz4yJm3esdNLnWj4+GsvOJ7xrVbpS/R4CpKc3jjvQzN+JQicPd54TLxQNOz05qfLZOlPbmm8xzeUmTyeQEcMK5+mh+i68cran3RTI2vFLwotR0OQgM5JZMnPsIYBa/n7ypqKwKhT3iSE3fBE0lQ7pGuyq73rxOvOeVm8oV0BWnFJXNH7zFAx6QE8ryoFW/FZkWrTH2u7r2WhJ5ZhDqQXjPS9mzw+8a/x8DwVz7ITB3+/m1nYJjBEYdtdcF/hgYv4BuqcIswpsjdc6WJCK6rBhbbvE1pl3lEs9savt74FYS5fZVuXjK2PcFVbmnkUaL84KnyEQBszgtKrur065DeKQXltHSFFoOGaQ6HMmd9ZmPFlBe9IicfTrOPNPlKndv5+OWX1Y0lzVzPP4E098H/Pu9tJMceFabjAfAuzJA4nQT9Yd/7HQp/7rfS72eJloot/qUGZVGl+NLSsAMwRgGxK7tJ+vztm/lcwLgW8Dcveo+sznzHWasC8Zr1985JXsDbzrxf//te+r1+yvq/smXUKBy6Evuvd9zp8AXUGCiKwWtp/ZcWlmSfn5qMGHwON3GQLnRZG4+jDBJZ6wkGsL4RMnFmAlskdqTYYiAXbsFncbViKMiFvO8U/DXWuA6GXLzPel7CnMsCza0yN+Jri7juxHTmgy0ExCicVWZdBy0LQN7G0ZNuVupnZxPKGPPCsqVO52uKeCUyKeqEmvPp9NmlYrdtMNoRe0tjUFANJCfh/kp2JJykkIyAFn7DGvcy0CYKqy0oZnxPxsOvDO9jH1dqdcZfxg5sn4uitNRaCvU9SqQCajYwAajXsnLNlJ4UgxqxX9kuDBVeb+MKRsSVv5Y8D4KZXm96dRRwdsRTFkV00LSjlVR2lH7txgnuj6OnNPShB8mve85Rx2pT9NJ0RHjPdFRGewPMjoa/YHNVMBkGV+O1Ik0JY+WQgDPhVz+rHDB0QY7EzSd4Z1eo+nQfHqc3avpSKnnXMc5zb0PSudzBLNGF49WvwSG4LWnA5BfDFh+OWD5mydPX8zaH16AE7if59MeUdunLydNeyLH3eNMpeuvv/mx1puPpXLhIU8u//H87UgypIldD6gzE+oTgLIrq+JY4r1/2FKgI6cS2XaROaYv66jRctoTqLcDyv1xhgaAmr95mPf/Y6TO3+MwcZSmVcYLSN2xVrtuWrZ52ZEs3vcIH/Oc15NBstPel9OwoFVz5Mg8zgXPRYD3wd8GtbTnlG2DXjt/ltNNvAQspSv0iWkzUN58WGM3e7WZn8WUcSZpTNs4Rh59J1olTToyh76ec7dloZnZ6zk+syUWaNcyvnJA/ZdYrXvqaFnX0v9xkKguQAq70baM7JGls9g4V9v0gR7eBqECdbqORyVCncJtp4g6Ae33AZtjmX7m2+g55BZyI9HOs5ETmPXzEyhrbJKFTGw9F1os770sE6Kx5/db+UDmXmSHnCn0wTxbeWT9uqble8e33YpbpN3eJA1SGYgeynsHTJ3tZJ/MwW+S5XzkOgaPjU79nHWP28z6tZkQXgNyqrIeaCvRzz3PXsum93cjv8rbH3FQZl2ejpVzbro9wJkfe07qgOkYFjBO2r84nTWqHqW/Wuvum+WTa0NQKcGLm8XkBWa7yM+zr8rp280u23y01XLXbL9zchn6BWdoaAD90zeNM/aD7sk88vsCmudvOdkP3dfv1cc4sGTn6V5phkt0muv+r//uN+6p19+7+u4XfAoFbnn9U+65X3OnwJdT4KuXW4tGOMvAqcVRUNwITwETAlKfUcHEwj3/232Jdl5HPVSZSvlZcNdjisGzqt9GUFt22wBURLbC3lL9ovx1lcB1DNubZ3QvTQEPbbG/VL3m2hjUy8BvH0oHnt3zVUufZX1YoT2VVe9+2SCV5W7FHmPa+z8xZnMsz9yKEltVq0mRnXsKlPm8QFl7k1GwGLQQXJFgR5TWuKBLLCMMy74uRqOKgVlp4922sjbd2G6LffEs9BOduP4A8n1eDYoTzIqeGPwP9oQbFNo4Mn/Qp9Amit+Rrr3LeztuKDZlxW4DyRFbvWE+ElUUIBJdSD/GyjBQIjLc6LANx2X+m7/n2meJ9BtomaZK76R9GYNvEnGz4ek9uOZLG0sYbAaFPGOl4R6GztqTGF6ruSXbiGfcOEkafV4GYXmIq4laaqoMsFQZe97gROk6M9VFNU+/DDY7EijmJaD89TeTQu0UZNp7PVE9Csk9H5CsYl0Dop+/eDnXOIIL4Hv19a8YmB7rQE8Jv134QXwYI5Hna9AQ0EBZ2RdECZlR7bE3nyt9NEBZ0U5zi/lbRcrsBCEdfMLeAk0C6HJ0FTRjIQYwCkz3yCtZoC7wFkdD14UcRQGK0IpiVTJYI/dKb33GvmFllyS9u+tP98ADGbeO9wKMznWsBYkC5CZz17Rrv68sdKaD5ZGNczWZ9y0QFppTCyB8WDnpdtyei4IxQ55j+q7orvjH6x4nTOXuCRZuUzpP+WH+d3tqo7O05PkGR3YkmCMls8r8kZ30m4wWZRroGjs9Vd1fqZwpyCR0iJzAiWVr36nk/HZNhPLfufc8CyDXRQR5Bas/j4FY3/PIK+JD87Fe23F6CT+eVyxZcU0DPsGVHZWHjOpDQucM2ZS2KPLj+FtOZIWl5zdHVFmWX3VsZW7WYSbikIiVrF6na6KudOg8Vq7z7QKWmj1Xu36qs6s046Z29Omtrrg+py5EtMTMf50HaeMCVDX+Pc7TNvD71j2o4/UyaZdBvU+nrP3pvZwyhyw/+eXW+XILpOXMIpK7aOR1Z57d4F16Wuvc34k35QySsJHjwDR0oOH2pbZiE2hNaMF5DtWeIrtHNp8mfdO6Lebj6JgDLPNAxpF7Gm0+55Vn1e7ZJlP77bH+n//tX7oD5fdm7/7Bl1CgcutL7r3fc6fA51Pg+USJKmgP5bqAW5QRhX3OVC6BOaI0MuxIH8YYtOLq61RAS5lG6WyAvA16KyRHy2RAHf3RUT+Hcqkyt4FIReeCh20g0I8NxrchzOc1zHsNhikQTtHd+VGapCIbTgk8lcKq9Miz9cODxoONrQ4JYoDuSrMGzIoCqkqxI5cY/tzeZ2nxs1+vRqX02facd/9gTuS7UAAAIABJREFUgYr6MQpMYCFRK+0BjFd7eX1RYlLCBqsYoNuwBlSkwI7oMumvY2g/U2RyP/9MXxRNpZj9fftfXCZj/E1SKRdgSxaCwJF5xOOMwaqeAZ7crgw9RezYqwovOH08Vr6Mau/nMjCwY8FAWdGK+RwwpGN1ZGVCgyZxuwfiJx5F9ei5l2tlnM9nglqcl6wo1jYayi/un43kGiSiaY0J+qVneKS11AU6s0Zuja6TxzQu8RKA0+BpGYZJUVVQJgkdWi/NQpiru69NnyvKRyEpCtwAlNmn/PUCyoB9CiophVvHR5GaPdcMqH42P07Hfjr7myf1mv6fDqMY7TzbQJeoBynGpk/7pPuYCUWOp/oxQChZHRiKDw/+TMCQ4mqJBkM61TdibI0oAwAxwonYal0FKLMOcp8AGjMAeO7Z0PrbBqn4JDwsujvfManrNlILzld2R/joR5wbTZq5Q9hez+kfvEB0mnt0vNT81tnoetkx2POrN3Dknb+zcw3OyV7z9d7fq4/EDYlgIvQkfiwrY20bDCMTlQEDiLSxTYoy92sVzOVqgzTNyGTxb97LWE+fbgGBxR1OKAY2qzbp6upf+mPQYMNfsj6Rq1MPOJNishjmGgEs+Jo50qJhX7KB87sH5AINO+vBGR023MVlkzqiatrIuMybCzjF01LB1GnQhJs/9yvr1aIn61YU1VWWSfnjbCc8ocXKMWBi1ssF0iNdHyc4voAlRi4EDM9UrhzPrFpNl/m16n5JDokVdfrBrqrsjtTJs5xC6Y/IsEVTOp0PHqEZXVhpvcxMIsOem455xgEoo65CHEZ+TgtFOWpa/WN+3vdazs18y48Ummg+DLZO/skmWH+WZ/g6/uA50Tlru9d1Xtrpcx5un3ELlDuW/r4Fx6Z3dZhYcn7qJKb/BcNchwyMAGUtouO05jJnzTCRRtqvqA8xxyUifF5j7xSawGtiUg8WH5srwieJ0kOy+XGNh/A8dF26z0EIq7j9e6dop1gY6yoOvmV/pMP/x3/zH96B8i0L3v/+Igo8Koq/qKX7TXcKfAoFXv3qMo5OJaHIzyhUIkoYzC0aVAWho2kAz2N4e8NiFawfKqF789kZsbBC2YoPU4nIUPcenl5cG5c7enIOq8aOVJO6YLV7/q5ydQotcMFjwzCXMZdKt4aoTmcmksE+Soz6dw9WYg+vvY8Sw61R1ioKYRYpfRexkCKK4aZPZccG/Cli1uiQwV8NB6LGMkAIrExb0LDpVstYCCBqH6hK7EiRqeECQjFIQiwpbPUB45hHWnkrspSUX+8NpEyVgULpxmdynEwbRJoBXUr5jgEjGpyp2Sjb/F1HhqPEp6ru+wJlg9YEdefKvd/Y80+UzaDR181eYs2f9+jawCcUDui1AW+gbFPhq6Q0+inbsCvwA0DKmGsGRej4cvY5k8Lu4Uy0v2nH0y4RWKKPjtiZRvoRHecZotHm3RqFtaNlWy5L1cfs+CP6B3G30XQ1UgLccRfEqFKxLoyj3G/Qk/a5aI4SUk+HRlS+fqZoMRFlggXmCUAd+5Kpiv1ios4vSb2eax1FfjYR5Ve6hnOW5RHiiDPmddrg2ew1Lf306Iy9YFm4bujDPvyHOSpIEUJtKXiYz75d8gZHjyOxoUEjvfmcMVZOVGbYutwRXkcycwa09iW7TV4PY6AKx6ZdrVb4J3u25aCb74jWO707xuNK74U3UzSOZ2Y9O4Lm9HMi8uJBw1JPbAD1u+lXi5JtAOAsCPVDHbIDwJ85qmUed3aAnDqyhecJoIo4F8XP8/OWecIpJ2OXWyUZzFcLmVgeJRybQlkWFKf8vAXKbgBXVeouBNyfIKbgxcDVALh0WA4iU8VOOa0ZZ8DYgeXUVNp5N3UCcGB5H/NeY9IvsGE+O0FL2zBS4V7GXZkz7wXkQhM/dUmnU209JrHS7fzKWjUiuqGvL6lsP4HD+7QqUI58KhraYtJtWfzqRdq1tjZDXWTFKI03OdLPt4efREf/nR6t95bh0Q39Xo6KxSRruOZif6f2om9XBgz8L13Cl8hcyz+aWrI1S6Fz9T5viWByAinLLH1pP1dBOvglWTRru9Mxi+LsRF9vI9N1JBj0VQ9Cg2xB6Fqb76VtImPPPp/AvXN8sTlE7vAwb6FL1nYd1uaB1jVxtJg5LFi2PGNpxyl7OA48D54msd3p5DqcCpIQ8AZ6Ms4hZ28hC7cO7xhOnnFquG0izaj6G92T32fQoPuYlXpdG0jRcqj47sn/9rf+4ztQXqvp/uaHUCDi54c0cb/3ToFPp8Cv/gv/Yo582el/S3mNMDwBso1kR4ZcGAKDkj14gAmJWKdbJX1V+5Qi0G89te1hTSgasKLZ4OBURo1iLcNP0UYLbivR/fet8t1/7+hJo6AW6igTUr2imKNAhXVIC53o6IPO8Bw5z3UByjsl2sB5mSFVJlEuNXKX4V/ld6N4HHnI3i+ifNBfRk6qSs73Jx2rtKyT/fRSXGZpwFIjscngiiFso45xt0CHz6G1J3of92FDrEDQx/o4YiYlOo4EwI5RXpQ3inUj3sUD+/t62Onx4W23baF+fcf+ZKXxuU8Ul3JMNIbERMvevJm06OxJBRDLwBjnDftsRUf6GCNDXVPfY1RgBM33L168Ep2azg69BagYG+BDRhPzQnSO/m0Dw++dNty5kAOGv0VEWbECp46U7fnTyAXA53qdUamYmq73vHk92gFE+7si+2ms1CFynnu5QLJsPDhigOGce4xhSfsvtP/41RISAGeudFQZIP1cQPmFIsoDmhNdfj6RZp8/PE6K6c+8kzOILipVd366Jnb2Q1Kj55qnOoYLh9MAZVK9iS4rmvzw5PV8VrC/gCeFydZxS0RxA4QlIwIaA3YNMDn7eiK9OX9Y45i+18lWwP4GOiRacxq3MovVjotcyeGynDAwjitY8wyKmwkyHCCxDgUdLwZIlRXrDJKmQ9vohRiMx6nZ7oP3OsPPTbvsvmmt6rWWyfYgG8V7xHXtAGVVBUY2xyGgc6gjh+iP6bUBt2Qi65/nKxprZx7vndGDJwF5eeOglLDlckF0GeHabpD5EP+qX83syLqLfGJd9Xie1lV4l7NifR6016iuyfjwUml1s1+ZMcE3yGXVhDBPsxLXeCWv7Ny0gW8H2OqjHFv0jyfZ8eYdoIHz0EZfVr9Iwazv18K5ffM9QHnJHvVpt71lt4d/6q/lVOhcQueI2rcu/aGXnBDz3cPoJgMgcWdklsfiz60nTt16fa/FLHDjl9s57xEvBpgVTJnXb/qfPreIVOfAtGy/H6emeaigbOu3Cz2YUznTtmZR26IR/BPHS2m9MlgS1dWRbPY6mFyhmeiDfjDQ1dCO+dq957l+hsZ/86KvrFXkZdeE6RS+lH10gHPxHWvOerDFT1vjYJFYa2AexrrRMvV4O25uVr/1GT926i2bQLSxpeDLMhvlpWRidA+1Vvpct4DzyrBz380bOLDM07Kl8j5u6unk2yf/+9/6y3eg/Di73z/9TApsTfGZN94vv1PgSyjwz/+rf1DGWgGxjIkoQQt6wLFT9pZxGkPVxhXRDKe4ve8lR4hHi6XNU+HqepQMxlmUZw268wxWPmvqtZSS+uLIcCu6uuqwpfbp+ezfBjPvA816RJ1+jLEUDy/9yV45DHl7xA0YFfVV2rMBciO79rta8ej6GC/bQHP0Q3TzhReAxT0d5wmCTxDWyFiNjtPI6Vh17i1Kt8arjGlHvHkBSvQ9YJI07NJfChYCOmXUzzWI0z5SKUMbYioAxv5B/p6KygbK3kNtMtjQrbHpT2LheZbCrgHK6ts2N+j7OyJlyTQge2HyGzxHiRYCSFW4ib7GjPU5v/SfO30Wr4Kzy9CUnSLaA2yIqsoWUpsTUU300RjH+2G13a5RzvKY/ESCVDHo/IwTNAsYJ/Rn9vdY3QQGhfnoAaCsD32sViui6h5d6kjaydcnWC7PnbxXg9jPm3tnm8R3774VzYkSsw+5cwOghLcxspVBMuDy61ev5ER4NhF1RZkFnr9WGjZ9cj89hYwL4MLRWiuqLqdPMif4zRoWkHg7Ua83Cyg/jKOF5zb12oW8iKayrxgi857PNqg0LTdQvqR3a+5t5NNnfs5sFOZUfRcIr/wokHwffMtp0j3E81yt6fmMiG2Lq6mCs0B1jtVSNfujoFiAqr6PETqeC4FwovOuX2Cgr4wX3gO2Zy4aVZLhKUYdHqXatcbodShnghgFRqVZn4Ot9co1GoMY2mvMS00ylGNj9B7QjFENTQQ7PT7LKN/OS9kqySbh73eADUX/CvhtNFeO6ybhLtrydzyDfqstrXP21/OpZTr/aaWE/1chuPnwq8gjb4lxITDW2QbK2S6jdWlAYuPdGS3bsWHpRKZJQYefarq2jyc46b5tU8IvSzj/vv5xXnV9f8r28rHWK+PW9gPLQdqsw6nyXpk1cWzsB7vH3Mc69J0eK8/aGRHp86EnL2OJzhhXmceTsVVWL0fC+rZX+NmrX5fvI3tpK+NS6nzAVvli9SNg1fIO3ov8CgOWF21WbOBfbQKzwlOKZisNiClNhpXadH/Ek2RGsWTCZ1orGbX1o8Hyyf9r1pOh8G4AoPi0i2oxgZ9DDQwyQJrIsR1KrDNzj/VP/sIGgG/RaUqEmP9FVrUv6r46NdfNknlKqjvrNOvVrIRjacanwVHgEMdebCSekYHL3ZYMgGX3aa7kulNNDvrQY+DsSrJTatESblu6z072Uz9VF/2v//V/dAfKHxYL928+gwJL5n7GPfdL7xT4Ygr8gT/6J69AGTEYhUmjEvQI8XxWhbCUOd8pRTDCPtf1en0hY2srtdVZBH4V1aH4KmQNDGy8LqCMUtG/vWdZBkL23V48v8dznWJVhRblHeHudFEiwk7/K9hpeva7N00pbVp2rknKn4Eyxn7TZwOYRjWhtGWXxrBfCiTK5RZctXjSenaeUSfACQpOI+scN21YkebZngIpfV6MR/2QwcV/jiJv5Yai5iaMczsMAMQUjJIhtgzTeS+gDWB2Cm4azFmnBhUqOJY+nMao+UCWzAKBG9TwjSuyr/RaomSJIug6TBB4D0BLVsBc3SrNjF1p1zKaGEqYDWAQL76M9eztrrMIPtOxSDoGCaBsoLbnbwNjfwaZ4wJYnnYb2jZXnKoMeeRY0PJyFOIElZ4PvqO4lwt8LYOaMQtgbIPEy2qvq9MwuRrimfshk4/hGSOJqDsgTIYTp2g17ZzjmdjD/GrSrIkovxR9ieZ/NYD5JZWyA/o0Dx3v9EyF8TD041Sh4QLlxaesB21p8JFAAOY3k1a7nE0QIOAaoGx0ZpBXoEyUt4bXCcSVejzXkS7d7BPtsU4xMs1H1qCgGnO65MF2AlbWCASPo+Zcb8IXM9eSFOpTECecSL/Y363iat4rTZ84bqwRXbapKK4j586sUQHl7q/2OtQea5wF2afNdavqerMMZMXC8/ObffTZOsJ6NT9mb3TQg89s9xjXOd8iB7K9lfyvMspL2U6mE/QWNADCvMVg5PBNdL6yvqnuS/ZbtWjdeghZi4mGF1+t6xVxswx7mmigJQwy6djjrq0D/rsp3HLoKUsIJ6wzU3bWOZ1IxFQ8O9eMI0kRs3lvQOK11fnv3uj3qjXXYltIzVLtfHU8XdOV1V3DdmTAWo4ECqTerO3znrZ9GovrGeOs9Fm67lDXStfgY33oNc1oevYVWTbVl3Yc+HUO0iDPz/W87udZTy6QOV+s4wcD3t+nUj4Jg9nZUsC1x3E6Dh63KbzOTT+6SKYLf/Pflt0OyNp5IrmQaz3WglaPuFuo/F2dnbFnMgmOJdSplLUG/ySSe+pnO0XMl93ascdizSHJJ6fw/Ig/kg0XJi7d7fixrpBsEf0yV9F7diwj76sDfS1jsS0lhnMmIPtj+Eyyl7bmM3mdrYOQbeezdxo72URXgHzqJ9r8X/6r/+AOlD/I+PcvPocCp+z7nPvu194p8EUU+Ff+7V9bQFlFaQJMq1id+rsFP2I1zlQrEaKSVSZJtXZ0If5nGTgxiCSAAwhiAtlzL6j0iOGP8rl6xVc11okuVmki0yukq6y3kLbS2MI9aiGGyDWi7D3IMooCVFR0iGIyl+vzd0Bsr309qcCAZRSMADCqOfe1X1JJZ1txIBQIL8N+PteRUMe+z52maSPzMaBM+wLKjVzLMt0KTN9HNbbYmIx6LlNKI5HFSacWHEChWwnjiADkYICSAsnLxqgsTV23XjIEroDS4/uQweU5sjERpS2D0XvfAaqOKJOObDPCqd/DrwATomfxYjsaCc9wGYwVo0QIIrygSJqTwmQSzXe01333BVhyzgz/CYwHFNtQOg2iGkiJ1NUYWdE5FwrTPuAWBku63uK9GHFK7RXv8eNovyJhip5t4HyC6Bq5J1Auj9U4kxE1Q3ABLWctFEyymLvf18DAe5hLA+gp8Dn0f/HNKxf2Uk2CpgxCVuZiIsWv4zAJ//P8zbNJyVtOpUm3nr3Kr2dv8qqqnvlqFPcWKNPei1aSPkBMnRyaowE8Tr2/Zslomp0/uLMEItfKeycAfxQoI7OGXhTBMlB2OmPXttLSSx++iZPRlbMdQZXzBWmnvd++X/ya9zKse5RV9ljrKLmb9c5awE/ho+YMVjUOraM4ntgWwxhZR02/lrzOcwGGusPAdRvIXSrzIYBdbeKY9JJasmzeT/kGjyf988JzNLP0NO2LX6Cf93Gr4Bm80k23lQ8B/E51Bzxabhjw2OnmbA20R9aF/DQGy9SVcCX1ZgfN1gM9KZkbgGdy63FKBehpDtTvresqz841tsaULwtwrqBgi8JzLZ4g9bxCbchp4gJut219zjMedDZ5soWS1XE+6wTO7U+/73OeTbaDUu8lQgvbfFWvOYEfn29dbGfDFcRuUG3eCBNdyXRp385ERzvPtk5aPHL7uvakISyprIShDXUuZMBoMNFf/Vuh4Xwv4wY+8eVa58mIwVrpXumVKaFik+bTtf5YaWwJs7fJa0fNW+8IqEcuXICy+N9AWnVKptqdRaPX4jkH3pZlB6w2e0D7yCZUlbZvaG2yft0fXkTc0y3rb8k2TLVsAUH/qi0+mz4oi+T6bOtqhubPXTOkdpwLlRVI0/7f/y/vxbwe49n7Z59PgTtQ/nya3e/4ART4g3/qL16MyhZQWUYuElgA+lAg1jLLS+/0HP8tDyTpbC3iIGmKUZIKj1GUrnir2MAYTPGkH6DSis5GuEBnIolWFBbOp5f9BJFXJWkBb6Pgmnq9I8ekFbPfzYBPz+P5ivCRVjoFvaQ0+cztnGC3hn6jau3vuob2gtOaxn0BNlE0UHVX2HUaXsGNlJsMy62cTqCsGYklSzSOvZ+yOzWOREdk1NZAzRxK0dlIfDt7sd9RkXiAMkamMkIDelQZmVRhjokIUEaxFshZYwYs15MSReoe2xP/4Vf4ZA8wBo0/l+edeRQbGryqmJZSdb1HXlGLIdFT0lrFoQZHxgA2NhxrsT+9RznJS070T4CcdN0pdkWhOoyGRCRPwHcaKo726QHvGxKM2RWXYjw644DiYJ0v8UFAsKN0tlvgpXc4XaAl6cmA3Fznqr+wqtOby0uistILN3jrdzLA49gxzQKOMOTCV4tPWqgPegDWJppMcapns7f52dz77NlLVQN3tBeKAtomSqxK59lHKpKHJuFNAxciyqSbD1CeaPKKKGttJsKv+wzy9AzNoyPMAsqHwXaJKmMgkhGg4oM57zkZAzZ0yX6ZX5RZznz1GSfNNmDeEWXxD3M19+FOszzyEVFmLwNngDI8I14Xbf25eDhGqPYSUwRxpZnnWmUvmGbwN7UfdNb6pMmrAvsBlgG7yrY50r39DANj7WtkvAG5rhiebQr0VbyWyJkM8Bjwur9GfQAyc3wjezzmp0+mJJvWk8+ZdoxqR7a73hHYdTblmZpT3/eW1E6H+AwkGBvTNWBWEXCikwIx8yTxl0huzlBUW19FTwCQR35pewxyHZ6zs1MsgOxCsNnXZ/BCM33mybdBAreg0Hf49b0RzvPiR94vgKRxW8e0U48B5A/1Rfcqau50+1L+1pG2IuRyEBjUaPzHWJUqLOmpVXLp9Sn7et+pi/fz9pxY7lsHed1JLS36931nQlpH8sDXXUH3xwm6aIazEb6V7rdMohctPGZnal1G+6QDdSu04bdrP9jmOEGf9UjH5LFq7OFDR3qZEwNl/tzHtZkOfY4yU3gm8kVrsd/Tr3m+5NV2juva0HHJcXdb/ZANJxDu/ti1hGwRxzpzQddapmUmtJacwGMZJNtBMiRbJfQ+0Wu9D61wPmIfCHDX2U2mGddgh7COH578/f/iXszre8TB/etPpIAlyv11p8AviQL/xp/+S1egjNlzeBULooAWjgsj/5dlIo8nQJk9ZlLUEfIy0KW8GQiC1AJ2K1LHMlDq7OKxIWRwbIXKextdXRGnx98KNwo175eBkWiq5LgM2jEKARr0J5bRCXQLogGJJwiuwhaIZjyqvApo3xFme1K7d9cK7QTBihpyD1EoAEKqkl6AcunKvXhlo6jOa26NhRo5AkpRWKI9SonxSrlZ2SkSk3nj2jO9rxaLiuMQOQecU2V2osdOJTMowxrF4FTaatJu/Tx+YnUulVs+iMI3VcQHH349dm05zkb2bma4UceFzcdjRHw1x/UYtM//iIABMuDLeOY1fhkudMHGA/8jegcI1DgAIQMmOEd4geT57MWrKWAVr3+7cDooXICpw9tm5Wk8ku3g6DFjhHdMj/72tgEMQyLjpjcRaKqtw/+KkDEnWRs7CyIkUbtxLGWMy/CFEhhPXYOZhTrE3Hk7DsQDzO38Y28yYA1acETU8xfz9xQEg17PB8ApFU8OFpNUWwXgH3kCbKSZXnFSyZAaJwxZC8Njb1477foNVeW5N2vTKeHc5v20akdsTRbAAOVU6tZ6oOeSVQX+P/J+6tljrf7nGKtl+E1bnM+qNOQzXViFAD2J59zueb86QewQM3i0POE+A9vWenC0+CiQSF8DVlWzShHe7sc2fyqanKi30qITocZ540wJg1ju1blgjPt4pvvgdGrAurbvljaKbvtUgab6MtNKq9Qc2nHirQZ77phgbXMJUD1p6TU2958ZF9IBe42ZPKxL+utIskPh5jkVDgMoC0nAN+gYZ4SoorxArfnbq8v7kdl/6aati+o8kaxVgULLMG13wNk5jhmZ9jLmo4u0MAwqGLeOODx0xy0AfAywnWD2dFKZicPK0lNb9/Bp12evkQySl8zjeQwke542uD2fYQEYQKaK9KHtRee+34e2ZzpKq4ru3shiKXm+ViT16Me5j9fTsfVgZYBTubf8X+Lcw12vPW5/VB14bfMDNFCHLTOhp5/Iv2QWqMGD9jJOWHU+mzvwU/wqlYn+sMbzfJiDwqehi8bFIPj+hlboYMd5dY2v0KpTz2hzncRB+9gVcez2eTSpMo8B/eJJ2su9FwefGYTVEzVn2S9n03JqehxaQ/yLLqJ/LDXRLPaHdD7rc/7hILU5oRv0shNiZ5Ld8uyeP8/x//yf31OvN6ff3/0QCnhF3V93CvySKPCH/sxvJCVwR0922qLTqGwUXrSZPZ8YJSiSFUm0Agg+kze2dtIyamDwJWyzl6lGdQTxBUhE8Z7nKFu5W3BLaSDgxyBqs3q+9JkVhgC3UqOiZNIH+lHQIUBIFVV+R/i30rMLwdCewbb25aJMiWZg5Cud1GliXb5te4FdGZVV3qbBfrbf09mHSd+uwlkKa1o9FVIV0Bld0PsoYEAGkNbGJ2lT0vmL7qT4yURQ/1OQbECOnAkoxzEy5yBkvfeRLYyZ+200uLgUUx3jJ/T5nRVdAQMK/cikzoowj8k4n98633vey1wJny6jinHLWNGVFqwwhDK6DaifD6BSdfECiuwz1XnXc/nX30wBK0UKve9TRkYAUo+lKr+c8+Xq4Z6R9/gsxsl57JbnlPTonUqapefomJw0bmvzpQ24gsa9bmJ9hlSuAGsqaO3JyDJQOw1vvmvl6Y6ZcVM5GuD5bIAyPxST8jrfcyJe5hg1W8o2AmNIeY3M0TWKjFPx+q0KylHIyxE/V3invRW5T6pv6SIQOP9eDGBX4LHjzj0Cf2QFTDbAK86Jnj678rRfBrU+J/2BKJHI0TFcgfLOqsmc8wzGkj6W3hcjVW0BlF2hXfRJ6vM6m1R9JTJuQ7wpkuKb8PMCxALKzpYg+owTx9fRhiPZPs7q/L7p3QOsZ57eznwA/ijkI0A9/XKRNN8Pewi0t1gZyyqR+zoAJPkCar18TDN9TxuKFuVvGdUWvp1Ls9t8CoCH6NCxhroFuICDwXVmC9AqCtY9a9lpaE1ELGtaezM9NyfgE1Ama0NVsS3TVZeBaGv26VugseiYDubDfWtUL2xz8Hg/+fDvWzDcKx8DvbfrrsColcDN91nbocvt39eeQGgmULBOa0W/sxarc/eavRmHbrezG1mBpNd8rxV0vd4gyUDv1ENnCnaf+SG6fIyiJyD7nPvlII6cs/vNZNFYmj58OO0jIo2vNV5ozjpDb2ZzTnWnrvGcuBr2dnZaP5lmksO5tucwX+fT/VE7yWTyGL1u0tvMILYBTmuWm22r6vrrNrmss7U2YYXMDUEMtRtH4LwzYCfanYEz9rRfvvFznDUmB2B46ZxvUSRy8UP83rn8n/6zO1D+GM/fv/t0CuzV9un33K+8U+CLKfBH/ux/IqMRY0zZeoo4kPqHceUiWdtTbkWwTBsp11FNyjJK5DFXnEq9or/KYSuNepljYMv43gaCraj4cWWUbU/pVJ2IXRX/LKAtimsfY0A0mWi2bD2n+t0YHe8DZYCix6wIatJVbf9nz2hByyib2/OURZsYOOdvA+H5j4hZvi/IbjGjAqoqlgXQZJQ4Gl0jtW1rNmq8ypnBQwCOG0QB7Jtmzn2k03o/+rRJYaVvJ7o3AL1R96dTyfNpoot8r74nEnNltJoZGGYGheYmCbMIAAAgAElEQVSO3ynInAIk66F9Hg9xRK3RX+ZHTp0YbqLxkcZo493gRFF3PlB6LmcCB6ClcBVz5L2kT578yo9/LAN/RZkBOzEafIzOjYFyzIe+DLgBHELfB3gnxVfKW6QKa+51bjeOi86djS5XHa8R5u96bx0o9LHZC+IfWWuH4UWiQiaohs0+Z3e3rWPOGGOAdAtJPZ3I/Yuvp/I1x0UlwilHTAw38ZeCdTYg+yqPqxDcAONvZ1/yt6+/Nb+1Qu/c8hDjtWCqe2JtiNEaeSdOj7cxuw209ld9HUD/gmJkA5ZV5OoA4LSideGt78vI1+4+RVabth6D9Ki0XSORp2vNYzwqc4EhA9ZgI+9RVrX0Gc+i4UqxBuxicGo3rYI8vSYWsMEkcSgi+ZPu7n3O+xzoFrZT5JfIvuYKwEyfDYThVR2nJgcZfQJoA6hxKjmdm8wLm8teEywL074OlETLJS8Bw4ZfqpzPYBOBFjED3g2ScQaaL5rtAq3XqQrzBeBdvkvJdmaYiJ73bhu50iZ8D3Atj0WoaD4tbwSc43TQdVrVjva7Sj/FBic5vEfgEWFOSraLgc338UZ9NXx9BQDXdf19ILjr0fN3fd0CZdElfFk+FsDEqYGTQNkl1prndWert4BXs9PUawHefXX197kWzvGorYhWrbW3TF7kxweA8glkb+l2yp1bwNvvzvE9Nq5z3AXf7xH2ls4mmNaEZOTs3WUUGglyg+PvZLOYrgKz6AvsA/SHWC2fh79UPTvyxkXSnLmk2dFSgG+t2+VkzpwVKK99xVo97Z7nFtZjGU5JguWE6/Fx3vvsTKO1ZWw83rvytY+O9NGD7mM7VXtA64O1wLYNHWL/OFC204ulNK14M/dem7E9tCXMk7d4c/Fgot2as9g/p4OmPH4Hyt/HwffvP5UC1hv3150CvyQK/PFf++sj7TGXnP781ezvdOFWA+Ua6vVIuluNARhwFMCexitc7FalvZYA3QraBrB1dIwbroqSa4rXxUDR9a6wvdOHrXR+NGO4eEIPoCCjWKmDW1G1rzsaDEBukS5XDl2RO46HEgjbn+lvGWMYZY04B/Cja/lcus6R4r66uH1kqIFRwUQBkJTbzfwv0B1A0TZ35CbPnmc9m2rFD1QX5rxnwAh7XfU8xwmoxKu91xNleYvxOHtLBdBAOoDxSZGd2LZm2QZgzY326pcjogyW+iwGsOnoOSdN1JFScdsQXFXGmaoK0oAANaP3BgPMpVOzARxHNsUCH3YYvfrxNypmtY8acjrtme4rDj8M39NwZOoFjoEDApN2tniuXXzI0VL7IhzF95pR1sT80z71Bby2I6bOjzpR2o/FK1q8rK5xjsyhq90vqzWrVHq90/sa+M1ssFHFzzgJAJ8cD/WKM6qdjt30XdahKjVDR5GY/u11LN7OueOvH76dfclElX1uspwwOoc6GRWs6wUivO9c86x15PlXWqEnM7xhIVKjjb7pDGgiytNvG41HgZqZetKvz73FfoZTn2UwJtIO7ZuibVlFR8xr2n7AjUlPdLV1Zx5wHIsch0rrhRljZAKYmVNtD5jLVNn6oB+OPBXnwnnjPlMpW+Bbfzd1mpTKgO4AYJ+1morboqGdOz8aea4IMuB5tihAq6+oYj79JLMfznS2RPZFG/EbfHuRzS2Af57pKt0RJnY6CfQyJ9lTzvyXfqKXzXilXS8nFttDWKNezzut21kfBvzcmn3YmhO3FV+Y5qBg0OI1YD6psKRQa28y86TMpll3w29vx1EDz5GXLv7XonPEuq9bkNq/HwOEXXOPAb+uQ/Uujizzmnm3vwWqBFS23Lq9Zl27enn7Jo2goxIe/dA9t+PzJKxpTWfc/lXiVn8uSunGg3SXsZ20OQFzadDvz+rxbet9O+G2J+8TQvYGskQOY/o1cyz7ImOBRPOvEef2yeDOYzXP+369PVLGDa5zYeye6uqq+DpnO/eS4Gu+Yxe0iUV420eWPeLkyKfYG/7K9pke1MiybTZp9emXt1q5/5J7ndKoPMsa3e2IMjJPjMdw80yB8WQasYbQr8nMU3tyxri/Btj8Pv/mI/NibcPO89/7m79+r3r9PtveP/kCCuwV+gU332+5U+BzKfAn/vxfk0Cr8kJ46giYRJZPZfehtnvuq6+1MhCQhZsRsvkiT5ESWt7HVIs042+lcvss20mI50aSc0WN6RyGeBoH9axaEzRd2qCA57dQlsAgUbwYT0439l5SfTfGld7LwPZnirwF+MRuN5hOuq+UamkAPfpMisqMtsJpLyWrVO8NFM7iXTXefOlQB2MrwLrApimlKqah1HG02RTZId1QxzmNQhRQ894oH0HiM5BJ834bJ4AK35D2y8bGd6/nOsr0WHla6WsS1c75qsA6BdfvnBAz3LX+p1WM9Fh0oe/7xitGj6Mz3V+tawqmjve0yX5OH7Hj1EtHmJ15AG1fzh7lpzmP9wVRyuzzZI00stw1ovnGsMoacDbDd7MX15kAyr7IXBsoJy1UfO3MB6+NGkOOLtaYb7XqGmGNJvP722+/teESXjmvAZgPxHUi68H7rqptynKvU8ENkG1EukI2oPPVKyphOx14RfGTvsfxVytlWvNT0JT1M9WwBY4HJL9W+jXHQ7lA2WsKL40jp04ptWOzMGzmMfG3fVVNvW3UyOusfNDjvVR4LEW9KgcavX0zz1Qo58g4sPODbA+DmtKSJ9sg9LgQaoZznsuuc4CkjtJSijT7qdnzesEcyWhxBOoZlWyTTr0cDeIpnBHuhxwcnAOtol4nUN4R4a9mT/1zHBecBy75iewm0mwwrEi85HkAr3jbke8HOQ3GsQZwbpZJAL9TsJ2lwX5n+iAKCBiDYpmSzLMcAnNxI81yONR5IURsw1kOKvO6QYHn2La/dY7WEJwqmsP7/HJbkodySvKs+X8clHqWV46lg5RQK/LDH0QSU7VfMrLR5J1pQ0q2o7qKzb0//+HC21+nvjnB8AmST146Hb/rvXGFWaxZMVnH571d27ef6fPIdsmYpFDrs8iEs98LIEpeRYGqD9EPFOeLF6LOjMeGHxF8+aqftVnr7cxxrmzKtsdjWgOWez53HcZbf3+A+DcfW0VFP9SpLd1RR73HKFNBOs1bv+SQhf68d6oDKsC2C9eQho18jr5uPYP2MwJffLrGb7+tiqCKR2IXdA4NbB1JXjIka0EyLjwvOyVb21IiMGuLNWLaqWCWVkXA8Vp7mVurE8n1bgNBhhko+6HWATjxDKALtO3i9RIWSyy96yd6vXiM3h6XejWyNuZyBQpsv/zkt+6p15/Gyfervo8Cv3M25vc96f79nQJDgT/+7/3VRJTihYzAcwQD49SCfEVwIzjtNLRi4Z/2Bh2Kt0orzm1D1WhPMXn0mY0FYZMABP8tgBAFW6NdEjcKYYHzGALBOUvxV8luQ6EgwG1UyS2wIZC4DXbvSwY8FoDGuApoVFRQ6cn2XKMVfkSq4Gl8iFZVVijLSQZrJKrX0R5PMkpyQa0q19D0/ejXNj5MZwIkVBOeIkmAD859BuyoiBQFugBEYxLjDOD5GMPztyorE1UmLRhgrGLMKF2iySnMFBPUiyVj+SWtnGtE2TO/X3Yc2AjxexjmNAI9t+0z9zpiuNrBQBigIeM9DMRRThzPg5GuVEjtzaVA1ERUiVImqge4WOmkyxjdxpT4QvM66dYUEopBYUC4o1mNLntpxKJhbfEX0bt5A3jXsUOrWnVAYjMZ5mZSmW+BcvlczSb1WmBYx445mr14DYNMjiIeiXFj49JAmbOVJ+Wagl7TDwGzAG6e0TOOiVPQgKP2NOE0UvgLcAxAZV/ym/mbM5Sprs5nAPY6iGQ0y5ETYxXZQmok+9BjuDaSKKeE1hHfZ12rPwPmp89kASyjT8YvYMz77g1MWLSK36xIjWZhGZpu0+mVusoLjzHyidauBZkwILyx5shOHldoDyBMij8P/+oZzya7Ax50CrXGruOlDFL5TDymqHIqaqd41+RWS152ewaZQMoYmGvtyJh0fvden4nHA0ZlLJMejnznuSnw5SyJeR68rXOeGS/9416Z1opgkc7NdQza0W/zrc1tbjFQNnkB+uXtrD/oKRlklte8SNbbAcD9BsvOHvLSAIyX2p43e5YCnHWlX9Y1/k7JUsg+yQnk9azF7mFWfYbw3vCneTdA+Wwv6/uxFOBz/aiv0XG371ffIvcv4BlZwdyLtxqxMx/etn9+dnTR/JnU60+NKJ/3Q+R1ckXmpbTsdVsfX+589A9I1uvP+28v5jqPSVOc5ZU1JbrbSfsY4L9t6xJRhk+Rs7QZrnAmStdx5krMshkHtvH+45jiuQeuqvPDfYmTW7fa2eip70A0lQbKuteZC14X81t62LqrNoKkBHxemUJr2lJmPSYQ70tW97TuspCcAZSVKHm3J8HZLYBg01J5IeI53eBtd7zHgVhZ5MY8Dtk2GrXlYNLNdyZR5sjeHl3TcZUuP/mte0T5+1fO/YpPoUBW56dcer/mToEfToE/AVCOgUBr3bf4I0UZrsqhOkVqzDrd6WIq6FKFYLUklbGMhlj++syGzVY2W0HaHrGhbaW5gefuIwoKob8FsdqTa9Rtn3vAFIlQaql7T9tNWeVpa+8uCmsB5aSDyqBypNWAkz1P9pCiy1QIS1Flp2Y/nfTD6/4z90cKQ4baFDRKdLHGt8DdXPUgZTjjJuIsO/D0DmPgW0mutKgadfO7qbdE6L4d8PHziS4KgAmgYAw6vbpni7LPkxce9HdE9gbIccakLQoeTpzJIOqf5MvR7MeNpDpvati2nwbHNh7Ma301Qikq5kMsACwEF23C4B+I4GN7KJI0Fv5kLAt4AJIFlJOm7SOICpaP/fKZD6Wyk3kwPKJzqWFoGUUHUA59W8DLezpj2clGMVB2JedXPkYt+6NtKdkoUqsHaL7MW4yzd28cPXuYStOK5h5ng9cIVRo+a8DMITYHCDFuA2WDsO5R1pqEmjm32EByG3M9F1rHQdE2R0jND2vgzfAcVa/pT88Lpz0X4FKre47EltBmXvQv0ZmQwNeFT1SXfb4AzJ+OjJUqP80q9bZGswDXjiLaaIf3ocGs54ynD5GpnZT5Gs4tJqWshADlJUcxRuloHDFavwBPZT1wuTMT5FwoUA09XSWb72f/7Fzs86yH7yjKpcrjjhSroBLp2XAMoJqUa/FJotukUafK9iogBlAuYNUzuNbO0R/xDN0DSCeSHHktWiGbUrBMxrjTuc2LmSM5sFKQS1F2InZ8m8id0HEcHFp75vk6WHACAOD33vENdmS0c7HTlbYsjv6hAJOPtOErAwzScV1YLs5OgZwcISX5SMX/KWDIHtY4gE6H263zc4kUnhHgc3vNrdPqVpZegJ+G4zE5wrd159nux8DiLVB2ZPTs6fe8Rw8BkATi3Ifbl3Vyp/tDpuqnmbCnark4Dda6bIq/9eKnvKy+QkDkPyu9tBQoBPDxP2en1ElvHGo9LDqmuN3eHxynF9dI78YpKz7a0Vw/PjozPKjzhwNSAccl7dWhAk0dvVbvxVO2HMzj1cMzIkCusmr43FlTLXQ4hUW0FJ/GbuIP8T0dkz2BzDF9uIY5toPKtQekM7WmE1HmM2WJ+Ixvz6ztPK13AXPeey2uFHqHnjUGZwrYlvh7f/MeUf4UPr5f8/0U+DQp8/3t3K+4U+CTKPDH//xvLKBcY9KRFxsz9oZGiabFqCIpIswf/p2e79PzLoUg8NBI8aFMpJSaItsCJjulyMK4qb8WysEbfib/0Hj0MsVHfM/W8tf3/q5nKfY3hpJe6xgfR/xcHAnQnH3EVKSOspEKU7pyIrMThX32HRV5t9MgmsXKE4U9fX3gTEeNYzshHJmyMWiFVUW039+C/1t6C2wAlCdN/Gff/twgbfpLpJG9yABiaa6AG0GReS8Qp4I37UEM0B40+klc9Iu5yBFl84VNhVqRfn86DWyfMD4r85rW2+BrBIrrHKna1iAgxWmfOpKG9GLShweQsIuWCJv2KAcoe8/ygOYBJIqukuKq5xu0KoJKxDSRfIqweU+6MxZsJJm/ygd+b5DovdNNawOUUESLyJxTZp3e2323Xi9N+yx483pzxAJr6OFbpz+/Gf6AJ3yetx0JWuWK4k2/J8Krj9NHAeXZ8/tqUplfvnhpoBwngRw76icRTFohMrizSwRVcA4A0FUAa9rnH+nX47jR8VDsWyY1Gz6cZ+p4KBlv1zlSYSfWbo6g0hmphzUP3W0UVh44fV4AkJ7FwWBnhNf7dqRUXuQZyhLJfIiGiVxL1uDv8Bm9lwiT6FDAScTYe3y11iVPYavshQcoz/2s9X2cFJkMTbEOPRsBVlExDFiDTlV6J+oL3QHVicR6//OOID9b1bL5HDCePcxKxYZpArhlHMO7MZDTtoEyZ2Sb1wDWkruMhfb0bEBE5FSLiimEbMeTotUAZVnl/FCULWAL2mhfddaieBD7PwXReFbAu3jS+CQAwrrA+sD7/r1H0wBALRZf6L1WpsCCjXgfgwc/qcDX8F/Ph++8VsZ+SJ+Yh7LOAqLWlpjI8LbVa6sbL8A5YE78mkFKQgR03QLJxwDzDwfKQ0dSc+WENhkzK37zyFgf7YfWbu+spbCaWG+qoj1Gz+XGmMyPeXHJ/PebePQTZbZxfq9An6WB9a/HRXu2acJL6auejczMqPtsWuhwPJcdH/KbNgKUdZEjrZ036fNNPPNq5DINVbeVtiZyZLLas+w0QdVBvXdNlMg/AfHYPFkPdpBZOur/pFXErui5yXVHeqZiW+la1l/1T+TE3Ps82yw8/gLkvOcp8mWkT1qYss6QKNbH899Pfusvjj9eaWv3150CP4gCXRE/qJH7zXcKfCoF/ti/+1es7IlMyGBKVCGeRCmMAOVbtde/BQ4jbK+e0lgqV620FEls2oAHgwZFpSTwa7wuTSPt7eJNfhlkVLFUse7vLtfh1UwfJdLj5RQgVv/QQy1edVa9HpDBcUnzohCMgYfbqrHsyPIYvhiUqtJKP62ozui1nnXQ6TS09X76pD2JiWoUUJ+AainhWhUZpKslE7F+8+S3f/5TRzLnrFqKJn0XkCzIMJ1ib7I80vSHYl9yFBRcqtf5+VQuYjLSxH7zGTc/fuk1omzjYHGDFPbhcIgyLtccNvIynI/b0+EzaukdYOI/9ixjKU4Kto4t4kgkUrBzFJXSkQWUnY4NGJNlOV3U/vWhqRwUFLHCIAd0wS85Csk86x6u9aUIQaIoOddXwE9r0vttARw61zjRUkX2sl4FRk6e7nt4mvTncZYAjhXJBShzziwpqXHstD/to8nJ+Zl2CrwasPz1VJNm/+yLAc2qoExK71wnoAz4Wptyj7HNyOW0SbVhQWX2KCeibKAcPh1ae58bM+H17Ai7TS7Nz/A4c/wQQ0xGb6M2AC1bryqkxUvgVesxR3xB+Ri3XnPhFKEDWYmaGy8vZ6JURjA+bUUhKyBns55gRk6DRGNcVM5yVZ8/pa0WjfNJtWQIaH+wqq9P1BiaDs/JEaLxJmLcCHOAp5wlAs2Omj8j4ixwa8NWUd7wBWCV+VGxLwF276OGlmwrGMYS17convhRtHIBMVvhyZTRnECmplwnGox7SRHxVOdOKjn3qigY0WvJHgNnjyvg2sI+st0R5+7Z/o4U9PTVR/x5vSCzHKCvs5Q5d7YQz6zzSdwzUXeBJukwemH+0InanOuN40XRZNaCi3+tLKOA4C1zNkC4/eziNMm6Pp2h4qZDZt/qN75zYbyr0/nkr/arcu+Umj8cKEMf8+yHIsoFiV0bj0ntOg7quKvj4Pbac1wn7dbcxQFjuXRrCzyuLwqKWT3aeiS5a7pbzpKEYZ5IYNWsJ2CNbGlUN9cPj3KevcGm2ylQtAyxbNgveNoOtKgjV4m/mXvLNzpDarjtBF8DvjQgdqtbNtkFWLnkK4R/5UBCzvDMrDH1VxLUvM5yxx+l53oNPWXMUnXoLfbl+HulaEevroDJfMmRgOZNGkCWbf27gLOWKBewBlEMKET3hef+5G/8BR/Pdn/dKfADKbDMzR/Yzv32OwU+iQJ/5M/9FQlmHzGCjeSUaxkcwqwokVOS894CmGM+XFznjPhZgNa4XLC2WvZGadgctzGvaw9DwXue/TjrjW0sybiTIe3XShfisiiDLiYbV3h6Hc2tEquCtmKzgeAIWI+FMgBmX5sq8wIulDuVv1dUycfFfPU20asCuI4VWsnARnk4LFLw20lqX1SpNsq1dOSaGkndy/keyI7Rz1m1P/35zwxGBoAQQSRl3EW8bJM+DHhWdBNQEWBh66jUtPPhy16/0yJMqj19uzCDPtd0xlj5pCevi8pU9fmfEUxHdgAEij4OoFBBo4LS+a2I8gBF0pEF7kKyphHLcZGq4z655owmNwqRFLs1RMe7FNVm/cUfP2cezfM5yxig7PRngPtO/U4EoesuIFkZEf0BJM8PYFkRbhUSg9dZVj0HnD9M7vJgi3m9nHF+8/IbRTNfKLLsY4tsQ+6Iso1Ar//usZbzABACOCH9+gKUX8uZw4/XhNe5sgkEYgG6zPFe6y6U5fUk4y7r3WLJ4LdGs4w+AVGnOKsc3HJYbECsSI/WpgSNiKAx5HeNZPEaz4kh3gwBpSwGKNMCEXSBhKw5G58xLgGa084zMhcCdl2wy9FXF9ZiTrtn2PuP6xQpiGU0AsykSsOja/884HTSl0Vzp88LhCeSrOsAv5z3rMrY0Idneg3IaapotEGt+F5RYQNRTkOgEjbtKYV1Bql92Guv8071dqZGeJn2ZIjzTNMLogDkNZdKzXbkXMTS/meMc2sRif/IxmAXz5OieNvRWn7Q/EVnGLsQdU4BO/aqs5WGrI+RmU+p9J+j8Fqs8UNgbimQ6Y+39Vy384iG0QHdEtHPPgQgb4Hy6RBdQE+8mwh2F2p5tWsh+1m30jQpD/X7uFjvBawfAOOhWz9HD7R/G/BWzn64lccdCLUcvBZv21t0uADVvXZtV1gon2M3n+FQsxPNtAngtdAIRW1rOFnawG8D5c7D1j3uz/7cPcHhGrB+zp10r1yAniZ0cOwCAVs9y5FYU8/rmOMpO1ydK540i7gT7YRPkxak6oSdfQNaZQMEtDb1Wv5EydvIUsk286/WJxkqcwlHSkp6JpPHDjmWdoG1+axDktyzqWPQPK+f/OZfvAPlz1lM92s/SIFlxt1pdKfAL4MCf+hP/8YINAwIjDSUR4qvGCVL7JLC5PMsm9jY/cF4oF30SUpEwtzCucpZLWA08PGpjPPe6mArNcv2KggbzDU2zrS2GiLeq2xloIdG6RgQ7wqOUnh55q6KzJE9LmBkoJzKmydQBliQjjrfs4dT0cCco7rTL2OQ4qnWgJv6ZEPcToMjDSwT+1hkoHO+ql6GtidQdiq4Pea22kPB+Yzx/HxAB4WSSC10ZWv24Dm92vMAQKa6dWiiVqrQA+g/xHxLQjnytg2y8/0PAdr7wds4WlTxG8YLT71nJO17C/n1ySlVL/3vl8u86MwEpBqQKaqlKBlT6zRUQDKg9QTKdEeRfKK3FFcjWjX/uN2RWlgyYDCLxAay11rBtvPfGN98CGBKmquKis0Pz+1xVec+3PKTec6OEKU8z+/XbyYdXyDZ2wXE7vyTE8gFt+TskQG0s0q8R9lp19+8+nFSr6cSOKBoUasAKKmzRDpk3Dol3VsY2DsKUHbVaxWeIw18eBSQTNVun+HM/PZeyw3zgdlNsXl973VlgGR6SW7kWq8XOjLXKkprMA/0y5GiYf8a0ydoPgzsAyiviJ5kDfNlmml9B/hV1kF3OeiYQoF6s6FB6fR15uKZwC/7gZ3mb7pnb7Hm3Wn3OCdU0A1npqK5OA/srIFCLSCmomrTjjIOhk9Mc9jX2QjLYaCCXRN15sUzuWf4uUBbDCuw6qrWPoO5qduWswXxldSSvwLK7mOB/jTutnhO9iM7qp1j1pCVgHrJ/EabUyxM4Bsakq2A48pX1ZEr+R4QxZm5wt0qIGeHr/ehhocw2pF5icw5Td+FDnEkfvX25wbKcW69nUrsku+aOfPg977gz72IK6rc35s2btsT8AGciLGyfiXq/PxHAWiZiusFdKyr9V6M5x6fQPGDY1gyFd0QBb4Ep4WmVWu2U8Qxcdten/UhoNxxlCbWY87caFoy0/7uXRz2WTknMC7tTgfC7gf9hEeqH5n3RIi1Zu0QG1/AbJWyg91y2Qu0zkNGjOznbOVWhra8SVtrTpCvbmdH/CF8AfbwKDJfz9HExh7Qw7VnWtHiGEx2UBi02piQAI1tdYJ/2pKodOaKIsTOXGpko7JRwFuS0/wlp5vWTWSSHFmW2fynaLWuY/BagnIcA5SJXNvUsh7kklWsUCnZyJTafN1D7cH85Lf+gpy099edAj+UApZI99edAr8kCvyhP/NXRtgh1FFMCEUiBY4GVeH6EPqroXAeQSEP9M0l+jPaR8IzimB76a3AJZvnOu85jF5oY9LXBygXTerBzG+8w3yaPcr6Ja/p6ZFN3wX0bTjZ0A2A7b4s6aRUiT6jcQHIVqKATkfGrPji5UUZYWBI4SbdEkXLs2SxFShbI++o8VYqGn41tnSW+40RVSWslN4cY9VzeQVt9QinZ73RGKaPc+23rye6PJFl0q8p3vXd9FvPTuEyxI1jdX6WDcOPAN0lofqmfHEywD9ZEfZpQrRAn1FjoNuw2eLXZoVGIssgUS4+TfoqvylyhdFPip6cKSkO1Gq6om+NdEUJKCRlg8S297GuMEi0L7tGjFOvBUyecyxTQPKzieiyX3qizBgprowc4CGDzcnBRMp6TvfD7AP21oKc/c2ak8Nln+OtNHyoQVuqfJxU7wFdrwYov3r5tdJ8X6mo14usX8ZtYAStHEW58nRBK2DmHdFrRdt3MS9Sr38+++oBl4zH0RK6W4MTwE2jRILqkLumPW7DnHvMAX4uf+LYcAEq+skea61zJVTYQWmczq4AACAASURBVFQDlmvpm5xzWrPzbyoCCQCpD22db+IkzPpZjoppTnvASYmUcem1v85AhR9mjzbXP83RZDrrGOMzTpOmi5PJAEBW2n8Aq6Pjz4b3XqnvnXuVossZyYowKysoToJWaVfE2oCcHbuqyk06vxwJTudWoTAqv8P/2PMpIIb57MJkWQvab2zDu59rHCqhuyPijSo39dxVvDHVecQ8g8i2Itd81nsdiQZoq/p2pJTWgiJkCHCDFoODSnbLoV3bIrwoB4qdGl7jTKRTrbU39c3P9npR3YZsrdE534lWH845bYkoJhG/u8nyZ59xZhLUgdVTDLTY1iv9rhNIMt2fOYW4+mw7hMqJpk0jgsixU/7WqVR5c33qfnwGIfHv994nDM28niyXkBv8HWS5dEef6Wuj7qPnDv2SOXP6P9NWB5V7UnrZP7B1zBdFlOO0EG2q3/R8O1NWPRCzj2UF/emTmU/3cvWlc+K+do6OWSyQjsfA21tM+wYKTsDtM755+P6+I9ecK2WGBuYHETTZbC5sqD8079pXHrBN4CKKxbeJJ5NFQcq01obtPNLEnTuVSHPUH+4hRY8tAvw9bSV6bDsRBxcg2YW+FF3OGtAvlhdyQll8bpiI8h0of2D93T/+LAp8mo33WU3eL75T4MMU+MN/9i9ZscnjbwPDtnngk4wBmb/WW3lJnchT2xTRpCcRxME7THSqoA+xXgMF0HcoEz9nlLGMSoNlVAfKuP2w19fCVmBQ/SwwsDLR2aYY2PrOP957HCVRpSNFkWc2RVMpntxur3DBRRWa3M8yDJwyZTDktD0ZaIkwcTSTjaodUV7KPprYnu4Y6BjKcQq4vy74gyLU3lgUjmjZo3sGanCck/ZEz35kFCCRwKTaCgCP8kMZ8fbh2yns9fPffvJ2gIi8wgJHjogLNEvZUic4Gk7mAEb970xE+J+edbcNMve5Rl8sBX1m/mMdKJqqglrsMfWe8r1f3QDNWRABz/PeQSXmxwbOYQMuQ9zbB4goagGqG9pfTOiDqCiAaaKIL559LZCsokeK0s0+4gGyXsc8f/ilkVsA4fDIC/bAKuUwfKwidYBp7x8WN8x97HF3VWPSu9kbTcr3RJVJM3/+cp7NfuWvnzx/9UqGXyCggOgE4TTGtW6FHKCBo7uK4CmKPUeYvf42KeBsD3iY7QI/1TnLLwakcYSajDulgNpA91FIEyVkzUU+da07yhOHmozGRKAlLzwf0FZFsBjLOBnqZOp0NzuBOX148637rKJsO3tDQDaQxcVqLFu282/LndcTLQcEu6K6ucrOsZrtXOt7K68M+mTFau75e0WLAbRDY2cSeH88c99zo3FsGGxG9gQgN7Vb50qvqLHbegvfJl1bfIdjBDCurQake5PNwxCcpq3CWnEYsZe6VcFbaEzOVYFY5JaBt0CtUleTwg0Y13Fn/Ob545jAWaDaDBRAsz4RGJjiiO/kFPARbtIByO4AZdGLS5Fnwxe0d9JyyW/J9iMS6JUop6eu4ZxlIl0qwDdbAJIxRLucaMD6gD+0hgUY0GGe22YtwS8jlT1/rMNM+naIdvvP7scpH5dbVwMKwonCbQaUjyS0ru4zetyfnbi07fVt2eMIcIXNR6PiC1XNmISB6S9ztoGxVVhPkNjgse3viLPXe/Wg+p+56QkUpU/b6xqirVZKPrcn3fb9jDCfdOx7t2c9dr2Xz+0AKh3rPJGcUSX5OgHojeUiJD+j37Rrkh1G0dGR9q81H3Sd+mTtYn6Cp6kREn2b7y0HtPnH6yOZNtwHzy45EqA8K039tFpJ3/U485qc5s3WWfKZtWSALtuA+XHPFLR4Cm9rHU9fFEgwDQDGdWYQUFnbQTgXHhturp230QHYaOWTJ0/+7t+4A+XHePX+2edT4A6UP59m9zt+AAX+6K/95YuxVsVy68G9VTjLOETtpAjOMgqkpDEiqxaQxwAEC+8FRKwxbKjoAY4gYYSglJC2MhZlJFXoWok7YuE0UUxPdrnZz5rqpzKWbYieHlwdHaJVtj93lA2DC8Ow+5MdfVB/q8iOc5UdedaApCDUpnOO9l66plV13FJcmw4MYwP74Cc5BJKmZaKLXisyGDBOvwDmRL8EWGTRouhJt52jT+bZD9/+bFJux+gnmkj6fO7lCBXrRKKbjrIbltswsDr//xtYfmwRQRPXB62JIwNGETnznytQX3lNEd04L8RDou77BlU/344JX1XAJBDK/dQZkyFClW32B89RUQNanYpL5M3nG8vlIQMpBr6MPPPz109fiY/MswZ/2jdMOnYyFATKMcRmbESMSfXmPGKA5fOnU8zr+SsVMXvxaoDygKnZhWv+x1kA8NKCP4DyWmespQJOqrO7gBeVrjEk2TstoDzp1y1kV9Fh2nI/RZlmZRgnL0C0n+eoY6PX2u/adSfDLdHQpC3LGDTiNrdjCApoFCgPrQb5S47VEeXReZ3QpxijmkeABbSQaIG2k84bIOjERj/DMnJH406g7OUeR16u3QDTso694ThndH5xgHL3rH8nPkjEeNph/gSAAaVEcLl/7lNqNsCaPcPdvxyg7Igy9xDJJVLsCDHnIavIHXQVCHd7RLO0FvJcyz8saj8XOW1A0bRyt9l+AgS+m/O5OTKLFHE7QGF4HEaTtcB9pGbTTordCSgr8o6Vj/6BL4Yb66AMDaHnrfzvZ9c1C9AeMEzq9QBly1pXw9Y2G37PnDVl36mslAMzmFFkj+yh1sDIPJ4OlEqXE7BfJU4BRcJ68IyFzpLI7XvvO0GanwXv1BFWsGLZ9FGQ7IZ9A0xNvrHmLUArDu+LHs3l5xjaBzmUBZQtC4L/Ln1ofy4OjMXz7rPXw/V+A2v3rQ6wBUoT+fff/IR+idKXmgXKaj8az2OTZNG9jtYibNCVnZPaL16na3ZEi91nd9xtyLmhAmLJQFBQgHUT2U5f4ZvYKxCrjlIB1OmF3Zjxn8UmOflXfnoVrUN2w6p8cABl+gAPC4CXJp3bJQLVZ+ueAOfYVzSKQ58tJI0kw/dKw0YmRA8qkWTuVVHBrMHTUfR3p5jXPaJ8XfX3v76MAraK7687BX5JFAAoWyHFaKxWk+60UlJUQJ7sRGsEhKOYJeht3K12cm81pA1JDAkb8VL9vDday54Xv7+AWxqsB3OAcg1SPUupivu58mKi0DWMazs0U2NXfZwflRaKAdwUzXdTjIs9m4qwRSEJqOQ6pUUCJlL0RSAh9NIeI0W1pLWifm3Maa9p2pMyw7jUcKOYNA4rY0VhDqXb9+rjEPD1gGCAhYzxAOUzNZvPUUY6ouj1zyda962OvdJecpQlxsQyirpnzyDDtHG66V0MdQESqatY9m9FvcJ7Bcx7n/7hnPlkOtZ8KYCqYVZVML9hcKXHvlS0jxRoFVwSwIF/ABNeU45ieL9v90Z/PcBXC5CU0vCi9txrT+ZE0mJ4KoQ40cJnE6F+Tmr3AGV+Px9g/iuvfkW/X349YH2e7eJORD1d+KkuFtMGeBheUtpyU7ydcv1m9iWz9x/HFvz605/+9pOf//znywGxZQlr2bKI7mNgSgqttV9gvoGy5APGKzLjJmoLjTiOypWm4/CIUGiGSLc26LigrtsYtjVobYzztQ3rxtblFqnsYB0v05SHWO45TbLAKE4Ud3kbsnlfuVzj+Uy1JwKrqteJ/vfvFp5jH/1ZgK7nH3Mut85aVlVpp2sLeANuczxa9xo/HSeJ9+UnoqzU6gJvp0or/iXgbBmoVOsAZUaneZPxbGcFDh4b3Bj3Bsqq9h2gTJ0M7XceoCxHEKBdiNgp37pHrOfnCWgoayMA/tALovoNuOjK3rpmIO+sBTsSqekAYE7BO9aH5CZAPPMXoIx7Vy60AGVVH062yC0APHVjn3/9/QhQfuTCAsjb9q5AeXPSEvWPANtL89FHBsowX6rPB3Dd0vFDY+h6qDNog+0C362bO4ZbZ9H59/m+wPicv7Mfnk8vZgNlO3u7lcXXCnKKF0+g7WixAWK3P9mkyfYNWj3sisfHvz+tE9RZNEl5tofeBn4AseZNUWJ3TX/Dv7IR5v0AUWfjRc7E3uiWERW/wzYTG2bM8iieQBnxGyfq2nrj+Tj51DaI61Qw1u0QZt261obtQedXicYuT6HPnyurZYIWCyh7H3OGqz3KrK37606BH0qBO1D+oRS83/9ZFPijf+4vx+is0KyiOIT2AYJPxVeBryNbJBCTfi3jESWFtI4BmCOVTiDc6MoW1gHQ2UsmI1NeSpTrjZcyhhLGMML9WUCnlMwHgLLTYWt0Ez1z6qkL8vCNI9lNnZXSOoCy0j51hmoiuDWe42SgvwbKdip4T6L77zSrGd8BlFFs+0guAHKuzrWn1917JgHKjgAq/VopVRu407962gVEJr1V54PyfI4poqAXBqHD3/NqsZo6QPisYO0eUd4LaTsSNpwxzc45KlDc19ThUHp/39K0EefXee/MBR8riuhq24BlIm0G7T5L991X3jP7VnvPqkrMN8+JPtsmkyGovh777WUoir/nB9BDJHlAsaLKYwC9fPH1kx//+PdoXyyFvb5T6myqGyelt0ZgsySUraBu4JxxZPbtOHq+5Uio2RbgdGyA8usnv/3bAOWf7SJPidjXeQb7e+/yFSjvqNWO7HfNOSpk4Opor43O12Os6aitREHVRfpC8bWsacmRAOXKDNUgsNDzutY6tcEooMxzeE82B6mORJSVtnk7/wZXilZpUiznFlJ288s/Y+PZz6sBSx4kUfNGkxVlpsibzlh2hXY7UewM8D52A15XSyeqbLAsp4H2QDszgH3BLsjl9gV6ybskEowxrPbgQz+jx0cp8pzUbFXMxnmicfpHvMq9a9uMgfLk89s5Q9SaZ6gqNn18mf7B91xLpJrtBk7ZFk34H/wFGDmyjG4jqLeAbc2pBP+Ag5GLIyCTpoqMD2BW8Tv2LCM351GqHmwYZPjjNGyABEXjnP2wAciH+vG+JDAYujJCJEHAUe85ndIXfSxeRG4X0AeYhZ+ijh4XQnq8BpiIZHk7doDWiNfS7Zja4JXG5xpp9LKMvbtwG4nt37fP+NDn57O9JulngXLBoJ1poaZo3H3X5QPTrHJ+j7FH+T3mvP4oLcQhyJsA5TrvkBlyvGdZJOtMCXRxq7mwF9NB7RZXlJc2QB5pfJqMyIj5YAFlwLBli+kQumcrkB2IR6Zc5nTR2oIw62pHlfmebApEwK7PwTq2/NKynPXoyvkbKPcYuvaDc5TvQPnx5Xf/9PMocAfKn0ev+9U/kAJ/THuUt0K+BZkXhVVdfghYp1g7Yowh1Cixi4Bsi69HG9x69/fz7FXllh39jYJDuajQyzYWZTQKQPNh0u+sXy6K/ATm7U/BZNOZF1jGewtwzh5JFNAJmt+Mca/0ugLojE/9iBKR1qBvGKgByI06Wsk5SqU4TAzfXbnYHl0rfI/vLZF4+hODv3suSa92ReNElgV6iCTT//ls+krhL4C9DDvtVZ2/UcYy9NyPLXCgnJNE7xHlc1GJ6zIvfS9LJZ+Xgv19LBLPZK790EL19S4+tFNyfR+vfCZggCGSvZwCOKSoGiAqAtR/Se/X01WFhbRiRx60pUHzb4AgHpfzx3yjiDK8q73JA4ZyfvTzF988+V2/+vuevHz1zexRnjRuRWRdZZmjq7SOyzusR4GhGGXdgjDPY819O4W72KOsAllzDQ6dfyyg/HMfO5UIpsAZvRTANp+zh7mpl10/O5rm7l/BAwaw+4FTScZwwKOeo4jk0GC+85aF7NiPsar0YzXa/ci833MpB6FIGnASUP56HUW3+cFbSFjbTmNUleLMhWXZASiYUhnVO0Ld8SJfVE8pEVRXQnd0mfc9NgxgCV816nyNLrNtIEXClIrtytiunG0aCzAjh3S01E65dnuONPv8Z89Zi3iphkSAsjILMPSZavFEinYRgZoxP4zM/U5V5adNjomaa/j9IxUxm+wJFf7yXvx3XCtjHNDvyLJp5KNvBJzn77VPW46MjwM7zxsynbVgsIwcBSi36BzORmVfaM88vI1DxdpO9TTkxCW6dgWXpxOtMv1DUmDLk9Njsq9u9PMWsPWKvQauQLm6tGum/XiPLgsoA7wgZMGcacjr+4CyrzEAFOyrfvzIPLQfj43vQ7R6DLT22toQ0nPK2ihwXpSSzDwr528bhGuYS/ffstd7rWsznE6KD8/llkF2cHvNe4uN5SRdczaC31siu3aI+hNQ64r+Go3lGNvUkGHIGbIocMZF9gBc5biRJXaVgwQFPCxJGo3rpEHnd8+d+YjrUSEUPjNQtjyh/gLp2NoyoW0T23FM+YJe5/k1X/zkb/76/XiojzHN/btPpsD3WVWf3ND9wjsFPoUC/+af+vV12fsGpo00y9fDkJPYtkj23mMD2hNkS/RLzjaK68dU2bbNfT7hNhJvr7F1kiqpMY6WsrRkt4JJPy99lRK5jsGGdyOye08yKc1vE/mSghNoJhUbpUS1SSsOPcuWXz4K6FUqob3Sip/EaKuBSj8BJfoubdWo7XEpGqqiQY4EPRxnvjIuG/Q5izZ7S4kEApp1Pi4RkCmORFEmvLcU8KIgDVGRr1QICcPOR0WJblLQt8bZPZp8XTsnGP6UVSVOF3XD9cf72/tvAfct0M7fccAYLCfqNiBCjhlZUjaQZHVpTxzLMlYrxpUKWqfIGMaL0kUbHXNav47KEV8TUR6gTMSRY7AAYFPA6/f83n/uyYtvfjznKX99AGXA1otui7vICa/DOmTI1mDNsXWAI6E4DorCdMOrU/jqpz/9xwOUXy+gvAqmCYjQb7aLvn3yEvAeAH27ri2/vCf21kFWQ1dR6YmGaka1lhMBlKMgxZ1oAKdBDEWjb2SdBJhWjJ5z7Ik8nYIyeYlyRjad3/UYu8oQ9WHxiudaK1LzCvC3M8yGf+o0qNDVRK0B3JzFTNXqgNvzPXNX+dLvTyApuZTMAKVfzzndOsM4Kd2qdi2A7KhzU7tV6A3e4JlKk3aKt1OpAcYFtN5f7EJrBcoY3H6Ojmgy8tSPq+T6OQDkZ7MfnzEoDZw26IMqcnPklJ1LBTF1IvS3AEQyiDrmM3V31xCwjmJ/sgsr4TSZ9zo2bWTobF15N85Hp2OP3KSr0nueN34/BpQ/BmgvzuclDrrur7L41MnLUZJ73tdzBmSVOSfAlaw/+PG9PgS9CTxx1JDRm1GveD68X2dOJFqfpmdq3ZFd5hT7U4/fSr3+fdLpto+Pjf0E+Lc0lpMrz/0+oLyvs4zejgavO0QAYsZnru+IdJ9x2+/b8Zkz3LaP/vIa/i7ZIzrSKTo4xLXs1Q3I4GQryP+TPkoeZV4k5DLTaoerdkTZKmHbVDh97Fvr+JpivUyBRQcXfNwOOsZCOjUyyUcj8h7fVkCytk2wJLF5SMHeziqvQ7f1k//011UT4/66U+CHUuAOlH8oBe/3fxYF/rU/8Wvr+seAspTzsTfZHvwT1FY5N+VMamYpGO9J3kq6Sun0zMqQkRTXhRfvbZ/97gHNhQE2/QnIXIoY4wWvPv8EpC3QL+NRVNYa0JV+DZQFLkdBAZK/neJXy6BOVJmCQ01vJpq1DAyNy95nf0bfkkqIoTvKVcdPCPRacXTspUc/bzSIv4kI7b1BE3EJcL8qPfrriLJpwHE0FEdyNOQt5yjz3YBmQBPK6btJd4UAUlxTsKaRyquZfkY0P4uN7hf/wikAjxFdSEotBY9SUMlnnM88xxCm4hVFr5QGrLWRSEb2touXsLOICCiinJRjLUCuBfRQYdvpvErBffHjJ7/3n/n9T77+5lfn58cCRIpI6qio58OLTjH2PlVHPxRl06KzU41zvb2//0FAWZWvB4ywTYA9yhT4okiY9rslRbgR865L1sdjjrDKAq9/bE1HXEySiVQmqqzoC5FLojHIAa2fVikPNohzzSCf5PD4yOQgm3bXvrsak3zvOTgrcZ99ohdKw5bAINN4QK8iRI8AZQzryItmvVyAsiJiUwRtQPTF0TbPUHYKNFTE35FeRf4FgAGaZyE6V54WaNWxUv6ux1ABUkXvHEtVAE2WgSPX/nGqtiteiz+1j9mRe0V/5dwxqK3ME/jtHuUU6RIggB5sp9FRaMNfus6RZtLE4cnx3FgP8EzdY148wXJlbMGyAH+AQ+Ww5yeRMwFlHEY+HpDoMsD43fCsjgOUfKUiPGXGCoP8+y3gXmut8nPru1PPlYc7t1eRQV+su7ZjZbdTkH86ABo5v7ZrXj4jyLeA9Vw/qw9a9hIK7MixPAGXKRvA4+qZ4T3mLKuF1WFAzTvWSPa4ls4r8imnlNHdLV06d4+NvX08QWo/477rXuNW2+Y5dfi6b37xuZ2LBsO7GrkKN2oce/3hqKotsVo4xnA7nlNPd/z7mZWEOMpxa5JKbbtAnaH4l2iUIxzb326VchjaOh+5jv9OfYnjTg4cFynUKCSDr9Fwz71lvO/bPFs+2fzCtbMuAMVUQM9Rd2QpYdsUKD8DKA84fh6n2AvVPGCt9zmsvXcTUf4L94jywYn3t19OgTtQ/nLa3e/8Agr8y3/439kq5PBASgDPT4FbK7ZKkQScNZ1IRw8IHGdPzjI0E+XFSIqiPZV0DQYVqAHY0oolvE2R5QFnO6X3QcshO8LfRz/FUMXjGSVXY8wGmZUhL6XROS8zqZycM0zkFcOd7yZKy9FL7NslgrD2AOe4JSLLOHpFoxgRivI5FUoAQYW4TkPHwN3FMWwknuM/gbKid1I+N0A5xkUVcg0gR5V3BIxjbARCxrDj3GSdicveOshEJISiXqjHec47QHNe7wucgqUvYKb7Lb8gCnSWMG6S2s/+0+wHvRS2k01YA9FGlCM9879WdA9QdvpdgELDEzKgDHAAJYo4qqjXN09+z+/7/U9e/eoA5Vc/Fq9rXyyp2ROhhRc5RsoGqKNKjnHzXDvTAB5y6Mzv16Rfi1dfz1nf3z752c9+W46eypuXiWZ2n22NNwAPr8eceqeRvQpySYZsJ5W3Gdv4VxRdZ6Rbjlim2IjHiBXJuv7Yx6o9jHZAKCLPCBORPp1mj/Xt7DPPeKFobNIqDwB3uW7+OKvE2inntEtm9vU4vAqG9xmnY9DmzORtxMd0DlD2Vg/2nT+fnxwrBS8VKOsMbafVi94C2o4Yqxr6GMYUdSPiTEo+zhRAsdKiJeNazMvg2EW4ApSTpr2ybNgyID5Gtnrrjo88S3VuFY2zbCXFX8eiwWcyxHFM0rR59FbGnovxMXBogClU6HWgKtfOkoIv+BvnDhHmt5P1AFjWHCS7oPBLZzYIxFgv8DpBO8+p3D7B+lVYcGN5te+vfN42HxvX/mxnAz0O2vaVy+krpuPxAeuXiPISIUvfipbpbYZroKdLrbdXFLQEyWNvx38LjG/7fKsvbyO6lzEcckE9OZz0uxsGyj5uTjPlfusC6+kQIz02fxSQ93lndsJ1Hv3XOY467DyWXp2sNLWtGySPfG+PgApFLZYUTJDbTngZO2zvdXYtAMvyUv9CS22Cth6pP7Vyr84Bm1TRGZJtssjkzPtKQNkOOh0DNZ9jsz2bLBSSPJ4//9GTl7MGleGy0rMTHNfan9Tr3/z371WvH2OW+2efTYE7UP5skt1v+CEU+Jf+9T+5hLrUhq2x+iS9b00C3kJ8gT3/ZUN4BHSPWJLhIQG+77lEU2krHu8zcrrAJwaXDNd4OqXHrEyW4J9P9C2CPalmRHANCKwPTkMFg1QRZKIFpFjSPn+/mfNcMYBSPZqU0AdVAqYiNpFkg2R+Azo5hkdwnvtlMAHsU/uUZ2MQStFVITUFCTuSSJj71TTrjkcRNCI0SjEknXZfU6Wraxk3HnSU2HFMlA0+g56HMZ4fZq9njzf5bsC/+j6e4W0AbHCUnh4sdAfKP2Q9/WLuvQHKNVMFmnhiqzc7ZdIp1UkM1cJpynWqsbO+tZ6TZXHp9AnGqX49x0FNIa+nL7958qu/65998uPf/bufvPr6x3K4AJbM6gFRHONjxOP1CiTVuszeOr19GFD80yc/H6BMES/AB3uWf/rT/3d+v1kVnL9+8UrR5UaUu79VBegCbLs22v0a1Y0iLgCcFFz/PbJgHGEC8vq7x6thqLqwnzPWbdQSFXHqoKMjRA61lbuyJ9f2+mZPssYLois79bzQ5EWAXiNEirhKdhhoLLlzI3Mri2u4qz05GKG7LhYAqMyVM24A7ykPm8HiCtTZ16zCXpH9fDYF20jHlrwSIB4jWAYwheTGQFYxL46MIuJM5oGBrJ7Fnmal7cdxAuXkCESXnFFlg2unLjtlXtIe/gw4ZxuAzirnWRjlk3qvat2KNNsxqYg3n984I0+2Lm+8zys+GlBbaZCRmlgiyj4lAB7F0egsHctQAeU6N5C90ZnSRVVbQSMnkHsMrO8+FnpegdpjgKxtnkDI/AAgP7O9TmdzQdhCatb1fenxBspipAV8c0EUq8bQyLCVsnhOn+VS8ZycD+/35YcA5XO939J1DaPz8j1AuTbFFSibN7eetIw8rzmBctfU2a/blP/qZl9bslrHinTlp/1lZM8xdzrn3kDZLrI9J8vRUKC8xi9hYmNI9k7eah9zZMWaMF9roOwsnBNEIxOfcjxnAiFqbPpP0shzTkV4wbFzJHpwRv1kgnBslBypow+ybQS6/OQ378dDnTLp/v7LKdBV+uUt3O+8U+AzKPAH/uC/tRSaQTICtQoDx70jWKfSs7GD/kD4W0Ge5w8vozHK9gTKJzhs6liPI6jCMSh0dFnpofHoXoBylbBUx3g3MbYQ9JL5jhAtYxGjOKnW2p+MUgdo/n/svVmvZcm237Wzz6rKas655xobG1kGjIwRIPAD4oHvgBBgY4RvRycESJhGyJLNPSCBLASIFx6QeOKBFz4e956q7Irx+zczYq29MnNnc/LW8Vk7a9dezZwxI0aMGDH+o4vxwlLwil+UIM53Vd7kC1fidQEhKp7OxpAiSN5xoswcrN0coAAAIABJREFUG5F6bs+JlIwsY9ET7xykitdkvleYI9ZZOSLm/eT6ADrkxZkSNyiP0FgeqwDkbsrK65unvIx3cIFkg2VAMaHVOrdWXpAJs1Y1YzY3h8Gzya1SNFL9ogxUWVteifdgpeulvzYKnAPlhrQtpc75nXLdbgqZFStdhYfsULLg36REHJ+WBxhEwgHnTgp6PZoCXo++eHbz7GcDlL/5bop5famQa3iWh8F2hPuKpwgfTQGxI5RWQJUQRsDoqwHFA5THmKO8z+HP7yfl4U/mM1If8EhwbvOXA9T4q3xpjcl5qjX4WKnzOuen66Me4F2W7GvE95luvZ+/TcUQIFbgScO2Pal2/iIHGZ/XTPtQJZh177YNVOlL8/PaHz+X0GvXMPDRenlGPMxSWjOmvY/7OEpb9ZfrI7td4ArZxxDdsKtR5zXAN15d8ox1VJSKc9lrLJnM5wDgAmVCrfHmqogPYNWh13iUb+45j9g5znh6+dznMANgla8sQ45Du0lPoVo3+4oA1fx9NUr4a74XbRqBkzBYwHXaeoAxsc8dw6Oq7OLxFig3UN6NkJdCkLtE6+ElrUYZx/IsGyS7sBd7BBEQ41Ge/UEh2ABlhWfbKKl9kveKdApPaaLNj+XL8sLlkOv2yGNvRNIOKHfeLm/xd8/J7TNWjvIp2Dn6O926XIm91zuH3ADHnzk8OakVWu82Nmsvwoik1WAdQa+Z16zP0nkH/Odg+aDABqwvGQNKz457p+tqs3QsyNVdfYQnJ6HXBqv2Fl/6XKtcRc3WXB7ANOtza/igVw0i7pOW58EPRxh6gKmq+GOsk7s43vgY8Y52VIRzfljHkeEy6M0/6QdKCZnXpNxYcvj/zAEqCPz80tFvrtpePlsGQ7G+ptxnMeu19KnMKekFyDei1nLE5wMqXM+af/xk5AegeeTBk6foMPCKQbMLKM6pJLNG//j3rh7lc365vv8wClyB8ofR7XrXB1Lgnz4HytkAulGdez+9WXnzkYUz1TFbCKeb2a7E2np76pU+9SZns7qgINr4Of9UUXRZUwsg+5kUV5TEANrDIprxSMlEqSGsGpA8v8rznTNVX44ihCf2xctfSXkXUJ73r8iLxssAUDYCn/+hmFazDbDU5wbFRiXqdHdIv1YeXoiHZ4aSMHh+dIQLup49NA/uT0Vhru0mtRkbRLMAZXnHAxR6Lq7mgOOf8LoBpMkBpXDXjFkVXQWOTsHwbYFzFUEfuJR+jbftil5fdx67Fl1iSLXWBUi5ziDAXsjlwTAPnP60NRd26zOcrwpQfjy5yd/+4i8cQPnBHOnz+CG8in6H8cepA4J4tqLJ++r0DAAhocs+Hur77wcUD29ioHo5aQB4lH8FUOYc5bn68ZMnA8a/cJTF4YF0ni3HqzXaZPd6WCml745u2ZXVBTBZkis6paBaxrPDkEZ1YyhkoFxjnnDo4bEcWrMOs/6qaCuKJjYmPDAuQmbv4wmwR04xL9agbdALsNJczSjsvXVebftv4L0KsgFG9LgADL+M13raGQmg9+eerwK2x0PfJxgjgK46Vmo8ySkMJrmvoj3zeSqfF1BjJMGI4fx1jgrjNaH6rp4tgB1wq3EN3Y6K2hqr5ZgKC41CTeIMfKR+zZiUMsN5zp4AyywKjI3Rxl5r5847NQCvtr3MeqYMBad7xb4nlet7Telpjgd0DBBATo7s/3Fkp4yN2R9U86GnCJTm7CtmDs2DovPPgHKftf+9LSwwdJoXVgTD4r+OoSBxH9M+3mM/POFNP62gN5vTAd7ypcbg+wN8y08HD1nWlKerBxQQ1iikauhKb5h2UiukfHgJJL8JON+m0RrH7lF+kyTL6tjkmed4AeVdhl76vGB7l7+3e3UKjMNJErE2pgi4ioaWAxnF8XrRPB546K+uhadkxKmIcAP6v4VKpLlg86Fz2GmwPPo6WYrm1M4pgD94RkA94HjvL6+R5+wpyDR0ohGSGLseTerGQ/KTH1HEa4ybE/Xx8IHnHfli2Wqg/Mvf/9evoddvYurr5+9FgauW+l7kul78sRT4q//Sv3YoUxbGVjQuAWV/jyfAG4z1YYR/lUELce7dN9NabSWQ0X2q/EoRW96O3SLd3YBbBMjlMDv1Aqm97DwKKj0Hyure8i5LsdW5mPEkCyjbo/xycnifv5iQZYXZUciFMLxsPMfudhtgLPrvG223soAGESpmWr0EzFBgyN+jWDxCKSbM8MFUFGZzfZ0Kt+yH8hDVs7ZC07tFsvsBiKSkT8j4zT0XTFIFbDziWKT9ZX7jZdQs7rDJAGcpGB/LXdf7Pw0F9nnp6/LiUuLOFfFdOXU/PLc+a3OZTE65OlERMagQCfHoizkS6tl3AspfPnPoNcDq8YRH66QSFHwKSEXRluwADElGEHbth90D5BJqPeclL6A8HuV5T44yx68R8vpoANHTpwsoN+QXD+IkQxwGs11BrdyxLFrVbws0T/+aGiw/rRM5EJ1ioeuSmyc5KM/nBliQRQLJ8aYdINWeLC0zZNZYwah83UJhO1CWnIonuF7Vc7nL+z0fewHu5lKPF3xkV4F8+ewwCiArMZh0ov3KMjQKNEYIKpr3WSrMNsqtQHA+f0ikSwqE1aOMAePJGDNUWOvBU1dGT766QSxh2C4CJk93i4WlqFdlmQ0EDtcHSPsoHIftCmCJtalHwR+uGVCv55AnTV85vmxA8hhs5FFO8bJz4HJ7HXiPOgwQOfNaEEEyP7KfQo4DlJVbz1+dSc/3p6HXjFG/gSzlxf59O0AuL5p/dqC878N7G28GiQbD/f62IenUgHDazvLEHtWXz4SXgbYjJQquutdXmsQsNkaglDwLnd8XDL9NbtYre5muBb8FuZV7xwoRT62dr/Lz/YHyOV/t9K7xjGdZ/7GRmtQP49/qTcW2BtLul/UWGYkwxMjI7SOaGuDeitni4egRKhBGEUPWCpI+upNSRRRsBO/WkoPRZ/Vlp7fTmdtf94X5VJSFeN/pdeQoP3pMGoYB8xNFAU20yPRS59Qr9JoIDDzP98ej/G9cgfLbGPv63Z0pcAXKdybV9cJPQYG/9i8voHy+MUs4R2E6NoUoWfLySkGIpzaAdFfYvBlko1IINYLfoXXLU2OgzObRcK9aob35IuHZbJZnRsJXnqNs2DyHa2iH7Uga8ALR2uCN0SWoKYT1Ak/y5J059HryegHKP/x/Dl/mCAPtLDTWJbkDk21D0/a3Ac5jBXfj1a7nzVl7ICBC2nbuZDdzdVqq8xI8NeqrPTnxOL9mg1MIqqmruZBhwJZb25KHBqo7wrnJeMWSj63zPwnFLj0Klt3WVeB8ilX0625jgeH1pFN4e9KDeCLe1qtdPTQfGIC71R2MD3DiSKivf3bz7e8MUJ7Q6ydfPHVFYuUoWxEEZLESrGQBdGIQU3N4SOBsH7fWc5RZd+QoE4b9qzke6vkPU2RuGigQs0fZIcECaSjpUjKj9EnxXKDHa+MCUI5n9QDLpCLIy8P1KdqFp6RAWYBtQsXl1bRRSQYtLV0DN6mRUmJbWTZhnIBuPp+0jcogGegOm9syKlbe7tE1ftQl48cCueo7su854ewrDUbjZw6inLp2BP5RA8BWLa4HS4AeWBpQTr6hc9INlGn70RhD9tBszcNc93SAskExfwGsLux2P5XSnaMME1DYi4JvyK8UBYu8U9+HxnOInUI17Vg3SJZMUzQC/CVmms+peG0vMiD90ROKB7nQ3P1HA5YxziSk+y4g8QDKmkPTHBrdV4h1cpQDlPEsvx7DBHzxJqAs6kegtr3O8buBYvfKABnx50ofKl/s7exAseM90o02Q4CH5v26HnRft8sQe7SXt3F91+fQyg6UC5a97nI9awRgOIYiDDXap6IbvA3gv01WnX/3dlp+HqDcPuy0OQXOpuWpLD31LO/0Yy48P84z73YtiVyPsqrtm87HvYfedWgBluWdjoDy16/SH/HCTiPm3Z81TL7yQX0gFxkGUiV4e7pd3f2lgbKKeeFNvi+ZAFDmyD3KCBCK3QKqAsp/59+8AuX3YfTrtW+kwFVvvTLHZ6XAP/s33u5RPt/o9w3CYA3DpL0wa6NwmOfKz2P3JDfm9AiPbupSbqQ0dYNoaFA8UlLA3f4RfkgO7haGiEJ2ESh3I4nyCFA+Qq4HKD9XfjKFvSY/eYCygHnysxaMjJtIYNeaeiC5/jprmC3lVPWw5XrflBinwymPz6tgCEDjNk+VWRTVFPw5cI/w9YGW1ReHY/McK8nOTfaZoEdFXxXzWr3TsRRnPfusTHd92HtSYAeum4HlPVvZL3eLBcYxYomT4ZN6lWGxhzdPvnw2Rbx+fvMNHmWA8ihEqoRN5WOA4zQGcFbuP+2GLydb4jCCGSwDPqbitYxSkxZARMcAkFOPsoEyYE15sARxwuP5hef9jOWBqSJuBfIMKOtqy45ToLwrmwWYaIHTR4ijMJZdptnQRC4h4M1emoBeP9jrehRS1uGLSd/glY6TogtDJAFVPD4okgIqy1NtgGd54b8s2XjGD0CzFG0prfMs13ewH2/JAPdF9RXmL2exa262dI2G4qtiP0CZytGEWBNWLbDrytiXgDKA+kHm5+HDLxwOTchlvL0AaY5rUk6lCnvhXU4hMKHhNafIQ3KUH8jbbFnpkG9LKc813smAbsK6dUzUKOVPnhqsT5j+g4dffrhHGTrnWUYoIy9l6HAxr9fsDclV1v5Qq4dAoWYsfHEKLpmPuwLlBf4cMbR7hXcDdtu8tPTPwdspEFsGJRmD07fVzvIou4CdvylY33l2RYudeqjX88hRbgXzTw+U2+dTYHp8Kh4y52QQWRsZEatuu6ZGKa4//7xtLMPV+bM7N6VPabD2eEdsrL6SFrIB4cMoZvq339KnxF+SNpYAcgSYx+RF5qPdCIE+RCEtGSos0+p0sEdZYuqYVz8aQ2Hlzt5PG/fGamTvNsf/9XnocnMvOcoCylPxmog4qugThs1qZe2TxmFD5HiURw788e9dgfJab9dXH0OBK1D+GOpd731vCvwz/+K/agkqOWyr8/nmrk0bYYnAj8RVjlmBcsKifZk9L/aixOOSDaieYzYkv7Y3BCVJubdV+I7QNitOBYBS/gKOydEVUHZC4aThRlHV9jhCXfoMymG8znhWdB4mRbwGLOvojwnk5EgoVbWesM/JUV4b7L452gNVGHwOWwqH96358kRwJyCkGzhXKUgql9ur7HNJAdWeC8anv/rNVGS+pHDPr2lkzxHHXmkzjmIsgCJl0D00pL/+3J0CnfvbCtPd2/iYK3djy8e0c4mH/ZmD9RraR4ahzT+AlKdffX3z1XcDlH/3Hx/P8gBlvIx4lOevo0rGozzvX24KuI1fBoK0hdal3HlqAQw4dn7y/J1cZYDy94ReT5QHGjptPVF4ratey4uJrMBDeawBK2sVTUtBLVCm88vwZpAcaVKAK0Bieu5eL4VMs1aScCzsFJkkcxNedFaS5Evv3f5qDRrk4oC0w4aQ1RXabVtECnrFsLB7IXl+81HtlUsBPmnABiIPKbAj4K4BaB7Vr/RbFZunLxzdJVnZfyqwAxCUJJasOYyVHO9CFemcY1xvMlWvBaaVx0ylW8Aynt0xloxX9z5F37gG48bkrz9U7jBHVa28ZXuNAboFyn7/eir9K+Ba4Z4wTbxb8qDZgEDOss6pj2easGty2R9QnfvRAOU551v+8XiURQvRpJ7ZU1BXeW5jK4zBEVpMdIoVUdeBwkWqVTG/w6fI1fvjSYNwLmblSCfti5HTGI2Zn0seZRkBNrDCtJX/dBRPPOJvAso7EL4kBXYe7usaZPbc5v31amcB5e5zXRfrGo+ra6Gft1/NrVY6FUC51aQyF7tHuYCt478s1Sr3Tr/d6XP7vl1WvhkoR50Rf0QCmPfOflSr4ARomzraT2Wk9v09rvJ0jMkRjklSBpUYQUpD3a4um2/4K0OGt/qc+OSq1277QLpr3WfI0ZQOTQXPfhpfodfA7si/pY+5zep2nvcUC2Nv8IBHp7JxUsUCpy8PJheZY6GoTUD4NV7jRypU6hoRyO+G8SNHfvl7/9bVo3yZ0a+fvicFrkD5PQl2vfzjKPBP/gv/ihuI0uaXC8QeXhg+94VSznqdNn+FCtUK7qqZvHclbISsFVwJft3bQmBUUuQzNlZesC31dTfkHFeg8EmUPhfrodCW8wt935+Mh+oQ9CiCKKsJP+Y1eqkMo6l2zWahc4gJs5tjopSXNmHLPfrgdNP0TmTo4J/zLbULt37bffvdFzUeupMcsHiPVih2rNo7JqPj8boziIPW0DSKob1V7Z9Ga0VfWj7nXEMmfz/mhm63G/z/OD76R/du82sVjj+bcW7KX/J933/iOo7Fw/ZPWEnq2vY7e/0Mbge0Pvv65msqXv/8z988w6M8x0XpjN0BSQbKA2bHs9BWVg4q/ImHoQo2nrqkOcibzHnKAOU/0S9AGRzIsVCPU425RjVVSXYuggAFYGUHueLrgEXNVhQ6g9zlTTbO1odHxIvGgPJodXQ8sM6Dbs71fr+vGsgPzgzY7BEoeksIN7LnhwFVADuF3BiQYszTcwljHHe7Irz5JgaxnqssSSP5dV5QzIDMXiZmZgxq6vcaO+N4cYBmh5Nzxrqem3/yVgk8W6o9TP0DDARIBsKklQOswl789XFRnJnKsVAoxE8IdVb1a3KY57MByQ8Vjg2YJgR78olpJ5WqAc14mQuWHSGAQRDgPCH87B+aN+8nogl7BXNOYTRCsKFnQrl57uOneJWHFwco3ydXekKze4JCo5lkSDjAiY0l4vBUcjZQnhB2qnwzt3r/3LISo+rUrcAzr4ij4Vm1pSMQ2XeKbxxVoarCfHjshX7OCqndhfqpJHHILVXFndepNbmhyHold5DYMOjTkFnfd+rZ9LPcD/Pn3ra/hTYYJYh2WADV+7grXu9t1PBU+paueq62ZIdey+AWI7avlSpwh587XXShHblBJR/e7lH2Nat+Su/rvZExMiyf9qVyUxqNptsRZjVQnXwuA4zl7OFZ5n1yfRs9IuM+88buPPJHskB0JBLPMseh3AG1i+Cb7mUjOLSHHysnoL8NMR5HZaLWl9pRztaho/U8eZ5qVoDnSeny3BkocxwUOcqscdJiiCriqDl0OowII0cIvcYJMT/I9D/+O1egfAfGv15yBwrsOvUdLr9ecqXAx1HgrwxQju5gwSxBmA1NuWLeCOy9zZXZ7bjOCk83wFyfe6R0YHlkY6AtNkwVmkDhkxjWFoLPiTBNC/AoNhL5+ZF8XxuEzjfG4D+Fq1C2X4xCI8Cr584XbAz8HUVTHmTl6c4mgnarkO14W1XNOmBSmwW/u7f17cuxW+q+jR60fOO09OqljPjSQu8NFN1qY7+XL7257T+aO22q2cC1yVp5WcdDfRzPXO9+Xwp8qNLX57ybqz6kRzt397WfBOiNojjg4+mzZzdff/u7N88mR/mLZ99M6DUeZTyKE/oKsFGILcfzAHTAsgAgRy87IoI1b08E0Rx46F5wFJtqBHzv4l5TCfv5fP4AEEjIL8cMCRzjfRyvpHKUSUsoLVqwK97RypwIMRujLNBO0kJY3+O5RJlEHgEONTsBFxZx9sDWKFUgWsD8ai5y3m/TS5xqcshJ2pWCGMAihZfoxQAHgXxQMgooFaFjSBjtVlIxCjNtYiDAm74MGjZEqtCXsVqeHSMY8m0+F2DX2fH+W4CkStgYGzES0kO14edbdngcyHTlKc88EF4JIOUv1flRhh8PUCYfmYJuyhPGq5TiWoRvize4X6CZfGXCsT2npMnY8OF59dFfAVcMSKGd9XKPgcHlgQS8OQoKAw39AZjrtACqr98/LeZl4FdgbG/tqSfSfFQQ16OZFCo/QPlHwLJOR7BH+eWLORFh+LU0y9l+8xjmURaPYXMXSOLZy1u39tN+XhBrtluyoaBpAZrTHGWuv+RtLl+2vQOQbYC53+1A+fw6t33+jF2yLLB3DpQLpg2UMebUo3y+n1nSlAaXAHu42uv3DKS+W869bf9cdy/Avsvm23JaBrezbvTernnP64rqssyrQdvRc5070VjGH8sMf4UsWbQ/9msZxVBZ3AEfxWmDvde9ZV/lrj7XVs8zvOfrGeJzr++D9hWjaUMdZKwB9dwng4raVzzHIc9hd9avvMiTm6wsCx1xSZ0Kcprn5pEfHIHXZ7Luf/n7f1Onilx/rhT4WAq8XTP/2Nav918pcEaBv/jP/Y3Dkiihegi3tV0hba1wNSevisAoUyM18UBkh3VbKBv8Zt85tbBGeLKRWENVSI/UCym1CWdET5UOgofZ+6WVHXuKcZK8GiXm+RRY+WFCOUd300+FuzYiFELOapUHmvdjqZUiaY+KrlHTsuNKyP/m/ZjI3ZCqEBYkdMP+zRvXP0o93r0U7zOu3TvyPve9+dpuMIlbiPkpy5cVIOUNtQhlbxSlATcA5Wff/uLmu1/8pZsnXz0TOHJ15C85EHiuG0A0IKn58zWgiSclD1C4EsI4a08h1/LQGXxwfvLzAcovZj3jjVDxrhZ+AoQNsMI7YeBMB0klsHLqHLvASGTO9BzjnHP3oENWeKIpvC6qxPK1FcrShb94EBWh0RBlXRblnv4jD/HOylNjWru6tQ2KVaD7tx7CZbBasgyRc3r2r8PVTTvI67Bzezrx1JgWyEV64eJi0Yg1fzX8uXChPdMj/zaw3M9kc9CtlufnnkkZQOc5eIMIt7fHiGJfzP0Th1rjidU5yniVU5F6eOPhfK8iX8lbBnDjbRYoBhwzx0c1bFdM75gh4AoHHw8rYyRKCUMJXuyJaHg4xhqA8r0ByALqVNhW6HWV80xtgETHVtCyRwEwf2wHOod5+vFqQPLrObaMEwQAzLx+MTzKMVHywonEREVhrGCeXPSt/4T1a3gIbb032QDRopV8tntq6/Hd5+J8Jd8CXWeG0rdd3+8ueZTPPdC3Aaz7X3BdgGbeL+qyAVw5sslRPs1tXuNvVFWNA6vfRaVHhvp7Cr59Jb/t1oLPU8PAITGM9xsNfYLXT6B4x858Z/05JN86kEUgDVVOZNEJSzvBhWPi9GllDNfPum1Y96uXa48XCJ7rOHqPY5pk1JrryU1WTI/0JnvTK38EsjMfnqvIRu4VX8L87l9lNs93lI2/ekh0gKJ0MKARHQJAtu5HrrJeJyfZRlJ0w8oVG+5/+ft/6wqU35Obr5dfpsAVKF8547NS4Hf/6j9/bOrd3LVRR9hr80eAH0rgAsm6vsI1AnX3TMgEicyOEJZOaf0viqk3CAl3eXlzRijvZUFFYTokuPop0Ivip3TGCd2cyq8vRpFp4SBtTtFeAcb2poxCmYPvXYkWsNyQpsO0qs3l2NE+6yx8+MN2gHzkNIpOv4mg/8Pp8NO+016mE23rTh3uPZ9mLvfNZa3BKEjpoVcDFiord5yJ++TLb26e/eznNz//+T9hoDxHNxFe+/TJVzc/joL04xxlRr4qoGr3Tu5A2WCUf9QF4MxyPHVzHBs5yj/8ibzKAGh5LjagPPG9ek/Oq8NxkT+LHsUJPlc9BfUiY3bP3QLNQcUAbOVSBihXKZwGn0+fqH1QT3RdP64c7WcQxmyZWCUXGWb5JWWWawKo9uPz2g+uEIiA2gl9hvJ8v/JsKbLlHO/lgUths1FUAeuWwAus7N5FAWJ+Vem/VfDTR8K6rZ1LRnau6nFsH3ivCtMq1EOotY+G0i856kQSSGHegTLh2a1IDUDmlzDuCcfWWOcXT5TOjSdiYIVMazDsPyroRcVs//5ImDY56zqrmZxkQDjPBqjP6+ETPLvdf3aaiKMVBl+gF/Zm7PHkMVfmTwKR8CiTyjN/J9xaQPn59zpa0LaZGl8G4Ku/gHSXwbs3xY+wVax+rGdqV8MYfADLABMPOsbO/bP1egecFR2XvMvnYmUHwMtIYGNU22zOamlWWmUqDs/nTr+LwFogDSDHvs8irLGq9F6g9N0e5e7F2f/PB/aJ3q8xVQ+IpH4LUK7XVT2rAArY3edGMi8GE+kbuVbPFLFztQz2uljrsUc/HTzsuP5sH+6YjtqrR9nsMz+uQ+LoCLdpOhco26AnLq9HG76NEVGg3uIwfyfcmvQOlqDMUPOroA6nUfCXX0AxUTE2+uBRdgM1frl42b2bX/7h35o1dPUofyLW/a1u5gqUf6un//MP/nf+yl/XQ2uJV4GtTYbb+ujfhqlV+B+FLORFSR5TvEgAbX1v2W/hnP3zUP+1KRC/OJt2wgHJy7O12UAZwYwGomM7No+yqshK6ca7PJZ+KX22olohQVY7z09FrfYw64ZlHuTmpt88kNzuL+XLM3eujH1+rro+8ZQCPx2g7NXhwOpT4JwjxqR0Jd+Y9TlAmWJez779nZvvfucv3Tz9+htVGwb0PH6yPMrkqMowpuJLVm4LvhIFKI8HHmCAMsexvVL49Q/jUf5ThV5j8MK7cgkoO9zYBcK6VnfDHtVV5UUGABwKYoEGcoF+LVkmr7QUyADlKLq0ibfb9RXW9fLaFChLV7XHyAXzAD/OOzwFHbLJxcsrSWr5hCxFFsqoZ9nbokuWo50dQhwHSNL2oVWDGx2SLqDMuHDqR0bvHj9RO95kvMs9J9ppKcheSOmoG8l3rj9kueeR1BWfi+xzUQuUv/jiCx8jNSHYKvyF4iyPsr3L5DSTuwz/AGZ77rGAL2PCE6U89AHJqoLtgo7aG1TtH5pwHBQFwey1FigGgMdTrfcAb4X9PxHQOAy1Byj2bnOeq7zLSO9tBtMyolIt/NUYcX6kwCPn0Q+/UhhNSn7opo0NgAzHc+KCowlUryO832ecAKQ3AOXzfr/p3ktA+3zu3yR9bWhegK2ve/858Kad8qXkRmh6REicAX6BsgAz9nRXolpAdzcQvKmPy6D46wXK+1jP+3IARaa4w0jE2n5tAXMB8RHZEcEqg9nmdOi9pZMqgwNoA3jFS1wfWeTrkFHfggMnAAAgAElEQVShYejpQnKQ2jIKtlUUnyTagb4PoKziamNowrDncAgDX9JObMyw0Y+/zo32kXl812P5lIxD/rrCrZEF86t17Hoztvi5H/YkWwezHme2+OUf/Ts+evP6c6XAR1LgCpQ/koDX29+PAj//y3/dVkY8F5JsZsGGplXx8x4oLW9Zy+t1qgKIxTFAGe1tr0Bq7zOhWZL9h2InCYrsJp/4CBGsh8PylxwdFbhQkTBQM1ZRhx6qYPWEbKpAjipg87mL4CCw1X9+k5/sjbibcAEMNPs0Xrv3o/6nvfoKkD8tPT9daz8NoHw+nqqwBc5dBc63s3bj0OvxKAOUCb2e108Jw+V4oMkTxTM4wbnKQ0Vj0ypP6HCBstc4oYGocePdBCjHo3wKlB16zX0PByT5fnuUXQjKWmtSQm0MCzgqkOSvvDfS0apgMhQb3qoUFiirbzLkIWj8bI6taii1QAQXFODiiZbhDqxpA2FDaXdjosFH5JwUVElOa4z8AugFtKOcZnIOgyPyjcukONvI6CHlDHrulzEwInub3AIfzeel0OszoIzHuSAaz/P+HN475B36JQx7DCVPppCWQrLHWAKQVeGvHunFOcepjO6jo6iOnYrYylMG3FI9Gy8x7/md+aUikEAtwBkBnmOl5DnmmCn+Trg1Oc9qA54jjHs+fzBAOUq5wnkD4u4CWjtX5l4X83ql0Gs8y+TUj1d5eJbX5RUbWQyUnaqAZ34Y4wF70G3Arvk/Ae9rPkvvHRy/CSjXE1yDyt7mbiQpON/X/A5U+/qcV8pfBcOXgHJ5Zfc8d3zGV66h76LLy6vcPu/GpEv9dJ8L+PYRfLrXpdvuWW/rO1B+6xPhMckYy4fjyKYAxHPDw174zLdZHolXiyZNyIxfXDZ858VvdYv/Wb858Sijv8D3MoRE9hxF1DA8IW9kCvPjJNcc3t2z5KUHSp5aRpF33BMHEL06Fp3UD4Veb+tUctjRMerhvBd4DrCvGP7lH/3tK1D+dCz8W93SFSj/Vk//5x/8z/7SX/Nmv21Ny8Ls/BXnA7qqY0MrLbgdqha87NdSVpCUK8/On/oh3hjtITmeEzBrhc05xccGisxWGPF4NkbY6wB7cmpoQx4c8qdHgSFpWXnGzhfjWc6/MbBeG2+B8jmtf70b8+ef2esTfzoU+GkB5UubjFdo4ObuUVYxL0Kvf+fmZ8pRHqDMubVzBBAeZUKwgcAUc7pPnughExZYqNxwTuxtoPz9eJSVozzgmeqqAkq0OWDqNfnPG1B24at6LDYFEkWQt8q3s4JpjXD+yENrJa6g/d7k8Rm/OwySft9H7mB+S27yUujrCSa8lrQNPHP2FBsc28im9pKi4veVcX20AS90oK8+2zhhmJFVVa51DvFR7HDRsoYBgSLJ2AVEdo8hYKYgoPnJ7WuNhyquqIKHCyjXWOkijfcnb9zAuT/Mic64fkJe8IObLyfawNWx7VGmGvVxnjLeX3mYOcKJnGaHYcvogQc6Rb6cY5wcZhV7JNyTImccMWXPM8Cao6DwHnNEFJuOgfLcx3UDlguUYbOmDqnf2XfsASwrmDc6b9BC25bmf6pcD1BW+LWOEcTD7KO2BATERsBqioxxHycZMA85I5dH1oATcFx+uOQRVhfPrv8Yj/LbvKU7X56/bj/2+d6B7O5R3l8fY4IuzB9jNnYUXdzuqaGgxqXmaK9nVjplck6479O9eReN7vSkzUjlYWasm35THekwUmh4NvjJoA/fwTvViwJmzcvw1NyAd15ETKQdtA3AJX6GQl0FqPJiy1G8DHVVvgSsVXCOueAISYycMQTqARghMXQOZ2PY5EzkFFF8wGfwqIr82Whm45nHTKX0OS3KuhfD05x37j2XV6B8J666XnQHClyB8h2IdL3k01Hguz//T928QgDieYh3pSBWsrkQerd4Ski7giv/7bmxzkuxknVYW9WQtBXnrcy/VwhR5QujaI5nmBDqFN6q8uoKpCkExAacnLvXP06otSKIoqTWS7MnRPMUwuDkzYl6pNW1h3R5p+sm/umoem3pSoGdAj8toNyeVRXNKihMniVhkCbPxShK9ij/4uZnf25Cr599O17EKaY0wOjxUwNlCi1xti5ePgPlAjueFIUtAPHeAA8V88KjrErCE3r9PMW8FHpN/qSBsjxWA5oWUEZJo0KyQwYPJR55pMHEQxPTH+vaQMb9kXLMyFDa5Vnpdhv5INkwP6SBRC6de5RRbn00FKLLhroFiO1d3j3Mpx5n91H/TX8EYAmBzoT0KBV51PGgAggJCQ49G6FTYI+LR68DyHcQdh5WW9Dv8PEUKlOBQ+o9GCg3P5nXpRlAmfY5t555Vb64joUaEDyE/Prrb4/85QJlHyXlHGKdo8zr+YyQfV7rMzzIMq4ApOdzAWU+d5goABkwLTAMaIYnyIkeYPwjOc7yODcse8DzRDWU77x/NNzaNF9Fo6q8N2d5ox8eM+ZUecnDnxN6TY4yv5ywoPQddoyE2rt6sU8ZkEGGIwYFgs54Li613aN7rMF8twPSS6/3Pbb37t7kS6/fJoN3j7IoFEB/EaCnoXOgzMZ5AOFe48ZMo2WWgGrm/a0t0fKgTdSFrN3A7Nz3tpF83Hfnztz3au0Ykud7n98FnJfsMf1CCew08dyu84srC2JlaPsnEeyRYwHK6q8tEn4hoWe96tDjkCeKYDE4txy09ziJKpJl3CoQjPd43rholyvU6xx7TZhTRfRP9SKi2nkVrGgfgeUaNXGyXEOv34u3rhe/lQJXoHxlkM9KgWc//8vj3cCzoINDDmBZi6Hl72mukTtoZeQIH4wHQkeCAJSTZyZFFfntWJyTz5GeANmXKM9TvVoKW7zW1iZRWkjyQ3GzYurQa4pMeAOyN8ee5G7NedI8E48NumYVv6UUdZPu5hXD92el/fVhvy0U+GkB5W4yO1BmgbUQzMpRBqWt0Ouf/bm/ODnKnKP8VODoydOvDJQHuFDwqWCEwkvKiyNMWoqZPbfyOMzafTFhrBy50xxlzlB2jvKbi3k59DpHFjUPFCmkIk1oa5YR9paOzAHDJDm6oM96uovS6Hi6vD9CsuPZmXpMBsGqKtu6B5UdSDQ/E/B46lFOqodA9spZVlTOGbBWjrHqMiRMHOof3rcCZUIpAcoOSVZusubJQFtH7kmnNljX6La/e3sHmCcChxxEPMlzbjWVnJG7+n5oR6j1OVAugKZ9AWUALZWr5/0333wz1aeneFc9ygBi8ceAWj7TeceOQHgyxd8ElDlKSp7iAcHkG9/n2gnPlnfYIdXkNnPMGPvIjwLLFPEixBpjTD3K8N14kic8f0qOJZfT8EwgIDH6S7Y7/3v3JpouKP0OWcVgTI4y/Emo9Y+8zhFR7JEurBbPtMAD/8azrFxTh10bmNuosBfh2otnVfIVKO7F0/Z73wSgd+NI532BzlNP3s4XfX3OL+dh1DZyn8HbgOkjHSv6wsqvh4YJe1d1NHtCO+6ulfNnnXqtq2s0hNiG7E/9U4D88e26c6cgufRHDnjtepUCTB21kpgXyw8ZFiyXougYeMNbNezTZCJjdqOIqDVrWXnNAbDlDelmSUN5RHSO0kYsK5pD/EB8K8Es4MvZyFSwVhHBHEN3GOhq55h1wqjsFDFwNtBG7jrs/gDQ8lC7av8v/+Ba9frj+e3awi25dCXJlQK/bgo8ffYXBJQBrS6Cg5QjmFIJKRJwhAhWuJdJC5S7QShUTxZ+jjOhYAvqw0BYWVBdvVW5i/KCZONgM53n/fDDDzfPR2FTPt0olVg5lbcsRQXlI0dF1Goaz3FUe54iD5T7aFBir5E3MNUjTT8uWfV/3TS+tv/bToGfFlC+PBuNrJAKdFxC8aQvp+r1V9/9/Oa73/2LE3r99c1TPMlPHt188eSZCj0BjAm9JgRVngwpyLRnEGiZMu8pVY9RjN85P7lA+fl4lAuUJ9pPSmKPhzrJUZYBDsXLbhkrk17jArt+p/+QaVYGfRxPFTc6wzEnrZPgztkDw48wt2x0Bj4tLMh3BggBynpvpXMvbiRQqfOLA7YBpqo47dxpXSvD4QDlgHpROx4pj8VgVGMcwC3DY3KE7ZFCNs+42tczoLz3qZ4uPhNAUaoKnuzp4wDll5wN3Eid5DMfZyxPt14yHvXT6S4813mKeHzv3zx79rWMJo85Hmp4AoCMRxnv8X3OXx5jytMvh0+GPx5zrNPwEznGFP8SUCYP+R5eZkKyXUEbL3NzkNVn8tUBznwPcC494DsiGeZ+QvQdvmr6FXwJxtjK6r+a5BWN0KAC8SpzK1rYo6yK1xwVNvsQvzLYQgOmkPniOTQLxNF+cwqUL3lnz9fe0c8NDV4Cx+f71u7B3EHzfq+H2jWwKl3vQKuvD5BtRl+08qzrx8cdkTNbcOU9tj9aN13wuBAzpmWYcLSFw6139FujVW/huz3y65xqv/73UYOObu40u/T0k+8tgiR/1ECYLO8QLmrCpPLYJat4HX49qMOXuqB3cLvlma7GyENbutcPPoxiB687v9ignLxk5s/ymc/VT2RujnkSUMY8p0gOOySW1pa+wvWZxkYJvr43aTOS3blHKuTaS/673/u3FTV4/blS4GMpYEl//blS4DNR4NEXvzjd7LJFIcwt2KOUSiZbfFvAU7zB5xqzD8h6zw+KVCz5ysUDMAtEo1w59wzBb++1C9l8P2dUvhiPMi2/HiWavDDlGspCT6PnOcYO84lqe/Rp33q1R1wX02fioj+7x5yHvLUnb/r8z6anP02g3DW01lLWsEKvWfcD2KZo07PJS/7y25/ffPuLvzBg6KsBzl/dPHr69OYxFY+pdDwgyeCYo39W/QEvTHIWaWrW9oAPwloxgD2n6vWEXgOcX8wxUToeaj57GMXsHCgrnUN5yCk8qPzcyB9CXqW4KWNP3mL5Y/A8t2KsPMSABXtM7C22SUB6qJRIuot3ZICRPDz+vOOoZ1XSKJ7mKrpc1sJZNfghGFVDIeHLDnu2QvxK4bvcZADb6BgDInvO9TPvH6m6rIt7qc8qYAUtThVjX77AO+3u+cnNOy6Yfz1AWaB47nkxCuwLjJUB/gVDNQ5ImgaA8mzlKU8UQatfK8pgwPEjHR3FX4PfJ+NNfoRhRUdMEXptEMz4lFvMucoK0Sb0mnDuAOUW6lIFoRbvStQCoaA6lgbPMmfXzH06HsqgwQAtoJkdTHvSeNQSAeBLUkFdNCXvfPgB3qFwpMKs4dXkJwOSKXxkFHPklBYou8IzEyMEfYCrS7Km3tUdRO9g9oh+UB/XjrYD5d0rvhfG8rgMUsoL532oEWV5gXejwdyLUTxpTdxbcFxe3PkUctj4Yr5WXnh35c0YsfdhgeZ+6nkqgF7jpHVWWmXnJWq+/bOdDucGhLfeuRlVzg0UWl/lrqw10V1h+Le/o/CVC2bVkxvDHfSp/kRu+2Y8UBQekSTYZNSma8P02TomWR5c853oDnBOhIqvS2FVnjINPZzrOPJOdKDwljzG6GYBypGXTnPxkXQKrdbTZ4mlQF1T6wrUVWwwQQRaI2p3+o6+p6VgbzNr8h/8/hUovz8XX++4RIErUL7yxWelwJOvfncJ8QjjbrK7tfl8g9u2BG+O8gBnw6QdeR4cmCbFZV6j8MlLzb9sHNI9dMwBXmS0lvF0KF46QHnPMVaI9VKAuinTRAOcGrh1bGbahv1zXVyflbWuDzso8NMEyqcT1NVhwCstjYrXA3S+nDzUr7792c3XP//HxlP4bMDRAOWAIp+P+1RrXMDhQN9yeRi0Cqza00ooK78cwcQ5ynjtBJR/xTnKP9w8SnjxJaAsJV3RIQlBjmgpaFXUp5Ruh2H7qB57ym3cW15mjmWRZzFSQfg0oBgPSwFtgZfklbyrgKoY4Q5FGWXQQNnntjuE+fhMecv1zFrxfUVoNjJpA8qViQXK9d49ZGABJNbhHc4ov1SU8yr0bQOF1TUf4sVGRhaQc8+ktPjYPAN5rt2vr3dK98/jyVFUyLWOiMI7TIj1gGV9NoW6BJA5S3mODaOgF8W+CKue66iOznFiXEPYNUdekWssY4DCqgHPPmeZsGtFKNSoCkhWkTiHZEtRT3SSXuOV/hEATWSDw8GNE63AL9SKoWHbP2gv4ffmH8CwQ9KhyyvSA/Amq7gkqT42DNdacdujfNss+zaP8jkILvjd99lL9xcI7+C6c9/53Xlgf72D6luGRK1VcJfXxM5Pu5zQGizoyxcHmAwwWjvuqYQpGG4khmZHwN7RGQJfMQbpaMghN2rB7YJfd9ta2q/3Npq2I+kf675taM1uhojjGdEzumYlD2U8cF2WKiGqPM0atnA0DA2QXKOKzGwOc+SSpFsNj+oIxh6iQ2zsUXsiYCLoJPgcCs0JIIcqJt3MgFZAWRYgp5joqDqB701ucg01Eo/IFn9Hfxzt4p5r7Ql4u30KgLVGDPLkjyf0+upRvhvvXq96OwWuuvyVQz4rBR49/dnaBCKQd2/JvvmeW2UPII3IlJIYrw0WToSwKrcWsmJltFdIVu0qmbGYasPQnmEFzlr2Hn5VRaSw95RMEtIS97c/t0i/AuXPylif4GF3UXAueU/e5lH5BN36gCZ+IkD5nbsLF9BXuQQG1EzY9RdzhvJ3A5S/+dnNl9/8uZsn400GKAOI+FUBpjmaB4+IfLDxaFU2HAYxGb/4dd7niyni9fLlrwKUJ/ViokrwKAsoA3J0ti7t+XgoA58BfwfYbXitvXgKtVbB+xaeQjGM8k0zVk31f5TGBeAtT1SETPl8DoWsjJICGKXX+atojFYLF7DN9fregBmFkO9VxV9yMecwkxscH5G8cFJOXfywQAYllOJWAiXJi5XindDow2uIfA1Qbj9XG3leAfphBPDnyq8GFE4RRTxYO1CWIVN53nhunQ+M91jAOJ7kJwBiqlAzT+MNfjwgmO8VUk1oNecoD2CGhx4OfzycHGW8yfYaA5RdKXsd8ZQcZBlT/bl+KewFb3HPPKtnSCv8OqAZHnE+rL2pxgc22tTrprxi7StcB/DZgLL2noTayytHcTOKzU2Uk8KuSe2J506GCgMWe5T3MGUxxq2ffS3sMu0cCHMjc1P5tX+/g74dLIt3t7k9f/juyex3fcb+3f4ac0OPOtqN5XvfLgHphS+TCiFarR6dygR/vgwDXnf7zyX6XCTwGz78GI+y5IEi3pLewbzEdWrv+fLw9vHSPzoXjA0znfiEtjRYXYoswruLzuOTACBU0WZ0HuSFrp1nKdTFUXh+rr7QsXGA2hdTlA85I/E+33NYmYFu1oIMXTzCn3EGMnqYqlorPNwuB82FwDipd47aE/DFPqTjNX2P6dr2PckUC7NdakXIOIel0QL3rx7l92He67VvpcA7VZkr/a4U+JQUePD4u5FzzllxTp7/RnKqeIo3QARjdzKzaT8jLAfB7wI2eHNQclEA8Q74OgQ6Sk+PPOBcZM4HdNu8ZuOY9lGmaxU94O3uJ3736K+L6N00+k264tz7ckmBOldGz63+dwHdvz6a/ESA8jsHSLhvTE4Tzkqu6VfPnk3F6+8ClH/35tGA5Kd4lDkbV0DZXkDpSFrfHutOf4M3ECSeEnuV3wSUdZTuiIF6lFv1egFlhxwaBEmts4KYCqyyr0kG0YzNZvpOip0VOXloCeGO0a4KpoGywcoOgg/eiUe5QPocaNh7SzS5PbQGyi6OhQysd5eIGcAipwwoYjeGgFOgbFpSaKtVrxvaXaBEAawC5XPDBNfsId87sDkByqnwbW85/nrnYKs40EzGV19+KToXJD/WcU/jUeYvQBhZz5nIeJEVhk+RLs5Mzq+qWbuAF5/ZK+xzlDlGir8uAOlK14BkH/eUsGx4asKs0dZrUMAiovlX4SCHX78ODQ/azAXy5OWv5kr7iTjV988/HTfImBWWzT40FHiBcSM1MwAgMdgqOlY5oQXKGFfcnpuF+dTwnX4KPHfg29Dsc2/oDljP5eH5tZcA4g5y1dUCvRis1T5AivHFkL1fcy5zd96XQWfzutI+1ZOF/94IlGOgkuFrXXSJj+9EzFxUWnSMWv9nz3hne9AEkCngaFWIwdzaQ2IZSNzKYbAwLxhIc7/ALfUMJKtqYAOExzhwQijfk0dKX3Jl6nhn2yGQd6JRXo5Bh/x4kzGpbgHJdXQ4xNqyRstMf1lHyDwLXc6497xiTrIspCYEXuacuneAbctg04RfHR+VCI6uLXvLTT/a+gd/8DevHuV3Mt/1grtQ4Krj34VK12s+GQXu3/9qhB+KAts/3lxYsCFqyk6J0lmfjIVx7KVWGrSTOI+mn/OyAhixi6MAW6eskyiTsqhaqbinYzVSIESN9TfDPDaH7iBHFz6IDntzFeJnxuwPavd606+PAudelCpXVSytWJwCtH5Wb92vr3fvavljgLJG8a4HHErcrnT6zi2U8q27i9QiLyxAyYTTPp6Q2a+meNezb/Eo/3zylH9n8k2/unnyxZcCyiqkpGOMpurw0F5ViaU4scjn7wDUI+QY8CrHyCWg7BxlwrHvJzwWoKyx4C08vBfohmh8yBHAprM11OUobZznKfAYD4y8NpEz0AOwQ7gw+aQHeA59Dabmx5W4LIUCIAS7AVHIqfHg4CXewSevO1a+ez75v/3sJEeZNmI0NOB2Xp9UU45rsjA9wqTx+ip0ff5re6aLvazq5xvARkOpyxNV9JXmIgXW93ad6DWeoYBLAOyXAOX5DJoBhB8mfUYeJApwzfnFFHB8OPzCsVGAaIpu6bscDQWPcP6xALOqVs/OAKDG+wxgplgX4dQNsVZOsitdE6Kt+xthwARKkYdNXXDoR51jXE9yPV3wn710B8jTa4UX6DMZJjSneNDnyMHZh2TYYB4IsVdMa0Jj5xoBFgEo2Lse5TM0eGGl7uCvX5+DrnNwe/79OTBtO+cGnUv37W2XHvucH4AY+pjpD546NwY1RPx8mKsfGDRWGPUOlPc+XxJoO53O5dil69/Vhvg8aylsHl6vkczr7fazALOun6KKzmlnPS8gOGvSvOQx769pW/UZIn98apPP2oaHkbhHGDttIRdG/8Lx4NSQOCekO3Ex7NioPRtluE5F6DSOhE7Lc0zf7bBAVpI6YS+zPb5HQTWeac1sLqyBEH2M9dMQbfLQHeVX4N0xyTMteeZrD91NBhePT8+av3//D69A+a58fL3u7RS4AuUrh3xeCkzFUG0UVRJPgKrEM9tnBGDfn3bRwUkOhVyW+wZB5x5ZIBO2kw1G+Sv62kDZu9jZ8C+tiP2zdundWOLz0vX6tE9GgV3RL4/Jyi3Pn1lIob/RWQtA+OYAijVtf7JevU9DDve0ev8+P73nPKHgUhsfuXUQt1ygTFjseP84zufZ1+NR/ubbyVOe0OsAZY77kfdwQJKqEc8vuqSAcsITpX5FIbQS7fDWe6q4POcon+UoP//++/ns+/HmPTcAkqeQMRkw99gZ8lddiCnKOCIjypiPpHM0DAokoFZNEN0SgCSgrEJRVoQNFP0rIDr3oFSqDX3ncfCvHt9XeBwBU70nHuh6fPn74rlzlWnDQNmguM+4J+MCj52w3hmvDod5mbBxgCSfoWgq7Nfe0eZ2Vln9YTzXh+JaD1Zk7O7lqyd2NzYVIJ+ApDy31/P3yYRUQ0R5ivH8pl+mq/OKmXe8wzr6KR5hhVlzPX/xDuNJFt0VahRwTb5ywTeKuYvCyQBwhF8DommjwDcVeGU7mH9UQdfc5gxvdSz7DK9Cj328rJ7daEAOMgXmVCtDZ1s7F10ASYDJoEVMrvYtaFTcUgClfHR5be8AsK93cHbMVYwUPgd6gfm2ut/b1+d5x+egeO/RMdcBh+cgWG3yL0aU/d4dUHq9rWO2Ckg9DqbX4cM1XpxT5byt83HpvXJlHQKuyIA7/uy0drSA6Xjys20Ul4GypbVYPHLgnHaZerNDfiov9BeZB6srAsF6kfuCUWYB9DUHfGvw612i9IPWMdpBW4FZfy9OpDBXXksWJFRa1afl4gUgz+Fpx3yFhauL2TZmyS96J4Rbn68oDoCyjZFLjxMfALwjN6xHMnQ7WmR0CUiGBn//D6/FvO7IxtfL3kGBj9R2rvS9UuD9KDD1S1EBLczrWYmgDoq1AD/A8t6+P1f1awnr5PMcaHdHr1ZeZJGnxSoDAJxRnN+Ic3cgfPf98s1d3kayw/8rzn4/vvkcV58rY4eh5UwxsQKSELGjKIyBjdQUgehTL8nn6P96xvsw7qWevZs7q7gtm9Za0SebypuWsvKLHXpNXilVjJ9+8Ww8yl+NN/nbmy+efXfzxXiV8SjrXNzxHt6PN1Fn2067AsrTgtLZmA9kAnTPa+X3Nkd5gHJzlCni9XzOUeaYuFd4lQOUreAGANEaMoPcXeSMQgnt+UE5VBEaxcaiSAJoEAHOMQRMLaUvuhtHozQvcAPB8Ew/lzyMx0UAt95HvMnxKAOC+Wl1af2NRxnF8tUQYw/lNuBGCx3jghTqeI9nfIRsuzJ3cpa5FjBstdNgG0gtQ8Hka2+FwBxG6XF2nfT9DpTp6wEmItkN9iyfde0Givs5+cTyGAnUey090PFMX8hbjDcZ44q9WM5b5tc5yHiLXe2ayVJ+8CjxOnsZrzPzLCU/QFkT2jxlF/oCQKsIGKBUSjvrWitfXmUB5ciBygODmAVSmre5gymKrtmzbKBsT7I9zWKjwwNIODp8DU/PdYCK+QAg5HXzZkPY/rw9BHoZ/Rbo7N4ojBFwUyDadhpSXuP2baOH+UrtZ66863ruLwH3YLSzYl5ZX+INyyUX5ErRvrw3vU8NS3qWqL9+zunQeTrhyfRPx8DZDnECRrfmLr48eUaM7x37ccO28Zve7ughJyNuoR4eXsmBgPe2Edx7NGnjwTJmHcZdlaOmcdaYUzNEk2lShb08eP15EFmZD2NooKZCaB/D3x72jBeY9eN8fYPqzk/7oLqMkpWWiT5z3nJiVnUMCeqHRV8AACAASURBVPCFO6bleCJLWGiWc2pT8pwIIXGpru/nohPjCGUKnhFi19Drd3Hv9fu7UuAKlO9Kqet1n4QCAGUdMyLNkr+1pR5bgqX60sBzjUT7hestbH19Q3H4rO1264y1F2WgxbsujehAAJ9kuNdGfoMoIEVRCkyUFfK82PVJDyiLRYM78RxJr1FWV7i2yvLGxwdf8dk5f3/Ie6kRZ22V/3d18X0nwH1xaRf39O0/+B99j3N0t3C4i+urXY63L0CZqtYcA/Xsm2/mrNxvfX7yeJUByk8ffyUwDYARIBJQAC8YrCk8uXUJQmdVJRYo+d5HQs35vS9fTTEv5St/L6D8fP5yfBQ/OhddGpi9rQWKeLB1lIpRkQEB3uUjnNDHHYni8jq7+qqAma6BKvESHkDZntsqkoQ6i802UCEJlrBHLAEUt/E4t5Dr+b5gF4+yQQnKscGJfoNIMOHgk4aXC24bum3ACvALUN5Crz1eqkUbTHMtILneXr0mXJmobHTiuQbg72JrK/+6KQtcrwzIKMC6Pu1BBH/MZ1Sppl+EObsolvKNVb0aoDzFuwKmlXcMX8zncldpPOEvgS7nKD8aHiJhUueuCoD7VAR5+hN+7YJe8LC92QV/y2g244LvoJccvrSfNSP+EBGcC858VV6wPgYwvBovPrnJrzi2jLlSXlBCUDXKRCWciAl7lgHNzJ/6LtBzeZ2fe1ALkMWiGjdrkImNETnrtNJEfBNvtsa3rePylWSEvliGaB/tFPkZY0jP8tZVbejY/gE5oZ/Gw9wZ3LHQevyTfJ7Nrw3veIyCWZZVe6723n4MF7sX+hS4M12nHulzmXdnJTlzXSB6SrfyiuUf3ZUhJLQlR58BKW5EL323KmBLZ2G8li+dPus4MUYwE8n3Vs6/Om15oHkWuxhQUvle//DOHqgdkI7BKGlwDdfO0U6HcZBZ0vphtgyUbURyDjGTLNDLrEhexdsbcLuMhQbR9FMyRQX3aI+aApZx5jEGwppgph1543OYLScaNeO912sEWf561tof//7fvuYob2v3+vLDKXBnGfDhj7jeeaXAosD9Cb1+HYUzSTAbeSwU3wyUz4HAgV7O2vBG243EO3SsqbrybMc+maBLS2IHMtfZ/M2lwOIf46ml4Oq1NuAqzigXrvzpMMhXc8bvFw5rpTKwQNpsyFJyHX7rTd0A5dQIFCVRWtEl/uaL9E2KUN+jAPae8uXOn+efWYmSFiPFs3y7z5jbPowBumatIyscDvP1NTtY3tdbFBmFKlu5o+aA11bVv13lRJkacAHGrVcsFV8ASpx5+8UA5a++/lp5yo/n9Zdf/3xCrgcoT0g2hZzwAAKWH0wesQGslTSFPDMqKfWpoKspYK5+EBgGmHD8DtEkz38YbzJAec5VvgeYxjtDnw6FPF4PABbPqdIa5b9FBvnYnihTSrnAKH0ApRmbARlKns8tPQUwPNe0Uq/Fjw5zNF8uj7K8TALK5q0j5Fogy+N/PoaAHcRIArb9afwFYDv9X3MUZVyfAwzbx1Mv8b2ZNPED42FcCYnmGQAvQC10ULQ7tBR4lCYbIAmhOEsaAIaRATDq79GUD4+yznJGWQaIkyvuatGiUTxSj+ZoML6n2vU9ogyUP06Ydby/8hSngrlAs9ep+w2g5/sB0Xq0jyWjsNePuo/PyX8mqiA0ELt2HCjmRBcYeGv84ZkCxhZCYgkAJCg6aZmA0WC8yMzl8MnLCfkXf0IG6L/Nu8XI7X1IHyl9iHV+O9+1AGt5fCUMTuSA+WzJA/ZicYGMKpZhe6iu5khfe/4r2yRF1HcatHzrdzYubD8Zm9ZAi0xVVvKe9VHAdsgiF32qHDJQXutFND3oRDiwOm+Z1b5KdrtfVF33JXR0I4s+jNFBny+Z2XZKwX39dnS+hb7UTCpq+Vlbc52bgsljjwh9Nf7QzXUR+A++sAHBz7b3tvNxHD8mg0t6JKKQd2wjhI1S5c7Mo56lnU3t1yABwBxTznxKpf3mFk8yigxfZjsZgCTX0j/Wq+RdDCfzHT3ECHCcNCKQ2zVsyqgLkt95jtYpRoFUh6duQ+fLYiIyJdEF5VeZIXle96uYTqatX/7+v3sFytsyvL78cArclsYf3tb1zisF3k2BAcr+YQfTzp+NpRvUbQU//r1NBffmvXa83ZPc78rabW/vmjeTpUTwXdu4ZKnfd9YTFeDd471e8ROhABv5CjlcyiQ7cEFqFPd6kkZhsddHWq6OoBFQjpUfhV3eOx3hY37Thh2F8gAu1Ux1iS38h7Yq75PUGVvhq2JKUV/K5w46brWvpWBwZQ2r7S+lb00CCqiVfK+gGpCsZAoMqa2mR6D6L+AsJUdKkr2QDddsaLAV7njA2i9pObyJxqPlhkuCz51XyjFAFHKi6vUX8/fxl9/cfPPtLwYgP53Q66+nuNPTmab5jbcRDyK1BuwxNc0BLQz9VT10Qm4DSF7iTaay8PxOqPXzF39682LCrgnF5vxadVN5fJYdmglpgvS3odgLmNiDYuo1zNiKrIv2rLBr7oeOk4eXavxWlLkZ44qglLwo3MuTmwd/eIQZHlpwvMQNq5Y3WOeZGlzDl3RXaa4Zh1gBYD19IiT7VNFvPyonF8Co91Qldwp4Z650DjF/KXzGGhGxlocahRngJdIECMsrKzAZD7NcaRuQlqfaHmEZPebrB/LEF6ial328En0AHJNr7OJeAGQdLaYwa69xvQ5glneXz1PIC8+xuFdz6HsURi4AYjRA0Tiji/JtlHONId5kFTazgUQAULQeGREZoz6zbuCreMjkcSWUeO55IY+yj/5ifpsfe4CzAChzWZYPr42nYkzxGvaPeXcBWh/7JJoqfLnfe9s11E7cVUEaazdrqa0e7wNM9F7PwQsIGMMoZx7aZeqp13bJxF12mX3SixOw6qdfauNkxOLtpFzEptgxd/30eU1ZcBj5TtRQV3/imc5DjrkowD+jzTE3AcqvQmOOV6Iq+gPEYJpX9gOAEXIxh6KnwWNlsDgDcKuLJGlnrXGcGgubddZ8YfrvyAMZzhJdQJv3Zz5s7Fh8U7DtY8Y8Rok2lZb2muFq3TfPC073NTMOF4H3PkXnFTGjgXF7PMg6d4r3HhPPcNi/99DKRq89r5kVieH1ZV6wkUD1Jfh3RJn4teiSvGmzrfeqtUIWh1yB8r5arq8/hgIVGR/TxvXeKwXegwJWVCzGJVrztor+/rfb+XHlZqvls3jQoiScCsu2nzOST3rI87l370eF7TkQvgLj95jcn/ilNYZYaaxSlTdSmIk+k7KN0hCgzPdSmnKObO+Fh1ph2IDASu85kFWofzwaAogp+uI1sNTgKhVoDQUKx7Oj9O7AbIGp07zUA4Qfa+xsWqqtbR9bKQmokJfHngMVO0KVk8IvNUfjkydO3t0UFtrDfblWha6sPFu5tieN9rT2oDMgaWjKsVCciwtA/vKrL+fc5Kly/fTLCb3+bsJlv7h5OuHXD+bvvXtT6ImQWIXlusKqwlGlwFqxRHE3WMR7SVg15ygT6jq/E4ZNTjJFvF4pFHu8y7/60yiWNRh0ShxyjddXvRfYESbbFDznKe+ht1IcA/QETiaUEeXTOnQAFz1Nn/13gU55piVyQjspyYxLquyRf+zwaljJXnyFKgp08Vv+Nm+t6ACH3QYyiZYLeInJo5gGSCb8WJBanl+OUcLD9FBnM0s33gAxIdhSvHlGPrc33oaHhoVDRK0RaCcA3vxgPFepgh3Pmb2TAQBcr4pFrl7ts68LigOQBYxJoZjrAoDNsw4Xhy+b99p+aM4SIaLtiGJeAMyCZd0vIkgmKD85673rof5E6/IGyOJ5zcv86lgsAw2DG1cpr6zYZUa9nvbxnv4YHInMJ7LDINU80ciAyqlz8FvQJlAm0BQvXEGwWMF968Mk27qWRQc/j/nAc7kAmHn7Esht+L3Gn9BawN8B4OCbeKdvDfzCB8czaItq7enXJZoet28GCH12EPM2rXejxT6mvSu6PSssfm1Wo9Ua0WXmQ7TS4OZj70Fd/0yxgKS+j0GJsJvMr4wtNXxxX9a7QWVWM23oeZyTPGsr12uOmMd8L0A5b1RxOsBYLJ6UkcPI8MBz63xi1qQBvgyogHEtcGC9l3/bMr9ZFr+S8acAOB5k5L+eawBuI2sNOiaR6Mx6DwAvD/tafw/PWMb73iVLT6MsfvmH/95EE00Ux/XnSoGPpIBXzPXnSoHPRoEAZQR0lH8pBIpehRVvA9t6lNtF5R9qgyrwsRJp+35VwVi+D7u52byC1UC5QPuwrecR0gCzNK7L47Oxxq/1QYYHVS72apphDCnLCp8VC1m53n/Ec4e3C5CygIuArfQLc2AVyT1ftGFmp8VyxMhHz3RUB+BBwNKKKv7c5rCpsq+UdBQEKwYAKXyr8mRESdVI+1oeB3G/lbWE5y1F3Aqc1qOuYZw5ozjeYM7glaIihGtNXWG3AnmAOdpP6LC0P9qwh8A6tcG3wlgBPMptHW+FvMlPbp5MWPuTLydPef4+nd/7T+ZcZUKuHxsoA5h/HI8y7g55FXV+LlRy6LR0t4A0+iJ9klDXe+O5mzevxqtM5euXA5Jfzl++ezFh2c//9FcmTbwfVWJ/TCjyK4D30T5A057byq4DS+X5CyT7SBR9/9AAySHBvAw4iSfHenS8SwEoC2jkO+geRbFzrPkg9BoPC1WxEVl4jqGDpsDhqxZlhXKi1GJrAb/KuADk8IHAIy2gpPJP7wGo8Khvk6SUgcXzIp4NfcxuUbaDuTR2GVlcD0DrDJ5W/jGGk3itD8AE34U31S/yiaGjq5P32fIEA7gDkh1KzfXxiuuZ9hwrQkR86O/4VfGhFv+i7fn3umA/c+siWvyMgUx9z9hmfVEAyTjHijtF0VSsK4o/nmStgeMXT6EBgWY4827DAuzoNdv324SFfwwSzK/+1jKnr2343bDuasJXux2MJVm3+7POwfUt4Cv5tAFlWtk8131d+de2TwGn93vxqYAf3TL/3OlHMgVeR38wUN5pWTqeGEQvNlyd4fTLOwFlUdmmKIVMa85iHEF2AEyhc9fjYTByET3NYOSLw7djNPM382ug7HlE1tswpmOacok+Dx3kUdbzwhfHWvReAUuL16cVgVEZ/ryO2ncZHADC05Y+5kFU7VfYP/eZz8jBD7tq3fl19iQowppTagS38T/XZdC92kcX3+/zBs+oPkHW0uJLHkD75pUWqpMBUxE7qReRTv3yj35v5OIVKN9pLV0veisFuhqvZLpS4LNQ4MGDp7F+xsukjUJuECswhhnpi9lzB8p8glL147j+Coy90aDMWQGtcrLacX7S3q6vdx/6XbfLQJ3PQo/rQz4XBQoQPMsL6EiTsNI5vwLK0jGtSPeHjf1FjsdpxV8BlW3jF08FzOj8STyrairASApDcmjF97auF2CqD4QNA5RlyUc7cq6XkKjATh4o0LDEt4K3Kf9cpT8KefNZj47qebnzWG9txzRS0SRyROXxs5dDBfj0aMCF6XNU9WUsPFueNANiR18PqOy6BDwEIHGMiMJnOQ938kwfA5THo/z06VS+nl+qXN/nDN3xLD8cgPwEoDzVjl/f4LG0Z1Bn5g6NKNricHYrfqIR4FFAAyUJzx1Fr+Y4KMKtAcpT9frHCX0lZ/TleJbRYpdRIbww/ZZXkfmy5UTyY1e6/RqABG18HxWRXSW6IM5KnLwy5HNjPECZ1Xu0VGiW5gNsxCNRmQ1maN65uvw6FSCKMOOt4hhmVG9HPgKgFY4+fSH02l7gyEm1VK+hX8vzC66WYqzyZvo75gzRQF7a+Y7wYoNIG1007plPg98o7dyr/wwm9VpGldAGJZjfeJVVtIsoBF94UmRIXlzuhAairb3HArr0HKNGcpRVdEyVywuU2yfu4axkG7Qc0hnpn3a11rPu9U2ugQZW1jXZWkrlCa3CVGXitZas+A3eq+GI+YC+LbiWvS+e3B3gugvek/aK1fogP8FFAQcbiGJOs+73dvZ7ee37DZQLwt4MzH33DpSPfrA6BMzCS56NAD/PP2xlGRigxzWRO5WFrzlTWkY1rs99x1jXmjsH7zI8MF/IUY2p3sXTv2+jxamucUqpOwFlnhtN4lU8uQ1L1nDm1ytuaRstsKX+10CSKxXlUQOXPkOGWg5pnKamQOGSW51PG8buU/CN64ZXXVjL33tpJc953rrStOl2FK6r0czLUH3x/d1vcmyTJEs94W43W4v/5jg9p0wwhzhIkMWm8R7u7Xmr4cevBaQzn/usmL+9rpqusnh+0ZN7fvnv/5155BUon3L19d2HUGBpWh9y9/WeKwXekwIPR+FFObqvnEBvJdb7LNCs9FmaWtxHsh7PQYDiUY5SP3+OYw/sh4sQtmXT+T9WMPtrke/cIKtKVky6lWmz7yawja/qsq+9/vxmUaDz3JmLohylVMrpbM6ACYGfQ6m3hZ+Nm9zX+xwxI6UcXrWX6sjTpVDPKMQUjmlINjSS55XCVXP9c6osoxTqvyoX5cKEbOr6zXOsPlmZcfXmGH6qHKqdKqbkDlo5AqzTD66Xcqq1ZTBkZYvPNk4uGABQcPSSQqMLdNx+FSoKI2ltAoBZZxw1FOMAfSUf2ADKgEjAOXRQIaYUhQIoPyH0WmD56bweT/L8ApQfffVsumGg/BADG9WV1X9ANvNH32yQ0PShlM3IGpaMR+/mRzzK0IGCXvYmvxig/Ho8zMot5/go0WLl/xnwEF0AufjOnO45j9KI4ihGKb8sfjrya3UN47Z8OYreRH6Is7QD+zpJvEPbDECGykQK6AtAiSMMFNZZ+tOIiiRZYirsUc2W/jiimKdov7rSYdjSp5kvhX+Wpv7bs4StJDCPDnOmQq07qpsPr+7yANVbXIXYYMqhmFaAacf09biV7++YTvNNaKQhzmtVy8VrLC8wFa0ZCxW0PUcPGg6tImrbGccYBgIOAPN2CpvOLv4GFLEX2+PX0zSuwygSY1Hfa0eBX7hG+9AG2PRu+G3OvqYNh14zX17ru0d1B3ZikPnZwfEtYKgr8NxCL/guxpK02/ZueX8j4/oM/w3ggtJB3sqFz5zyWY2H5t7Tvkt0iP0NUs2LIu3BUyd79yZm7AE9Biz62DrJvVkTp529/O4CUG4/d2PDfvPyTp43eXtHvxNQllxjjY4xSkaoArhyMHwE2LVhwrnoNnrKSDZjcG0Ff+/Q895rC5p7VpDcuYt1LSLcZ28vg4EBqnlc0Q6RZZJH4tsU3Yu3t7nA4ms9kQVridLU4QQXRWQ5114rNuC665b7KO7HzzIsVraZj8wsusLyoPxwfCqGCz29V/U+b1vwZwxREdCn0Qo3N//Df/h7V6B8l3V0veadFIhYe+d11wuuFPgkFCCE0vrdyqu0uJwflFKOTYmnwhuxtwqLbPtZrF3VtlplrNZxW0ydU+gwHQPp5VW2enTuUfZmH7VnE+SfZNjXRv7MKWAlfG3Q5rpDcaoyGQVZmzeALnco72+UIYCdvVdW7h+mCBF89hKvnYIj+GvQq6cc1vHXNz88n7DfaVRKaRRNgwXzulMufebrDrikvgOUX7yYYlQDtmf98IyuJSkkAGQdKkwb9lzLo4xVvaDYmpIfuINkaUHxogqIOH/4GCtAH5A0XmCHf2OssgcZAwLAoJ5N+v163hcoA4Bc1ZVqxffHOwzQpSCTPcqPCL+eo3seDzgGKBOOPWj55vEXDr1+PPnKAspUu2acKsxE/0TI0JjCNwBl55H6+CVXcOU4HoqNUdjrNcdDAZjH4IAn66jOGgmz5Iq9l/LaQKool5qzKLIlZXmoSuHKcQ/YUDJvFMIaMVBg5zMMMyoAVXCIcotss2tSYyOkM+wSuVc5JQ4WWHz9YsbKPfHoa4bpZ3LmCRV2CLMmfn7tHS5IMs5B0TaYLT8VLCkkNN5cATIByyrCDsfWWokX1oosqNT8JhCt8OPlvQL81wOt0M+AX245jq0RmzK3832Oh3K8KIozAHxoR05lCnrZe21jkL7TOIVm5FHWua+MVJNHQa6QAYoEqDtHfAFl08KebIHfGCt0WZR+7U8BQABlquHLk6apL0haR3cptzpjE23yWk/OMy4B5RPPrryKZwiDdjAc4d0XuHBBpfOf4/PsxXsf+vz25eCR9PHoH9Q9cpSN2FzIycazHZQKEAokGvCIx7W529DUdXxpPLc6nw9OaeG1cv7M3vtWj7nkcPYHoX7TtFpH18nxXt+Jsw3eNH8jB4P9xEaZd4xTeF4FfQP8LGNipK8MznNtlj39sT4k3Krn8M/zZQOhTTx6gOb9oeSt110OFvB1kjGmO+8jlsIfs0bY4xS5ROcxBK3iYPYKe49xmsoC7pbzixVVd2AMmbuhoYW9LHI659zEcyzzmuKitaC6DJqYsN8OlkPLM4BsEngS+Ps//Sd/cAXKb1o818/fiwJd0u910/XiKwU+lAJSeLNZGsB6y5EIl7KF94SiFBHofCKPizcwKynZHCScrbRrs1ChF3rGF/Vw+a+PrpEIVte1YUg5PnwXx3tvRQkr2gbazVGC+EMJcL3vz4gCUYSWipN+WCHuBosGUcVYuZBRRFXYac5AVUgYYFHe0QF2EzLM6+c/4Cl2aGcrQLf6MtziZ7yevNgBZwrfjOKhbkkDso6I0jE69KOjEm+UNima9pbaYz3AfADwax1vBBAIEEPLV4i4FXF5eQHWHTeak7/w3wBk3A4qjjS/MinRXsAHYdj3HxHyPAB1/irPM8cqvZ7cWECBi0oZ5OMN53xftxGPSJTER2NYeAQ4nr8YAziK59G0qxDs+ezxBpQfTBj2g8dT1ItiXlP1+scfDeBpH6++ct6kLHrODJShs0G83dj0zwW97k9hLcAMR/M8f/4rHRsF2NbRMbg3Czri1cGbjkee/Owq4MydeIQ5DVj0eyuRgqCeSCucmk+3LSU4YJa/Du22R0kiy/+zAn4ozJY6Av/5binayEzGGmmkGw0KfY/bAry8xCsdPlTrKlRnuepuuo/uQ9YA7/Ta/aENjCfiSIAjFNa4eCTVqMkfzjjCQ/KWi07TAiGh4gmDbq6VlNUjAxZpiygGuZuXevIQGS+t/7GNCCJvwLme5fxmg8LsJawXdd7Xa5+Y948wosIXeJiNdg8e4vsXpD+AG5ijhF2LPomuqNdNUEGRCPF2wSfzrJ4fa57s+l35nAKKOaLKBjO3A/Mcnll6dQY21dN8ZkMzxiivZx7To7nKROceNl3o4R5SEINE9zKRSpEJ/jHvGMAUSJ+0wT792sWjBHrbdhnveJbN3Ie5m+9zjY9PsyGh4zie8Y4XOy12Wp3I89CsTe1AejXPyohRJ2tWvA1Y6zqFTnlf2kibKG1UH8KpNj5aTF+ar7Qm7UUWLdeEeS4Yf3QeH9U0l+fz5ht7KYxBUnLWgFgnLMgICw85mg7Z+sDWGa+1zKHFVmSCQG5nxK/t3WYZpa6BpIV5hbEcx+CBronE0Zes7VTBzvP4VDavKZXd6IjKp0aphMTpAY6RZfBVNJDCraLPqV9rj96B8F7rQ13tOszrf/if/tEVKN91MV2veysF1k50JdSVAp+BAg/uU7l226KyaVbZlSBECdBOYwFqTU0qqHeQ+YtSLC9Ewvm8MaH8kUNjjzLXokzY85YcaIQ+clgKwg7UvZH7gVUVvOGs9+cE6nfe5O/2864279bK9ar3pcCp4n1xXuEbmkW5AQxurGAlEgXAXlaHiyWUVHmpPqbGnjcrJQUAbP7GA/wvXl55Ow0syz31MqCUCPRJo3LkQxVLGXjQVVSganJsBfIS/qxjkVx0RV3P5wcoVnNo1F1X817AeVodxcb5bOO1ltI+CpC82vGsxsv96OmERU/H8Gx7Wbr3Ood4PngYz5uOlJIX7/QXAwBeaYByw8sBvYDwx/O8x1PECy/9/Tk3+cF4ku89nLDsR18O3ScUPJ5u9ReFLZVfd6AsqEHp8vnhDFv7WwEwKOQc7eXCXq+n4jXeZYWxe3o0nyKuqs5a+WfqbJjLHJ4Uv7LBTTTVD6+VxS1tUSY4eIk5zOfyuEqE+a9V9ALM8B73RUGl5VcH2FvyhuiGdeRUni9F12OwBPPn0EfBn5GlhqRdD1YwC4g9Is+leDgdYRxTssqe4yrcSFAMF6JwPa6LlgLH8fDWi2hvG9eaVgIoLdxTms/zH8wc2ltnmhhcDGUTwcEXxxnAuiRGgxNPtz31PMjOYptHFaZ6gAbTqeDKirgNF8feExpaHHhiaFbh6qJRPoeOojM8yD5kQwQ/nU+9FrUM2kV7c1eu6/X2Pt8GdjzMckRmFv1t+9nD1EWD7wWe8wB3oE1oLnavnfta7rEM68+5B5erdFZ4xuyzwo+BhMaWd+fjqFfRz/IK00xsz2tfLoPbbTx5eQ6Q93677cxN+H2BaxvMzfce/yUjRaGl1tdBY/NoIvD9yPDOEREXPm7Vc4/L/wumzXz44D6n5LC+kcPkHAOkec5BXNEJWWvjj9cZs9+0IPO0u+K9qrzkz0lLsYsgcx2DmY2L5lv3Jt8TicHaqqEvepLAeCatc1eg7CP3wnBli4wtXL7mvE6QzM1RgyH80Lnr8Xg2FK2q1+cgmeuvQPn2Grl+8mEU6HbwYXdf77pS4D0pMPb8CO5T5UTykI2WTYGNKF4IFe3K5rU203j18KbMbQrLkwDH6zEZZ3qv/8gWUyialWZvxC20ZItkNx8DFnue+dzbyPrp60ODyo7Ya+9KiCqpVruuP5+LApr90Hz/u2/k8ezpa2s/ViRQNOwRUIhnQq+bC4un6yE5u8qNJI/SOckC1PJCVQm0UgnIfamjiwKUo3jbuxSvtZSbKKGbwUjhodOPV2MAakVZtBEAnzy7/B3vtvwBPkPDYy7bVfNtmV6FWBvMSrGXuuWL8fLWO0lfHqjw1niCKaanK+q5Q1nyawEp1jGhn9BF9GrOtUOvCbn28T6WAUfV5AHQTwjDHsB8b4DxuI5y1AAAIABJREFUozlLeR6qsOt79wHKXu8C51RhjZfEXil7tqy0e64bfm1xAHgZmpGzPACZGPlX8/rFhIhr5TPXoq0eIAUVSSCPuDw+c5UG7ZGferP8uZXbqNwt6kU/xD9RKEXjgKVpExm0isNtwIghNoyV66zrSoF1LiO81nn1rJl9GAeGiw1+aHguvdNn+7gmK8QOSKDvyEau6TowHZUXLT6ZeZcia9ko7ykKdPrZ0GTCcSl2ZSOCfFoJ84QGzpVWT3heKlFXOKsWwPSdNjJgrRMPde7BeAPgkdjNHsL3AeQF/JoNPMYiva/TWOCDCcVfoc+eY0mBpBIopCPrZAdf2peyOtaxZL63P+EOh8kGzPq7PiNzD1DeoqaO+zcQRzRDQcjtZzBpPMORIWqdOS/IDSg86dzWycOLexh+tnHsaLUI/0DAfoaqKsPTefYhXtqZbWuzwaO8Fym8jRNj9n7O88lYc91hVNj6dumz/d7z46haS2IHWC5AJ3FinoSm21htuEcMnuor58YED7eSkzXjIBX5hxPR4HJ6810NmNtciUdjoBSnK7pHEugA+CwlnWWOMVQqT2Su5KCLzCnoQnPgscieKNZfQFmv0Yc0NPdPy3Rxd9ZNq/R7D5HRk4gpCQw/pzJRK9pLLPd6PS3jhKWPxWuodcwtz7Y8sgD2NSeGmXx2DpSV5iNAfvv6//k//w+uHuWLAuD64ftSYHHm+955vf5KgQ+igI+HOtl42BgmhMvVfi0qFdInxcTeIQtxf+n8UTw29jqoiI/eA5TlLp62yAvKDqiNyUoHglsKtMJFU7hCG3m8SX56nsnyKBAuqLbN1z9VLqoV3GU5VaXYNIkPouP1pvejQHbxhRizKV+YQ2sa8xslRe8MUKwFJLQuaqJ4mWJE6BwoHQGGAoMCoS0OJCQjgFtFQyGs6UJz86vYS8kQ65tnrOzHBxDFwJ8TbW2DEF7m53/6fZZMlQevKa7j78PJ/xXIyBFNCqmWFuZncH4mXm2Hh7rv8jYrn9hHM+ERLn30nRRhK8NaxCgw46V+FLBiL7zbVRitOnNocQJsAC17nMeYhif5i68FlKmUr6rIqX7MbRyuQxfUTpRAPLPy3lJU7VC6UOhRCpEBGBcGJCt/fPK2h2YvVHTMS9p+Lfug8QtrmlI0iTzhw3Eczln8t4BzQ7NrMKjWuM4UjacU6kXJW+G9Jck+1/KBxjMa72HovDAMtDSglxIeBdmKenhGxck2oBzF9CgIVTAp1jSfexlY6Xe4s3zEUdD5kDYtZwUApL2T18gxUfGUMueeIs2VPcpuy9HVyP08U6jL69T+eN8DIJPUZcCsMz5Dyc73a02uaI6sGPfZoRkCpipA5LL2bpt5SHttE5XetO08LMXdCwmeiuGs4mMxg7gj1LvFKYf4WcFMJ3fub257NR2oL0+yioRtQBmgFMDQqII3emKFjWzoUAh+5uq8I+ce5H5/7HbQTbUALnm+t9URuXUytoQxO+pleChzdN6Hfifj2xb6zHWnxqrLfbgEts6fcRgyYwg5eKM0tri2ATCG/EM2l2WRH0KN5jPXZIjRUQZX0mGyrrxRFBKK270Obdjk6kYU7bKBeXfqg0PhF3/GeKV55Pn2CqsvutY8K9mmvaTX2exjmeXPbCPzNTqCTRYfe9Bdm8IAOJ0/QLHkhH5pxLqVnq+1pdlSb04L0Pl7/3hNF0QX/C6gHQdKrrFHmb7p1gWUwxe0+L/8F//RFSifM/v1/QdRwLvo9edKgc9GARRsS2RvNhbKktAJ05Q6w56Sz82guSabgIqrjLAkf/AByjiho3iBOEuPEFQ8GghhV+uZu50jRkVgPG+vUJDZwJoTI0EdD1w15whhb5Ppp5R1XjuHeS2eQ33Ipxc1qO27jvuzEf63/EFWwI+d9RY19vlDKWKea6Sx3kHl4KAH3a1iRVIy3DQATe/jRXWObxRyXRYFBj4HNAhYOAxVK0HKK8pJIGcUAN4ZuGI9t8JQD0wLLymVQGHE/A0fo0doCFpMGgTXPZ28ah9fNP3jPOL0V2uKNTLjfqjQbzqdMFnACvlvKEsc6zQAtkWrVM06tJUhSmPxEUJS+KJEOQwbr4i9H3jWJQPiSWdtEu5N2+Qk38zvgwePp3+TBy5gDr2zEgWON8+GQBheunkAQDkgiPHgQfSZtgAMDAo+ugfA/HyqYNfb6MW8gGnsGWaDfLezDTLFCr55oODIcseeZVX4R8FmDqEDrzN/Ul2tRWpuKg8NPMOt8RRFtQ2VA0J7jcWRZSbRBsgmicv0gfmw+10GBEvdgma/9/MDKDWYjIaPFNVjHrIUtnwWR9dzrLdZL4fi7TY9B478gdd4LRWdNWV3v3sj3jFwNV0NftSGZD3z7YrXS/nmtoB07SF87Rz1gpkjRFtj58zjdOigQWgtcMN2ETpljKeeMZ7HdW8DyreEy/qA9Ul/NyX/TVcXJGw3d8ZDG94a9F8KF35TCDGTWKCs48LeAJSXrDQ3tgDYAjTM2UL8+45XDtM8C/yd7of792b2N+yXAZyXJPexRiDQBbB+yzMcQu4GhB7VpKd3Lepl1oQovfhjB25HO8yn7s0C0XOyRsWzYngNUbya7ysx4gJgodn0KvHB3oGcb+FIg8ze7bZoyCBbLJ1nahXJcIb6gyyQYMg1jE2moBivtOCWDGiEyHzvZ4cWXLa2w8yp17yWuwmoterTD1zMsYYKvpfdQQYBA+qVl7749xwoe1oWSN69x9pvo4HtXmru4dn/69+9AuWw/PXPR1JgcdpHNnS9/UqBu1FgFGCCGqeC7aFBIewEKBzeV8XIoZDeVuwdsdBU6Bdeq4QwoaZTbIg9W4V3ABNKffM5q/KySAUDVEcxJ0eUs0Z5dgoRSWWVEsFfrl+WU48tX9KRAdrdQpdCcwq2ThWNUudke78bya5XfQIKMKmX1K3Mq54QZU2XoXw71Lcq3HF8SnlhfK+HgudYUFXmTUxwoiak+iREEkUCLzOA0OHHeHXtNfCD7s8RSDIYRUGRF27ek3sGQK3C1WOpBG7Dic5FnuQGwvPUGytLRx8FRCaPDa+wnjFXEBoeA5Vz2XjwrKhZQK4BMHRQxevps/obDzlwab7Tec8CM6aS14I9XwIoR8giwzJoxMuuMHGBGa9p7gZAU/FaFb8fPBlvL1W2n8zYJ19Z5zpnPqY7P+LpJcw8BjE/HqAMzD9O+LTuSn8INeQoqPnrwmOs5VdT1Aug7DnqX4/DRw9BI1KeBS4FtGANe+PEOQF9Nm2Y3roKevFe0Qae254paklW/3VAiNpH73Q7paUH0BiWwz984gm0fu/2FDKOh84NeF64AHAJU5H7q/53HNC0Hirnw8vDiixG2YbOE+3TEOt6MhXqqV7ynLlG4BVAKwLkN89PHzC+uFp6zKMamgYtPpCEhhfEj+uIJlfARtEGbVtbL5BpFxRCK9AAn1lZ9zhcXEszSP9mk1DkgcaW+dxzHdU4vOkwcd9nlLOA59q6wvbthudQcx2QUFh0CBHvL8LaBc3H3e96sfpjoxvdy7yXJqUh466HeVufId7qg/L5dynXPtz20EJ/GX3Cbw3d38HPcXeAqz1/rbx9cEwY5NJz30SDt++be8vnfTDv2MPZ8OsTABfjUbQBz/few8zl3m55sPLZtSFqMHNUxwMMdlQHiCHoOOlAayd8KIYlCsNy4oGOZOLhOd4JeRkZLsmgtUNVcz4knczXwQ9NrdAqDrlkBIusknE/a9P843VAU679aEOS19LGx/Op2hymZQnq0f0Rb/nN8t4TrPP82BNot3xTcSS5mUnjdnm6A4g7X00tOQHHXBNjcTTCQ55oqJ27edD/9l9egfKbVtP18/ejgPb997vlevWVAh9BgXtfZoO3p8pHhiB9bTklDDQoYRhzKeAwKWriq4QoVQFUsRLCIgMO2ES0gUu390blHGV72bypsOFkW5BwDijWsKw4kOtpDZX74gmsQiHJbuBdQHMoVFVY1VaX176z7Bv+del9BCe9563V3i8rhZ4rbff5y/ua0DXho7twjm8Ub23I+V6v227aibdYfB3NQp5XIh8AUQNWAYT3BFobzkpe8BN5/4xR7SUFWPZIJfFurqditBg9QKAjoMgLylErTmutxFUhI5OAeZ6pQkqHS8BKEmkQo/QpVFrjMFiWAYt1Vg/p9IVAwOamQgP1T4aqBXSkHEXDsifbeW4CFVLArOLRPmNSDjge5B/xJk/xMKpuTxjgUcF4ukTIL9VdXZAvSp2gKVICg8Jyf0hZR6mURxnvMve4Gv6L51OUrJof2qLo5jYEaEQrV4A1fb2m7Q0eUCrviQsIVrus4UDedQSNwrfpowvvVFZYPsnXLORUb6+Bo4GKwB3PPLTRoKxD+XWfRGNeKkImAJBvJKBMDoWPQ/EA/f5tNWzRLtcLZHt2rCZLbvZnqQ2q0kvf9T1GTj9PFb0lZN13WlKyTMZsnxak5GLP1RG6Kvo7v9j3umgUER0cBdV/Sxx7rdZ7fXRTQJR22Wc8dXQJoCyjSgZU4E5fZBxRoT3P0wK8VsIN5M2rl0KGCxY0NFqIOKEfBsihSfe9duLo9NtebHsHvKw2bcw9pNcGFHaP6kmr8EN4QJXILwD2BSRjKNgbOAZGB8i7veQxvj0Oz2R/3rT3veua9T3QUNENrO7NeHVwaWh7Tof9/WHg07xYluxga39//pr36/7O9Vp96mmWrlaMGd4RExKrm7eYS4evHib3zBEclhvLqOZ1tMgIYI6RVeEvMHtXVtYoH/FMMYvbezDP8BFRWVuscCtGx5ow95rXtQbnLUfMmef5CP5P1F5oVrmHbFfEnjrffdIy//DISx2rjIvHOMW/bJgyMOf2U6Bs8e1715oUlZRyY30OGf6//9f/8TX0+k5y5XrRuyhQTn7XddfvrxT4NBR4+LWEpYuUWFnyxhTlHSUanVMKojcaFEd7SBD6qewbq6e9UVboaaYFuiy03bYK+EhRQrjOC0CAcg7N/j3iwxuFN+KXc3SMGtTvDpRNBq5Svpv67w9qPffmIDWrupzeVzXwUw20rz+fkwJVspaydfnp8Q5vQLlApHPqCT2bP+XjxsPKOcGp8AzwQ0/RGcJPAH3jTc5xSwBQ5QfL88i5zOQPG7C0KrTa4UikadOPdWEVPLDVmqp0KLxXZ7gG/Kpdj1fhyOFlK0l0yuug4akCUq8BqYQ6G2wLuAGUVSnG4IHjgA4cREu2GKkteys3oJw+W8OKMqZFECimY56stMmYwPg5Kopq11Im50ggwrVx06AICaiPMjRndWo9BwWp8jiyYLzKAF10R4HEAOoFlHmeDWgvXqBUBbQB4glFTXVnF8+mX1xv8OqFbkXTSKXyy31SVIyAr8eqLsyxVBCFyBeA3j00zvnLeyv70CptS+E3cJacpBNqjvGXdn22QYJlXYwP6u8yElgQzQji5df8bdCm8rdt2BsfBdgC1HMeOSn6Sj5n5Wg+LXur+AsQikzhFfhOhJrPEb+ii73ajTqQt2quG073eGPoMGDw82WbTM54wUxxZ/ePro/KcSnOx5gznxxpJDe/aV4AzLcCAuJ7nkf/rcSfeCLDqyLBG0VJqNzIA7ONgbIYw4bbDZmEoG/7E2NKjMU+q9jV88Ubm6vvALoZ5d6q6e65eODt0AaU/aJj3jN3GWrBng0G8OSbc5QPmVQPfwwit0cYmngkJ0Q9fbfuVF/TRxvC6k+90HoAWXnDS2IzAGipciSlDSv7deUPnUsfIFcAWGDI9TqTGLmrts1blpN+lsSd1ojTv7S289dMxDFLGAoNQH1/q0bDK+bFptz4e8vu8qgMc6TdwJ/iET9bRt4wKlOg1BfyvQPEZYqTmPd9Ps940ec4XxwqO37a7eoBpdcpK9v50B/aCgFi2ED98ThNK1VoD31xUkiUa14tN1Y9mQhVyQOPtelI/VvZ8H/8vf/sCpRvL4frJx9AAa/Q68+VAp+JAvcffxePmMMorUlmg9LmVeE+rFnFOpqXFF4pfD4GQVBVG7aBN4JS+TFYLmlb/+OzdYaytv1RVFHEfMblAsoIf3Lo+ItFtKBcglcdizrBJkfl1CilNKMcUX4VUkoPL23cu7enodufifC/9Y+RCiOlYWm37xJ9qX57KAbDN6pwbUAsIAYXFhDL+xtQq+rNDiMGFAsLqR0Ar8Oo/d5KuI7IoXJ2QkIbWo1SY8Ds+6oEyOvKaKTURL2EL2FGFDa7pA3AxecZfRV1fUfnN/ArhZFnDCAfb25zghUenhBtK2EoW48cpSHl335cUTgg35EiKIo2eFWx1WM5u1hryo8XiNqUS4eEc77yePChdSpe69mMOVN5D+8i3mhu1/pcQFnnQY8HUnPEEFEsY2SjoBc5dCp+pGOWqvPFszlXSp5wD3SOfIpOeKwkh57aMLIr9D7P3Z56xjbl1QYgD2X5XFWpIAJAUQQ3gtL7AGQRNfTkNWM7BmK6efKszFrp3sKNPROdcBtI4hk6uH/b+S2V7JGt63h5hySQRQNnEOdGIYB4q8xImuUOx+B0AeX21d4iLnW7/uWxGbOK4nlMag8ai/5pb+jEnB9eP3qV8FEBBa5NKLUnyvxqg6r92q4a7rnpT8Eyfw1kAmxmWD2mqdfQzrCeSIXNozYOt2VOcIX2mn/8qVPx2a/mPXtSaXD04l0v2qL3F4MR07MVtFvwqhWfa0Bp/rmHbEOgjkxT3YVzzg69xFfeVz20eAD3bu4idG9GbNrx56ILz/EUbcwo5igdveJ3D3AfLTkw/ek6xRDkyIxMQeZBBrW0uWQQhq62HUMT1xNJIPBovWL3eJYf3Jfyp3mXPsq8xu0MJ2t/AWWG6HFJVoa/et0h0+k+Rjt56WkLIwSGS4dMS3bG2OD39qc7d1k3+Hp1ET4z/b0OPR8S9+g4pCaId/iO/YKXTtk5CsVlb3G0HlF2nOM8fFfZRjqLLAQem9Wk8Ijo5/W/rxsZGU0I3dA8ZcnqGF30fFse0qbbNZ0sV+FJdDTeL6CMJ9uGG/r7f/6Dv3sFyl0w178fRYFdQn1UQ9ebrxS4CwUePv1ZhLqV0gp1Kb/StbTVZMeJoiXBms1tZKCUdn1mL4oVEwtTgWWFTfuebqhsPghPhf7FmC/xrxujeM1L4Ic3K3fu9ai5fd32+CsIpb5aCdCzuVAWXQv1nrOpq7xLb31lM6zVte2cKizZWr0BaiPfKVyl9Rz47W11E+Pv8qBYs+N9CLE3e+v1ed96b8dz0qm3tnS3L9/U/7fdDb+UPuGf0Nq8xHdRong/2kKP1nBOKOQQkcMzXGMQ5IImDm97/HiqL1PxWeHA9nzdHy+yvL2kDLCZSxEBIOMdmO8493W+oqgVP/JYEeIbHq4XUkrTgClll8JfyV12ASxCtl01ugpXFaaDL6Q4eexSNLQmNu9fNakDAbCeFpA5QuzkUaTCNMe4GYzRV8L1XE13vhslBu+HlBc/CT+jFDYp4IDjKFlBhlGZUaLmesZ5FCWT2qkxSyLIphBvtNpy2LVDDE1DzRU/QsjhC7GhZUrBK6G6MlfJS8taZ12ynme9j5IlxRGli79S4OwZPbzFUiw998Y0fZjcd5IjxznTuuBA3LoWMEaIOFW3fZ7vakMK/qZU7sBUNGIeaVN8CVpb4FHKZjxMC4qFDp1neWTNBxJT0pDnr8ZnWi+fT+aNa+Fpeczd1wJbGyMsZ9uG2tPyKvDQCC1Ps2b8vVMEzKsZB7wjzd+KM8+RkYewUHXbD1LbCveUhUFzY8NEgcwG7t21KPrHpB3jODkSKfQTfcLH9B6+VEZDxx6iLYXfZCx4t5c4w9bYKutPjSfZJTxvcyKDj1Hf5X/m761/NqMY98pgUL7yc0/B6QL8B+tq/oNDQqvO38mjzfAnQHn30q9x1gARTswSye3mlfL5IZN5UuR1+FX9Fu0Krnh81m34w9zluffP2t+WJOoo/J1qGGjtYLgwve1RX22LDbV0uSdrpnnr4sFt7WtgZs8CUNV0mDkdaW+ZEjBrG2RkLOvYdsV4/s3HGrPZ5+CHGlN8DBffL6O75qDPF1BuRIl1Fm8BBal+xvI6l35IStNb9BDQzj6YtSVOyrzZI+6UI3mstS14HsrltLVy2DFW0XLDraFtHAjZm/pE14xYhgnxsNaj52LlI/dzd5rPKQbJZQBsgLb1v2lPU/T65v/65X91BcpdDte/H0WBbHsf1cb15isF7kyBR0++szKTzUFbnjaubPIUewl4aTGWQ4mUEvNgQjIfS0juXgALfStZL+dsVInpKIcGrYRaeiexEJfm500nNmcV/IrwVQdl1VyqqPtqZeXhVOOVIhyFv30hfIuwPQS+PRHOGfIxGFV2N29Atps+Z1cEukGh2IhebEbeSUzvbWPPBxtVswseSgW5sr7loBWwDKAgzaHtZmY6MdWus5X7OXvb8WrcmQPedGHb7N/z6w4twHPXgWieop3qNQDWoEDbe7yx9VjpKKQBrxxzhMeSKsvNAzbycRE4H50UgBbw6kaJRLBH2AWxnBdb0KWjkQRQDRh1PFSUCgFeACbvUT6ioDuMzeMgd1k5zBtQtsKaNquhZnz6bn4P3qLNsIfGL+8Vz0NLKwDN51KAeKzBuXEmChf5wMk31edR9gD38YKaNz3uAmUpaLzTVFmhcwoFHxhwGrCmGI36WSNVvOGiv4HVBKqrz1b+NqDsD8KJ9J2w3bKB+dfHmshqYWBcY5hOR64SSD8zBi2ybIfMkcJuAfSTtrEpjGY7TZZZUEAaIlemHYNUewprVd5hw7dP+bqeU48na69rVvxBA+bD1Y9GEiwgg4JYBd0C1nQxKDK/HQaAPCpT6edGGT65RrMZT6i+x4DiuTXPltZ5HX7i88NDrGlCcKkjphvtBlwfZ0Fn7A1xNmean9aPFedq+KXYuaTY7+C7RdXKctPG832wkl6axokS0Pi2u+elPayuoL4MJ25m96b1rN69b+2XQaEou7V/Poo3vGcfwajGcsboU5p3ILeIcsZTuU5A5OTey89bwNuzYanKWJ1m0LVVL2zXvUW0Q4UFUrUHr2OgDm+weNzF/2x8gDdot4a3yBLJNfd5L6poecPdLux3RGkcw/EcKu3hAJzsx5YJK1UmxhdOzNCzvG8LaCJ7s1gUlg8rE1kk4yAkYc1zHjpj8E4uOsmoU0BMawHqIiDfM24b3WT657noDLrXfKnnBnC7X3nc1u4BxucGipeWv47PJZIy330Gn9VzXhqKtziCKtEQGcueWyzALANN88PLyzY4HXIBZwVzFXnpvGUALUDWEQ0avQIrPFjXx7BsU8i16i2criu30zlyBCGeZT7zGvTEs0b/7//+v5lX1gWvP1cKfAwF3rTXfEyb13uvFHgjBepR3rdvhFt1OydbSYofynZfI4jx3BHSahBaK+ZSIrnmxXMLRzczAUwKsVwW0hYSYiPSZnh4kC2A7Q1iL2PT2jy28ZRIqKvCKw/Js6UZZONkY1b/56OGgiP8j6JieHL5D6U9myJCPpK+3ifvMh6IwAiKO4pHFFEfA8RO02UcqtbFoS0bYCZqeMMNra1QjDJA3ivjghJqi46o4/MCAJAQwXjr0sv0tsqetiY/471/ygkdg+f+0AhKg4QIq3mU5eRKRSeZe1xt2scXATYdBk0RLN4rpH4Ah0OjAbAAYbyVBqD1HPrcXMCtK0NLUWJT1ybOd4AW7t3uE5gxANAcMl8oswLSBc2ZQ8YR4GkPRhRBqD2fy9E0w1cfczyHPcP8wisA8KUs7kr98kqalq2gbGDi6cRf6/Og7U3lx8Wr7E1kHK+pciy+CwjsWlRBr8WPVmbFwcrvyxsr0lL9vIYLdwxKvebEewKba116vdJvKA5QL1if6/SZQwD7uaJH1F6VTssE6ViwuwxuzvnTmk+Ydgv7QYOl4HMfN3uR4AVVX3WslNv1WHgi4dg2PtjXE0//AbKyCFSATFD3UF6ryYlcMQiadKdrp3TyciTH3WBcMkvrg2eE5pEtlRPhwhhorGhaHmUuAPB5nFdwAIEUW4Pcrkb1PF4+gY3OeWSKwY/5coFH2tk8XaKj2x04n/l3Byqq6o1aucCm4aF8p487v4TKt/7se4ueYUptY9o+CBndGT1QL5YI8liqgNuzXJB1NmfZO87X9WkH25PyldfgnX+go1erZPMpUO5g9hG/uWXvBYZ17VWvXu8XJyz5Dt9xsxb/7btzs+bODCu6Wtp5vfYdn1GIS4BQPxZUpxET0w6yVzIYbg0FWIN6TfpFog14XnlYz8+THKbgPVSv2Dvt/UUOvsSzyfW5V2B4rpPRNPJaET3THilbx37RNiVboruIV7m7xpS+N4g1sc1jB3VD0tiSvM5FLI9ngd4CUsuByqWDZwW+z65XgS/G4WnrvLt58zNzmZgNb/sHl7m/FjnlvCWzLR8yc+V/dK0DuNYY5DVkoBwADIXIXVBhRY4bnNYElGvU8/rnGUdqW2SddCnS3ASUXZhR3JP9hL//z//4384nV6DcNX39++EU2KXgh7dyvfNKgTtS4NGEXnc7LPMJkqHcInSj6WoP9i6wlEM2qBH5VPXNXpMN1Qp9rZkvlbuylE+FYMqC7A3E9sputpbyEshsnIQIRanU5nsAQG9Y2b2c55xnuJv2yslyq//YJB0aZ2EPWE9YUMIoF4hYYYm7AgG4c5ipgdeJMs2Gr43CeTregHd10HR7iLIO/Co4QgnhOApV9Z1vXjYEPLtUJ6dajf5aeXH7UZD0WX6FBE6VRhO1ikPmsTPfnXVX0TzMCxpbdunyQruT3Vs0QdnRcUuuJI2nGI//gyc2qjyYfGEBYzzBgC/ygeURztFMAsTmh8PDIGXI5yBz1hj3EN4FmjRo3e9VINsBROR1Fqj0ZwXctC8lDYdpQKL5VP9XbuQrheryOh5pf7lAe8+2DLmscJnHAkGOnMp+fuQnMg0CSVEwy+fbX3dmcqVVuEv+E/Og6Gywb1YjnSOuAAAgAElEQVTif7tH2f088b6qjwbTWjpZ0+VVf25Fq995GbFOmSuKijE+H0t15H0yH/A/SpXWWRU+/i7PgvJ2eUaU4haYMfvxUEAeXtIA7MMYxE1W1gDKXLtAv3nddMwKUB/dh3rUnG+M8QEF2mvRcsELaxk1LJMu/bibyMR6xt3I+b3y1jVUNDLOHJXldKF9SYos5SrWuzeXLqPDyjGftUFIvL1yC9wtIOsR9FGe0x1wcg4yBp6j0bMhW3aVFgWb5+1fJNTZhzu/3eX6XtM+72D8/HXXVEYbCnfsm1fNU3fhpzIaPn27cXGt340/AuQUnnsRKL/PiJe4vdjVtzYV5hFvBG5nj8kmuYHA7JvbQ0RX7+Ir0oE7tG5suLX0uZCgxNjBdpJHCIEaLnzfwfsW1/Y4ax1HjolPIzMjZ1+rSrM72LOLZQKD1WXsGtMdb+YSV61GLjIHBt/mVycp75XtC0ThSed6RwfZDElah42iizD0OrBcOuTK1u8FxNf33IFhbgfKLq6Y+ZHclhDyQq0+VN1HNFWZQ8m4+9qL/BoRtOfqZ+oOYFp6ioIByl471bsMlFsMzHsHQHmukfHDRlFtsdw3cgJwLCeH2vGvTxnIbwBy34uXYtTi7//7D//ePOEKlN9PIlyvvkSB7qVX6lwp8FkogEd5/6nOyh5LLhF6lCvwoiBaoK/NwgraHrLqTaRn0S6FVNdFa9uBsvcAC99DcU2IjzYmgeP8qLkqM94wfB4ze6QOxjlRjvn8UKwA3FVapdxEiUdZjGXXSmiU8mycUqUJ6cb3QsilNAK8oVYdrAqIMNhhD23MCmW9OvE6okC/nI3iVHuNIuBR6oiibMreP6OsSvnHkssjLCY6No3z8NBjdec7z9PJ3EZTvKTYF5zYuwlNA+ZLq+iThw2bnVqYLV5MvKzkzQZEPR6QTDEsQqkfCiiPF/lxjmACLFPJGMB3lvu7cpCZryhBYjiANUYFBmWPMYVvXs9nD9UXrjHtnCIA7QyOBFh5yYypfyhaA8gmLE51SsTGWwiqztH0+JSjOUD6oTzk/EdEgBU1PzYGIc2VGSmrRdWepSYdBgornXhHfQ65lVL4Sw56uHv62/N+XdyOz8hDNhi1GyJgPMqc+dxj0CX8y3zZ+JM1Go+u1pU0SHNH+a0V6v0FXk8MQ1F11a8B7MwzhjHmQ6vR3C+zgB8e0OpQSfU1QM7F+JZiuoCyaxjUiLHAmCw+nhs1heLFKnulQlxdeaIx/ZpfV2PNuuHug86mXz0iXj8o2KZ/82U5q7ce/tKBv4chz6PyPETJZoz21unBmoxLgPLEaFFZlBEyXy2KlsEe/a0xJFN69AVDk/qFDIuUPGQsxYESgdGCUpUFpiWyBOV3iaP1/ZJdVcb7XbT6g45+XtWWM4ET7f0iwFwNvvHV4hXLxh0kn990Lut8w+pascjth20XHTe8qUv7tblmA8o1RJ5T4Z1D9VbmNfsRP4u/LA+WwSn7RcjRhX/IpYNffcQWhOvRb13da5fbOrj1+3SFsA9ilN0MDxJQMXYhNWT1Me/ZIES78KyPIYvIl5zVcX01bmmheASOvIm8+//Ze/NgS4/qTjDr7a+qtCAkBAiERAESILFrYRcCCxCbWdvGpo3d3TEx3Y6Ztmc62vZMT8w/E+E2dv810x0zEY7Z7PDEsA8YkAEJCQlJgIRAkoWRhNGGJLRWqda31ZzfcjLzu+++V6+qgO4O3yuKd5fvyy/z5Mlzzu+ckycz8whrgbobgh39wHDcO2b+qCAVl6l1aMrCXDsNFONc+mbvKCKdRR/xHK0jvTJa3ZxL6IMPBvCYKJmpaVKmoBHJast02Aj+TtF0OfclXAS6+3WRDqwKjK3jBw6lDihrm0Ku+eYcoQzDKBjESJmI7D/wkc4CUHHWDHJIliPFmvuQCaDhLI2iqzTJejmvNj75x38Y30+A8nEs8cmtpkBqnAlBJhT4pVCgRpSr8rBfHZ/jH/QZjTEoGRr5EOgZnYMOQmQiQCS/a0qkpqUasOi4GqV/ZmpOKgQ+wXtyCfj42UqIikKez2aUdd5/KOug1Awq8RqiQOjH7ptqWOX+HUXgBGazcFIawDRGtY0HKlhj5pia4QxjAXurdewKfleEWYq2KdTeIKYatxKs5/em4e3va0pxfJ6bi3EY5bBIWt5r2rKKpNOce89uGgSELI6utThTZzOmwdIZ8320iEYSju8KhUZhxHRaUQkgQmAMIAoVsTA6e/IBfeN4IKZIR7/nZ6PQls/4nY5IJMeI9OUoqoVIs0Al+AGp2fo+i3WpOrEdINS5sKaiQBczF2CgBE0R3Sfwwims8Zl7jz0fNODEpwISNkQBmvFcVDzGUUAwZMIw4J5VRid8oZ0guJQAGxFvA2NaLLTxekeBTONqYPkaRTH1fe77Ir7iHmVFnGWgmHdoSDo6QnrrdwIa0grXyinAZzmyLD5gD2SQ4T985z7xWqwhPhOTJidPRdOksWa5vtxO9p9RDIbeva8aEXw6qtRPAi4DM60vm4IEyt0LhiA/Yv1ktLkB6GEUNcbMcWAiRMc1Fv9CwrD6oVdeY0DQoaZc39UxQZrwFv7ViGFAY5/2MNred1tPEclEagxQlj7uzf3IowCZa8v9qZGuUZq4bfUkZG6CaHZQ93PlIVhHUoh3cDhZdRuOgPONQHkdh5/JY4m6aV83ZhveAlByDPUv8ozs/iTmaBPH/HkUEMjpI12RoCavwRaP0XOU8zP+9vds3KEjDKKbj9pGB5QRJQXAHFJoC8P3vGqfs2XVFm4bXuL1btmTMr3yT8cfWf1dzmnpudSJ0r7OUkjGyCnGtZS/BnPm67YMxQhwPiETTJkPeuUykCxqWR1Vv1GoKqPEy4rLhplClrdar5bnXBbUBpRlFpWkvYaF713/oK5yrSP1Bf8nuVmd0VzWkqG5VUFO1NTt+F3Pwv/pTwqTvi0/3wJG2WzN5aDF0uRJOky5lDwnOqrJ7dhfmPK5d5A355+u7XU5P5Ne8TwD3DzWiRFzOxBEK4DccEG6D8z+FnsIAPN3gGTYYgDGeFaCZFK1AmU6fkFbCwW2FXPxyT+epF4f9bKe3DCWAr8AdTOh9IQCG1MgI8oDW6faPgKUVUAPlAaEIa1hAmgZ0gJ2FfhJy/CVIIjCu3ol7XX0nmVI5XaYvVRJnl1YUxlTUdrIlrCX0UoowSg4voNykvKi59xGMA2CtJLZf48cwp2bQq0MiXEUNSRoj7+IjBKnOAU4/6aDYDrAHoAEgI0UtwBNGtEwUHCkUH2GlXLdXwV9ZqXOs3w7WvIZJHZToEOAawAZjbNWEamS4iT9/Wgz6obHWbVQXJlIJxvYtML4WVlcBXJS2Qr4SMH3c0yvcn7n+YfROj+/OLhORaCcwswytgK22uMLkC2gTAMk/7ndfKYMogTKjn4wGggaowhYpvaKr+o5spxzPFLRZVherI7sMZPUXUq8sICivAQIAOEYPZ09HW3RDiOsNJnYngwovec79rcZVzCAEKUg9qcBwkGKX2CMRFuqyO1IOFrCuOC8MV2SHhgHIBM5wqHx3JucO9zYZlzQ76evfazRbzZgIwt9Ubo5DTiut9xaofOnK13lKeESwjimsRZtRNa9wKRHGmwGlmlCkZchY1hbnEB+2lF49JF0I3AQLdkfb7+QwS66CZxoXYCr+0hacr443C++cWo8ecJGpg1b/qkX5005wyCmeFXrr62xPLuancr7+XP7oPoLDej1XcKlXoq1iYFBkKLKMmsGss5t0YnQpXuPAuXkmRppIl9RSLF/CTyzP1ncKetF1MgVG4JMlPMU203GjYcU7vq20TWNuuvf5T39Nh2JwNQbAgZZ02CckyKBxLhiXps9u/9t7DjqxEhHKoWW3l1LyY1b7x0Ao1dpW0Dy1aAX5rXRO3pG9Vwm7eseYt2Tc5jOKOlXobB6Vq8EnNYxnggZBeCbIJ4ysAEyphLnmjNvI0UY/ygbKAPREtaM9+ZCTOKxXNdyOtc1jm002GaC4lMiJ+Wwjt9ruiHrd1CC0okoBzHlFYuVIbLp9G5+R4an/kv6DkGyaJHrIM80Fo1MC+on059LJ4/FbDJHbWYU2DyResAOHs4D5Ztore1E0isDnW5bhdrL0zzU+W1OR0FyzneCYMpop0jzWuucetQY+SP2hvOYPvQNnwGEBYBXImKiNGsB5RbQkM0mmiqDTrZgzrnANbK3PvXHk2JeW5U5k+s2p8BAL06INaHAL5oC01H1mgqR6lL/KFTpZJZBQmPUkrqPJusoFshHR4moPDqgw72LshOrMQNlQGEL5RwKNYQqQSG8mThWAIawjxaQ0rJxTN0ClSFvdFPkAkHcP0wryoZG7YeUcjVVoaCoM2XQZNQRab3TTN2FskThKbSJzzAIA/zGfwvz2xlQQzRrqkZP0YaBDdKNrQAHdHBfQM802Ea92NUQVchR6WY0yPtUL/RFyjrPjK2Gr8fFvXJUyAmVZXRpLtX2yor2kOklRajjurQPaZrABQAYHmbMl67NPqeiTyM0+aQvxDUzg8i4nQQEkkhX995l/PUxTzQsmaovo13zImCJFHKaWlS6+B3zgHdp0KDvfm86ZT/xt+1pdlorvkM7SBG3E4SxYngWQCORx1m1cQ2PTVL6HNK7mfbtjId8zjD1mpahDEcYWLRvFHGt0bB4r5RlRUJIe3AkaOU+8AqCcPHzYaRe4/kGjARF5GnRjvczpCs6cZ5orOgZ2r8bvJeOAj87UyNF3zTS1PtsiyubhLHjBfMGMMvpUoX2beiMnize5F/nIaBxzin4SGuvGpK40oJHBq6NXI4n7qEM4u2aZ/dLFWPNEzb68hlr2EtnfqWDKh/gHtIY5fpwj0edH1oUY19eSWQQbsdg5EyyqBqkTO9sBm9fyyCvYd/VWBNMfiLNTQ1f8y0PlV74C6ciZFSs32lG7fA8RawaAJORm9GvXPttf6IMYWWGKAWbS7R7VdApQg0M+P5ZBE3uWu0nb+BEcwI3GOomlE5iePLNmwliEqT3BSH7KuS14cY8Wo8ey5EfPJ4Wg3FnFzvwA9nENXu0L8gJTDOG6+W2USubORzo3OjYKnXDKDBHvQZ9l/418Y7OYZey1ErFPIK/saLJmaRj03GWpxTKlg/R5hQjw1qjkq/4C5kmoAz+VnZVglM/yk4POFqVORVuL4qPNneSa+gTbAf1SDIPIhD85qKEAcxyCC09Go+ULuP4nUVEeelsGPII/yf5Kd95VwivOpVEP9AyX2A3bVUwbdE/twVpSAnmzJVaBK063DTGfs7Yz2gPABWv0d81BjurLDPxpwHuBuA5CugyOznk3FD2Sm07HqNzjyNB2tdxzzKuW1FNkJZ6bT7w2lT1e8lrtSebT7IYMnm1fPoT/yreT1KvK8NM3hwzBcaozmNua3LjhAJHpMB07lG2cVYZkG8SKMuwT2GYgImeaYAOKEIawTJs6u+uiiubqX1vuS+lC2VC4Sph2heLGFUO0mBUAzbKkVKnyOA8U5ZtXgCMeO8r/iryFi+nrOK6LM4EdzWLgdDKA4RBqld8RjEqRAvjbwIAtAXDFCnAAqwteq6+MjRpECsF04+7j0yMVXxBZTyjpy+NXRvLzXiF/ZLfSzPVqqRIi4p90KNGYW9gZYRG9+X9Mu7p1IABHRRb6RRr9rf/i/GnMQ+FPaA5DY0stKWoMfhFVbAxRh3jJH5ByEDGjtK8AH5lxCcNOT8ASwQ2AH7WxmQJgWUZOYq84sbMbMgjvPq5oBLHY9FP8wDT09i84rHgDXnfVW2VVo9T0RPB1aOcKk/KAcNxiZjBL1EVnr/re8FOPEdp43gGThEGRWRZiSeVYo4Lcz+ujDIYb0jFJvmMThKECTwDYDlzgStLYA7VbLn/ua4TrSOtT21xSMdYc7OEkRiEIiA2nyHizWrvPLKJq1j3skPol4xF8WRGHDW3/I7Pk2GuT7mvmJ3VNYkcaPnJEcV09ejLNhjB5FAZ9swksKxSFMTbNMif/RoU4WEM5vqo4KsawCTx2JdMcjwVz9M8OhxNHu4BSb/WB8C9tpy8PXyUniH+EM9YpuVl5EfxloCyru9PHUiDGs4nLe/Wqta7aI7XOPDHOyo9JRfGgcx+jKPXbOX+jSntX5IQHKP1y3A4g74NwL2YuT0ih93Rcd3zLTcG94kYWs8dXSysBjSsDsQjDGwUuPZDkuNl/bxvNgdtSJ4nzBdm2H/TOcT5pqzzb/14ewDFfftepxhz9gdL0WAa7jmqu47vG9+FHuNvnS0A/cBZhAynS8G0g7yI9WiQyy09XLPogyPC2G6BL6uTMlohT4qVyZsUqPiMTmrOdBa9HHSqRZDAvHcqNRsnZV/dsjOtLRVDPs++ZdFCy+S6RiRHPTj1o+OHceti9Ltcf6Ogedz36HOfhScA3NZs6neSD04YRoudKQY96qix2sGeY6RVI2Chz3Sg8MaQ+dADAMQGx7k01H/JjIGN060ZfP/Jf/v7ccsEKB9R7k0uOCIFUjUc8cLJBRMK/DwoML39VBlL8BwKscoo4D8pQrwQ7V1DOlReQrAYOi4iq9gfKoys8xlTQSboawK0gUCBGis85Z9WgW9LurZDgYwHxDNnGepV6qzsIKmh+fl5AVtc6+hk9iMNGJ1digtaHxUsA3COs3yn56tiE1hSKmxGCVBoi2m7UPiD/cPS2ACDw/Qt9a0qK09Y0kOkNsDzbzI2MhrUDI2kl+YGbQocgi40qNPAqpGmobHVG1ryGmsi07jJfuL7HG9e05RtU/n9PDeQKqudhnwoVIJIpEQzghz95TFQOhqKkQpcDMDFKbDzoQIB2Dg2UDuDS6EvGUbiL/Rc+1XzzE+13c1xN9bemYK26PxIIyefjT7h0eajesaouS1plIC8GtLZT45HUTqMEYXAetADI4+AnGNHlCHnMG6kw0B8xLtBF1ZEFyDkMwmQ0wGkrQZJK+JKAmW5fkgejD/aXfV6EwaVEcmfyQc2MNm4imvp7gSqjsTI1FVb+bsj4+IOAXEaw/kIThI7RkON18FwZXYIbumoQ95G19APvMGtcj7xPQ01rY/GgzZWc7z5vGgXBp+ipZ1TJ/mDHfRQR4GUv+7/VDs87lGcpFKvi7LJUE2ekYEqOucWizSkx4MfzwMnz3SrnQRxglZYS1hfMHIDTKSRyjGycQ1G348OpAH0JpfWA+HEmbp/lDij7bfP+bTN7x9D3DFfZf+1xttrfNsN/Iy7b5TWAgBwpo27b/jA/t5xc5YydPx8jvZ9OCG8p+fN7vKeNXsZU2U3l4MdWHjvaKWcz5YLXHde57jWUVTt1IDTRamyFKmOjmPB8Hc76jIii2ZSN6msgxzF+tfpZPAkAXXqF8kXykM6O8PJg36QXyFnkWIGKmhVUXYz7BzPoEc0wad5lxyJzqCuAG7RepDcFC+2I8PwGdFszXUP3qEH8ZJO0D+aJZRncf2M6lek401ndmutZEaWtt1kZF5rpV8zeDrNKhJPsrk59Rov9Lq2tw962yG/Z3YzdJX1VupzjUN6Y9AeugU+J1D2kVBOo1Y7kmcZLVaKdjrORc/VAMnNgYl2MsdQ75Uh0K0lEtb/h2fE20/+8b+M/58AZTLM5HVcFEjNeFyNTG6eUGDLFFg8ZXhpB04g6binNgQwQHJWlGXEFZFBAGRGCeMPwKurDkNg92m4BDT4L9NtexAT7+lghpBNbyWVFZQW3dKK6PFoJmBkHCfUIpWpEDJ6SJ3gCGFGHWVvuhCUAUEFdwlWGKaT0SKAh//hmVDwOoZldjaAtI9y4t9aoVP7QDk+732V0k1T2sYKAAR1ppRmpmMRHNnyHkR4SAeNWwVXbPzC+KaS9LhggHBc2N+6EhFMGBvYrdkMPpuy0RA87Hh8RhClPKXKRHemWjP6h29S8dvowWdbor3R0YA8JgAOELoTxBMKL5AeeZ6yp7o5CmiwAgiaHWGo0GrRKAbPQkQP3zldDgRa5xRh52UAGg/qveck01KZVk9g6csNUEkJG5U0Jro+jHMyjNIiaccxpwMJpiCMPxqx6FeLfrNN04iGmvlSfQYtGw0rgOf8K63aickah3N3OZeMDMEJhnWE6DCsaDDMiITgANEHR5N8iRSSnS40EHGJ6JpGGf+KQFqv5E30FymYSXMAE/fHvJq5php6i8RoDcjg44PMi9xnjX2H2SaMOcuajKxkdgBheAcCGI3iPMcaYer40JG0FXnJOFh0iQUOjeO9aEiOgQFsI7Zvt3cu1RTI5EePFmNOp9f6iLJBAOdjrcyAL70Ws+3eyK5OIXciAWfOj8AiqvnnWm+93Qik4ooEmCmrGuDc2v1bofXoNV4eY241j5DXh84x3JPghsCnG+covVJnQcdlTYn1fRB4qJkqzlxIOm+2D7oH0fkM0V8gI39HjolqDOeuey21cSC8LuEONHF9U90AbOLeTDXGehJ4rRnWpFc6nbJYpvhYRdsMHL3eOE5sl0o5xbUHOZyyHWnVEuBcz2ohru8jjeob9IAcZZJ7fRo9Isks9wH5zrErslyvIb1yXFXskGbabgKZDv3X82PrI/oFoN4D5Upfy2XyNmgjlGtwnPyFPqHtXohKUtY1B3kDPYj5NW/iJp4iQn1iBwne1Sit+tsivhx2HUc9u3ilA+PxO+MXImOjrXmCPAZbg8DX6dd1r7GKWWIUoCZ+T56UjkvAjfRvndmuIWucmSkjh33r50brewKUj0XyTe4ZRwGttslrQoFfEgUWn/4cAzftYUxDWl7uOMEVKLhTZOhWHusD8ApFSWOYwDmiheuO+3E0kZzdAE0CK+6pRe425TIltaJvVMaubKvwHu1xHdOTbTYwKgXj+xDtrfuPFMVGuypMpudUYEdAgjRmdUGq2V5vgjwoAOaWBwiNFFqAdfzObFBFNAVk4g2wNt4bSFSgjOcJrqgf+MRxAvgLPKEQEl9Wdhq/aEb9xDH4Oypxj0OooQJMpKUqLQ2nL+qpNrUGf5uhqMIjtfAZrvKBtOqvnoPnK/22mR/V2WDDKY/rYPTTZ+vyO6ElG29Kbcd8ckddGmHkN11LCmHKaailAQLe0d5Y9KmnbRbxSoWtbsvBgefmPjZNS9ceA5He+1uj0DK25CkR3/QFk6pF4vXZG+cNhLd+M93YKco09jgLBt7c59rWHKnLPgpAk9L8i3cwSk1H8qx4QknyNmhwbTygRZN0XxqkmVGRTgFNLq6hmeT3Hlj3J40wLina2uIBnifMuXLqtRaDRkeekHHmpBTzFa7BBPlvTfkWUCboYre5mLwgwBtyDNE+rtFwt0EyqU+5bmj8wdBNUN8/ctPRrh//2G/YF4AR8bUsZ81fGpv+0IxnzzzT6knARnJznPYMWl4xNd3E46Vchx5+3DwLelmW9REkNh3f9xk9PWju9/iqMnRb01sZ/XpA2gGErTTwc70miTiaImseNJmTJr3cIO+Kg8Etfq8V0Ym54Txx4sxnuIugT8/eDCinUyHv7R0alFcQN5DDOf1dF8aB+r6dOrdYc3RyWvIbLGVEmBuoyLdxnY99q/qrAmaNQ84CFTRMxwB4EXUjFJltk9h0uSWcxAABH2TZFDJU6GyGSJU8pYig7JBuYXP8XmtdOiKPMpKOyjnU9JhQnAu8F0DWXznpZui01lpIXdXeJ79ARskuqfPKzqMr6JvpSXmmMWdUXYzhKDi7I1nQzxePLqR4EOPk7/k5zybux9Zf0/NNu9+kYpugTW73StkD8N2ehTW+OgKUV5DFVCPHHq+TC6RPxtU9kJ3TA+T+feOI8e8+9W9/L36YRJSPRKfJ70emgOT25DWhwC+JAs/c9dJapIgRTiqJNECb8ugVQHrfmT6FdKToK94jNbkHyipIZM+tFV0f+ZUydUVhvjeQoEZCH6gFacik8c2KwPZgEzzIbV6tm+ybwJOjwQaChI1Umq3dBOQwzrOCZ402MkIuIE8jA15wRu+Udq5Ur1SQaEC2PcG2jV16XmFM+W8W3sH0tvRMKSq8WBwK91tRc/z8JyNC4BFvE4wBU6B3+AX9QpGTMDDoUW/WjMYtYNPmEgq27U2tFSs5/96fm4a4Say5oMavxkcCOEb68VTarukUEVhFT2jUy/LSvDEsJ1olmKahlHyI79MA8fxwotE/DcVRefOAQa+uaf1j1AL99lwJe2T0QXtduXcLKYE+NgoRcUZh61hFD4wrz9pt+3DFA3hG5QeZhRy3lhPGknt9zec0kDEIjN88GR/JK2R/uGTIKY4Ie0YN4GVgao+++ok2YHxi/LqzRk5tTKoz4jW9RJsNwXIH3NIoy2J664Ay1jtWCgxM0gL0gvWF+UGqsJxIrUiVftcjEijnvmVPcM435w/zFPRHwS60Sz4aApRqEGNWe6CMkZonWHXc73tKHM178YLIN2ocj37uI5S6r1+ZbRZyOmosTmys9a6plRzwGgvJWo2F3mDNaE/K2s3G2iJbWx/9f7pAeVzRpTGsblkrsKI17eTT+Kt1s+nL8qTOS11FuZbW3500G0ThDJ4qGAJPduszl+mwAFTKmvYM8pcB51RUIdeRalh/5iSgJu7R7e+VHmSiFo9kak6ZBMqUP/g9U6vFedIjBNYSHXR2Y30SJDo1ykA2XYOU6vSyiZm1M0OOH7XB/9MSyJRqgsCeplgAlmnUB3JySt+KHqqZAGdsVKSuHjrpDAH6Jgd4Pf9PTgEeI0nbAoocfYNm0BFT1QEHcZ01EOrqa31MAJzjkPNDOq0HwPU9OI8OAsnwgQPFnzPyrfHJKSk9jj+isICx+ubmmC1S9xlbJyY4XsG2jUiNUd0I3+NsI2Q0oF2qGc8Jx8B/osU4mdc748atn0//yWSP8uaCZfLrVilg1bvVyyfXTShwfBR4/isvrvvtUtwjIpUpff15fqkEIBCzGFYqH1SInmE0eViMCr1bXYUXMYFT/lW/IcgRmSaAggFs65OmJCNoENZQXgztWlGjOYF0pFFmOmuoLvYAACAASURBVJOwhhQi++XqxriLIBiKhEYq+kC1U5UnfmdlYxoTBokEcOg5vOFQmNoDxYipgbKUqMBtRn6pvAkIqOlkGFu59FWvE8zZPCA9mFouE4KfZRwLyBCYoG/8weMkgDAA5bgQ+bZh3QMi2hhu0zROw6mBZXc3DR+zVm9ow3RQ0ptp2tEbWQW0RTCPULQ0OryP2DzFuYnMg/R4g5AZCZaDYhgZIo1IW4ELzitBLNITwROgPWiM/ymNmh/T8MD88GfwE2eLf5naGD9MR1txkIgMOF4rwKw9suI/PhJFpIjHNTf1rxhJPKdOtPljpEKGpietgsS0C1E5uazK8DRaVrYBQSeAJU0sOYdy3sBLeCaajdtUlEx7rXkdDVGNRzzopnm/9/WJifSjv2+fxSf8TCPbhiMdMJx5GWe+P8+L5o/xDwCVPOM5Q4dwPbMMjgiUcZ+ekTRLY5DzUNMMvaa4Z0F9xTO1LjVDSqlHh8UTOdJBFMt3b+2P2uXoRwxGUqxHtT15ve64Zkkzr0Vfz35xnSfJTTvMc+6JzDWd3CerWHNjwDXOiE250xuxPQ9XomyNAOq7xz5qMB9FEz/HSxOYgf/BE1qLmzoHnAkAuoGE3CPrPbWVS3rZ2fdW4lwk75cPpsO/jRtcPzf5e08/MwXdXhhRuolGryVbeXz9bxjIGrZBRSptRo65h9fyS/Omz5TLXCeS0e2YQ/Enga/3EE8bONYINMctcEXRR1nZyUP039FKtp9yH4yWU2VnT+0/gZozedgeaImJwTMkvNLBLf2gYnzKvAmBwBRtyV6YDCq0h9Mb0lGphaV7NG/SIxiH33NN27loGuO6tTguKfc2N0eA1gBeuUc5Pw8irBg7HReSZTWlOotkei1RdlGvNgCa7eHv8JgrFTakBKHoUyCigeO2v1gAG4A69hhTvmhfvgCy3us+XZNFHsk/EmgUTNa8dczipdQRw/fjeD+/+8wn/pt4O4kob0ajyW9bo0CK3q1dPblqQoHjpMC5F795kFpawTCFZ4vKUZjSqqDKoSLN35HiyorGTLOVssnIroxtCeI0YhqYhSiGMlM1aYnevA6C3QrOylyLQ/tTW2EOARpmnMVbAGfiJ/6XgNip2jZS06BV9FbPYUSZCkD/hz/Yi6jok5QGAT0+E9xxkLy/0iIQKo/xoUe2TUzupVXEVrTp/5HmNsxq1A0mebVy7LiItuG4qKnATsUl7CP9RDvsHa+GGSlq8w/3xnud4ytAxTR3jldX0WCHEZRAQK1KMZouwpDqcP8300RlSGru6hFXBFAywGo6KT3Y4BkDPxhL4CsbsnkMiVCWaKaXxineUmSBZ2dXpU7zwBzQ5pNg27TPNmQgdPu1q7ErU7WdxdzG2taFepPG1qiB3tZHRqOzzwaancFI+5MNaSyaTc6IDVfxGznTPKl4keeOxzYZGIJcyX+cC69jtJrGZxe58ig6TumiQhVoev5J4/FAGc4EAWUAamenMMUCTh7UIkAfdS9nnAAFAgXf6JmZrikvgOlF0I/1Hc9WWXLLIY1+jU4TG74eH41Dr2nd3B7VuzrMUFv8k0A5i5ClwalU1XVR3aC79lXbtURgIvmYlWrJ416gXI9cCy1KJr5Q3zmefhy5D9K9HwfGxg6MbdihQiBTxc+W6PCfDlAWJ1Hgk3eabE1HjZlNLJAyzUa+TnGATIC3CbrNPKm0oA1eDYQLYGBtSd7lqhl3Yy8b1oGMrcwHnmPeWecE4BwKlGJ1JVCmjITehbwmqYJPWQhT6ykzDqAvCIThAIY2zuPfcItlvbZvKJVa2jHHra0S0hty8GQUkxoY3+M/017FOASmSXv0z0wuB5fBLrcOST5Uh1u1DURpOViROZJOW/GDQDCc1Z4JOmCb/sj3YAOAaqkSPCv4SMUjdCN/aLOalbilCq2fq3bVGJPPpNLju9hPTKBsGvAKgFXrUvRTTgEd1ZQ8lTyEz1mlXzwk20P2mHTPaoBx0hPv0V4CZ8gHPi5OVUCNGfID9Kv4VXu+MQ30TFoOaT1k0TLZbl4bIkgdYxurth8c6TWJKB+JQpPft0oBq8ytXj65bkKB46PA+Ze8vRnSFMQSrtirDGDcp0pTmFJB2PNqI4FggmnW2hOE6wiUCfRaxEPAtQcrCTK8FzmVHBtQG4QLaIvViQUcYNhlQRHJbhlKiM5Nl9jDzPpXUPnyUkMpqNCH+s/eE4y01GlpivTAeozSoBWUTUWFEaZ70UgYjoMg0Gf5EsCkrjW4a4BSiqkqbnYKikhKSIYDDB85AFLp02lAZYox6Pr0+hM40ehQv0AFdsBtVg6x4uQ5mtRyooMAsPpMDz7Or+RPShtXM76OxoAAA+3Jbnw2OdjG2mA/Og8+8uPEE1Ss5KMheF0jDzmR3P2TwSdFniCS4JieeYAknDPcGTgmPxw3iCpURwTbsOFFtkoDBs3jvGRFcJNuuK86R5K2/r0/L1u0bI4NdtdGj6IYPutYo41nGSy6rQqUkm6mFp1HTAfMLRF2mNjoErdqNrhfnvOoWUhbL9csnCOK5jpKcxRAOc9RZaQbgBdZHOYBrUjNI6cL7MMJyyv4rYDyqoEy14oMZjF9S//P5SAScCT8Hw083BfPztRrgm4cLWMaqDK2xpeOOdKHRrD5I/4ioV1jGr5y6m3vjvwK+jmrg44kP4cEzhWh+cL9AiOV69tQdXmVD7VbpIPlK8Ay16p5USSsr+qAMWhpDiS0O2bdj4xEa8lOFVWXaw/w2+x5yrF8fvJ2yq/RomSjj/rFf0aHwX/DTBTSCKNKncZJTVkuOuf8KDoKfgTtNutxpQovSmCUR6TZ1eP+cJYFINkPTfAAJBMsSiZoXWEUXkdjulH1jtdEZhskYJw23/HoJvyjqNWYxSPKuEAEmb3h7/k39Tr4XMAJ/VL6NnjFAphbRQhPpcNIMw0ybQfGd+t6NZ1yYZseiNRWwMqsMvWPLbIifmav5LxZF+JZ1Isdq6/TsbI5bI0MnPq6VPoXAJP2QIK8FMQYPJx+kCNISdeQxR+cd9wn+dVkRv7Wg924N7KFmNXiKG3Ofw+U5bAJMGudUR06Eizsp7jHNhDSpglyBXRxvjHe8zv6fBRhxh3CzwDbyJtKoC39zOwcOKo51sajzcMAZ4WeASdMlU+wC5jinc6Cfi2MYVx/9ek/mUSUN6bO5JejocBQEh/NnZNrJxQ4Bgq86m3vkUFG/SMrIffMyMu+3hMrJSthCaUL4CUjRIKY4AnRXWhhRFkt1Ld1VbGlZHsD04CJCtNtQF/hqngG0rpVjFkakn3lc3SUDgATTSY8E/9jtFjXEEDieAMrdl4Xv7FCJ66jooRyCaO7pjLGHqcY17RDOKDRdKQM47iZw6x2bbCDVGd8h9Rslf+uCkwGEsaSSojWhKLXdCyoj9BBAPlML3cJSxaIMU0FUBzFczQgU+IxF1G+i89Fw3AIYM+ZjBuZHhmZdzauYVtUFuUEOC7ptHdFBZCSnEpQhgpetJV4PfqDL/R9nQtxEq9uThFFkNPYwtnBdBQkUarTwF5t3Et6Us2zHbWYzgPmE6g9au4hf6YypwFUo5LqY+7vpJPF0WU8J419bcpqiyiNqDRE87cs3lPHTto050mCZM0/RiCgbLOye4YAG3nUY6y0ZuOcHrIVh+I0XMwAjSL+1RrN1EU+hYaNxiE8rA9bB8o+v9SkkDEIOktOiMYcHOeF+6QJwsVzDPoyMqPIsgJD2v+dESlxDtrAj43mCWz0LMmCfDHOysJotRvqDiMgguZKvRYgyTT6VezXr/2L3kZkG+tN+SRbfSX4VsRGaa1tbfCtZUfKU3U0OgZjtF26/oE51CQJqer58/va057+lWea7G4IQjeuiz66XVVWDpeB982P0qLh7ew4GiOF3abXcJXtI7QUa/xSX3UN2tHAh+M9AIWzVJKtBE7QR/2OPa2Qe23//PiuZyEn6ptoI4+XEizHPKfT0zKT68/rpSNIHutEmcBOgbJy5tatAckXXM+aB8la9Ztpz/hoXYoez1L3ifCZdVX33XJ9wOksIMmK1wbSXMeszg8/qfR68rilPHWsgHE0zjUtJx7lp+WRnOtY6WgrZZPkBqUc3wK4LVumqHWCWka0pQu1Nzj3QWvc/I06P2mQcok3+392ysXVPErSLwFUyeis0t7OBEYfUqhgndt2YDq0nZR4NhWg+s9K3ASnchgkAG6yHzYHiGn5Rz2l9ZgOhXTm4Acct4f26u/WJ2h/ZSXSlRmV1nMQYQZ4zkiy2tEZx8nripSDn5lfYIc3osmgHwmptVy31YhnaK8oksA5yDgHisRp7luGTHMUqV+MQo/o0DoB8eYzn5jsUe7pMXl/7BT4j6Bejr2zkzv/86fABW//UKoSKQu+DHikFyRA/X9Z6Cqvpd6iZLVWh5KE8nU0T4aKlL/eZ5qUgbUVtEBPPNeRGIKLmmeIiLWz4xy1loEBZS0fvO5Dr7SPuO6NdbvpRa8Aq47WS87KfzmU0szcVFmYny0rS3tLWd5XTlhYpCI4FBGxuR2nlIOr8/FvW5mLa6bhcV7eEzHN8JBHMbO1ANEwQVexX5bFixTV3nY4fl8L4+DwoVDgAa7D6zs7O10OLi2X+bntZSkU39KhQ/F+TpF8RxKpAIN0K6zAPVOW6X0PIyCO7WLV8dnoZ5ktB8JzvRS94F7reBZAsEiC6N90KOLoIVLk0Zfox9Thg2X6wO6yfSHA/wpA/lxZnV4sB0Mno790EICaMR7QeHUZijlG5YrijChAAcNYIgiR4sW8ZKwwAXSLpssg4RykwUfjUB5+W31K17MxRPsGdwEAQbmnpeu/+l3t0ZQgePMzxCBgPlxRYYXAoz/He4J+g1Bjf/Gzq1XLWBCf1OhdQxJeMl4zBJRwDnVOpnWAIQcVtOV+u+YMyHUlxwLGq7Q8OX00JwJiMH7SOQUDSXdmJCeBj67Vvb6TZObCzuXuNT76p/YBF9Mo11qmW4lNqiE21RmLnjH3l/Y21zL4hP2y0U96uisZWe3s1fTDaO4YdYbxblliw5KUYdSrya4cRwLq5sTQo2vUbmT8NZJDg1Xs2L+qqwOpkzkdvCC5y6yAeULqRzZQ6d3oVYGpf2MQLwPfSSJ3ou+/M1Y1f/IZGYS4p0mXNLzHTbPbb87KTvLbQNc3MrzzvXjIx/ow+0LrsTqBfK+AwJAmG7DYL+brHJ9Zv0btPWf1M2UYnDcYpyOnZpqUURy/54F1DUY4zaJDU21ZQhkY99DVmU4/90niSg4lvQWfKJNFld3Fybm3PsEl3aQEtaKrnI0NKOcZ3ThWiUCZzXrrSAXD0tUJ2JI9xV9ejehXOkCpj0MTI4LJ4anfKvZkgUOZiJFANigTiEzJdrQ2+JZCoK72bm2Jv6Szu3YiPE4XLuS6bQL+7P3IyZYpd2pmE7eEAbwCKHdONq7pTn53nJc6pn5VWT7ucfScI6nOlQZoVZnezphuTpNv2GenOJOVvD8506Dh5oYcz4KH9QgoDl1ZU0tLS5XcmUUFnL6Ko/KC1gDSGoMcIOSgFFBcA0pPr/vAq9QFrWSfrJd3KZC8X5lrZyjrEyg3Pha/b6RXJhHlX4y4+4fYakqSf4hjn4z5PwIFXveu39jgqTb0BgpGQlBKqQlEHTZvBe49qLlnGVk9lMIulKGHycDXPwl47UOSIY4vMwpJHzMiklYAMu7w2ZWBCdDCIPBZvYRqbhtKNUEFUrfZy3XKEkoC9wTIjP+WV0IpzRwui3PbymknL5ZdZ55eTtu5UJaXV8udf/9w+enjh8q+wyeUfWuzZXY+gHNEq6ZXnigL2w5RGQUEDRAxT2C6RsMexbmwPzNg7OED5Vmn7SwvP3dXKHEd47TvQNwxE+czB9hl5DyA7xquXV1idAC0WQpleWAlvM5h1D311N7y2GOPlj1PPlGWoUCnAijHsVUHpnaUpekdLOQ1fzjujathNCGOt7IWABvXTQUID/Njfmq5TAe4f+7JM+XFu54Tz5ktewMh//jhPeWnj+2L/UwouAHTCMB6lnPB9C4AeEbZ5W1mGq9NKDgHZLXTnBI2syVGEMt5EtsQ+aOjmCddOOAFGuQKDeoe30Yg4cgqz0d16lzez2OxPP+00pBe5jTCbMjbXWXEwT4h/1UoYLPOX9IIRJsCYhyPraoeGCribD7vrqmR52yuew4f2pbYOkPFNiYvEhjxunC/ZdxrbSgt0gYn9xemweqHJFBGxIzgf5ya6TppmvupJpD6wdR3Gl8duPLa11rzIN1G0p3zwjxAw82ku9vaCCgzIRYyh0BCz2aWLKcCfCIZosCtxpVGX/7VkVNxHfe/48KUNcld6uwQKK83qnNqKadoOOYgjQk8+B5ctSu6a+EEo+cn56HRXhV/1c++P5JpDAVBmmiljcxD8lS1g9dP6fruVMCjn8adkcxnV8zhPnMuNCeJ1wfV/TcAJePo8fP5rroxPJnifWY3eDERxBlEVqSW+oY5q16Q5CfxVn++r4AytRefkY6nlB5wGmKPOX/D+HGxl6ZEYfuNOi2rJ9fli7nHc+XMwdVwGiJKrcrTYjhGiPEfilUaOPN37D/m+BJAC2w1de21XxlZDr0G9OTMgnNUEe90yjmaiBEAvKGoH39H5zo5zw+mNz1poiMdlbYjzGUcT4oKsqAG6lFjjWrwygLLfqNJUMb2QNyi7V2mazIppxnjaHKcEVRuy2j80EuwHuxy1MnfXIfIWHH6M2S9x5J/k0657vN7qjnaP6CzeAFOBu5FBvUwVQDOcKpRy0gGZXSWvoX4vLKyzL+gJ9Ow8/mQ5UHHleUVHv8k2wj3w9ZxP/FE6qcUuOpHygjJSMnQPto+nK96eV2qCZIrWO4cZhut58/8yX8bP02Kef185N0/7FZSc/7DpsJk9L80ClzygX8y9lnjjMYe+AgcWDgH1wpKKDJIYETAHNcwigxlA4TTBHIvnCW0fd6xe1MrSVP5OmxChQklCcEdgMBbcSH3Gem00qxAmbaJl1T2pzfgqDCgrVRtGkdPwUu7HP+V1f3lkte/przv8reUEx3N/vbNd5RP//U3yp5tJ5a1uRMZYZ2KCPFC2ReA+SAV4HKMc3VbRGcBlAF+AyjDeJkO8Dq1sjdA8lnlYx99b5kB6IzHwzDl2alhnMzOASSj0wFyg2ax25oK7xAA9aG1cigU4759S+Xhh35WHn7gnvKzB39aHnj40fLE/gDb208ta/MnlKXwLs/GGGa2RVQ5BrYangr0YxkR5elZztni1KEyt/pUuewNryhvevVLykJEsZ/Yu1yu/s4d5abb7ip79h+AiUmFm/PCyAtT2UA07NVEpBMpYTLcYdkoqgyjAOl9zSgbzIfHVCO3mB7zDPmJUSpMuTzgtRq0AqsJRTSvBogJXGhrkX9kQMLhnkCZ04x5jAtQQwoXEjTjWQ520LGPkcge5b5B4vkEad1K2QhUpeGQIFn2cRpsw6V2JGAmeuh+14ORAcRmbFQmYuXYAV64zLgW9fIXNkQHCHfYnQEwMxWdMQAegvE4TMnub29RTxloKSvUA/B69CcdGzD0aTR6+YHupLPmI1+eBn8EX4jTcowmRH1Wb/AnzzVDzvwC2WRjt+8j59uptEphVFRq7AsGvck6pEGKG0T7M6Ojv0IcLJ8G+iFsVu15/ErDNVlbdGy0tZHvhTAWKHerRNy82Ws9Xw7mMYGcustXA8P85B8E4CXf00BP0HOELmzyc2fPk24D5lBv4p+fPfI7uiunmIiZp8o3mnjxc21rzWdLPVVyLyp12iCirPtT+iGyqERd3Y2MoHTw8guuCcHfBGLoMufakUq8n0JhOgBlX8uodEw03Lj0rWBlZ4SVgDr6j8ixHdTca20Q2xdXzNMEsrZHlT0d/fmddaGgXIJCrHuTnyS3BOIawRj6gnVy4LHoHmQwHVi6XWtKoDHPPtasAvCpfTpOuUc5ruWODlFMMh2NyAZQe747nQG8RvIRl2rzUnIJovw6/knAt8ko0ULtVQCINvDZDqtepvVAOQF0js8qyW2hD8pa0OTJZlLlacgIpFBH/5h9AvGo5/FsZRTfgv5ixJmtu02k/LuvdqfUKuMmNB3/OXeU2xiznSidgCX5yF/JBBYsvje/HXXY9SC58ZHnrBfgHW/h7Wc/8a/i/ydAeYQsk4/HQIHk1GO4dXLLhAJHT4HLfv2fOybYTBEqGoODCkYMQvGECkht5VWAwehvAmVqUJkO0ZbSkKEEdX9GSOQFzWdr367jd1QwEL+qSg0ghnutUa0UNWLCG4IJRaBlaEi/WnHymc0Q1X3pMdd+anjTlyOaui3ylmenl8uH3ntZedsbXlUW40qA1p88tLv8+z//f8pPIqq8/eTTI20ayuxgwNB9UajoIC1e7MEFSAZYBkBVUTGc6Rhe34O7yyvPfV753X/y4bK0HIB1Np4T7S7FP9gfAc9dlkx/8yCI/A3mCrKkl+O5SwcOlgfvf7jcctut5Uc/ebDsW54uS7M7AkwHLeKiqTCYZmCQYA8iIgQRNV4NoDwNI39pdzntpJnykXe/pbzihWewD9H78p1bHyhfueqG8sCjj0Um9nwoZESSQTNFGaaQhh3KHdFk2Wp4z13kcRHmR6YJlTIjfZyIbr6b0S8eExgVsPNcOKpD44tzbmMIhiyCPpzjZrCnjgeNuK+ae61hnEW7MEKMwPK4LqUMe53Ee7aHz+iLfDn+Hf0CT6CYS0Y2fB8uNxjsjaseePUAp901fHckoCzWNpLqmZcgTU6FTLUmBWFv1b5uHShvDnJbZIl71tIQGsFgaVh3i7knVo3QZECPQzMPUH6kT0Q2MX+TIaf5wQlaFB9wwpBvBDDTaEvaV2CMZpoFOCD80czNRnM37vt+Plm/YQOgnbSqzkbwvvkunY/JV0OgbOACeci1bX49mk4e4doBL9CI1mSgX/2LdAa/YRIaTm5AecRZ8nPsYtdUQiL8TdCcP2sXttZ9ROUM/EZWIBkJvAfZUZsgYPKVGCZ4E8vQbUmjYND9GoPz0IKEvG2nFfkQ3QOx7OayNySzbKSm3A8A5fhiNmQtWsE1JHHwkkqBuOaFUKU6yUgpIs5yENYUWQ+hrQ33pde4XkPJZxgaHMZ11WP8jCCrXoQqNAuYy4mgSKsAovftQxcQDGsx031KgJrgNB0svIlRUUI76mjIfBz5JL3A4SXQI7kt8wwcdU86cFMbaJw6H8Ok77nGk9vooqixZEer/6Dz6BOgOijAsWo1wMGxHNHe9nJAwECTUXk4CnAt7Rq1R+c4K1Vrn3vWmwBQZmo19h/jr9O+maXA/onQerb0rCiSL9k8Yq90ctjZ5quaGyHXzlCG9nJH89rW/Th9lfu8KSaskzbCyhOg3LHK5O1xUQA8P2KCHFd7k5snFNiUAu/4zf9qA4azILVgrkYnFLe0F1mVzGoQzWqZIdSR+EPhzu+RzgX/cHxrLzOBL1PJDKYIgJCe7D2uBC9SmqomjerFqrQrhdoANJ8FIR0ICEV7Ii7MSDOKieDZ3OvaeY+paPG9VUwaPWgX1SKR5rSwOFvOeOYp5aMffm854+k7ys45thbpyaV8+otfL1fdeHtZDKAcWJf3TEX0eW1pX5mOPcfcpxwdWJ0KoEkISvOizAZQXt7/ZHnpC55d/ut/+hGmcs+F5fPYnv3lwYefKjtP2ln2L8Udc9SCjDhjb5is0UjJXpiLtOy5csIJc2UHQEP8su+plXLfAz8NsPzDctPtd5XdS9NldueJ5eAy9kJPFUB1OR60v/nwTKSLh+Ze2v94edWLzyrveetF5fSTt2t+gkwPP75SvvD1b5bv//DuuHYxosLRAuaGAQVXquacAyiD7gBOMkYwTsf7mvWefAFjJvmhA5ikudQ+eYXv/TGdIpwp3D8qFd1ONXao1eFql2lG2O0sBvKBtXcDwupmRiXyAUOgjOcq7TDvz8W0EcgdB5b7aES/GHsjJL/v7+cKBElkb4o2IxoigWsa5g08NSOKhlN6XZp9xEd2dlDt2rAPAuRMu+6Bcj+Q/v2oN8rzhj+08z2eOpwcn9voI8s55XlPdr3SpANjozQeBcw94OznbqNhHO/3G825aG6j28bsgN4jDphxQHnsejjeDif9R9ZVM7i1zhWZdFo4mJHr2rzJ34cG+vF0a0uOpPqAEcaui0UXpO4Y1x+ubkbhLH4SSHGyBGBVFDsdZpUzk2qSPRg/lSNaxN5eXC+ZRl8CgbIkHp7FYpdcpnLi4uNU7M1lnQkUjOS+fug+fK+/Op8eG2qwJg3OqSsz0qyaERuBldHx946mpAMBPIs9SYVzvgHqTEnyX35vcNkAlp0MFNvO8gJEdERVoFF6nH3knwTJ+Re0yrGJp3KNuBKFwOpgHek6ZYWoAsA2AHz2uV07zrGp78TT/b+UrQS0tj2yeFsWzlqOtGfOYKdL0mlAnQjPLKPE2rdOIOx/3D7mtG4e1+TfkV2d15BA9uQqkmyri0oh92PLnlqDExG6zsXI0GfOL/qWGox2m14596OyKguUjfLKMHreItG1HdNIvNcrK73/3J/+6/g7iSiP0nXy+egpMGIGHX0DkzsmFDgaCrzzY7+vug8jom34uU9DVOpiKmIqIit8pqbFb3lOrwx0RYCU/iOFIuGvytapjNgeHM34meFKGBFUq/yLo6ck9B1dxi9xGYEyNQHAnoF03F+jOd1A0tNabXkqOPXA0CoAbESLt8+VV7/83PLR9/9KFN1aKSfNRYQ4+rH3wOHyt3c/UP7vT/512bsCUDwfGdNwABwKhRjpzwQTKHSUadfYd4zxM/m5rBx8spxz9rPLPw+gvBhEWYnI73Xfvr3c8oM7yimnPTuKhUWFy4hoTwUAnWM17WUCcQDd2YUdZWZ+e3nemc8qL3jeM8vJO+YC9Cpt6+57flqu+Ma3y533P1LK4gllP7zYAdaRvp3eeEYcYp/2zFTEVqJI2eWXvjbSrs8p2yN6DqCMb1S1KwAAIABJREFUImHLcc81N9xa/uZb3y1PHIynzkUsnWBTe8IFlqn+4/8wWdDcDm3hW1qUArUqHtIAAc/XtM6vZqavSQM0548KnnOCZ1emGZq+Y8AGjQg4ZshH+KAwZL+3dtSA5LyDfcDSA1s7P3R7RbuFNWrE53m5MlhVhGV0r+m6dUmDVNfx/hhAFqVJUyPHn9EVrh6QxABT45STIs9R7u1kjgIGYA9omq1U50hGmqri9i8aWIy6ec6PYISPjdZmXwf9bk9RHzUH6+ehJ7pExyjoHaXruN9HHRjjZKSq+GvuNgO6G8nXsWMfc/HxAuXeOfTzNhj6voH3OCby2HAgQ6DSDPafJ1A+8nyMaq0xxN4SgSwrUh5lM1YUKQkAQKuOoWYCgNTeYUZdsX4MeqnGvBeE0WhEVNku1rj4mCcUeL1RpfKMY6g76S8AacZ2qS4FlCFuAaZzTXIeKBSkwwi22WENvOpXfOJ86uKkbZ+GnGBQYNS9BWkY2cS9yAzT9yoAJcpkxFnt696B7Oea7bZGoa2UR2xXdkACYroTRoBynRJSWLVH2hqF1sXA0kaQzJNlYPrwetGgdw5wRkYAcs/b+F1VvaVL2/WSEUtR5NLk9+wabFMHQUGrvoeiyEi1Dv1L4IwuQ9bAOQ+Hs6qE42sdASmwLH6BXQX0bDANPcGIvp7csC/e4/kKSohGuATyP56RaTgmZuOB5iDIMfZguZeF9R5Ev516z/Y7+aA2ctVwRPFvKoDyH8TfCVBOXp78PXYKbEmsH3vzkzsnFBhS4PKP/+vNgfLQbm6GtAGmIm3yjAMgIz8sFR+VKIBDgpFU1Cg4xIqcrXIqrmGqEowEKCcrPh3Bgv1ZDqNaK1BZ0tiQUiGmqgCeu4KU7kmRnTDYxgQMjvie5b1sHAGgoP/LKwfLKSefUN566evL2y58IY2OpdizOxdFtgAknzp0uPzlp75UbvvRT6KB7Yz0orfYI70aIBt7nA9HAay1KKCFY6RYeCeMqNkAvYdXdpeXvODM8tsffX85ceFwORDe6C9/5bryzW/dWGa3nxSRYBVLAuCeD8U2E4B5dSUUbCjStYgGz0Q69I7FhXL+uS8qF7/yJeWMU3dGv6bK7n3L5cbv3xl7jL9fHng80sB3nEyDajoBIyLqVLgs7VVOOXGuvP/dbyvnn/X0AOQA23HGIvXwdPm7Hz9cPn/V9eXOnz4WhhuKjKG6dgB+KPXQd4p6gOao1oy/MCCQnuyIMqIbMYcrMCyox81ANg57Iy2NalyWxp5xH5lUJalS4Y6s3DFAOWdZZheMG/MGAZgn3d3h+cTgP+7rimsN8NVpGYcq5uPCNc0a0e8JImxk9RkX5LmNfl83jPHRxWpm2FFAWhnJZ3S9N0XoZAI70zEgs1E0lOHMrAtMx8jze4Om80l0V8FqY8O+eX0LwyY7iyl/GGli0O/hk/SMDae80ao2bfpX5wTmMdc0jcnWn9Hve/A8OqdpEK4j1xa/2AxoHy9QTmfUFrsyynEDLqiRJnOGAJFWkM5Q13z3BnSm3Sa/GE8OntPzf/6woSOBU9RPeoKbxg4DerbFoaZH1iZliCa08kK7f8ifwhFY/8x3kNxAe15PeVQiHWCMpkuWUqdUb5WQDYtuuT9ZZI6p06CtfIi8lxoTWU/4wqCYQ8DvzLKCGoVudMAenw2IuAz9XJzxi8ivalILBPfOxSYPkx5tHiuF2XUB4cqXmWuO3iawrF5EZzmRvFkcK8HnyNqnesV40ibwGOHMZGp5Zik0HkvH9ai8arKJwnwEKFcO4wO4vxlg0lX/Ugb0gLjn6SMBZTkRDcY7WgH8rhgok564LkE3nQvRGxxFhzmK++EEB1hWgTgxAfQLssvkVMWEZ8aGAgvUggwSqD5ED0g15+A4GD92irMf4mX1iZ0QTWynJbVGddQ6B4Edh70MxXvKWkfgtX1A897Wd/JBCnMt2M9+YhJRTtpP/h4fBZKzjq+Vyd0TCmyRAu/+Z//GBvgWboAch1ubGl1K2SYDBXzUSGY1YwEQan2KUKVbWcFR4KMyr4wgAmS1WF+KYlDL6nsbv7pKQCCj10rrhm7oDDquIhgu9uJTy6r53vCT7pdhwmqhUGbLB8uLnn9m+bUPX15Of1oAxdgP/Hd33FF2Pe/ssv3EHTw+6errby3/31e+ERvJIuI6gwRn7OGFokN1SsSeAZADLONopmgW4HTGxbzOO+fs8lu//p6yfTYqWYeSvfLqm8s3rruhHDgUj49U522zSNmO+tZxfZQEI4WgfFcCpE9FWve2qIh94uJMeeU5LyhvvOiV5TnPiuOqop0f3ftYufL675Rb7nqglIWTwisdx2PAIAFwpQEX6dLRPxxjdc6uM8qvvuuS8uwAzHuf2lf279tXTnnaKfGsmfL4UwfKF675drn5R/dFYbAAvNGFhYhmA2IfWopoN6Y4otCrUTSMx/LgeCxEUlhtWQqRRjamAL03aCH9QWIbZFnsrZt0Baij/dxHPB646Y56Lmq0vw7UJFii596RgGpci9nyfhyxlUVmOhbsgK4iCn2kl88fY4SDtzKSPN5I75/gcbidURDRsAAt484IaSul74NokI6h9pxcf5wPNWWreX1fco4Gv3QLU8dBHdtLRY+01hKcZNaBaGtTDg4bJQKo6BqRh145zz1o6wFUHynK6FTPG6PXjgLlcfN/bKPd/K7NgPK4KGpen84AHce3tddGgH3c972hLH4EzwDkNMCcTxU2xf9pf2ceZdNH5DfrpwBnOn8kNXrzmvPtdSfw0bKakoXFjckkcq+Sy8xDrILPasfOliDvIXqHv0rP1TO12lTR3euNY/ev3RrVMYcJmkQN6EDI2UguokakZuTWIkWbERnOlGxqNoBnbFFS1S7rS4+FIFLgEk0xMhodnREKjswlyTNiee9bxZg4G5izEJ4EM3qg+pYAP7c64XtGBNHXFk2s8oQObAsL0B7z74nnKvXc555k8Qmej6cJ0NVihpZd/VrjViraEQ2cC4BhjHg2KjW3fdK9dSD5CgdmgvOm0wfOGTqFk6METDWf7f2wKFijA22Miki1n1hrg1Tm+7a/WOyD77CvWEW4sMfYzgcifkV/lU4Nx6v7EjyDQp50KnO+07HTeA+Nt36K76hn6OhVdWviazEA2+CaBY3wnnvjU09LrqauGQeUPc31GvIQ58b8lHThXGMgSX88V/JA4L4H9ZrrSUQ5qTv5e7wU2MyMOd62J/dPKLCOAu/9L/5HCk8poxE0YSFdwTCuojEu4wNglcWYKCy1jxj7g6dw5m8KbghmyFPqgeb5zGghzRVp3ipcda8KORHs0phA9wDA4JqXmSPAnAaW9tmqb4ii2RCjLNd7PUpgQnum1DcNIJRYRISxE/pNb7yofPDyiwMMRqLQodXy1S99sbzmVa8uz33eswOwbis/vPOB8skvfKXsORD7jiNyvAIXQYBcnT2M6Gy0gqiygfp0gOeZKNm1bWlPOe9FZ5Xf+dh7y3ykzx2IStZXXXtLAOXvRGGwMJwW4jxlFAND+nWkc/NEZig8RHODplB6O7fPl6W9T5RTFraVd1/25vLK88/lWZePPHGofPO7t5frb72jPLGEwmYo3BV0i3sQNT68ciCOsArjYe1gedulrytvfu1LSiSOl4ceerj8/d13lRfuekE59dTTYnylXHPLXeVvbvxBefzJ2Hcd45rh8VXTEW2HmaSqrFLYkUbGaDLoLbprBqTI07xap5DxCyImHQAkGMRcoa9mxaHhY6eJuTTnVAZY8i38NVLQZimmvI0DRKNAgb2WneG/46JRRxYg2ZN8Zu+N3+zuOta8yB1pRorjWDkwsq0oLBaWUZhRpAT2/LYnyEgnhtRb38NeIvAZWqqD12gb7XHus9dkW2sN0LeZ0ziyr6Pf6xltHTcyjZ+nAW+BLqN0SwdON5INI55HnvajumIzoDy6Vvo+1fem5+YPFQWrQdEBH641842tfzI9v7OxnlWSq13seadz1G3J6cGKeXSU1ra6dnr+X+8MknzXS/w7eFfXYjf3665LTlFBpzqu5KXarABne04udgNy1rQwv0IOAWQY1OaRXdRVlGuWbE5pAuVQJHHG0WC6jAl4sd1FOrPKTN9bU6wZaVYEEKkf9WxkODjdXZ5rnx4jgir9gKHl/lmuDDRDoNwomcdDtW0VjUICfJQeBoImuEFbtQnqAm9bEpTppW4LnEF+UhGQxL0szbXY1iDo0VZ48oUUsttjxli6T4ZCpwd6QzkuBaLzqMNN3UXbKzg1b4qFhxHadBQ1emBoGnPuz83oMIEvU6rlpGDxrfis9GoV3uI+Zhfd6tPFM+oMg4WxXm5fEgA29rRsb9HaXBhVr5CPzDckW7eOGFE2h3Cg4hW6rzeQg/12k1EZxGm2kyXBdzajMIUYpOm8YaZA6udJRDnX5eTv8VJgIOePt7HJ/RMKHIkCH/jd/4nVhdPAHvuXHmUpMQGKNChUoVpROwln7a+CdSAtmlmb9F7bE5wgKat+Ms2MSqtnfwNZtJHGEaUz49MymSn9/asVJL+HzeF+VsBAW059T5WSChfp0lORGh2oONKuTywf+tV3lZe+8DSm7u5+fH/5q7/8i3LuueeUSy99U9k+v63c89C+8vVrrivfv+1HcXQTzieOwlexn3cGqXBIr4KnmOWU5fGdivanA/hOxdnFLzv3+eVjv/6uqHh9OCLBq+WKK28uV33z2xEy2B67mGcJlNeCHrOIQCP6DiUNDzLznWGCRUQk9hg/baGUN1/wsvLqV72qnPy07bRVv3nzT8oVEZ1+ZH+A9QDqsyjgFWctL8SByiv7d5cT5qeiMNlU+Z2P/3p5zunbA6gfLg9FMbCrvvbVcs6LXlhef8EFESSfK3f+7ED5qy9eWe7++3vLiSecUg5EJHlbtDcd7S1FnxFFnpmN1DmmX8swynNuMeH0eKtcdthtcmQMaE7wKl6iowXzUjPbFL1NY6Lfu8t2Pfe0BQyCU0Hn/CJLToYcnmoDZGQh0Dx0URXOEa40eBqCb3BUNY0HraRBMW5/sQyVNu5x67BGzBj51rjznvoZY+aysCFaKakWax+cupeRhHzeoLKuU5G3Ahrz/t5oChNQcbih3do5F4ajZFZJ2tN4j0hfGJH16DiDMhqiWJf465R4Xqulrmr2XXS5OgVsrY06PfrIc//b6HWbycajufZIMnb0982A8lG1lcxSgVF3t0Vp5Vwjl7oqGGVUZV3MZ54zjcmUfAfwlMEv2S/jV+F+TwzWmKpciRe7x+cYewO8j4g3HYI2ZW4rxitwIv73c0YYLnmkXsdj6/APXQNwhzyJkYPlnGmBitH1bGCCJIMHdtpRO69/8pedQtIXVB7qHyOZGjP6N4UaD+HERBdQgFH+V+mYbdyGZCkU309HjQjvruXzE2zU9QigzI3I0reUS1Sbjn+DJpmiC72L+bGjWnIuviNuEx3Vfh8dzQkSF2gdZaRUv9E9wEhlu0YgW7yQ2TdsG2PjOFLOpgxFSnjoDM6LvuMVlm+94y6Pq2LqcfJjF1FOfuxlVr6vsiKHRWHRgDLPbY9XHvfG8RH4SicA1Kp/ivgmUM6/jAA7gp9jB33xPSPG8eXSkqpec3sUHAb+Hk8Gv8AOEFjWfMhe8irEVLuP+DFdy9Q3zOSQUwogHK+U5ZpVrTfoMKSx19Rtr+XMNlCiHeYDTpim4yrJSJPmKMH7zAbQGsYF2jPOt7i2A8X6TrzHDDM7voYFwdTbSUS5p/rk/fFQIPn/eNqY3DuhwJYp8KHf+xMqxg1fFIwSsPmq7x1F7A2/6lXkHqsGcqvBbXNqG6POsiIkzG1U0/iSgVEjF/EVABXBAj3NDSjrvZWxjT8pZrVtFV5TZwmc4wYoHx15Ef9BgSCCG2D5nF1nl3dd9pZy9hlx1FJ4iL9z49+Wr1zxlfLMZ55ePh4Ac2ekPR+M6tfX3XhzpE1fX55ajvTkqZ1lBZWpA5Ci0iZ0X0BjGpRQljPxHSLEJYDy+eecVf5xnKO8OBcR5aW1AMrfK1d+8/qoMr092liMtlAxO46Nir7wLM54rTK6jhRhJEdHdHptf5lb2VcuPD/A+yWvL8887cSomL1Wbrz1vnLlDd8t9z2xj8/H+cjbYgxTS4diz/NKmTu8v7zivHPKey6/pOxYmI7U723l6quvKzdcd1152fnnl3dcckk56eSFcv+elfL1iCh/73u3lUMBjAG6t22LqHL0AfusuI86IuIy6KSIa0TZRojsTKXT0llixY6rpdztnMm5lD5Wm2mw0ohvd5K3OH2Nr5Ir0/nC9tmGDC8ZkDIKB0DYxgEVurilpqulK6U9uRk2dRHQ2NFrCLDXryTfve6Hvk+ja6utKRhmwCcAkqNNZKQAfff+SdII47VXn/wdn48QWU9jqV/npCWobeMTHWAEsIkCdmjdOAzK0A+l3msaaUTZSPQyHPBFtqWLOXVqv7618Y4u+MtxNMw5OdK8rJ+pI3/z8wDQmwHljcYz4DOvqc1724AO5aFJn06dusZyDRvM1Ki9HZJ1LurDAJQ9AfwLrxQYtEWrRnlpHM0SNDG1GOCii0inIwTP1hoUcCS3d2ugv06H7oJR7NTtQKDOFs6f1YCwneJ8aJugCOCX+iXllX5jOjX0FNC23vJxlGABfpm5w4wqpMOKafFHDiGtTfRej0yArIYoe6oQg8MIdHTb8WaatPE+Z4AYtMSxCfzoeD1F8wnEQt5rvl1Q0LJPTgpCK4MqOz7QkuVxHlM0FQ5RKjEuQ4GoLN5Vt6nwGa3AVVtz6IrdmSJytR3UL/e/ilR9V9OpOVHQG4qWJu9ktenKhhbO/FPZ0bKKk4RimOIc8aN0gd5LZisVOqWLPvcR5DzGifcQ7AIgY4+x2B3fL8cWJPY3ADR+w6N5JKHB5OE4166yLCLIdGxIINZ14iyoKlctI3PtJZ+PymbKRuu6SldRnM+UDpZTR33IlOh0buj+/l//DD0X80GGrDaZnqmZGMqrdELo+ya5RePP/9kfxt9JMa/Kw5M3x0wBL/9jvn9y44QCR0WBD/7enx4xoiwB3gyANHIy/XlgkKbyh4hmKMiGSW9gQzjDa22jXvuwmlKkErOS89bjtIFUlGjEUEbvWBwEbVhB0cTKdqGIYUDgutSscV2mU83AAFrZW3YEFrz0ja8tr7/4lWVnvH9y73L5zGe+VL5/++1RCXt7+ccf+41y9lmnlu1hJP3oznvLp7/w1fLQY3vLoakTA+TOlakoQw3vP453oEf4cBxWhb1oER1GRPnwod1Mvf6tj70/9igfjrOP18qXv3pzRKevj/3OOwMMLZRlHC+F/d7wyCN6TGcDjr7CHmC0FcdXhbKZXdlTXvOSF5R3/sqbyjNO2V72HAxQ/7cBlL/17XLfY0/x3OTZ2D/Nytj790WV7ZVywuxq+cD7Li8ve8lzScNHnlwpn/rMZ8vf3v635WUvfUl539svK2eecXLZE/r+e3c+WK76xrXl/gd+FtHj7WGsRdGyAMzLKMkZUY9MvYPip7HJ8J+NSFZJlsGXhiV89w3wiEXFR9rf1+a1GRFoAmPG0WEMXDla0zM4o5Dc29YZYdm2jYCBgYbrYHA6ipUoLkE4+2UbEmBseLZye3Ly2QAUjBjxAzBSreHh8sT9NKg7MJv8r37DUFHGBUOyMtu9n7tFYvGbID8Hr6AfPtPOwT5y8CPeG0iMkRLjgGUraoZICDII0o0wmIXB7NIozes8LzTWsFfP67OPwvfGFvbsje4HT1uNeAf8PBJhHh3KZkB0zLCP6avNAO2RGmzGv8DM0ew5Jgc42u7T9lI0Dx7bV1MX2FFECi/wT8vawFFvgotEAFqZ8R5ZQQKYsorzrFqne7IdZBjASaYoE9umgay/GZkaF+HX3kl1JvfDVuDLRzZ9kO0luKnrCuPA+ie/B39HdwFaAdMICoJZgL+z4jDrK+TwrBsM5RRdBB7AWJkV1ZlicS2ynphKDXkHYBrvqTfw114bZbToAWzGpOM5vwSV+CLaMlAjH/AezI+KcuHIPehMpXlDTuWaFp3wWeMTcCMkRcNsUwJLU2Yk03HFOJ5tNNf8sy1kQmEe+Tmdjgk29TkUqp+RuiD3TmuNY05S/1b567XPqG8eteG+dtQWD1WHawL/TPuWniGvQp6Ari5qRtnivbkA+smxQ6Bs3Rz9YwXqxIIgHeiZ5xvHD4gaLxP8Yu+xI8ncg2wAHr+vBFDWJzki2C3rgSy0RbpbbmtsWi10gGgYktvoA8jv76hbQQe3N8ZH6dlN8K91Jydxrh9cIocA0/29rnJN9WuuB+RNr6FfGaVX+1nEjbqIz9O+azgP0qHR1j/mTbzy+T/776OxCVDuluTk7TFSoJcXx9jE5LYJBbZOgQ/8/r8L6ZnGT0IZK2KZVAZFyZr2EAObULyrerCUhQAuUy6pyG0wIEJsIECvvaOjg7N1pSfSdpJx5igFFa0BEQ1FYQfeUIV7eMHrdXF9RgpgLOlYIu0hgkRHAafcy4p+s/poRHufc9rO8oH3vqO86OzTqZx++OMnyv/7mU+Xnz26u8wHcr7ogleVS19/UTnthCh69cSe8sWvXF1+cMePy1Ori2Xb/IlhhQF8o6AXOof0NUQZkD4XQHk1IsqxR/mlLzqzfPxjH2TqNYDyF78WqdfXfCsiynH/zEI5xOhxRJQBlL3PFxFl7FEG7XbEmc5zaG/pifK6V7y4vPXNr4v06LkoMrat3HLH/eWKSAl/8Mm9Yecu0gifh3ZcOlimDu0t58a4PvqRqLgdRbymo683BbD+3Be/Wp547PHyvOc8u1xy0YURcT67zIUn4J7HDpQv/8215QdxdNVUnKkcZ1PFnKBAmQq1AKzIR8+ZFoLJzz54NBMqbQMM5jfNOBkVNq7JYrD4ECEBGsBkg9FkaOC6TFtLhUwOZCcUvWFrNoJT2bNfBmxpqGQEXP3X71nlV3ytMdkUTQhaF1ZbDTlqWzO+ou+D9knXWwdvNNwWdcGPLQqr9cNrYOCMNEF44rVh8rvbvMHzIfptUva60mscUO5XZY5pdCSDdWt69uBIaXjeXpGR7QQibYA2wtJp5ob6h/lBvaNsHFV/kUB5IxqMn92N5jyN/yEY3EobJIGXW66/sTSwPBbeamn9em/LvAJc8Uo1jhnBlLwhLCHBU+B6xdR2sU4BMmWsbzYf6xnfzO2BjEaz8vOoMV+NcHWavF7dP0y5VoNMTnIET/OG8oo5VlyCuKXHZemkAlzYc2ywyfWlugxT3HAM+adCXOnggpSQfEGH/GxcR2cwQIL3T1sGMRLNOSSkjPfy/Og/twHdaYLBGYAXvqEe85jRZTiWGF0mOAc9ncGB6x2p5NegC77z+1rsqcoWRGM11YTpfEZOaK5wpV/zeCrPf8pVygmOWc5P9shrXj/ZiW2NoWxiOwkhewnklPnCtHtu6u6lrCKj+Z3WgSK0cCjT0VOj4J6zBKQYl51AwqmilSpQi4XAH7m/WNFiRI+juKdPPeDpEwDJNQqtdgCU6X4hgBT9sc+czyB7ek5ID0eROQ8Cn6SNl1hdHyZ71mip66BxOS9tOka0TNroOfm7+KnPrsp7c11lO5kuPXTwqnNymHQyouozjLWNLceg7/KT1sTn/vSP4u8EKNd5nrw5ZgqkZDjmBiY3TihwNBT48B/8z3H5eqCc+05SaUhYp+cywbIVktOhdbaj7SrqgDQIFT1mlBjK1EIe/ZRyp1Tnb6NGro4igBKXsNZeRkWs1B+ZFtsMlIVv5JGnqmK7AtfcRxQDgpEzG8ctoQXuNwrP8vzUwXLBec8vH3zP28vJ22cjLXk1Ir3fL1cGiH0qCnot7lgozzjt5PJrH3pfOfvUBRbsuPGm28pXr7qh/PTJSIfe/jSq6xW4njPCCaAMw4JA+QD3Fp9/7tnl47/xgTIfqdf7Ayj/9dcj9ToiyofnTgxwG4W6nOI1i2gNlDVgaIx1JSLEMIpOXAzAemhfmQmg/JaLX1He+NqLys4ds/ROf/fWe8pfX3VNeTyOs5qa21H2H1iOcU1H0a7lsrpvd7n8kovL2992IaMgiHT/5Re+Wa79zi1hFM6UkxYXy0t3nVne9ubXlGecfkJEqEvsnb6pXBtHVx2MFO3DkXqN46IOY99zEBM2ST1SibpUc0RljTFzDhqYhhrH53GRZSpu3JnGI+dYRkQ6YOQEic8OKNTYF+YXaccwbNOA9AJQxkCCTZnS1fhI49P8l9sEmuGnRppnvWr9dcuL7cpUq6/m2R+JhIzc3fb80TLXWsBYbfhq3SiUapurReDwzFw3soAFaGCAOyyuVOloM0P2OtR8rIgYD5S7S2v/Rm/vDVoSTRfg0UkVrkFE/bTO13i+usZa92PT2PR35pd8ElusBmRtXrbhOpoeOxAdS5juy432Px/pvvG/p3G7tbuHNMiVITpv9Bp1GvUOI4GRLOjkFoyWdMAeGk4HlBeeoRz5kW4z8GY7Qm006ts/L2knZ1XTEwnQ+mH0vJgGfA+YU2/Uff5ge4NBZdniAVo3aJeFtpiZAiqKkagnuBYU1W//EJmWcxcszxZwrR1aCaZ5UoLXBNYbajj0UTk6JLC9h04GRdu4tgG8DQ57xwukPSEfCyRqHWutxvWu3i1s5YXAQWBtY02hDKUkkdUex91Smt3Vuie2rU063AhssJ/W8kqpV/X5opn28k7PaH3hO4EhOwlSbkNnW/fnGMBPveOjAbfkM60F0S/XRfvrp5EW1TGgWayZLtUx6n5org3cMS47ZBjNju8JlEE++HoCEAsIez3ED6hGDX0uEO2K1qA1uygwmqnbog5ksHgF2XT4XCu2M7VBtogiyZonRo3D68xzo8NZwnmuU2+d6myt0WygcfI6Aep6vSUnR75GQfLo2mr3mw1AMar2tAHRGGiTNlvbLpe8kecn5zM/+4lJ6nWbgcm746FAWhzH08bk3gkFtkyBj/yXYBvBAAAgAElEQVThv49rcabh8NXMMBuvkJcduEgDiAwb0U9G9KhXZTwMhbg+E1zVvWypaG1Kp8FP3adntpRERRShVBQdlrFNFZiKP/aKVU8odBVS1qj8IcgBjsOQYNpUAFACxVDQLMqBI6GWy+knzZb3/MqF5U0Xv5wpfA8+sj+irV8rP7z73rI7zjeeX5gvi9unykfe985ywTnPLgth6P/k3p+Vz33pG+W2nzxWVmd2Bhl1RBKON8ImNihA7JNi6vXq/ojsPkWg/Fu/+cHYP1xiX/Fq+fJVAcajmNfa7Ak8amopCmdBo2MvMscXNMO+5ZUAswC426L/2w49VZ79tNny9jddXC561UuYJr47KnBfcXWA7m9dX1bnF0PZzpeDAfBBg8Vo65TYW/3R97+jnPOCZzKr8tHda+U//F+fLHff/3Ckle8oC/GM5556cvnVd7yxIL38UNx32+2Ryh2OggcffiLoFM+fjU5HCjbALvd417x4zIfmX9517tCWYjWApv0Q32U0ZFSR06SxXZb38MgtzDV+wz98TkBKQ1MFRph6yciC9iUnH8iQa9EKfk9DR1kE6EsFPkingyGMPozweT5/iISbObexwZKGn9fWOEBj46W2wfROA2+vI6UD2ijnsvF7GrJ+H2mguWZJMU6GoxqcA9UMaL3u1nvVOr2B2n5PMJL7vtPwb1cM72tPlqFeHQk0MNXfun5J1HZ/DjP5gc+AQYnZhRGLqBNkALMN3B6BTGumOttsJJsK5iIZqybPiNTrSDvoVzdS938DSq5rb9MvOsfIABzkYhkBDAlNQQfQb5XAD8TQ8PGqvJqfO+u4B7GaQ6wPyZg+bVJOGgGYrBrvk+nbM+i4ARCNCv1Yo652zD5YfuM9U5hlYa8DeHWdOstA2SK43I7YnHyCeYHZ3qBPwE18wig43uT+WBGDKejx9WzoB8gl7RY2wCPpcE84OmPLyzSKb8W4sBeZ7931/i/PRUZqMgsXeWj+OxU1KnTerXRROmobqFSD5D2PlbzKyCjSrhWJZZo2/oAWlkcAfVnBuuq8+L0d8SRgnzIRsrJ3MPTHdiVgTd7sHX3U0dSb7VeBU6of6WVuvdEK6IGyvhJvZoFGsjJpgaMSXQ/C9+oJnZOezpcu8poRYvQHc+89xFmoUfSXU7A/Lor9B+0sTBQF1nzxH4cDoCy+0j8AZa0FAWgV0VqpR0MJQDNFnkRqcy2eRbtyzwtM6miwWuGaT9SF1bbisuDC4EQ3m8u8a92p0EJcRh3XlEjvBMvZSgmw3uGQurCtI9Gkt7M0v/nKNqA7eAwkbSkDZfKEpE2vk1PG6LfWFtqcRJTbLE3eHR8FqslyfM1M7p5QYGsU+NAf/Ie4cD1QpmC2N7wJyGbIqEoq2DX26KzIGOF1+M/GQCo9GF36TYKYyt0CWgAaXlUYCk0J9JEIRcScnuaNira9ZEhQ/+hsZr3sWZf+Ub0ZpqFJoWqvWURpl1HNWXHOFz73lPLr73tLecGznh7nB6+Wm79/V/nC31wTAHStRG0rGugLM6vlglecUz74jjeV0xZmy2N79kcxrhvK9bf8fYnTmSIzeTbSlKMYF7W0jS6Aski7no3iW4eX9sVe4Kh6/dEPle1za2VfpHN95cpbypXXfqesxh5lHOm0hiqauCfoqsRfGFFxNFOkPUfjZfngvnJyRJAvOm9XueTCl5bnPesEphP++KePl88EsP/RvffFwcc7y3Lsj94WUfO1Q9Gx+HfxK84tH3nXpXG8FPY7byvXfvv28tmvfqs8eTBA7exCWZidKqfOz5TLAny//OVnFwSuH350bwDlm8qtt98ZRb1iTNG/w9NRmZv7lFF/2/xAZdnTHnTPaOcQlKRxSVsDRlGv+DlzyXdRBI1nHAscMXLKefYePBttNJ4InrxFAKziVF9tNnZUSVaKnhnXgHUJEBzdEVvZ+HMUiun+PPNbz29dFS8hYqTqohlhGa65/L5W+3VkaXAVDSy13QOE6ojC+qAh56gNnoe1hOtp1NgwtVWNKBeoyvnAeAiqEDkLxw3GxfsJD7oXLc5h5/tfPb7+bNTB3f69dzDUc6695mHo4gVjNCvdyqnUIsuca9AC8wl280Mqb/lNHxBPOZBGG+kBUMHoXzpONF6ZdVt7JZ92diPvbU6DjKR0LQ4eMjQSN35qf1P2sBtojSqmOarfGJlKOUci+B4bs/k8yVfxavvOa4H3gH+bQycrkmdEOdeSoAd4DoyHe7QOcVoAChiydwZnaXzz3nT8MGVYwDkN9OocsnwWyxrsgS+6iHdPmWxDo/CeXXQLKkJCQkDOqAjveWxv9FF/EWEWEKYcwOcAxgz4eqsR06vxXQcK8Xsr1qX1KP4z0CXTpExTH9KpC55E1Wuuc2Z3qB/pVJCcCxpBrqFF0M7HKUof6GHoA33NWOPYPgswZvmUtOvlUWUNMq/a7gE0+5g6uNPRyU8qkmhwRO+U5jmdTxQbeD77J8cLegc3r/aIAyA7hd/XSA5TgFuetzUg53DOKtayM8bM19SIye4p/3hP+8djttCGams5ShxO8bBTBvRmJBn0cGZZpFFnRBk9QkR5Kb4Tn3qJuc6CgLmzBDhWyJrcYpabFqA/Ym14r3/b8kASefUiiyALSko/aZ052kyZ7YruI0BZDoxhnlYPntuRYFopeKXDKdfgON2V61LXilf5JPAeHVG5bpzXhT5SJmgedZwanNJNl+PZn/+z/w5UFeNPXhMKHAcFUmIcRxOTWycU2DoFPrRBRBktVCEKJQHxWMGKjBiJXikziPj0MqehUiM7rqqdhjTNeyhJyu80wKwiqHT9u1zYEvAwYQgCJJBloEgpo6XpUCYNQGDPHKU0DQ9Gl/ERkWT8F8YP+rwS5ybPRLrcQuz7fcWLzii/+b63lu1RDXrv/kPla9+4sXz9uu9FSvSOcgDx3YiczBw+VE4/ZbH8i9/6tXLG0xbLvoNr5Ybv3lauufG2ct8j+0rkUxNILtvK1vE4AbVWD5aZ5f2Rer2vvPzFuwIof7jsjOOdEFG+4qqonn1dRJRndiDBLoyfDijn2HG2MiLK3PO8Vl549pkR+X51OfesUwLgHg4Qu63c9L07yt9c/c0A9bH3Oca6HGPevhBVtPfvLytPPVH+URx5ddmbzov24/ogyl98+opy0x33BECPfdGRZr4YAH8+xvfKFz+/XPaWC8tzTo306zjn+Zrrv1+ui0raT4XDAMXGorJXORSOBBR8UeRXeWKZAswptbedBrONr2YKyXgZB1qq8IO9CUPCEaQaATFdFXCzUWGe7IFeer3lJUFEX8DSmXfkJ8XTZPgSqDrymcWB8CP6wH3taY/ksiJLdpGPIwBlgsQNrqlN5u9Gfj1Q1rrxOuG4BZarWWUaMNIK08wGuvZ6x/8IlGXcqviagbSbFbCRYb8R6PdSVzds5FcpUydXa7cVqJJDISuSIzLenGd2qtUG08jSUNm1fA5/whzKACb/yC7P/2v9ohGtuUkKpVGfF/1cIsob0iqJWqeskmn9G3JgtxrqhHi6h6uGEAxzDWCD/bWUy1wM5o429nXzSGbu9opbeqrKbzqTsi3IWjlPEV2jo7NbsXI2YbsDnq5j4BpTCLA0fsVbTWgWedP7pi8YtcZ/Nd1XtwvsJl+IGWrECvdTPqhol/ZQaqbliNFjscWEz8URgHF9BH39vfYiy4nrrTp0rAHsCAARGAMsG+xD/yTYT5qzj1ZTjESm/vJkoz8cAcBuyFiOQV4O68CWEotCXqpijbky4DZCy7WQ9QusjjmLKual8QPIMKaN9u1glI4E+JbG5Ox0/FudCtTFTm023XMdsd8M/ma/8NkAmb+BN3GVZBNSj7UVHs800dlp8btm0zJJ2r3yEGkGvkQU0+CeaxmimNF2jbPKedNXbIe2kZUV1xAoAzCHrsf1obdCPdp5GL/h3GPQBL8za0ep12AXkGI5vlsKHc0jL/F8zguGEK0ahGt205mQEWXxkdaB3Mkpz0czIzh/BspmGf2x3Bav4BkaW1vpvkgSd3Arf7HtsO6H7ot0GuRXyRP5uTk+0Z6dFylfq9zu7TGnt+OINtto/fM/96cToLzZfEx+2zoFUjNu/Y7JlRMKHAcFPviH/0vcPT6i3AtMKtNeSNpQT99yKupq21q2W8KP6gAZV51R0SKGLbrRgJIFNZUgtQDvpSCnQghjBhFUHhGCc35hsKAapZQ2qwZTmUXEF89kZBnG03LZt3d3ec6zn1F+50PvLK/cdTqrW97/yFPlM1/5WvnObXeVqe0nhKEU0VwUZYmCWCfvmCnv/ZVLysWvfmmZDyPq8T2Hyv/xl58ut/3oJ2XupGeUldkdUVgLxkoA69mI4iHDO/YUTy8fiKjywXLerrPKx3/tw+WknTMBtJfL1dfdXG783s3lQISht0VqMyIba3GcE5TfjI3b1Yh8Ly7uKCecsLO8+MUvjjOdzy1PPxlVrRGFnyp33/Nk+eqV15S77r2nLM8ulv1xtjMcANuW9peZlQPlpLAO/9lvfbS88HlxJnKkkf/sidXyv/6ff1UeiqJfsztOir3M+8t8lMdeCFvljGeeXN5/2Zsiwn5aGBXbyh13P1C+cMU3yr0PPh4Fy3ZEH6MyNyLxOELERjvxqCOZNJ2wzwp+cgK0ZmJLzdNkoyWgdw2cVUVtvtiQrXveokExvFJOmARiABSKfg0Akg1LRq0Ylc4IWdrmNuSZjjfk1eYAUt8z82K0v3mdjNsEBuNHJWOKZGnrjF9ohfWGbRo4/A6X04BUuxgFMhr0MQGDjEwZe0mbdl/OQ0VbI13M3wWXbCiPXsPx0TJuEV3ObQNnjIynoT0yZ03WaPx8pbHHNRttARmSt3yNhIHkiLDCgIaGKO1iM0DdTz+mD22eusnox2qeb1kGo43kBGISRg3bdRzCGauT7snfCOjnuuEs01KHEW6Hped8lDfrE0GjzLSIMSjF104HzF3yOHkuuwTQAO5ztobXapX1BKvmKaWICKiMAGWR3YCVz3G1XKNNxt8oxjGJejjhFR09pmNusSFbSO4LCOIYIPOdyY29yNhjjOZmsRc+PrNCNcCqwR62XmhdabiKpKMBAGcBZYFg0Ugp1/06zodhzHI0MOtDIW3LBa15PtKARk4GOTzk/MXotT4pQyGOzDfMhMJ1RIiiSc5vlXG8Ed+LdqBJOgRFSoNj06x3wOU8piNSl3BjDddylV9cbwbFcCIgI8Up//pJzMeMFYBk0lROOQxFzhx8qUwEzq8FHmixakdF5VXMEwAxeDxLu+N60Nj8RacbnJgZ8UTGgnkDgJfPh1wHbYN23CoU/3AixVoAZhzlBD3GOhacO6gBnYWss6jRSzkaB+vYn6XjIG1FbTkb+NZyS1thevfsqAzXZxVnq87gJEIKM+uXSudKJPexu7fXMT1QboB3KKs2Aso9j/EpKcpSZpBR8KUyDJpiFX9CNiW/6zeR5bN/Oql6PTJ9k4/HSIHUzsd4++S2CQWOjgIf+CMU8zoCUHa6cnrz+71iUIQ0oC0M+6dvBA6kR9MgS+u2Cf5RpVABQeqgNChpdEiST63FmcEUxwDJUXk6gPJKuNXlGEdUIIp3AUzD+Ij/ZnCkRKRErywHeI19wx+IY5Ze9KyTylLs673+1rujKFYcjRTnEU8txhnJsYd5Bkd2REGu6YgMv/GiV5XL3vqW8oynRZmsaO9rkX597fXfKT/bG/A4ql8fjhRsHGnEvVMwPFYich1R5YV43it27Sq//RsRUY5iXlDa9z70ZPnpzx4JEBoFwsIAmcZ5TvHDVNyHgmMz8XE6rpuPNnfu3B77pLdH4DoAeKSBH1yZLnff+2S54aabyh133hXnMofiX9hR9q4izXatzB7aU3YEHV557q7y4fe8K6pjh1ESBPnat35UvvDVq6Jg13JUuN5ZlsJgmIkHTccRUjtiG/K733hRecNrzmeF7fse31euiKJeN9/2w7L3EAy5oHPspU4wk8WiWL6FoFied6Ver0/z7ZVw5Q9LPc3zeCB2dFwtE4UAHv2xcUpeSAlr9kve6qPNfJYBEfaDclQ2HOu404Kw0ZfsPI7/N4vUVkxhgMDzT72XTwYYuZsd7x0L49eWBkUT3Km2fWSVUXPbNTT+Y9BxzKdtHhKrvqrNh/YMbhGZb/UBhjOi/gBsNAM7DWKOAQY0ol2IxnQPyv7YBusmKO42OFKkkakhjFQh4sOvYJtmlJSpfgJu4wZBmjAKiswIbPWAZb+eqzJdcdx+bPGU0sXHAmVewJBT2MdAFEnF0efk90PDNa9qqeNDB4ughqE1DGw8q6aZN9BLbjFDMoIFnor/mL6L+VfurpyISJeOMWHrC95XviLAkfzEY5T6K5Ca6dh0bgYQVUEiQfbckykdoeszYqnIr2hIkE4QgAHZ4UMmwO8CW4yYo29cB7pW23ZwO/JvxEmM/tJ5oJoFYAEC5ZD/PHUg+ohIMgZC5yPeJuCj3ALfwNEK/tXvdXtAOgLwLO6TTR5DZ9jZ+KcIWu5N5hpkaq7ShLOttajlIVmkMfqNxkmeks5gW3DudvTmqmabDVQ1eeBU31zbXGu+Fn0xWOa4QQ/TvwfNnAdKTUTe0QXRktPjwlS6AjQNWrEKhUKvebxYVhSXTJHkTbmVx0VltDarMkomG+g7MgrazYXSgw7seSjHAbGASDBD5934VsybmVZMcMzvlOWS/1CYC+/5F2AbI+mAMvqIOSDA51FZnXYwUTSy+JAOnMyGUJf8q9pOwToAoOABy6xxsrwWqeM8Kl15HZj22PW9QHfaZlw33VaIvD91UX9d7bLbaxlBLTuIctqOINIU7Vd9bVnBY6DQFckl8pD1Ae75/L/7H+LHSep1T+/J+2OjQMqmY7t7cteEAkdJgS1FlKnwJKir0Q87waldAHJHAsp1n6Yjd7KQ1Oao9zP3yfVpSv3CoGLA3iIYvPRQh7IOcIgqVdsCGK4G4FuLvwKrEPBR5RrHJfEUE0QVwnACoF7ZH1HahfK6iy8ob3r1eeWMAJK7Dy6VL3z9++Wb3/1BORjnB6+Fojy0tFTmw9JC9eilPY+Vc3c9t7z78neWs87Yyf7/3Y8fLZ/53BXlx/c/VKZ3nBxAOVKw49nLsX8PxhGeNRcKYurAvnL+859X/svf/miAX3m9V6IvcRWVJn35NnYwXoBkuDB00JSMFkREliNkuGf/WnngocfKd2+5tfwgzkFeAuoOMH0A52xGYbHlg3vLXOyLPnXnXHn/Oy4tF778pTwSCsdI/flffC4ixfeXg0G76UjPhimq2mZBs7jvdeedVd771jeUZz3j6WXPUqSX/+CuctW1N5YHHn0yrp0t8ztOjOfF3sQ0pRBJ8HsBZRm56PMoAB0HlMkD3s/Y88NGjpatsLiAQabCKYpDXrB9asxQjcH1QFnX5nHQoP6A/0f4dlyfakRmAB6HV9b9ozaK89c0fjLKlciB5mcawePQOUxZ2a/kLwHtuAfYDe8ICmzC2tavzglhBL4IyGDvOAIHYuRO3x7o5vUNKHfgyH1tdHPqtUHXeJqx23pZRmgQMvDXaMAKaNVrKJd0Ob+WFev/yw+5sCATxA/1OV1HGs8NGmpXgPYbAWV1SM/tGW3dQLmS3b+Evv0jzGuEGr1jQYCItQvoNMAac1Q5h+O1lIUQKVvxD7KaAEBRtix+zjPIwROYcxvXlb8od7xgvEAI/tgvvzg1Xv2erxapkr6o52KDn3xnyrP6rLqVB92Bg61FXgmq404UR+R6EDt0oBYp1YTKAqaMIsM5CvoA4KKkAvoCp4H6jetY2ZrOTBj94Uj1mubfbN/rso6xzgf64bm2twe8metOdM9sCoxFFCN/sZ8C/r0jgY4LTYR0IuWG6WHe7vedSm8KIIn3Q584JXkUVOV+8eSHHiTntepLRN9RlCx1vtewHqD+zGaNg4FjLN0WWh+oap9OHI3Fy5k0wSC1AYSRcGSAsao3nNda95GMFTRTUS0B5GwDRbhgcGC8rmGBbVSRCraCyHF3hBMjvvG8FZ92UYt6ERS7HgLIzZMm/BxH7rXFAw6b6KfXT12h9oUhld35HNWxUxVKdRKkTGi2zoDPthBRljQm166XJJwzfT9woqTs5Ph0f9pVaW+1dTpstrfHsl1ld9j5wrdaaylzubsBhf0o+sTj/K/rxwQor5u+yRfHSIHUzsd4++S2CQWOjgIf+MMjR5RHW+yjVCzYYbU6KsZ7wd0rh2xv3HcJjvFb79kc7UMWQEoFMhVVmRlFgzCfRkRZKU1rjGzAkJqJwG4UroprkI63LSK8a6v7yplnnVEuv+zN5cVxxvB8KN8HHt5XPvWlr5fbAkgejujwAew7C+m/EJp77cCTZSqiw6efvL28653vjMJcZ0aBr8Plyb3byqc/9/Vy+4/uDJC6PaLMoZzj+YgfwGiLbc9lOtKul/c+WV5zzgvL7/7Oh1l9G5VWYRcg0RqAOOpiBwzVS7vZpBpTKCxF//Y8uVx+cs/95Z77HigPPvZYue+BB8sTu/eWxZ074pnYXx0VtiNFevXQ/rK47VDZ9ZzTym+8/73lmc84kUbQPfc/GkD5UxFNXgtQjch3VHudi8pdMgvK8v7d5dwzTizvu/T15UUven6J1sqd9z4WBcduKLf+8O4Y02zZfuLOcB6ALjJ2MgKS4coEyjRvYSizdb3GAWX/oPEaFFGJZ6poM8uPirlpx6IdGPLZTdv9BCAEWDKSWBCnb53Xa39z//2oATr6edCEjZhxfJ7XJT2ynb7QjtI/YegABGiVZVuVjqCZx5b80qfy1bVKgCE60Gj1fXlqlAJZXftdu30VcpWXWx+KbUB5GAXtx8fsis6wGzeZaXglr1SeMGBjESmDhp6fNqMxr+siylsByuPaE83EK6ryDo9ER4skqiOCg5TNwWA9CeOQerdGNuyDx+NkU9HDcqJ3NCV/49HkCUSXa7RWzhPC7OQfrwUZt+KFGTjehEpyAdd12stngSFZzvmeADSuZsSxM5hzvZPnQc8q4QzPKCwsMQyssD+YY+SaZfDbAB2FulT4j3tJEyDzryB9ux59Ee0lZgSU6eZjBNeOCdIoroN8I0hrGRrsV4a7MzWYWwJczMntVwcAU8Bxf0aE8fR2nFYPVjg2FzATnwsAt7YaIErerwDP6yqBcls3SbO2LlPG1MJtVQ4qOo+t1PW8egD6yl3qiyLk6J8dA57HnE8R1/vHocd5j3ggZVN1eJC6cgbVs44BQOHUsMMggbKAVwJlcXyLEkcqdVyPc40zoozil0jRxneqZI30azxH41CEXlKz0pnzK/ZjkUi4qZvnsa7iuoJTsdHHkZoif00+3hjgjs5tExPZBv4eGSiP45FRXdHLS41fTotcmxllHg1QVERMJxteclj1Dhq2AflOH4giJ4qENwtmApQHSmDy4TgoMAHKx0G8ya1HT4EP/tGR9yg37ZB+ZhgfsFSkUGBMeZvYoANHAsrjQFPzUq5XLr2gp2KFB5oborBHOaOH2G8KY7btT4agx3WrERleiL218FYvRVry3HSkJb/8vPKOy95Ynvv0xYjCrpYbvndX+crV15af7T5UlqYXysFQpttjf/BUGEVLex8vJyzE/WtL5eILX13e+uaLy8knRCXqiPBec/0d5ZrrbiqPxr7fFdAGwBr7xaIfAMqzsR/64BOPlPN3Pb/8/r/4zQCy0V4U4br/wQcjuhtFteKepfi3EoW1ts3GM6CkV6KwV608ieJja2Xv3r3lkUcfL48/8WTZH6Wol5BCBgrgXOgYG6s0w7sbhcqetjhd3nDBy8p73/GGaE+K/EtRyRvHUa3ObS97l4IOkUY3PxdFv+Clj9+n1w6UZy6ulksvell5baSYz8X5yo/sWy3X3nBLRJVvKAciIj27CGcADGMc2QVjEnyAB0iNyoBCIRYbQDQi9NoIKOP3ZkTZcMENxyIRaWPICE8QOQqUK1hMoOxHVQbm7RHZYPSkGRPskkHDOEOkXwA51s2qRY9ek0aLnpERKoSDgQ7SoLRnP8HLyLIfXXdaK81hUMdum79GLbslN8B8mD/gBsKOPsLZHrw1oDx+P15b88OBDGhhRwa3wnZgewjEW3RlVBKy38wqAB3MqmNEzGbtJU3kXAC46gAkmRtThg7iglwPY4zkSsNk7uE1G/chqa9ojUAujNMGRDN621e61pnkCQJxuSNo6LINfEr2XC9ePs271dYvZalQhR03ma6M70SC/J1zENfnUWzk6ATjziBhO6AZq7pnmwD1WpAwxmcCuSm+J4CMAltoR1FzbBmR64Z/AxwxFdtOJi2RjOxi7AIgOrZK/cVXBMvuW3Wegb64iG0IVNExmN4mTXhO/Dq+rPPoca+thuvUTojkz56WUygsFpWxlbbdRTnpfBimsXJUTi1uYBn0TRpylHJ+cf91A8qZbTAKlDVdGi+BbBZqpDNo1AEmepEe/W8kuOa0OeVaBF17rUVPOjA0A6Q/I8tgSOVB01HKFPL6jPga6dLB80iZJmjmvmOBPkSOsfdYdMHYo3fY+VTBs7cHsQONvmJ9rQ85Auje0ecqK4bCMb8nn2I0NodyXi0MzBvt237eN9MfvZ7cClBmH8bIxV6GjgPHPVDOa7OP/I37vKVONXGN5xsvNwer1oqyNEwZ8VL88Lk/+zfxd5J6vZ4bJt8cLQUqOx7tjZPrJxQ4Fgq8fysR5RTAqWyhVGwHMsXWBseoSXh0QFne7HHCvlcCvRGp8UrBMQU7DeH4jvv3YEDKBFJlyzh6aXEOlaNXyvKBPeUZp+wsb3jDheW1F7yinBpFup7ac7B88ctXlhu/f3vs8wVwjTODw3hZWNgewHp/mQtFfkKcR3zwycfL2Wc+q7z7Xe8uu85+Bj3Td/39o+Xzf31l+eGP7y3TcS7xfOwljrpZUdn6YJmLviwGoVaf2l1e9ZJd5V/+03/EVLHI8o69zTeVL3/96ohcY++jIulQzT0AACAASURBVLyzEeGdQSr2alzAPYbh5QcoDa2/Et/BjkDlaYDbhXgO9gzvP3AgDMio4B2gfvXgoXL44MFInT6p/Orlby0Xnve8KFxyuOzZ91T53/78fy/3RWGutf+fvfd+1vQ6zsTO3HwnzwAYZGCQAwEIBEFAJBhAUiRBUSIpkpbkksultb0l2bve9Xp3y/YvK215HdblWpXW4T9wOWxZosAIBhAkAIIEI0ASgUSYwQwwACaHm8P4Cd3nPd93vzuYwajkX747uLhfeN/zntOnT3c/3X36TG5GYS8GQqaxL9rnN9NAm0J69sbVY+Vdt+4uH//4x8qll+4qjGT/6OevlC8/9A04AlDdG88jsOdpyYysyaZtgAF1JLdaDwJA6wFlfc52okK0K/vSAdIHRs6GyYULDIyqGZv4pRo+iWsMIAenXjOibCO6NiSjoeP0fuOi7V6OlcfCtHw96JrWgGoNFT1a2wscl38rcN6uFa0OGbNvAZRphPcZ0zJt+miW22/713n3zF6DvO1La5CdaQr713+OgczE53rvZRfhO3ugvHY8Nup6f84eKDd4qU5eS7T1gbITkDP1Og3Prh9nA5TZhl1kBno+2owsYmNfPwF6RumwkswW8qzfC9RGkSs9Ex+oQnwa/ZF6r3360U3dE+0bVHih+7MASfn8+Khn32QC5bha6fSU341Hi9kTcgpJgDjzJv2yAleMFiu92oC37lUWeOYvNl1Eca4UH16zBI0dnY2zQ+eEozXQQA+g7QCv11Hdk9zIAbUq8O95SPAqQC+2YPQzgHLcJ+Ci+Ys50ekQdnokqGnbyc/spCBo9PzX/ch8loQodXIIYH7AtRO/jribCPlZ/q1rLwV38JBliGkl+inLINZjj2jUJh4DWxZ0kk7WAEE37zfWdo5IwGebvJ5ASt1NBwz+rgDcslgXr/X4xLqOIDNdmQUzdcYxtiKRjqpcTR3G/ce4ln2Me/I6R6wjss2otXiELGZBx7lVajsdFtrf6+e38j65J11WzNDQfCvjYZBk7PitfbWeHuyu6dbT2QDllk+S/9aLKA+6Nu9p68/08nGbGZIyJLWrt5E5wYZzTydH8Isiz577B//iz/DhECgP5ojhp+dCgeS8c7lneO2QAm+bAp/7r/8t7j1zMS8JzDDSM7rmNDUbaf7eZtIgZcDPaMBYCXWaVcZVGDD9QCINrzRwWsWSip3tdt+H0ou0UCpyxQOkAPFMKNIVRFknkds8ehpgcwn7hVHE6yMf/kC55upLyhQE+Kt79pVHETV9Yf8BHKGEvclMhB6flHJeWpgvGyexT5l7nwF+t2+eLh+6//5y2223wmgbLTMzi+VLX3usPPaTX+I+Rl2RCg2DbWbulKi7aQLAF8c03XrdVeUf/+l/CNBtRf+1bz1ZHvzqN3RM02mmio2iUBbu4xavFRhW1vreV82/OuIEEecFRJt53vMUQPk4CoHNzs3LUJjG/SM80gUp4rfesLt89lMPlMsvnMR3SLveu7c8+MUvlqPo6zKdADwXmUc+gU4rODeDj8IQUZ37RLnuygvK+97/vrJ795Uq9PXyq8dxlNVj5ZkXXsJzoe5Q1IuFlZTanrQO6UUdKaBsrunhi0EGQi8w8H0ON3DfefLIubG4nCfpJGEvxAeyh/rSj9cByrEPzcW8up9+Q2KQEZVX9zt12qiO1kw4oPoNl/Y78TjNyTDc8nmD1sug784KKOfaTtAQa7sDyuF0kD05aMGbN51lkq87wOAoVe/ng+REAgEb8h2gs6wJpwf7kPxhQknwGFSlEBpksNoY5uT//x5RjnlPZV8DlEGUHmDWrCAPz2tKadcqImVatTyXr4WRSJzu6wpyq6ER8pfXtKa55jP+2WPiVhMkm95em8oECdI7HdORRveUkd5Il4+eZj0COzjZtFOTEQtW4gS3x9BDpT3EzJFhRFkgjfLPxaMoGhw1dkaLni8wSGOd13CTa6aWunOOGgd1av9jhYWjgEjTEclQTe2YMxodQLWyXLBWphAnnbp5dN8Y7SRo8JE/jcMigCALZHGfs2J4BH9NxDjbpIyvAKjuZe7Gz73YjOBzoDViHE4wtqHPVPo76RWR9FhLapt7f2POa1Gz5D0ylbcIB0uIsPXHx5dxmZE/Y26VYWSwuyFKSlv3212URaFUdyT2WDM6nMBY8jFSpnMPMp3EPOeY93BvMoFyfuehYL+2/AgNyE49gEeTtnRg2p5pedsyIjeUreSe6mYNaVyxhnOPshtZR+4Mto5yxdS2YgpCVHarsWfNdaTWqx4dEnLcE9PcLxoT+LtGhDIWWrmSBAieSN5oU7MtoxonnJ7F+XKgRE4Jn56NC709x+n7HeEe/IthRLlv+oZv3yYFqv56m/cPbxtS4Jwo8Pn/5i9x/VtUvU652whSPSS4tZ5j2f/kRnek6dTCpl6g0KWWteAjjYIU2inEbQtkeCAeJCWtJDwX/eFrRgokzCHGUeF6EgbYBlSfLsunygfed3f5xCc+UrZtxD5dVLY+jDTofftfLbOIviraOjZVRiY3llmcRcxK09xRvIxiV1s3T5b5UycAsK8s1+2+VoYZlfJjP3mufOt7T5W9Bw6WJRgbo4hELwG0Mo16glW4Tx0t77z1+vIn/9EfAHBDwUO5f/nrP0A69LfKGI5pmqeVOAZgnkZmKOncD8RToGkMcEBjE4g+QzstwvO+AYbkGKLCVOqnkY49CWNk88RYufeu28tnfuf9AuWkwUt79pbXXj+AUSAqjvGNoUL2CvbWLeC85HE4BEgr1TJdOFY24e0VV1xeLr3kgjKNdPOjs0vlUaRfP/I40q9R/ZrjY/R7hSlusFr5N+OyiqKw75qPswfK6RyRT0CG8dsEymG4yoBuXrdAuTp+AhSujSg7wsD6rmxDqaxhcPbs4QpwmXzZGjXJs+tFlNt28r5BDiFFOCK9tl0PGRlql10/6NZRLjJ+uRUh0uQTU3Jcem1jpgXyYReFc4E0yL2sDdjIBwd92Mcehxh5ifdpLlkxmMZzAN6m04McBtmX6JhBULRX967TQNPWBI+x7pltjdp4TjseFaR2cGnNT6/TJqKafW3Ufd39tnEP0daPKEdcSyBxTfFt8msCaWbY0FGTUcowQjMtlGe76/g1XeccUN1Lpwqr5uuooy5LR5G5oFcdeDOGlh9d/Inr2A5Rn7UcPBK8IogeRrZtc9OLa0VFw/DhKNYwC22poJD0RWfAk7kkMyCviGvlDMT9vEcp1hEVFqARAI50XX1v0OxzkN2uQIs+82/yNP8yRbddL2o7+ClBP8FdSquuejeZLNcPZRr612RUCRSGU60efRZ0aZ1ZfMYSHLWiqwlqKBOA2WSJrTOiXVeluV0fS9BTOc+pgB1F9xoYRyEuk7FLT6ejojqryA+kUcxhOprZlnmHNKQ9EPNk3Oh9+bFHtWYRqCP+3Ova7hEDJX4WYwT9RhlVJn2JqHibKmvSKWLZwmcb6Hr/9oqOXxJrOP03nAlyNqBpZmSxFghfrzDlup6D7HXAx7C2Ax9CPcm/4iG16+Oikgecdt2ATs2LhlYzk1JfdPxuXmfBSI2nAZ76oAJVVSfT89ufdk6zQJt8BwLh7oucsoqg+07Oc/9Py2M9r0NuZC0XO1qTjhE5T7kSD9BpC5ThsXYS6KpdjkE0yf3mOS72NRwhyiJwJN96wM/Ldfc3/2Z4PNSaCRx+8LYoMATKb4tsw5veLgU+f4aIcmc0dsJbyia9sKFEExDlebGd275HNUhZ9BvFYX2t6X6Pocw7G4NvUOTMhhxjEzScECkVsCAwMICj4TUGw3LD6XlEW+cQER4vn3jgg+VD995pEERFjHRlgU1EWlmIi6nFcDsrcjvOfXGEsACm3Oe8iuJckwCokwhRS+kjwvrcnjfKlx/+Qfn5r/Zi7zD2G8PwYT8mJ9En7GvesHgKKc3Xl7//x58jlNee4y899P3y0HceLafHsE8Ypu3q6LgSKlW1mYpTaYhW/lLHVJxUVjAW7ZWnAYnXMhLxLBqkAPYXX7Ct/MHnPomoMs5DRjR5Cl/PYHz0vjOiwDOSqcB4XBSVqYxTfobrFmGM0WhUmjrGzz2C9BX/4vlXEDX/ZnnltTfLxJYdZQYA+zT2Ritzjf2kkYxI9zhSJUPbV4O1TnBjDVTzIYwDXtNGqgbz0VlwemOLy9ppDENlyoWRypYSxA4u5kXSy2pZY3i3zpyz6NFaOjQ3JbjN8VeDJ7RBP1AWJzR9GvS+x9nEdadIqkE/WcVGegeUE1zU9RnfV+eCb/O08l9LEzGh5UIa7wk46lSkrLDJ1WM2ppHZ024Yi5UmfkT3/DCwNRYZmDaE8/XgOfGT/3Yiyo6y9w2ksbDXB8oyHluHQYDN6kTom9t2LKKVnICuw5B9aAGr9n3SeI25krwW/QOkGBVovXafhwMk6C5KCcgkyA0jPfqm56XhHJNQI1W8lOJYSy8i00azlmEBCLifWJWoCZQZRBYgBvjA36xcLX2jubWsoxyXI07gsAPFBu2Uhf4sn1H3BeVEGZG6WFf8iFcrGEgAG91Nb1vyOJ8R8kNnIFugSP6u5Dxy+ATEuifGjfuYIdSude9FNoC0nyOcvHizov3McXuMzbQjmDQdteI4R6RXAmW9TuBM3WEAm+ubsj/BMeVB1h3Idesq1D5OzGuPOhTPIvDJddusNfVfPSc/slc+OMoFy+wsdYTWMovKgppVztCgZeqKBMrehwwNyUgxgbBSrO04WAYNV5iSzSOWwxnj67g/2cDMtOSooX8515pbf9btRY4ibuqI+9bZJqZ7yrp+2ciWch3GqtD7bMd0Sz50tkSvoOjkd67bvGetfcRrQ/9HnypjiIB+Vrys9QdyPvVXc9Txu58ZfCvaxChyida12tFF2VlqKulkKpi2IVfyb6yDzmYzLYcR5Spyhi/OkwLJqufZzPD2IQXOjgKf/6/eOqKcLbVCPI0kCtkuMBPqKEBtCv9WCbS9qkI3Igk9lkEo1hYw94KTMLiiQe/24mcAaQC6PCqKqcFqGopmFMpqfBRGBlKuRwGWb7r+qvLJj99f3rH7UlVwpoG1CYCQIj99pfTdd+rFqoX1obMidagKXIQ9z7jp4LHF8i0U9HocR0udQmGwJaQ1rzKyrGOsFlD5erbcecu15U9R9Zqe9SUYQ1966AflW9/9Ho6IwpFSiGADynvvL20cPTyNovyLccposfIjwKVpQg87je+NGOcE2r35+mvL5z/722XHVoyNVZO5pw+t2ceeZlb3N79LFUpq5q/MHxhQrx48Wb7+8HfLj5/+ZdkwtbUcn0MONiLRMlxgUDFysYyoyTiOqcr0wjVgt314wwz9Z8fKq90YnmfHzb7KY6ASt1HY/vro085sWB8oG1gqVQDXtwW52j1+aei0jhz1IQAFX7dVZttKwYqyJf8219d1E0BE5mxGlMPoHbSO0liu94sWNFZZ2AavNXYzgP7gfxlRznsHA+XOmJIhSgO1iXRmJNn7MGmkGzioH8nBMvrDYI7Pcww9/Bh0aAFFDw9F4UA5ixQJ8grtkQ0REWlp1Mt27aru5azOOdg59eocVZqtA7aTqCL2GYAy0z4D2Niw784/zbG0hnvPXMda7AfKyfjCOcYmmm8BQM6LZFCklJLv+FzKaXaTW2LIVzWCZfpoPyudX000tjXsPbuMEvo5Lq7YgDulVLMvBrp5bizvY4ownX3MAiYs015jvPHfKMjFe6VcwjkAz6HAscBwB0a0vmNKncYb46ac5Bg0bsp2ISJx3wodDQHi5CBUGEzDqc4D111wBo8kCvsW9OSFXdVfN8v2Eiz3y4XewlsRna2pxmgLBSFjpAKGyhyKOeDfBMc84o9rzPt6vd2IMsxOBmzLSTqSvzifpE2sD9Ep+S6kZI2c8lmkCYGlHtw4WrSeSPAOlJnEkWav1AhmrMTcZJaAiGk9JfnFa6CbOJ9ZBZuV2CUH+R+cACvYe0zQuwo9zoJdommTVs2UbGZpWTVQ37u6tvcu2yZQ8oJ4B05sgWNvxCLdVLeE14X8ap3unX2T2W0h50KH5Dp0dN583WZa5BwncHUE2HZJfta2McjZmd+nI4o8WYGyaN4C+ixS18iqEHR8ntetvyMNs9921DHrxOPLSHV7dnxPtpO2zCW9W8BNtuDYMk2+05Mt/+eYhhHlpMTw7/lSIPX5+bYzvH9IgbOiwGf/+V/gujOnXicIaAW7BGEaQVZD8ky2Bmt7vVK6ZCzbIOhRCBEFOBNQblOvfa+NdwtkKA8aglIkULD41R6j8PbTehtD6vM4DnxeRlR3I/YLf/iD7y0f+sA9ZfvG8bKIPOs3Dh4uM7NIjYPiZQRWZzJqzyWNN/5F41DQjK0yYEptvIp9wNtwLNOuC3eWiSnvLf7p0y+VL3/jO2XfG0fKyNQ27QNexnUbAJRHANLvvuOm8id//Hl54Jeg9L+MiPI3vgOgDFDN/cLMFpNaD+NPxqdGam+58YcVL2kqYwJKMKMIIyg6dtHGyfKxj3yw3P3ud5SpCe71K+VXLxxA6t+8DFQVgWFb0nk2LFU1XFMEPzzSuheY2rawXC7cubVcetH2shnp16fml5V+/e3HnkDF7A0oeIYbx1EtnIYM7IExlNY+zWOvtLfQLavvvVPeTL4u8mzKmA0vvBmF5lT0br0G1mdx80UvULb11GtsJG+vF1HeQAMjHtMC7n4j560WWz/ft/y/3neaHc2JMyMcmQmDug9Y5/rIPtb+pEF3XhHlMMrDEG2jE+YgWuuRphugqE6s2bWmMHbbNAbPaT3aKgxC3R4AhXNkIRJODFvLPTKlOizqrLUz0wGeNRWr47JuXlMVd/3MKJIr6lf81MfPgVDPWPU6TlEmj4fBn+PocRAMYCr2QUc8sbK/nCB2gKWoS5nsxZ0Gvclm2sV8SJbUxVeNaGPJzqFRz0DONZDNGKkqNzavt4sxVr34lpk6kcqpLBhJbGXA8FbVW1D003PoQlPkNQPl5Hd+b1HlMXUVrSkvDHy8tGN9EwQFuMkoqN8n4Azq8L3koHek+kxlSy7BRYnIABgpeg29YmGKWJZVAiOCzxU0x+QawPWkvXbR5dyTa8yOdng6AyOokvd+jKfJvG4nnccyCseCQTK2DqGOhMZI+mgLhJ1rFsSds9ALpuMXNU0wxXHhETypwdlBySodnziqGOCQPRIIZr8N3qQnlWINpy2PBoq0Ycs3g1MW1ZRkJpALVKtiT4oQo/6HamWwMBczGRxNpp4UeBaoZhHLAIucCdbJIK0aoJyyZ4NSyD3gBG6a7rAZqqyMz3Ltpwzqd1b1O+N0Jn1klbTrtnPu26GRa7HVgx0o74CvehoAt5NDyXghuxqgHIOLOTF/1Flr9APbWuvsijkJvVv5ok+vmFa5HuiBiH7QsSTlZJd9+1N1KrMqmkEPI8o9ZBq+OQ8KpHY+jyaGtw4pcPYU+L1/9m9w8RmAcmMvppdTwi/sQWemhcJshGI1WPs+6zfkrWxT6IacH9D9tWAiQJiEdHqtoTJXmPbrlCsZPUpbYkQZMVtElBfnT5TLsO/285/57fJOFPOip/74kZMAfz9AZefnUQF6siyhOraOnBB4zLQ2YELsA14G2IRNAkOERuBSueqKy8p7fvOecv01l2Nf8Eh5ed/B8oWvPFJ++swL2N+8BfuckVK9jLRrlPhaXThZ7vmNm7FH+d9TfGMJYegvfe0JAeXFDRvxAABlmUg2xKWgqORkLdkosyL133FEwHmcFD3OE4jikhTLM0fL9ZfsLH/0h58rV125XRHqI4dmyl9/4Uvl8JFD4U2nwosmu3y6UPoj2H+MI6+Yjg3D5dYbrin333dvufrynerTz5/dV7740DfL/sMnUakb/cM+5wWmCmJf9wT2cTNCYGiH9mlrZmBtEEv28VZnuBgI0S3hmtpdzsLZcHYaQ7mHMQ2QBMo2gDtjWoaEjMzmhwYAAT89AEH3lqezr63nvN+RNAgAd0bU2pHI2JQhHGBFBi4NTJ7lGRPWWltxXbbUAvlaiIXUowFOsEGgnYYd54eGsZayn9uOzwawDeo86iXNodbIS9pKJBAkD0KQaofPJuCnE6gD/Nn3FrelAyxpa4MsUYPq4PZEytrxn9mBkbwkaDlQ2OR+wUHyqxcod7SsM9lDtDNElOPJGQ/PaGjOu9qL9Z8AKT+SrAxUrMr+eM0tGjolL1dKMjKjdJGZknsz82io3DvO5gQMasoyx9UB5eThlEeqoJ3UE9jhJhWn2LbOhwR4BFfCvJEq3aVLG+SNqGiXAUJGSHN/bQJlFZ/K844rEG+cskJewSLqnSNtsZDcNqOrMvrz43idvGmhUB12BqrhJOP9XJvaq8wZ4F5M9zkVoYpHaZsGZDDlidKOnR7cRZPZPp2KTCHmEUe83VWc5dRj16Jas6pGBzBtgbLTrO0sEEDGLx2UHiPXrAFyzS6xqo7vzRjeLx6Rd4cKg+U4PsrsJGYbqTSfeSk6E0ZyNl7kumNrOrIMutHjbrNm8HGCXKZ3y7NAkMsIMh2++At8LfoQZ+PaJXy3GFFmp6pHVesAeALKsQ60Hzfnl9QMp0KH4wxK63jDgeAhtJHajACv/Uxygf1g811TQY/e66W/dZHXbC9QTlrq6ZyhoG3vs/kts8EkpYM/+Vldlw2wTTCc/JbXtToqx5rybT152bNWKK8ZnRbvBywWvdRtdT/701/noK0LMIwoV9YbvjhPCqQOOs9mhrcPKXB2FPjsP3uriLIFohVk97oFygISYWj3pxF2msvGGNuqxX3SOKHwlTESgrfpegryNvXVX8fF4bF1oSB+DJDM9Gsa5FIuNFgAF0cWFVUuS7PlrjtvLZ/+7Y+WK7CPl7r617/aV77w1W+WZ/Yc8NFHPJpCY7Xx5qehIBeqS8/PnlTRmUmck3x6Zb5cdOG28sEPvL988DdvLxdNjZejp+bLNx/9UXn4sR+Vk6gZVsY3S6OOIrl64dThcjeA8p/+x7+vFD6mkT34tccBlJ8AON1U8AApYVe0dSQ5FZGADo017Rl0Wt4YjCQRFPeMwYBawd7icZyD/L47bymf/p0HytYteCq++/6P9pS/+sL/W44eP6E5GOOZy5zQMCxEJxkbrHa6AYYJ2oPDgHu5r754R/n0Jx8od91+I4B5Ka8dPFW+8u1Hy5NwKszy3CikYK/gnmU8e5LHuLD3KjIUFUVbo7WPJRs9awM1DRfSXobc305EuRoWbDPAYgLl5Ku1QDmMoc6JXnufRkELevuBVTuefkMlG1rPgKntJotH5KSNKLekzDWX9/UX+crnqIhPYEU1TdZpgHKPERXfax5kFOLGpiBMz9gVKSQrRlS5fyEnGDkjUPb8txWvW6CcdRBkeKffJPil3/hdHywnx1Wot0ZIdoB97TV/a0BZ69g0s1OgAxOBatYX3rE2LP8MeNKhIT4P0ZgR5joVRjTVGSKaRR/W8KosYEqfSL1W/0wPrcgAFcQhXOsEe4ZdBq+5kybnk2P1Gccu9mbQHECZhQb5LAUxY1NLAGcrHQMFv8z9tTkWp49m1WQ6tghmWdOhOlvYn6RL87fyjHjT0VvT1OjHTmH+KuDq94qQNd/p6nCYQN4RIPMe1bnQdhTekpFQXVnPAWZqtX1w8UxF3k3n5MF0Kjh9lsuPsjsdtyNw3NLRQDpGxFhzxGrfjjxrjSYnCUg7rTodANYv4a7hHOFXmoX3Rieq7uel7EMCpOC/roK3HYv8fkSpuD6qSbxiisrBq8hxRCMVBVYBr65i9WnoHp2NzJMV8JpAWYW6tE/ZNCQ76hXpEq/tKXEncz3UXKDQLZ28tbMg6Zvz3cmNxkHQzEdeJ94K2yUYp+MZveI8hLMmIq4yI+pk8BKtVP90QqcD8rHGbFflZR0Q727tdfi2n7dZRt3DzHODgHL7mUYhQjJ9n44hR44t5wMkt432ve53SrHtYUT5DAQbfnVOFBgC5XMi1/Di86XAZ//pGSLKIdhzb1lW/u0EvHXCICAg2S9FZkOgVUIWwsHq/Dotq0ZhNFpED+k/YzlUpdtF+zSxaPBsWEVBLJZQZXoi+0DNPMLiVPNQ4osAjxPlY/e/v7z3nruVTnwaEdnvPfaz8tVHHi9HV31ucnUCN8YCq2iPAynOzczoaJKN0+M4i/kUnr9Y7rztHeV3Pv7Bcs3FWwU+n352L85Gfrz8au/rAMCTONt4Cs9fLHMnDpa777wJQPkPlerHaPCDX3u0fP2R7+O4pU3YWo30a8SAlVKJ8TjVNJSkxkcjxHvtWOyFRusYxyqDg+0tlCsu3Fg+97EPok83Iyuax1OtlL/68mPlhz/+aVlEBHh8Cs8I4yznKM30NCy453jLpumyiOOsRpbmysc/dF/5MNLUt26ZLCfR3pNPPV++8vCj5Y1js4iY4xxnRuERaW8Lno2iKJnTInttgpZfK9iisRbKW3wRYOB8gLKtEqfvsUmdz0zK8XUY+3zWoD3KYvsAlKyjlmc5J7jmfevtKzVbt5EYr481lZnD4GhT4nJdtIZMwhNHJBLoNavDFn716CeIbyPT/J599/5sEUDUqRFjGZ0GRfXZ7fe6Lw3e3md7vkhfjpNAnFZ6Xz+FNwy81o8o23hrabAWKKeBTBI7yqcnNf3W1MkIHpSFkP1aP6Jc11ufcZ001H5fpV6fT0TZRyFVXs85DAO831HSrhkb5k699hE8jcHdCAs5NzSHXQR/kIGchm86qXiNIpykL/7Q3WXQ3Vr5jpTqyXRCxjFM/IBgS6CY9xOkkq8I5ipQ9nxRNjB1WPcK2/kz84nvTdhqp4JKQKlfruBrcG35EmAiutglX9BpZ4cEc4yybTbsCr9slWF3o2FnOnD8XhsGyuZLgQ6GO0N2JD2sf7w3nyKDcthn+XLrjlNeXWyKkeTuPa/x8b3utOLJ4TAhreq+f86j1ib3HMNZi20xTlUH/ZDaZLkS61/rwBHlShMOI+SGzBOY5wAAIABJREFUqqPraV6LWj2+WTKB/LLCZ9cjx8hjTklw4Ti+RNsSqqabZIjoJNJoDN6zyurUdkCI8ooG83xkA2bLZkaOGXl2xWtWtMahyPGeNTyikJeyu3y/ep+PC6Bs7uHz6TixI17Pou7nx3WNZCflLqh85jaDP3RvK7OjaGZco/ZEU+spKZjkCT2t70drKRgqZG9e0e/Qa52P6k3qRI8uAGonJ/OzXLv5flD77bPWA8r992uIMg7Ccc+ie4wqaxrYJ+8Pd3u9noD+Z/COL/3ln+H/w3OUB7HJ8LNzo4DtouHPkAJ/RxT4vX/6P+NJg1Ov+wssdcow5GT0sQUeNUIShpKVqBWdBLqUSrd3RSmAcU5mv+LoFbb9NmH4N2WoYATW9UpTXWUVaOUi8kMWuWLqM6pdI/35Rpxj/MBHP1JuxPnAhJxH3zxRHv7Go+X7iJAeR0GtVe6PozEWhlJV8rh7HJHYRaRlE8xOT4NmS4tlfu5kufbqK8rvfuJj5Y4bLtN5yYy6PvTIk+WxH/0c+3pP49qNMATmyuLskfLud94IoPxH6O/pskCg/NXvlm8AKK+MbC4bJqcxgEW1H7vmJA4YsXWE1UYAC3itwMBYXlrGcVdMuV5VvyYQVX7XzVeW3//kB8pFiJbDkiov4fzj//uvvlpee+OojoQanUIquPaJ8R8PI6USR/VrPHGFFWhBshUcMbWNe67nT5bl2aPlXuyr/sTH7i9XXnmx7IIXXztc/vqrj5RnX361zCN6P4p+L+Js6XHtE0e7iJSPIrrsgiE2hj07/mlBcYLIQUCZFbkH4YCzWhrS5lTeToENU6oejcI20pB3JXEb5y0gYK+5MhJQZgGadgxdX2xV5L7AyuNqszXWenvfet4FTkSfNPbYfRqodvwMSrnoiSYHf+QT2BZnmv2G2ap3jq8FwKCdl5kKivblfk+DI6fOO1IkQzIA6Bqjy/BCfdT6bkGk1hGfw721DEHie4I8AYNki7DItLfdCznlhjqbRFHYMXg3aJXzmH9lnIcRvJZP8oE6BC34I67SJEeXOlbNh+uvU4yd6imnnPYVNE9R82yEAzDf9V5gwvNrlEsQb9vojOtEBsrJvs+zi+w1aWuPh8Fy79LylUG/3FMqsJfAKCZfTyQNBRDitgAYbsIDU50m8ZDf17kPMDE6QuOZv7iD6cCMFAcvactqAFsV7WpAnYt7keeC1zlnuVbq9gN1svbPe2d7Ce6sH2SyCAQGuGBbdS4s6Vg3gdHdmmks4JWzyoHauaK0VT420qjTHNORZNyPHTRIgCDaog+MDvs8X7crYEyXp4CygTYLLjp7wDFu7U9uaM/JJL3HIDtNQ8s/R40NlscBlCVPg67yMYcTUMeCiX+4B5wVxclrdFbHVp6cw9BvAs5BEH/ltYdesHdmpUhNMDu7tyOkhcQJmSDp5e9XJa8YNmY6tZ0Ekh2SHwTEAYTDacCsKoJnAWVGl3XMU9IsgRj5jrTgvZoASTL1WYKqc3ydhkCTA4V6k44NDynWZYzRs1idg8nX2nbBi+v6s8NCreVExfxLVseYYgorkO8Emx0vXmtrZUGVUxqHeb3yW/vAeEDSsQP+Xo8923XYTF/mj0bdrO0UNz0OjsqHKXv8gbvhcziUDhAc6738eU2np+VQSqJrgXVyYwiUK8mGL86TAt1KOc+GhrcPKXA2FPjMf/k/4bJ1gHKC2xCyNTUnDNEU9Ey4bcyt+tga6alCOKIEatdGIU0PH1lhpdidjRzGct8gWjspAgFUA04NlaFOQ5bxA6ePMW0IJwUjGsy9ULPlvnvuKh+6/0Nl1/ZpnGU8Up7+2Z7y9a8+VF49PltmRniGMSPKNOrZXuc9pb5QZWkooZWVJaW7TWDT1vzsibJr57byWx+8r7z/3beVC3DG8lEcm/Sd7z9bHkJU+fDJORT6mkJa9FxZWTxR7rrjuvKf/id/JIoxovwFAOVvfvcHAKlbyujEFJ65yCdZSQXooOHiFFgX4prEddzXNT87hzOOcdYzlNPC/EK5YPu2cv89t5VPfOCdOvuYau2h7/ysPPTwE2UODoTjp1DQDGc7MxYtc43GozaeAXhjPng9ge4oxjcN+2Acqddl/li57vKLygMoDnbH7Tch5byUA8gp/yLOf37yqV+Uk0uMUk+X+cU5RfXpABAUk4FhUJY2mPWmDbdafVUed1dEzUiTjC+NV/GsbKGXE9b5uCpvRZyCr6rhbMNQtlAwUvIonRE9+EgNoQicjEbzd3tFvxNH50aSb0KCO7vQkTUBdRnqTvdzRIXAgbQIJ5LyO23gCW5muqWMNFp+NhSzF4mbZezU58TYaCjFWjK4c/9l0srAs33p5/G1jS0fOZZOLFuLbQSeER8ZZZX2YVHGWlZcTP3uQI9BbnAznSZJy37AE8DRRf/sTKtOBAJoGeFmhQ4ARIEorgsaufHsuv+2T3Zkx+1a6/vJaI8sQxt+Jm0ONgxevCUAWuO3YL8kgtIJwDBpHxgnKRSNA63pmgoBxt709D/GIqp1tmZwZIBXsYvnUvgxhpP2vN1gdlxoEwfnOozqLC5Vo8ixHrPAkvYjKhLtRn2f39gRFGcJc32MREQ5wHEWFRzFeb4Cefo16Eug7IbSccr+B3CJgWhtipbhoGEWjYBaOHl4SwBo00do27yspr2HOJSMon6MdGt1xfm9CvLpfYDJjPppjkxF8V86Lgg2AbzYA4G/WLdCbuQJEGsB209WKEiD1kzBFlhUurF21sd8xjrwpVU+cg8os3LoOB5DISqlnOOBLtjFyHwUQQue3MACeuQ7nXwQQJ/bg0VvH7WlaDafm3xZ153HzQbSuWdZKF9W168Yv2SmQD73aos6oquqVpO/0rEgMjOajMwopVUHSBbdnPnEyuBL2nfM7Uc8JtEg2b+MvHMQ3FaUTj0zeV3fBNOSkWxUBIj5Ui89r1h7rKIt2WjJ130Xc0uHcwvkHDkN4SiZRtpE0THxWb7u5KgyAciu4plOVli/kA5itJ521ZUBP6mTEhDnJQmEHVXvbCSRWgvAo06ebdsZ9NrbFby2+mWlgXFGycOm4vrknOrZ3iPuH/aHz9VEiL6iAuV/Q428egiU15v54efnSoHkr3O9b3j9kAJviwKf+SfrA+UU/J3RGEIwvZNhxXWROCuW7nobzV07nYEqs1P/hcJeR3GksVxBd2tgN1akvN3SGdxnK3VuDziBMqMeK0i73jpdPv7RD5ffvPt2FN4qZYGA9ttPlkew53YWQHIBxzPp6A1bOjIM1AQjbegfz3CcQEEvRnNpvEyMbygnTx7DecOjSr/+FM5lvnbXFsSuS/nZr94sX33ou2XPvld1r/by4ezl299xA4Dy78s1sQiN8zdffbx87VvfwUOmsT16Ws9U7Irec4IjHbVDVU9taI+8o7UIaM8vog+IPoAmiwuL5eqrcOTVR99b7rnlErV/+MRc+XcPPlx++NQzOOZ5U5kDqB0dm8ReOqhw0dFGEiN8UvaRxj1BoxZjHWe1buzp3jI5Ut5zz7vKb91/b9m1baIcxd7kn/x8L9Kvv1sOHD5WxrB3m2dNU1Wq7g6NGilMg7vOjDcn1OixdW2kmAe4EpDj+PnXRsi6P7Z+Bv4IUiqyEtGGLh8zeNS8Wfcos5fBuNmszC/bRP4JY0kvEwzWp9u69L4uzqBMqDCScr+aGzPc1QOrUc1n2u7rVIDWkgytwSnL6me7BmMMaoFN00ikcWXTMc6OTboqBiyMYlvHa7cdQww5DFYbvOy4400xQhmUWsWmN5+VNEPDmYktp1UPyM4H8+J4rYJNQkSOZNhqMw0jxK02aPQLTAdtdH04EnSf10rLPIMMtzp1egb7EHMSZnWddHVAcECXcW2uqamQnod4kIxse4x6HsMxkSYqikWacI51RfRX8xVgu+G7HI3n3MziYXpO4k99VmX3MFmzOrQfFaA/1lrXwaSSnSu6jvIow2x8LPmEkWPCcBRHBB7GZ+ZvO1scAXWFaw7flawFlnWPZapSifUIRl79vpKKPMbj/bhWFLm3kzDnI3cd9wTT+bykp3SBEGOY7sHnlqImlvwVBDKeWzpsvXc3jP0aCbUHx+nU7EvwZoBfgjrzPHKWkImj5Gx8x/3KmYKts3s57+GEUiRdC0mLyXNIzQVijqMwF1Ovx1CcMfd0GzhDTpPYcmqYBzIjRutW8+BhO7PFsi+PwBJH8brkT/ylDlAwWjrb80WdUwWXWMtr0M4HAic6UQIICSj7e+tz/9o5AKDM11G8K18TDAMbR8o1a1vgdAXUBMl9yJmqTg6zzs957+wKOdEq07Lf3mbF3lrSuR+6VbxUJW6zPuhIstOn9j9eJZHYpAqfSbZ4Di3brJP5mDbTQlRIkRVyXL3RfJBISdvgZNJRc5AFOmv33JP4PudA5PWQ4v+dVEiZ25u55/ZNj+aWuL0WP/OiiPXO9R1OyhQ2CtHzM2aOdGK5o4dlPtsQi1HuR3sJ1PntF4ep170TPHz3timQmuptNzC8cUiBc6HA5/7Jv8bl60SUq1BuWkwwEUaWqhPHZ/0Rik652GighJdaC6VDqZr7iWgUhf6vEcdUQjUCIkugUZG4R4YA+ykBHXtiLfYBIB0VJnibmzlZbrn5JkST7y/X7d5ZppGrvWf/EexP/l55/vlfl5kFKHUAVdoCirTKknJ6pSudhiJAH5ah2HlWMPeLzZw8LiPlGoDUD7///agSvQtRgQ3llTePl8cf/2l55plflllEflmEhUbVjTfeUP7gD34XQB3HKy0ul+989yflmw8/ovZGcJQUTCT0mVFxaWSrfdFXAxTtmHLN9lKRTyDFehHRjOuuuw5g/X7sU0aMHwbKcy+9UR7/3hPlhT37MJpxpEijGBmMOZ5TSgtplWlqNC2Unh4gDfRiNIOVv3HQFuiE8QPgX3vlleVjH72vXHPlBXjWaVTQni0PfuVb5dd79qC695QqZROA0whchMd/uplbpfc5kKZoQt3fJUOA9A0DPMycNFbpFLCi7ea85e1WCQ/i+dyfmMaC9u31sHLsURZvBl8yctRco1RY8WzvExLMZHqkzg9minTMm0xMNZQR2jDjOKc0asWzYaTJALMlowBJjNj2i0GGzNi0hnglWZt2swxBL9Sshm7D2WuDThRH50l3ZkpEv9R412YXregM085gNG3q2dZxlnGu1+wLU4INamKtKAwYACbGVqlYwTE7H8BXEdj44X2aCXG5oGOCA3c79qXGuuyoxlsMpk1lE6fNAKj8pK/iGT1A2ZGz3pmw4a3q0QKpBs0V5KsQnoG+DEj1eADvRrOKynE+I5OgnfTsa6/8Q3sBPh2xCb6iUcs+ySCPqHogyOTdBKFtpErRXbYTvK/5V5+5iGOsbE/Gr+Wq5Tc+g3xj8cBRAjjIMTki+U9RYwMcyWPdYCp4n3+mEwdoy9kNAGGwZl5llkt97yRmf6dumIcNAs1f5HMvJ9OBxbT4WuXB8PkojfeqOwx4CfwMsKIAl8LY4kanYOv7yMRApLjukxVeJAh0xJSLkI/jlhYFVgkEazRVow8wlA4Fyjt5UexEUOYLZBGydXTePRQWCzUqkswCiXzP9axlbeeBnHEir9el5AblBLM+tG+ciyT2L4umRtLmTd+r+yWIpO38ge7xPGgahJFILx7hxFofiM5LbmsCfB37RDrhumUCZDnOKOtxiWhi/c9THnwmMl8TSEOX4fqVSL/u4U/lQ3RriVPXOie9sgIIhszWZxpfyNYqtHMti+R9S7tH2tYLOC5ShYXFerVG3M/vw2GnJkOGd6DXGRT6XFH5RrBHJ6ojuRNT8Xw1KN42o3uvtRymbfRW85BOGG+PSBrlmdJaLeIbO028vn0d2+b9rrpucMwnSI6FozEjzstaD6ar6dyd/V7rdfA7jJVJasrc0lqyU4U/X/jLf4H/D/cod5M8fPV2KTBAs77dpob3DSnw1hT4vf/if8RFZwbKKYxbYGIb0aCHUR7tX1SUgEK4Ta21ApWcTwEd3bKtHkI7DLd83w+C1kbwcmxhXNNQlWFGL7crNVJgWwcx/Xqk7LrognLV5ZeVzVu2CGjOHD9e9ux9uRw+egRjANhEITBbBgYVMthCOfBpLKA1MYEjolSJc0VVRxcXFzW+HTu3l2suvxx7gy8sk5NIvz5ypOzbv7ccPXrUCoYAEmB2O9Kjf+M33qnQ68L8fDlw4LXy0ksv6pgPjZl9EFAmbdI4oJFjReuiMD4OSoYJ2lSUG8bHDrT9jpuuL5t4njGO5+C49iKiffjYCRmeI4yYc+KUqkcVRsMqFWM3P6yKvQK3/2mOl3OLyPLWTVPlegDxiy68oKzCyDkBB8GvXnwBxb0QdUZf5gUgMAe4dx7jmmZUSQZtKPyYLhkOjUKXFk2jOlKRnZLsKEG1dfpYme3QkBzIm3GfggFhCKcTp+VDGZmxn0tGDb8M40E8kO/NBj08bPBN/vK8ONpoYJAXqwq0zoW14e2zYX1f9oPDTwPGe9HFwmZDdSeicYxqBO10L/uUFog+SNsq+tAYX44A85qMzhFM2BjOhsTvGrugvQ3mMHOymFnS2t9wKB6JUsPDHHJ0jOvPFXAzWpYZEXKIVZ4IwlatxwXbENsUSGoZLjMlteWfPr7wW/Uufv26BcpcxwYSQUgtcjONHGXC96SH10TMRNDM+yMzYttNREPw9ZhWtLKcdMqugUb2NodSI0nRThrhyXOel5B71eGQDGCeMUeaidY6ZPwZe8zfdJIYgFnU2CkHzUB629+h//E7pwL7dwMKJZKvuAeYX2bRqVy4qqkQQLuCBc2IR8Gz6pk6zC5nOnXdEy3Sk9aK98rJ082v2zBYGeB4Ur6zDX/dpWixaeNpN/2TVpYTBL6OhlHGEkCwABdv4HQZ8OFtgmClD4dMFshkZNp85ZRjtmlA7Dlw9LDu1Y69+mOsXo3LuJ2HUWXRDPpghK95FjBLSchJYqdtyksWC2NUND9T+wC0rh1uftY9/JVDJkAO5RHppnR18xK7yrEqG8iLu64gRZOVDu2zkQmUNbgGqCkzINKmre5ZBZyRZepK70umg1l7kvHZEryqAtcCzv6+8i1TolUynKMIxwefJcYUmZ2SHs7AahuwvZBh4o6aqh9ANbgngZ2dIb3fmXK5LqmrzIONWI8ln55KTWv0XTNt2tc5N3/k1oXogq8JIaLnVQdjXNF9jRnxWl9VVka23yvT2nTqlNPWvV4nPNHCa7qjtfSs+qHWza9Rb8BbFEJPcCo03aSD15tH2I2bvZJ/jmsx9VSsr5Q/X/xf/hxXDIFyxwPDV2+XAt0qe7stDO8bUuAcKHAmoNwPbNtmbWx0QDlNmBbg9ghsq47qicy2WkXVGohWmlY7PeA5PrfioGEQSoSRX6a0KaWRoM0pzDr/Eo3o6CQYJOPw0DN1ehxGCI2Rufk5gfxRVJxeZCEwGggM99TQng0O/izBoz6FPcFU/guIuOp4Dnyl12wPqoIG4wSescRr8EyqFEZZBHBhoLMg2KYtm8vSAs5VpmGOBmZnZnXdGNKiGZWkOtR37H9EHmy9+oeGBgE7abSIdiYBlOUkAC12bEFUHBFgFfvCdTyDUud7cp/fBoBwkhPGV+75UzRKqZOcz4jOMFpNIwLKckwgj7mEGDvSvKdR7ZuG3iKi4fNI996Afqzi/RzA8wamhKMvi9gvParzpyP1N+gnZRqGqjpCIwXGoY9m6rILZKrIQqHjxUm+a37CwBkElH0t+YcOA4vUBMoCnuHp7+dVdylNgDBubSH08iBpyGtlhDAyF8aqZiFBowvS+LkBQmnsKoJOoyQM0QRDpDe9/mGImPH5IAIE81lNd46vyPlkVc4lt0bmkS4GQQlz8QV5SJFDrwk7lGy42+IJgzmMzLry4jtBuTC4ZFiFEd3RKuBINtc4DIzjPL9qToLDBpWNRaIwotNcc/zSEQ5TueN7FxcEcIhUQDfSfd/xyFo1Wo1fGtNqRwSNjvD5yS/MQAnDuC59P8fyybzpvohhgpYsuBavg8cH9SztY2VYCGyIsD2jOCNQ1iPQB9ArI6Qxo5XrW2PVXYqekAeYChtvCWqZbcO9nDXCpMCj6U62YfEoRjlZXIrtUL7pDF/INOIZSEXRUOs3ak3YAUNm8LrL6KnWatBeQ8e/VRrrzHBJUC+ucERLMxLyh+tiVBkL7r/WldYgF4C5y+PkgKKYVBMNFE21Xtwux+zK3e5nRuBUtkiyD1FPyWzSxkBBDl8+Tp8TNPMYI32hI6HkEAtEJbkq3UNnQsgBrkpFkAMwa4tsd+QT9QlBs+ZPZ0x7rzE9vlrRmpaMjHNdO0LtRWW+lLpQX8L5ze/TUZGMxnkgfYN2ivxqofJYRDyHGEnAnPoz0tWZYh6AWY6uBEHB69ZvBsHsB+9iFJIOV6Vbx9+lRR8HRf2oNSVHg5cOf8Qv6C9Bu3nS3zlbI9Zh6NTcZ0u6OJvGbWZBKcti3mubIH9SarQOqE52hIiKpdmtrd77Q3Cq//nT6pNWj+S4ep+Ra7+TKblM3WnbVpIR+YyBAsWtto7Azu6KbQ6hdzLjyLwi7RHLVCuiOioMkC0T0lHI6L90lsS15Vy10bSucT/tL7bLtRF9avv25f/tX+JtRMdbYgxfDylwjhRYq+HPsYHh5UMKnAsFPvOP/wdcPjiifKZ2pGxSmEfIocfACyGbHt5MP0ollWcg+q+NvlQ0rcJplVC/9zcjYBbGUutWpuH5ZHVaRiG8R0mwSSB3edl7e6dwbrEKh1BxMKIMtOG9cNbaqZalFCjiI6KcRgGPi2L/GdXl+EZYFVWAxIYR0xMFdPF8peKhFQJl25Dcb4z+wTByOtpymZrcVFZhSEjJsI0wsJT+RECJLxjFWcLzVBkVgJZ7k2m8Mj1vCa/5uDEUBFvlWdD8nOduIqeP1af5K5qhjbAybahHGqfNY6di2cD1HKsQDqMAOH6KRqyi31TgNPhwNBQjofOIrI+gT2MR3XaUhxZtmBrWrWHSacIMDmS0+bm2WXm908gUSqnIopcbZYTKMO88631X4FaHwgY5YPrBcr9hw/sU4ZLjxfzTRub0vYbhqF2DDfwmOE4e+LaPYaTGYNVltUtjPWmRi8Sc6aiYoiPNF80784tpmrzXU1QL9yO+Uw3NTGINSrt/AhBNZIO8p2wDj4ZAMoFiTW3WQ2NSZVwZMNsm5TqkU4B9Nx8pIhJRlEqj+j4t5RxHO9YwKjV+OHnUJh0LvTO+9l1njGZ/TNGQNRZicVuuec47O9ySOySBZJTHWXtXwTqzagzA8/zYQXIs2Vk19PCrdNp4VPb/TEDZD9aMC+yJC/G+SytuQIHYwbJI60rpJDFeLV+uswAknLmIHPu8XhvRdMhRhkmW4T2jwwl+dT2BcvIoL1CEOECsuTue735r/i1YREcWaFsVUDYwkCyKfcNZ4I9oxNsGYuiSjXa6iQM1JMssPZkZP5DD6YjQ6s1rEyhTVgvsEQD6WCGDZO+x5f2U2fyropP8PGVBgjvKdAGZKNTFMVSmJM05VO/dziJ1FL35fpTgH1uAxlhnAl/QiWs6xz0iJ3VPhFBJf3o2Ygq1szqAMq/SXm/SlnIZTt9IDVCKs50Z3uZiHmTn+JJ3mgfUAmlMoCxZwPbIN9BT4XzQHeE8TOdKAk7qMJ59TJqQXkxFZwTZla35mnuRrfeUGS/ZYd3qtoK3COxDHlWwLO3p9Ww26/i6BYb5mpeqWFe03Q9iu3s6u6OuP1HFdKHWttux++Hw5Wdjd4T7YssDxxA/6+ul7ilNAQcL8PYhGTYn75tYXkdNP0JtiB4psFrAnN3x2D3xBstSE/adpqyOiLIizgLRnawQ3ZWlF+uafaL+DSd+OqHUN64z0kVzFc6l6PsQKDeTN3x5XhRI9XxejQxvHlLgbCnw6X/03+PScwfK1kAhf6W8OzDRD3hTERv8BIvLeLOglnFRX3dKwXK328O1BsyoNWsXpY81YDsjid6TiR263OsVRizBMaNG4/Jcx7Ed/A7ef6njUMbtEE1PGnP8vjOADHhdDXhc4KID/aksbWzB2GDElUc7waAg2FQVYXn7eVTUQpme3Ii0Zkd3gyQ1osy+a88pDCmme/NnYhKRZO4BI+DG50wJpME4pugYI5o+9olKfQOep4CI6Gyvva7hayk3Gv9W+DRoaJDxWTzncgx9ngIA5n6yRXynMzxx3SKrwCplGffknqVQwhtgqPEJMjesjTVTMi6CllltNToVY7Yi5xvEV9SnnOPK06QPHRMZoRWwd/SgmzOnyAo46rk2iBIgqz8BIPK+FlTk95FzZlYX6AgjAOMzwOyd7+xB3Q/dAJUEkQlqeX893gm9XFMkKgzaEUXSHB2X2cz7IhAbgTgHZGnUam57jUiCIcyQeNPVjFPN4LUxi+is9ajXrDIsl0mAUhuNq0zLM/NrvXtG41frgga690vqCKielOzggIYX6oSJuuZH/2a73RWK5Ok4pDwqyzxiqz6YSjyQR5h0csZ9pQHoYlNdhf3+58SY6jEoabm6LXFidWgwkyAATHBd8qqNRFfc7flprNzE4mkct1eeCSjnnsFMVfWeyIwG0YA3kCJ/aC+pGVe8WlNNRWHz0sgGRoT5mlszDC7GtE8WqdUEXIxsgmhOsyZAIbk9UlymtFA+gq8DwdRnkdYrsYckjXU5DiNiz4JT5PklLSq5MUVngV6BKDoe6S6zg0I6QlyZeyjZF8+J6yxYcBL8eqz4PjKDEtRxPSewc+TYYFtHO/HJPUDZwI4yi9FR7UcmTRUB9doXFdmmJlSbAwIgdHrLBdAcqc/Ua0XlsUWGtOY2oFEQnyCZe5HlbqJeYNVr9kmL2/KH1zDl2qDJ69lyg+OyY1YO0nASkv+kC8Oh42Uba5ht0wHhlY7/u1o4t9ZYP9iRwnnYAN0i3k8HBEF6LDXSs4soU58SFDNqzHRrAGW0Z4DsPcrSQQSxgdq9x94+uIMgAAAgAElEQVTyoW5fiYXhyCbnyeMXeSOimTTIbRKdPSElp13OHn8vGO4Fk2cGyh3puhVaRR/5TvwdGo3v41ktMB/kMNMKkiw2v1vmNT8pXiWTo/3QZb0X+l079l4ngOnqJryOnOnk9zoyjQYC5Vsqleo843qIs5MVZvBaq9oj9KfGrDb8vY6UaxwdOf4v/a//EtcMU68Hzd/ws3OjQLfqzu2+4dVDCrwtCnzqP//vcN+Zj4dq93HmQ2SwhdEiT6MRRHgrDeoMyFJZ+bv+6J6FukS4DDdelIB4kIJZb5B+ig16a1O3pTZlYPGjzqAM3dMb/VBKLi7sC/Gkd5QRXIJF/jCiy34SVPKvUqF5PjEMA6bbWXkxIiEIL0OTBhENoCWcvywgRUNTxW9QARuFTqhsJhhNoFErQ8ijqftnQ5c6vc1tyiimEYP7mLanD/geYyEwXmZhFyZzs0+63kqXBLHtaVrZBuH/8GyM0SDU0XK2NYmCXTRulvBdOi9YrZQGkgw+OgDi7EwaMqNI85bXnwpTSjTmgD2MyJuM9+AjOwbCAFTki0a7adzPB63DZF3PPcepSA73P9qAaT3gLWBunTEJXN1hdCqiSOJL8ZJFtFMh49xVte/L2zTTTO20QZeGESc0JjLmIteOAGbMS2c38T6mYzpluxaXC03RKgwbXTbGDeJJO9KABnVE2DTHZhPvwTezi/7IqMijl7KPNRqhKBt4Qc+QSyUWilP4vGzIf27f6Y4EbR4QS+II8Ou1uxBUcGcsHLrXajG4Jj62N2DcPBtpo7pXllm0odbjPl0TT7MA0FMJ0AbxVdzoPtTnd5+6WTsEqrzqMXBD9tT7uxHq3mCfBMnBXv0m8hpju4K8pJFkKg3bcKppHZteemI8R6YtgWSNvpEEkaGgz1i7wfu1KYfoHBNoC3Cce2lVYCoN4UoDR6QNtiPmpnm3w8qBVXdE8l06ws4lL5TgUcoYAQbn37J3dFcKuHHuJLu181fySZkE+q4DGo6Euh89IJj3RqEzp+OSx80frq5sByafucSop/qaEVGyDis0B1BWNNRFy+SHFCuEtyqigdxGkrIp+UsRZQJePFx7kEVbRpExTm7XoROCRdEQWdY543TmiFY5b/yIcx36lNt4tLYwBgaNNe8BuCQjWKjRgkRrWrJJlDNX5hnmpEHMnT6no1PyBa+pw8KBpiTqiCbLIaDJNL39xxFIOmupC5VWjajyAvSZ9yNHSjYjzXJexNqhPlJagJeo9EA4XT1WM7MrkVu+5paJPMKuyk05Ss1vcmaQvcwtsey8WvMn52a9Pcq+yfJEjgej9Ob+TlzlV63Ncjb2i2YtRB75N8fSPcRzyvWbLuCafRI6sVcPusupQzU/VdebFj6CLuYsXmuBJZXEx7aROj6OdRm2kZaunhN35TO0IOzooK5pv0/9PdyjXGd3+OI8KRAmzHm2Mrx9SIGzpMBbAeWsyLnGK0vDg8JTytNpb6lM0mBJo5ldyTM661mdYQxQoDvlNLyVkc7De2o1xRDc63lmeS3PclYKHSt4aq9MKFrpPO47dPSYz6NBmHvICPJomi1j/zErMstAoVKmgRDgRMcn4T9GW1wIyKlxCViZyiw9CmNA1VcD4CXAluIWIGanqHi9j4uGU/5l0RamNislk0pN1nQYXqIt3xNk+2gq9lNHk8gI4qW2LARDqAxZMZr/4hkZcZXTQ/T0+BhNlsFEUIk2DFzZ81B2pIWadgo3C3alkUma8rxMRbFBR82ZHAfsCfvoAmt5ZFKyZGdEGsxVIySME++fSmdE8FbDz3GZDYOYszXsLr7ymNbz7ufnrfPG+r6ju4B+l6NmY59RHBl2mAM6RzgHivJ0vSAbkxdpqHNuW6CcZoT3X0aaO0E3jRRFg8y7toFt6NbQbxh84hF+Tfoxqqjro1BU5QeOxZFaH+lCQNyZjNknx/H0Tq8EBtg3MxYhLj4FzyK7wHt7c82Svri+Fl5jFkFElBMo50CCNnYZdJVkWzur0p4vkgaVafJDOw3Cy2PngZ5BY7aF4BGdDOPP3SAd+V/uzXPjHR/kM7xOe6PTXUdsuqY3LZ5d33ufZDOBQd3mOXqMqS3jMpuOv/38KDDCbAAxFV4zOkkwQeCRqbfBfDJygxaqQi7Z43Vgy9yRTWc8IHMENEtgrO0cAnKtwyevD2ObDbjjEZ2P+aQzJ3lGqdJ2FjpqZjgnuitTIUYsvmXFaZPLcocXGvh4L6QBM38lYSTCuebCgI81YjDNdum8ckSZNJboxl+e26vbI/qeMkw+OfyylgMTcvhWgWM5GZ1abZAWTlaNx7DTpZW8tpRyDr2iVOwQaaSHzz/OeTBQzr3IBs6M1vsaPQcBfhXy4rqT38k0sjoI8Bv6KItb5dxK+ktnKW3CgEd8kXqH31FO2QGRzpUEv5oV0QxAWbxlKUPnghwUdDLwO9HHkWEX8IooMnSTIsj4bBGZUaQnj39SjYtYE5maHrMp/pDe0l+n9/rIOj7ftNQUKULJYXE+7Bhuj2bSGPRdjIHPC4dr+DHqKsv1lYBwoF3B9alMAGd8tddY/5AfqP+cuSAHVHNtletyWMfabda5pW1IQ9JU89VesD5QdgS6Vz5VnRgOFfOh16qfE0500Zr3O+Mli3laMLBPHm/KHC/iRh+G3DKZuw4Hp4hP22Jevt3rfQiUm/kdvjwvCqRUO69GhjcPKXC2FFgXKMvgMsC1gRXaPxuukjnVrQUnFYtukYQmELKBkoClVVL6PA3rAdektWyB7OhYp7Q6Jcp2fIKrlYuPH1Lj+rESI8DTLi4dvaF9aBL6BDtW5hMTTE+mA8A3ZmqURhgr00rPRiDvoXHJcy5pIDALlMaTnknFThIofc6Khh53/mQhLipWAl/ShkXCWC16MvbdimphGCldUHYErl9cgKE1oeOkFhbnpZi0F4sGFc8yxrjGEN1ewDFQHMck9mHT8GX6G8nIfb3VQGDPGoMpFZoBIPZdU71yDzIeznOSseFZxX20Bw00m0J1b0acl1A8jNWxebwJAbrmiIpZRrx5p9fQsIJNQNpGeltvvOnce69ntDNMso0Kbt2yeJB2UmY2tN+392RbLaCu35NwBMIehdpUiqiAcfbDSyPPylQqfXO8hiMFhgC1smmECMT7YUSxOUeUPSfJb2qLoSPyVf0ijFyxZRhb5LVYk9XpESBcRjyNIxzjM8K9Zl6d6lMCLQGQGKPa5BqIQfPM3NPITGCBOI9bD/O4+U7/i2hh/Y7PxHWyejPuRSdTAPJYUl6jQcyY16StKRxrmfQhWGJ+MPsnB4SNYxvTnZyxIcgBCVFqpOlo0FrmsWj1IWEEauzZD4+tRs+b+RbVFIUX53QTlROmz6LnvQMxMAmaKWqoMQVgrneFHOX3cX+/QZpjVWEqTSQbdd/Ne26DJBhV1XUXhiLd8jgzRTUDNJHNWeleIJnPDWclwUBmvMio1nSQ3ySK3D/NJ2mSPMU557jMl0rpDuBGxxURqICzIoW8322krPVd+Cj0BqOcKlindWDZIhQrY95zDsGn+WdfMyXaFaoJ8AwMCJTzLOQEAXyEADOaXACwc7ooe8B1SfKxDUcycw6ycj37kimrdjY6Td3Xce4Mjpy2biDMyedrnpU8Dl0j3RHrTDI85BXHoXOnCZ4l90kiU8aReTuEFGmW04fRdKcyS4awCyELEsuowJbIbYdeyjiu6wooyYtwBPO4ZoJR8Qs7RRmo3yWvweA1VbIG3biXm7888ol6hhFlRuJZ6IyOZeub4BetHTicY5koW0bLyfxpBwjH7cwB8XSj/73+PO81K0iNi7zmubA70vagOyNX5SBQ3Cy97mXSz+yZyyv6Y7ZNVvRNfkK/nhnYdt+HnbOv+SKeKQdJTGK3RzjG2GwRqfMZ42fnvE2DPaO8NJ+4KXO5RGuVc6Zd0jtthEr/kNNaHZFJleNNmylrIIzKWZNaJuevlGHq9dlww/Cas6FALPezuXR4zZAC50+BT6+Tet16Ufs9qqkW2uNqsict4LBS8zctUE4FJ5MiFEKNdFF40ysKCd/v8c2zAHWsQRgDobN1TqY86gIaHWC2HWlj0QZdKjkbaQk0vBeLyjn2u4ZiSCVNpUJDwFGCOMqpth1GISO0ERepC5mPkeHVRUaTnpUOMiSs2EYxdhVsoZEVe/jUB9kRVHhWkoreKNLi+JbowKAa0yRhgC1HVVbSnsamjR4b063nO2mcBl4a0nIq0IKhR1xNK3ZCpC1acm5ZFI2KmBW/mW7F1FwaJ+OitSMbcm7E2FuAmhEa9oX77jg2Reh5P4C+92LHMT59bJ5GCtujsckfHT3Comp4rcgYHSP4p6I+Qa8WhA/i7x4AXQ2VMHzFxDToWRGcpHFEMZ0m3DeufYdMyYfhLodFROiWFuRBkUHKyqCRnSrbyoab/fFdZoU+CsOPVIdBrSiqr2e5NxVciftJyzzbG09G1fVx7clfgFNlERXZp6enHWHTHkRHm0QogRw7tlxlFrSLbIWAP4oMjmm+eRQZKrXjqDAWbOPYlgCcWaSHfCoAmynlWku4R4EPvrbzgJzk3ZDm95yXVmbQ4NaqbEBmyhAa5jq6jOCGfKKzx2F0sx9KC89IsdNszeyynr12wqAehcOHvObtE4gmonI8szMmJ6flxGJmR7J/Nb4D1GmZxXp1F3OlB1iU18CV6cWbAiYEqD5/nb98P42tDHxNvrFMiYhsRC77HTctbybtmEWzQl7jvk/NLxmE80H+5KRy+VKejKs4Fx2E+rxGKAnmXOXboC2caCKX+ywaKfpkfhevBh9yJscwB5Q9eaawpjwcdwRJPLOdc6b+UWbJbxGgzwwsICDwl9FxFnWitNFwHNWVgZ7ZS6K/+Ui94tm9AA3sq7Z/KPJp4OUze8kbzAbiKQBOD/avI/VaPyrKxLUR9xEgxzyzLcpDjp48J9XD+VVhLvI5QCKeMz42EfxAZ0MCZRfgUtEu1skgqAVdJ+BwVDFIThMjioq282QCOz5Nw8g9kYjg6nEkVXwn+WTnZRYMZP/blHJmOqmvsd617jhmygiMQ8uUla7prOMccrwAwzgaW9tv+H4idN0yj0HEOhNgxn2knSpag3BLHD8ix4twzjrdGhF8HfmUslckEpgeQX8pIxl19vYVZ2OxSrdkmwC3t3joOTzuinKVe+apJ2Jt8TrNmBxAXcZFrhPV2QhBW3Vx8LVujJ+3sm3k7DbbN/eECLXJkC31yazBDt7eZ7sdP6DvJ5/JJXIGoNzKUZ37rXVj+d4CZe5LduE+UyNFl108HhzvFV8F37cOOnfUZKgSLwVzQ0u+ZHFRge4YVrY3LOa1dpqHn7w9CrRr+u21MLxrSIFzoMBn1inmlQI4ixXlGZfZtKOkASqZQpeRMRlD6W3vojWOTEtGS4g6GoFWIJtX5Bm3B9LGLAW9gaOEcxhtnZfc+9Fk/IbxptRSpeoZKLPgSR5L49hAFwn03lEDUXvoaSyye1S4rk7t/VJh0Ee/aCTRSFdBEkUinNLtfWi4nql7AWRbBdYPkgUS8c8GUQCgiMiMhbHKaDfb4LEjihDqqJBuT6zpRyVKq4bGkHaBKhKosyk5LlEPBh2fQ0NDhskGRJvnK135IvuqyAcBplIbCeo4HrTCPnFeA+ro5jBWHc3QCSYyWNUvfDei6t4EyY3BoK/SG96AJUZdYmykjfYCop1xRMPNDo2V0vSXwLjljzT2ZRDjiCrSbBTGaAuQc7x5X+uM6QXKdrbQhpHBzvFzjjRPDd9F9M1AxXyvaEikf5p3QYugvZ4Xw6kAXiCAgU5HkNJusoPEa4RYJaPjSnmnUYl5ItDidZs3bxZ/8D0/J68aCKyUjRs3yvgUH9a+Oyoq+ioVN5wvyjsVbO+2IuA6BsTUbWVRoBIyOsm99uqiorxhF+XYtM4dy/EzCBRxbNkKHQpxdFjQrhVXLXh2pIvr1ldw7WWdABYLIltwT60jiXYWyFnBtSgZ47Gw4+ajGBvazcrx5Jl02tBoZxvpfAnm6gH1tTM54opaAqg2/MlLuKUjeS0r4BOME2BkW61xzzEq7TbkgIFRaxb4tdxXBBuuoqXx869SkOlgwzyNKzsl98bSeQQwrPPNzc8Ec4w4K2osx1wLjr1WCaRd2NfGdcezBmBwUegvt5yYry1XPSbKOdLf8yOZgbdRKFgMo73zfG5EmjU2GfkEcHjNwosEmOQBjVGWvNc01xzvVwSblZW5L5Z7iS3fE9ARxBNQsr6Cs4cMtHVmclbIxvdsToWnuE5EE2fFJP9l5ovXOmlH8BE+MJGfYI8ylA4z07KmV+N9m9ae0eRME5c4ByjlWPlMAcCQsSK8ZIPnOrMoBHxCDyYPUTbwJx0TvF66hHwQeppjZ9EwOWfpOIgikDrdgFtpWGwydBOBsbKLOGbqrXCoCfjGucgq3MVfpV7TEcEikqQlZQ7lA2WL9Zcjm3S4clGaR3i95gH9oFOHmV0eAz+zc4lzyrlP/stoPWmRzoH8TGMn74rTTbJ+QCx53jilfKF/jFHD2c7XCVrz+85EsX7k9MSj2nbUVqPv2u94F8WbdAszB9JPVDvRPET8xo7k3FrPrDKTItqPMAEa5DxZ5iVPyEeV21U0MqeNW7lRDnX6NWmSelGPlawIhzdtEU+q+SfsPts0HA8cQpJOlhdte1/53/8lP+kn0fD9kALnTIFWI57zzcMbhhQ4VwqsB5R7BGAI43XbjqhJr3ezFyDp3lQ4snUcNbYXOaMxoQ/iUt6QQMlKlgaM46I2hC2sLczjcyrF5lmBNbroAJUnwY72jUmbGKxSYatQV2+kK5UBBT8jyfLIC2j7vgRxVhSKe+j/eobAh3rnPlt/+SfS+VpgIMWmjXKdAcS0bn2Of9pjHT8CzW1E2ZhCCozpjvIsJ/1Eo67CNo2xrkKsjj0UHW0Y2xiTOqXdZHdBAGUOwMqaT/H4Wf3Uxq4AOUfPCI3SQqnsPZkidYyez8l9kTaAw/DVPJpuorsiS9FGHbnb422Mfnb9DkOMbXGO0DBjQC1I7jeW+r+rqXzBP5wvR0FpMPOhNBJo5NEA8Pg7gOwOkqdVmCeMUkfJOaYED3Z+yJDhP81tGNuyHQnGNQUapJw2NDL5eKbW89pwmiTwyujY+BQqkyuiw6rlpI2NzRbcJE/qKCczpyMPAt80nJ194awN9tWTN641QscBr4XDCMZz7pcfx7wLpPKZXNO0v7ieOJZc9BpkRNZjfDZWwzkVvM3oYytHRAPJH0exEiswfZrgiA9jpJTjTYPZExEMU43cdOyxcjDrAXjLg2UFI9UGOXQiea4iPVi82MuXHXD1OveEef1r2rTe7MLLglspVzQAfE8QkdkUKWM6/qRhmm352Sk8fY2awFzhmDueeU7HIBwQ/I5RStKQ19DpVlN7mwJd2gMr/xzXLefTET/2eAwgRVFTzAeL9XFOTc9wDsX6tIjDODjDBIaUv+T5WMsdoOn4Pvtdz3BV1BcyV/teDUxSVoxIJxgI6/GSB+EMlSPPzjz9CGwFAGZ/yLesuKzjm0w7bkVJJ5zPhOX9ntt0MuQ6koOHxc3gWBBAiHUqgA1wwnEojimZD3BHXqFTAlsk8rSALNylgl2iffApK4szFB0yrq1Qz2wTZezYdyoUleczJ0jP96KJZIydxhXraHsPdasbka9JgswVs72Akq6kJ4EVZRTmmuNEP3lEITNS+LOMIweZOZJyXc4Gpqkz8itwzL+OIjNKzNeWyVbEljMGy6RaFveiXrPsJIDHnh1c7MKYLBw5Lidcrkt+14LajCynk1A6XNFSyzGvF9COfeFTQ07ndy14TTvHjBTsxLuV/dM4Lqvi9tqrazAxLO/pueatI8oVKFu09tw/+CHp3Exnc551bB1t2RN9ExiO9SG55Mh7Y4H4npAlHHkLjvuBctdSVU1N+0E46S67R8XfMb/Z1jCi3HLZ8PX5UCA14vm0Mbx3SIGzpsB6qddv1YAMeEaeBIaoeC2DpaT6Xq8HVqphKAewkEPcbyNTKl2GYQdKpQzDwM3v2VdFMWj6UdHz+mjAZwLDqI5K0YInMvZoSDgi4FRi5YZpv7GGEM+sQJkR5IxY8/4A7OmZTkVuoBpgR7qJzwpQX6PQNMJYXIxpgjRqaIApzgOjK9IJIxVTkWr2DuNQpINjDWNAik5RzjTLORa2yzY9J4xs8qdNk1chIEbiIt1NUZPQmBU8qeskBEGdjeQsGKX5kKGX4/O8iRVopLKfYQymQS1gLdPccCJTUKdwxBWR+qKiw3ZGKCrCceBzGVippZMp1S1GFx0NbI0dRaNx/QhSG+1cUP7pgKiAG83xtvxuHk6LI1KBtU/XDgRT25ERV5Xm/NlYZyqbKshqb6iNQxVsYzQvvPCcy7YiNvunfY5h8NaIchg/LBKXzgU7lmwgkXkFavB6AenDeeatjOYwxMX37G2870CXI2UJnMkzKg6Hf9wDr+PLcK/oxyNsGDVmEBNGsseRESAYtgBmNnTJawbTPvfWhhP5mu9XWGhP40xA5HWdEWb2hdsbvEY9Izk/WTDQUSdnYnDcGSl31ebu8955TYdJZ8mmTCEfsg22R1oK8LM0oFggnXG96ftqu1qYfG0ZmHvXDdSimnTyh+SWI91yMIR8cYTT1nabESGZFs4JPks9x/8UHVLfWFxt0cfeoV1ug+CPU3qZAswtEZZlPpLI7ZlGBq+SS+H00xFD8cx0SqpXuE7FpNwD3Zd00bjxrARp6URMuZ7p5O60ZlXrQ/wQcl1p1wR3ij7rm1Anka3EGwN8C/XxNdcZr5c8RP0EpMovol4DMx1GxYvYczy/hLPdkcEAocXoKOULg5JaO5LP5FGvAf4ytZjPFj3pEKWskhOHvEu5ZVlKceQsouhrpKtyDuSAiKrhTHXPiLLPe7cTw8dsZbS4y4iQHCONNDeUveEY0DyFUw59UKRdoJMd8rwIMMd6G+FRgaEftNbIcbo8o6shq7gXGX2ZoNMtIrc8FopzULN76JgLWUP5QZ5merUzqsjHTLfG+lHU2XJfrgPKK4gCZgRJH8mJY/7T2dn8MuQ6x92u21wPdL5yvTAjSHoe19XimRIOXUQ1nROto0x6U9Frkyp/WmdpByR79UDqVc1B6KveRvh4Mg75ONdFLwjtfeqgd3YmKMsl2oolFnOr5qtO1XSHHOiAPtcB+xJHOHkTOqkl+aBFl6tKDovePrYOA7NTAvDOwczPc83n87MWRgLgHgdFAuVor71mCJTfmiuGV5wdBZKzz+7q4VVDCpwnBd5qj3IKun5AYQ+mAVQasXlNhzNsEOknhXDeJys9hbDMo2YPTWsgd0A5h1qN51AF/Jwmk9RAKkbrMRlECTyqwM8+yOAlDnC0OluRUpZh2xneKl41NW0vswzhzsCVoa8IHoGATi7WNQn3rdYDXuFZNGCZFsb9hexkett5/RhSzwQYCFLwuxxAlwZYpokKGIbRnaBcSi7T6SL13cNzGqGqgkcEn0W/aKh4Hxz6IYVPw8y42NtYMxZo0MMfJVTRWIwjTpaw/5WFWbg3j9czBU/9pWFHI13ZXfbKp5eZD6HBtMSzoPH51MSUQJyNHEeFskpqTYFda+1U4EjQwb7z2kkUF2NPV/DZIrMDaFjQiGTf3Yn6k+A6eaKft6qBIPBIHiIgTcPGBh8HoDRfndvq8yhJUhqUjLgyMsJUwtnZxTqvorNXjdaPwBDHJ0PZUd0KlPGCnMIsA2GSZh+pCugwoiU+9f5HOQkIhnBMmPat8jsCQEZpY990Hv8kfgwgKEeSImxkC8yU9v3Rb+TIkdpUFNYgb1zpkeB3RWyYxmmwK3Ao8J2gp65K85dAl50l1bEkGvC322vu6FknO1rZY2NPAiUyPFhh1ym1pIHXSDopQghkMTWSGQ4x0sZFlSbUD46JPz43nGfIcu+zgRJ52PPuX9GIc+ckFAP5PqDMvvnMWIJ68zajW+OTXCvj6C/4gY4T0j3mMI3NBP+KNocjqHMWeFz8XT2NPgMg0jnC9SeSkaO4BYPFCvFsPotBRAMJ82pN5RYqtvwTPRr5on3i5Cm2w38y0CPMKRoYxLIJVsHn9ZKdcqh4b7r3SobcE5+FyS55nJE6fo5nczVozUSk2KgUN8P5EbJZvEoeCsdY/u0cmSE7BKqZhg/nG2ocEMTx4SpmJdnCdRFOO8pLEYB1FUi+0GkEcxyRIsYchOeJl5Cmjm4v4zWdSk4Lz9oA2uKCXwLlPArKadi8NjMVOj+cnCNM+Vf0m2nm3g4kvSkdGfKTfRVPdkcJuSp9KrpwtqDvKgzG/rOfIfM4DjoLOGLJCrxmMTcVYcSnfO+0afA/xrgM2U6+IJ/T56r0Z2W0QAYQHBMkw2nGYw3pIKPuYGaStqdQu4X+cATZ9QPsKLBTzfutvTYyMsz97rybckTZSakXgi+kV9BOdQRIN3rftuhEZx/oaHmCdRbbM+S8k1PE859rqCqDvhfsnXQ4exl2i5g9fkxy83HngJCWWa/JAZ+norU2qIUe80qtEX+erfp4KPJ32k3ev+8U/Fgz+r7rrPd6k85pGyVY7pxVeX3rREj9qJaSD4MW/UA5u5xp/z72231ImvPvMPX6HNhjeOkZKTAEykMG+TulwKf+4b/C89aeo9zvbezvVFavFVQOwSwFFOC5vg7AmO3J2FRkVmadlKb2sMmScrShVWR5X0aQMgVNCi+iuuzbsp7jNt0nKxoW+WK7rsZtI6+nvwHCtK8sPPVOK4PRT4AZqaBKRWQxL7ajaKm77vRAKHWWCg0I5B5YwVSwHp/xNkUVWPAEKW38aQv5EHjKSNcDbFxKkaogjAGQjWo7KRRRZhcSzCqy5rTR3HtGC8Zn6bpf46hknfPDvcy0c1XMScYNwRqjpB6i54f30vAN441msAxOR/LHAHZV8IZfMx6Hfi6uMnUugATnRYCCkZxKHTsTCPoDcGY1zSzUkum0WYXX1PAc51lyrWYAACAASURBVBy26XT6TnyE6GZEqDT9NDDEHB6Rp8ZtZVreIOPJvJpnuEZEOYphOcGMtKLzAPOI5pRmycrfitAgaqhzUlkcysZsOk/M5V1mgHvlqFBNvWYf1W8/SaSXMW2wpLRzzh3fBw+xcJfANAuhIcLoPbvmyzFWDSZN4hmkkcfsiDdJQwObVCEAl0EOXlQKt+hGi5kFwgyUx4EsVmkkc5x0toAGqhOga8m9fJ75X4kVBJ2MMOGXvKZ0WbGT5Qcjd7zVVdnNdsGABncxb4zUL6t4F4EKilQB7HIeVMBJhnUayzZ0efyJi4lp1k07ABZGILOQEI15GuXaH8reKwkjnqjFFTX1JT9ICiG5YCTytddIrYau8TgaT3BEgDG/MKv1y6j13NwcJK5TnDOaxsbyTPZ+nm4N2ORTQrlRbnvAeH3+McGJ0581xnjPbQAuhGT5lw4wOwucKq9Ufck6FsPyXm8+k9E8yRwCFMFZY2tlPpAQutcpzvx8HM4TFU3UEUGukK6yf8EXklda75ZXOr4KtNzAiurkt6iYbzBjJ54AF2WTWCbkTkQX23RcXjOPtPl5FmZTJgqLy5mXtB2cPBL3a8UooulMGh6FhEB8OQ3Hw4Iiz1xfPFkAvJVbGNACgYB0Fp8P+cb93eQl76nmefLgR9KahdPwueiOwXofPT6jc0kDIau6AJ5lteWWnSveZy+5FWtDkf84PUFnFtsrIrbz0VHmQf5jVXsVm8RnzFzR+NAXTkY6FRURpzxn1JH849UtwEy9sUgdoxXg0w+W5heVsaLCfegz5UwCZepJFY7UDQD8iuBzXukMtRMzHQZ8bcBNtwJOmUA2EfUr16JqA7DwmyLIpLHXK//r0qn9meYUMkDHKeIefRq2g6L4nCfwMwuK+TvLFt7r+ikGzSZiLGXpJstcycaUx1Wm+XI3GMSXTA/p3Retba5e56VtlL+tiLIdrxacHloOLN/3dB5v8iz5Thf2OxGsr7hUQneRRhq6GLbyp57G78iXwU+5TayVXcPjod6aK4ZXnB0FkrvP7urhVUMKnCcFfvcf/reQlE5vCtWhFhv90bxrdEUodyucTPPpgFEKz1T2LVDu7TLvz71T/iYjKG0kqVVuCbrS2Oc9OnhJAtwKngKbxZFYRVpmUgXVNuTdHz7LhVNkzOJ4pumN002BLkaW+B1SzhS5tMK1Bzv+cvSs/In0MlpFOrLGg5Cyz7MeE6SvAGxPTU/JMBUwQFs0rhQhFPAw9b1PDs+L6F4asGzHxVESLNr3bbjEx9Kw568/YV9ZuIWRJVYv5pEjNCBIKh3vQcMLe+sEaNinMR4HFZ533q+qowZZrJ5NAESacAwE3DSMTp6aAe1o4CEioNRp75EWUMmMvzDS1Se2oj4WHV81jUgwiUH6E0SQhIqmJTCuzKnJrYY3IxGMqGVUlgbZJN6TNvOo+DzPQlecBIX/go2T+cIY8jyalm2UXqmg+pwVaflYRmXJX67OKl6gt1/RIhd4Y/orK9FO46gvgoalJRavYjrsZkRhHLFRN2L+6nMzVZLzGAab2JlcQCALg5OpumxXKdEAiRy7InnB72nkjMP4JJjms1jtenJqEs9eQGMLzGEwEch4Wip8nuKj4hUVEMJ3PkpsFfdOizdPzcyWk7M4Amxqi54pAz32NG7esglZAXgGqmGzIjb39slgk3PFgIip/pyDOfDdAo1XRQljImRgEhA53dkp+WncVikknufP2ARBCK8vZQ4F2xZYbVygw9XIGenPa+M8HLWvH4E7Oo38mkeykWcIAmZmZzWv4wQZXFEBPtSX2JeudS+6kQamnQqt6Zgqn41u5wqrKNMJhmPfph21np+fQYbBFIqubcLzUEEYU0HgkmnfXJfaUxn9YnfrPuow1itIxjNYw2sS5YnJc1xDW7Zs1ppRMTc6LwJYZZVlgjfLB8tGrQvJIGYC2DGiM37RFtO36duh3FO6K1kmQKfkpkAm/osothxm+JVjC7RZUabJ6bIR/Me97YooeuHic2YdUIpE8UFVqWPaOJnKMskFnByFX1aKsNd0RoT5ubatyNOCAnZYZxwPC9oRJM/MzJVZ8IaBtKOc45BrrJvAyFpXAMt6R0enrfKIO/AEnH4bEKHndYxIK1tBGQpekVyPGzdOlk2U4coeCYcATxuI2gEjqGyoYliK4jsyzyCvKzTzhzKZ6xg8PEeQiOwTZgYIrcd2kwQilIJVdnJrUfCxGdG/JIN0GqK2kMFMP+fHc+DreWZLKApr3UXwyvnbggJ/I5jb2bmZsoI+CNBzDeH5M+AhZilktJdZLTzOituEZmfmkSEzF3uT6eyNfeDK2uDKsHxnXQbKEPMU9yNbJhEcc6xLcKwxq0h7kalXQq6bOriXtRLontEWJMv8zNLIqDGPJ2QWEbe+ELhnEUiC9wXM2wTmMvehi+3DFtBMhrNe8jUc6ZLN5BdlFpjOUasrnBExfXmhvBnxmcVTo2Y62RW4Mi7MPw1QXqOcsi1L5kyi8ZFLnf6zk579jaJe0YP+sWpGxMBtZ/P5XaQ9e1YdapRxYUfYiR4sJ9nn9dwTdKAeIy3drTU/D/7bP8NnPiJz+DOkwPlQoOXm82lneO+QAmdFgU//Z/8KQg97smgMhSTsEXIpHRsZSyZNwzyBsozI1Bm2KsK4carToJQnebup4uuRNX5IVg5twXUVyNFu7VYoKA5ghSlXMhr8T0qGr2R8GAQouoxfpot6LyxTyeiZHi+7Lr6w7Niyvey88EIZnpOTG2X0njx5shw/frwcO3minDxxspzAXwKx04wk01rCKBjRZlSN1p72pFHNEyTgkYpWK32PEaaxsnXzlrJj586ydevWsnUjDFwYSAsw7GZnF8qBA2+WGQDPGbxnVDD3rZEujPRRAylyJEMK3afFrIiLAQCBLSM6jCRNIpLAisfbt20vO7bvKDu2bYHhzrOPlwFu58uxY8fL4WNHML7ZMgcDioYbC8ogTuKINiPy+nX6MQPpyxj3ju2by93veheiMBPl+KnZ8uJLe8rrB48DYBPAYCwwfnRuKEGJGMupmjKWaeTjL2mxaeNUuW731eXqy69UOuoLL75Y9u7br5Tf8fEp72UzRXEbZ5yTG4yoOfWRL5zHHTu2leuuuaZcfuUV5ejRo+WZ554pBw8ecWBCYTASK5hFb52ybAcMmSpszriMHyn1DwY7n6tIGYExowgyrgweGLVnxIhAZHlxDuBrvFx91RXlyqsuQ6GlkfL662+UZ595Ed9PwngHuJVR5tRIRl7Y/wnwBLGc3BABIHNvtqZ3Ya5s27Sx3HzjDeXiiy8px0+eKnteeaW8fugQAN58RBJh6KId3j8/PwdDfrpcf93uctVVV5VRpbXSaeBCcXyujO/MImAGg6KCBKEAWwByHN8E2uBxOq+99lrZ99rBcvQUUn0BLmng8hkXbdtart19Rbn80l3oJAGugWSua0ceeHYzeXO0nES7x8F3J8EzR48eKadOnfJ53zLkvNc2Mxs075oTywgZtAAl1990Tbns0kvUz1dfexW897J4mdE/773l3Di7QWfL8l6F8B2lo5NhA34vvngn+r4bvLy17N/3etm3/1XRldG6jLILRAUAIVjgelD6IzM0OE7yd5qEVXg6as1I4RzmjTxAUMfU98suu6zsvupqrMlN5cjRw+W1A6+XQ28exFoHSIPTidsV8rgt8lONeokzwtiljMMYGc2cGuNRYCPl4l27ynXXXiMg/sabr5c3Dx4GbU8q80VGr1xO5HXOB4fh6A9BJVvWkWYqALehXHTBhWjvYvH7kWNHy17MvY7zkWD2fGheuab0X6Ql8yO801FHIP42OFAu2HlB2bZ1i+SGqikTqFI+KQqaUUje5/3GjBAyKnzyxIx4Yx4AjgBICfy4V0cOCdQzSmxwwNd00Gzfub3cfNMtZeuWLWXfq/vLi3teKUeOHCsLBFwErQCmkiBIF9YoJPvJq46CbUFSzKW7dpRrrrm+bNq6vRw5fKTsfWUf6HkEYBayPmT5FArmXX3FpeVazOMmAObZuVnUQxjFazpAkDUgMOxFzHE5DZjPI1AOZ45oVqRX3jyI+YeThjS+BPO466ILQ6YZtMLlUmtDUB6NS9+EoxN9Wgms5rON+Yb7pBGlxVo5fvRYOQQZPwPno6LyaG1ycqxchHnZCX0wBll06NAb5TjGugAe1GkJ4FVwgmQq5QB55xLInKuuuEp6Yx/k83PPPy/HKOXyopwWnB/qQtoReE1HLMcvxwG3M/iYuu3bNpcbr7+23HzLLZjfE+WZZ5/F+n0R87qkNUG2MnAGT0rWCjJLXytij/Y2b9qMOd5aNuF3B/kLOo30oH4+ceJYmTlxQmvryPETiKRPk7u9RUXzQf6zkzbBIOep2gqS7VwfVggEzDo3urFtNLFyjpHxKO9Sp7RKpIGkaZ/oxvYn7kc7mWKdTXkeCUZjrYZOkDObmQPSUaR5FE6jk04y0hHzzOpxujU7kPfEIo5B2LEXfJaKR6LSsqY640k/2QXWkVn1uts+43uceo2r6AyNwEQbUf6bv/wX+H4IlNewwvCDc6aAuXr4M6TA3xEFPvWnfy6gLOAgy6fzPlZlIs9qJ/H7Aaw9uZSNYTTVNrpBtAJz0OsqhI327LFUhMiecP3wRYAbLZO4RsKbfdStvMb7fijWBWqodyK6wKMnGFxZnp9FIGMBoHWqXHHZJeV6GM3XXnNN2QWDa/u2SR+Bo7Q7GCPc8wpwcPgoDfzj5TkAumeff6G8fuQUgA+u4Tmh3E9HY4wFi6DsGVthuuuEol+Omlx2ya5yPQxaGrUX79opoDkN7zrHwb29p/GcUyfny+tvzJaf/uLn5cW9L5UTMHJYc3QUwNE+dtKYiZA+AoZR00kYb0z9XuQZt7hqHBGKCwHEbwSwuvLySwAsdpYdm7CvFGBtenoMz0DECQqaUa/9B06UF/bsL3sAFPa/8SYih4jEAOyOTm1UlGEV0RpYcTC6uUd1oSwjAnHbDbvL3/vDT8Fjv6EcPjJfvvHo4+Vnz+6FCuT4GR3nvkODLxaLoenFvjM1cQV957E1S3Mnyy3XXFU+/sF7yw1XXqDIzY+ffql858kfl9eOncIjYblqLzXAgwwwp2iO8Jd2ilQ2qjyzuBT2a958/e7y0Q/dW665YnM5fGql/M3Xvl2e+uWvkQ+6SY4Y8QiNC/VELFJtHFoeBhQ2ULwG8qUNULuBDJAUESVv0QgMA4NjWl44VS7YtrF87EP3lHfferWAx4E3TpQvf+2R8tK+N8t8mSorMN44f4oerSKdEfQlnxAkLaJPYxPcB48o5+ypMsXUTfDN+MpseddtN5X3veduGNKbAbhXy2M/fr58+/s/KnPLPM6LUWseyuFU1UXwNnpTPv+pB8o9N18q5xELaanrGM7iMqNcJGIYUKKIwZgHDt4gGTCmBdD35796vXz/Jz8rrx46UTag/9z3uQG8Nr58svzB736s3HXjVQJhjL2r8JEyD5zNQaDvrEhHERcQpTuJ34PHZsr+/QfKKzC833z9KJxDAOesGjy5qSzhfjq9GLLTvmfw+RZGh+CIeOC33lPuuPWqshFOoCd/8UL52qM/KodOLICvNwqMcP/kKCOQWL/sO5ZfmQRIW6AXCGnwo2h7Euvx3b9xXfnwfbc54ol193/8P18r+w/CYYRrVuKsXDnVeBsdQELIMPJo2HLuKZfCiBdHZQZC0FikBK8qt4J7kjEfd9x+S/nQfXfD0J8qxwC+nvzJz8tjj/0AdiUyIaY2o790qEVUUVstGN1niq9YTuBUqeZ0tID+UyOLZfdlF5ffvOv2ctXluxT937P/DczVL8pxtK8dqQK0dCqhl8GrXKPM/OAeTtJ4ElH6xZmTZSeyae697Wasx8sAbjaUfQdPlMd/8VQ5CqfdSGyvOA3gqgwYgltFrW2uqNot01o511jLF2zdVt55+w3l8ku2C5ADSyorws4TgGKCEvzTsWNcT4wCKkfaxzwdOny07H/1DTjOXgXYOyEHyvj0Zsjh1XKK4FSg06nBq4jW33zd1eUTn/hI2bF1U9nz2qHy8HefKM+9tL8sYT6p37iGl2ZnwDeYS0asIZuYbbECei/DUXrXzbvLve+6E06uCwtWXHnh5VfLD3/0k/LcC6+g45CdiCDPL86WHZsnywfuvrO8767bcN4wATCyJEDPyUnyEStgtzImAKMkh4SWRJrUFn4PgL5PP/t8efPwIQHF22+9sdx0NWgPfqcjlzc5L4c8aMfehPQR1gT3MoMGjt2bnnyl6uN0KuDdSwcOwWH4cjkEEKmMAox56+aNWD83lN3QReSHPXtfKU8/9TScXwS8cLIpBYayHs/g1g3w9d133FHe9Ru3quNvvnmsfOuR70C2PiNAjQUrOTyOrJmZGfAc1tzGTXDGIoNFFfDp/GJUfmmmXLh1Y/l7//7vQwderIjvN7/9/fLNR75X5pnSTf0WjjayLJ281M+MUVM+boaD99prrobuvL5cftmusnPbNNOOIDfxbG6LxzpZgCPy+LG58tq+PeXXe/eVn7+wDw5gtA1ZS/6ZgzNgDBkTo7hnDlFx8hCdnJL/yhCyzUBak/Kqp2CEvX5EWdzf/SToZjv2poVDuzOf4uI2otzXSF4RJk51xunzcIqTz8JpHOc76FlZw8GBiWA6OftC/4WDyt+5jTZzr2csujai2OJrjcpOrlSQ7FHqT0WUKWeCZ6OP2f4QKA+e5+Gn504BS7vhz5ACf0cU+N0/+XMjBtp6VBIBRiUQ00NIhV0NAF8rMRuCMKPF2eUuLdjX5E+bppMCOPdcVi8mF4AMCSuvPKdQ7fBX3nl1NsW2mrdyywgPtYI9sk4tjXMdGf3jvUyTXporOzdPl1sB+u5+550wtHaXnVsADql0mRapMyK9X2wKYHZC55WimiqUwIFDJ8tTiBL+7Jlfl5dfPViOQQGfpsEAo4ue+zGkQk3RyF2YgeG4ULbBuLr6yovLe+69p1x79RVl1/YtBWq+zOCX+5Q5Rh7Lws/4Q2Pqpf1Hyi9ffKk89dwvywt798NIW0U0GNFnPGd5kdFdAGwMk5HtcRSNWsXRO/MAXTs3IUqLCMAdt95Sbr8N0SsYeJunRtT2HMeFKM0EQChsRBmps7D9Dx+fKy+9eqj85OmnyrMvvFSOzoJO01sEDpcAjE/DuBiBIb8Mui3PHC93Ahj9oz/+XNkI+/PNY7PlC19/pDzx9ItleQNpQKjO1ELQHMYXj8Tkfj7GhscnCbJcPG1ida7cd+ct5TMfvrdcso2GTCm/fOFA+dKjT5Zf7j8k0DXGDzHehaiqPHIa+0oBivmEUUUNEXWGkTUKGt95yzXlkx97b7l613Q5DpT3fz74UHnyp7+CxbVTkW4D3DBi8VpFgghuQsnra7ONbRwxOd7wiBiynQwGGj6MUCkBHWBOYSLt6+R+v6W5E2XX1qny2U+8v7zv9t3a1XkcxuN3nvhZ+e6Tz5Q35/HJ5HYYwrEXbxXpvitwRKzAwYEIKWLD2MM7rTTkRdCd9B2ZP1ku3jpWfut9d5V333Fz2YpU3hnQ8BtPPFO+9MgTZXEM6dDoE9Pq2b8JRv8AlFfmT5U/+aPPl/tuuVAMPY/xzmA++DMHMMmCckRf2kusZWWw5zRNAGSmvQLALWIRPYt5+d6Pf1r2HT5RlkcmNXa4KMrK0T3lH/wHny/vuflKwpAyA6A7B4C1KMcEa0fThAaNtX8Yr3V0kZcuk20PI41zL/ju18++XPa+dABOqNlyGo6NZdB3jtdhDa3yDFf0ZQeipWOI0H7mgfeCDleXLej/I089V/7dN35Y3pylcb5ZIItAnFsCCnh8dgFgCM+fPs0jbmD4jm0sYwDN2ydWMEfvK++57VLQH7QHj/1ff/1wefL5N8ohgNUV8OkqQSBBOvo5tgKDnMbhCKtju2ryCuZIZwBz36v4gkLI2Q/kEaamM9oLGAYjfraMYw3c/c53lN/5yAfKlmnQFZf/9IWXyxe/+I1y7AQyMAA0Fpfp7MB2DzrdtK+VDgeOB32JtPgxyCJFdzDHWyaWyztvvKZ84J47te7Z15cBEr/5xI/KkQUAg+BRtsNtE6xuzGvoCOMvo5HiZfDgyPJsueWyy8sHbn9HuWLnFrHCGzOL5es/eaq8gKg3HSQjGzCbiCSSdwBPPT9wBjBwz5O/6BgZX0HfME87N28t73/3beW6y7eB302eJTg6yGYE+9wHK1DCyCXmbBNT1PEJ3GOgQCknMOeHj5wor7z6OhxovyivHToGvLoR9yE1GICI6cXaDsOigIun4Ei6sXz20w+UrZsmyiuHTpUHH/pmeRogdxnrYwWF+HTKAAD2JlB+A87zZmRW55BjlV6NLJRP3PeecvO1l+L+Ul49OQOg/WT5CRwZ8N+gw5BbEAyA8uUCzN0n77unPPDeu8soo9No9yCci9RLXHva9xugxPLETjapK9KNUVsRYYPG9NQzzyMz5CCA8jSA8k3lpqsuB0BcLpOcY1y3zJsllJCNBL7awSrjqOi9ASnM8+DPGTpYuW8Ya49LmqB0jI5IrOPnXzlQfvHsiwDKJ7RnehW6Zjt00b133VFuvvxiya0XXtxTvvfE95UdtQSGWABNlvBMOoZHqS/xjA+99zfLve+8FU4lZIVg/p9+7lflK996uOx//WAZm9wKvYA+YdZWV+BAQc7+2BT4YpSOGvIX+JjZBIszZcf0SPnn/+Dvlyt3wXmCsTz0rcfLg19/vMyvItWf0gJrijpJJz/QkQv9uR2g++ILt5Ubdu8ud915K5zNF8kpyOJroDrkFBkasgVj30I+pHyDc/nl1w+VHz6zp/zw57+Es/J1fIG6CnD+khcJmkdBR205cF1LZ71wPdDZI1TpJCQdkUgx70paA37SXLe+yEwlnVuMMaxyPVQw2pj2DYjMHITctRUMJOe+4gadCRXbCQxuleWgOHnUrgid1dlZ7K771Vbkd3/MlVm0qx1Y1YkBlB3dboCySV7J0a9DlUASIL5td5h6PYh/hp+9HQqEdfZ2bh3eM6TAuVOAEWWXXOn10NQ9wVQeTFci8JTis6dboDSEfX+EeZCHcj3PZXtv7X0oAQHlyEdKoOxjm5zKrdTYQO3/H3vv+VtXlmV5bnovOhnKe1ES5b33ipANHxmm0lVmVmRlNVCmB939aYDq/2CAmQEajUZNobt6IjIzrEzIe095770lKYpG9HZ+a5/7qCeWojJT2ZhPVEAhmvfevffcc8/Za6+119Ym4/uYG9wIv0iW5oKkCD7rtQokYPGQjRYAaGZOKrGFc6bbmCFFAMcUq4KZeviwHLndUwIFmcKIvaTmlMA5m0B0YP9+lleYb9mZqQThbXbk/B3bBbC79fAxQSPBAsGKu9uyi6PAdfY1G6ahZNwomzNjqk0YM9QB9/OGViRvT63s6TOrqn7uu05GVhY1qBk2qE9fJHi91HXFapva7ei5K3b4+Am7dvMu453Gz7O8/UYiLIdqgnW9kjOqRYrwwVikzEumT7NJ4wY7QK4Gh5XDztQgR64lYGoBKOfoWAAPSb979ymEQSfQIsA5f/Uu4PK8Xb7zBJms7q82UkJijtNJsCiGq7mu2sbBuvzDLz6GDTerIJjduOOAHbtwx1qcvSFg8sBFjClBE8GCanU1f5IYRwUqCQRgA/IybeW8WbZ42jDLTtaESrKHldW25chZO3YJOS1Bejqf0c6xm1Uvx39JAJ4EgBPVfR64JCRm+likALonjh1qa5fPtaFF2VbNvfntpq124txtgFe+g26PNbqAciT/dslCNOuieR4zKglQWZlxudK6+DOwCjG3VgXeHsWE+jsBmjaB2pxUW7tsns2fOsoyuOZmLvj6nce28/BZO3u73DpScq09GTAo11nC9LQkmBzdO4K/Nli+Jq5HtYKpCryVFAAETBo9yJbMn2xDKQ0Qk1rFvNh19Dxg+bQ1JfdypZsG3Z11dV6AKLGvv/joLZs3vh8ghnNAOn0T0CHjHSVnElyKGtyQ/clw3T1XS7DvjAugukW9inldOfP01n2AbCOlAEmw4vwsnWSQ1T6wv/porc0oHugM841HVXbz0TOSL2J6AG5iwz2xEdh6OWVnkpzKRbqf1zufORicaR+iajhTesWuXr1t9czDDhIzDTy/Ypb9BjFfsgiiBXjfXj7bZkwcznOVZAfOXLavdp2wsoZOnh+Bu1A+oGcDOCdikzGEeZVDNNfayvOj8xzVJ8d+8eOV1hvQk87467m9cO2RfQnovlWJ0gTJeaejDhhCAr4kyUoFDJ1R1jOh2RCpFCL2KWRZQlJOa1qn2GSmCzMYpQhAmfOYCSu3eukiWD3uNa+pAoxs33XQTp66DACEGUvP5ZwVkJNQcNkqgMn7GkvWGpKOujbH4tzffiSYZpM8EVjOiID0XRJ3u46dZkxQwZBMa5O5n1AsYxDsuLSWc++1driXAMmFhmrLTU8muTPRpgwdbJmaRzzrtQzmQRjJszfuWr2eM+4LtyCUDLjsV322lUwUSAb7MS4pYrUAyoU5uTZ3+jgbOSCPBF67VTCHyssfefIxibXHQYhMozgX1bmqREQqiF4AxjzKXnpRLqK52QgYPUFC5PjZi1ZGeYdSF5qT2he81pvPSwH4zpo03t5Zuwy2PtnuwHpu3LHLLty854mk1g6UBHLn55gpjXXMgUaOx7OGzDuD8oFVq9barHGDLIf1s5r6ZoGrvTDST8qrLLtXH5KgGQBSFA8kSvJZ896cM9VWL5hrSSQvqymTuXz/kdf1ShXiiTRfapR0DgZZsXZQSarlB5m5+ptnvRap9kNAXBXlPCq/GYz0ekBuvqM/71vOB7RpbXSZL/JkPnPGyGIVj/va86CizB7VPAfYypGfuQwr28ZcU9JVz2gZ6+mDsqdWB3saWiS2OCM+e8okAHmRS7yv3bxtpceO+xrZCtBtkv+B9lUlVWQ6x1qxN+YONAAAIABJREFUctECn7tSB9WRfGrk+HsOl9q+Q8esAVTdhtxb63V2JnJu9oBG2OPEVPlfKKmoe8Wk4VoLMxPs7z/7GSqIvl6Dvm3Xftu064g1kvDsVOLXZygqEP7fBnufwg0bPWyAzZg82UpIaA9iX1Sq73FZjVVUUgrFvRIT3qDSBc5tANL5wf3zrTf3VPtNGaUi+1gjDx85Yg+flFNS1Y/71IZcvhnpdq4/x3LsDtLqiFX2iCI8J0GsHpKHsQRqV6AUscXdI64uRtnRrRJoSkD6x3X7E/thlGT7V7/vyltGb41L6nYldzXXFCMF6bVHZRFA7R6DdVfxxU7mRXlHmLNh7XpheOa/7w6Uf4BR9vI2Z5TDZXe/pB5Gufsc6Pn+dUegByi/7sj1vO+1RmD9b/7RuZ8oJA3SmSiF6YskX2tPCP2SX9StdGeK42tafkjK86oTjC3KsUXeaxEjNthxjNgpjxlictcXC3BM+OcwK7ZBRFucVulOZXSjuiPPvQpEUPerDPdYyX6XzIWJGIkUszMwqkg5b925a48AFKq101i0AWKSue5MpF9Dhwy2YUOH2viSsdTf5dmJi7ds+56DSP2eeOCZSJAg0CoWLIGgRKBm4rhiW7p4DmCcTDiyv4cVz+3K5Rt2E7a4kkCmhvpggX6xLEpXTIXRGTxwgA0Z3t+K+mRaeW2rXQRA7D10BBniE2Jb2C6CS4GjmGFMG0BUErURQwfagpnTYMoAEpmJ9qi8nnOrtCvXb9jVGze85iwV85MWAoVcavmK+vSx0SNH2Lgxw6x/v0ykaa12895T23rwlF1GtqhpkAIrphC7gehOrEQnAU8xUum/+8VHlpWWYE+fPbcNO/YB6G8TYIntEliGIReQ4N4lE6S3ENQrmk6GBZEsW3XU44YNtvVL59ikYXl8JkwdF9/I6w+evWnbD5+yx08qAVKZgBsCL+9ryrkI8MAei3FS5t8SGQsip+S2epsEUF63cp4NKcqxGgHlDVvtOFLuTjHKMVCjoMKVCjHQ+3Jg4XBObKCD5jBbVTsr2XdglPXzwIR1yLiIOSngr/snKbsAUT8SMGuXzLF5U5lXAkkA6afI6fcAbPeUXiQQpW4uoxfSP2SAEquDMDq5LknnE8SCkqARUM5Qux7ua356EszcRBidYhgZsUYJyGrbAEMXbDtBYGMCyQIPxoIJUKrkmNwjAyz/4tN3bN64Pg5gdh0/ZwdOnoVNhoWTgRPj5z1mFdyrdZSklg6U1fpJZjsAEY0t81L/SpIvCaoSFx0EtRlK0NQ+tL/6ZJ1NByiD9pHNn7ODpy8iKxYJRzKA81AdpNdVqsaQccwCHBcw7waPHE6N8BDrl5/p5as3rlXasdLTlAE8RAXAOHAtTRprsUScaxoAMoua3HdWAJRLSK4wLgcAmF/vOWFPAMqZJH/EPEcpDaSorGncuxRAUTpzRgF7M4BXSo+lM1EyLC+xNq4pAyCSTEmC5Pqfb9hnp2G225xRDiyyZN/CKZ4ocXYp2FC5i7fPh+h3AHutNT6RvSZSMlxJkbk41CukBGwmCoo1yxbDkiXDvHPvSUqcvHTDtu0+TK1qvaVn5Qe2V/NVqlY3l1KaQQfRvRFglsu3+hS02fCBebZgOgmU3tluzKS18mFFle04fBKgDIuOXFqGhhp7lX84K65Pc6MpmVuFuUeGx/rmZNgSknmj+hYicECezlrVwvGvsYYcPH3WymvqeX5JfnjcLAAkgERyiGdZKh0lrhgCS9PvcTHuTQ3pvBklNgLg8oya9OvXrrHmXQe0UY+r8gLOoxmQ4yJ91gzVHKvdVQ5JyP79WJdGjbJBAwe6cVslNeh7D56040jK5aXgMl0mhhhR71kOoJs1cYK999ZSkhAJdpu64k07t9kFpLctSb2Yv6zN/E3l/mTrnElodZK4KICpnDBtss2ZN9MGIkhoauywUgD5viOHrFIMNgqE9g6kuszlBBIJjWI4ucAVPI8CygK0dx+htjh/ycqoBe5wA8LAUIqpj8nKgwKKuaC2S5yvnr1E5P1aQxolGVbSjPdmctPTWR+TOc+kiMFEzBCAMvtWL57LD99czTh3WD3P8flrV+zyvYesm17oECUnNde5CSS7yKexnsjkKqwNUkjkkfCdMXE8ZS8DIqB80w4dLfXxbAYotzCPmuWxofILvDgSSSasWbrU5kyd4MkbyaRVz3Dz/lPbsnMvCaZbzDF0GzKE5JmTcZmYet1Z117I1dufARhlErf/8Ouf27CBvd24citAefNOpNcJzAdXZAlUq2yHd1PGMrAo3xbMmwdQLkapw/XAZt+4fd+uXLtp9x48wl/juUu4pSLJzkixwvx8G0gysWTsSBtfPAqwnohsv96OlJ6xbTt3er16uxLMrLMqy9A1exmDYgTmsz/vDgJdW+fzXFeh2/dK5PeKgCY+8a8jeO24o8ZuaDmKrTQvPLPs6r0u+BqiGI/FQnlM4HDDZ3QnKLxnctfrYvvWC9AbH5vFs8UvxXn69LjYr+tMXgWUu84kvCr2vhdA+YU0Oz4W/Pb/+N95dU+N8iumTc+P/sQR6AHKf+KA9bz8zxuBtwDKgjVaguOX8tji59JoB8q+RocMpgeNL+cL/xyg7Nl3Sc0iMOIyHwc0WuxlrqN9REBZ8sdQgxVcu8TzhEcmbDNB5ibQGDKawazGr0vumXzVQlDVi2BswazpXh87qHeWlZdV254jJwkIL1gVwLWBTLVqmSQ1ayGITJA5FcfNAiwXYB5SPHacFRT2sVu379jVW7fZdAHVyuZz/goShN4SYSD6FeTbisULbdHcCTCHnQSxjXbqzCU7d/4cYPypsymu1HMZsLLbMDEwrX0Kc2zSlKk2d9ZE2F+Z6gCMDhy1w6UnyOhzNRxLTJyuTjVxknbmY56zZP4cZHKTrD/1yNXPm23/MVjMK1fs3pNnyKthLZBP+6bLxpxJoEYcYUWFuTYZcD6HoLaoMMOZ5K0Hztne0rMYpNQSqBNIcLwaGCq1N0kj0CweUmh/85N3YWCSrKLquX23fb9LrwWUVTPmzID2fqVgAMpilMW2uLMvwVoax54Fe7VuyWQb0CvFnpU9czfjvMICu4TkfCPA4cr1uwRdkjzSTgdw4MkQVcXBTjhQdkCrOmaADjW8k4uH2NqV8wHK2TDxbfbFRoDyeQFlAn8BDwcvmlcBDGvc4jd5h78CPz5xgoOsYhcBZdXcJsnAyd+i34nV0l8ZNem+CfAyB5kr/XLTbR1y8rnUwKbIOIp5J3n7mSsPbPPeUlhzQCwy22bQp7dYkuzVJbvIpgFozWLcOEoKEyOVZEvx4CJbvhDVwzASLWJbCDxriIB3A5S3kVCoh4nsUO9tB0OSNyNrBaAmAJRVR+6MMte1++Q1xvUQ9Z0AcT9OqElUAspLDMSdR4kwb4nGTxRYqo4vgc8PiSaFsDLNQ8aouvO6x/bZp29R3wlQZs7vO3GRuVNqFXW4+GKK1wx7pzhf5+xOzGJvVLdOUNubgHbUSNjQiaNsGPOuoTHBTpy6S93iPq/5rOe8GgUZOab3aSYYzqUm/u0VM2x6yXDrhSnR/tMwyrthlOthlHE8FgMcTW+Ass4bkIOkOJ35odnTDEM+ACD4o3ULbczAdKt/1oBqtwpjr/7A2GTbjTx+66ETVg/DpTkfkiWq0xTI1AQJChbNFWdZFNQ7OHYkHf0+thIJ7vJquV8DlLkrNmtKia1ethBWL5nEE9JsxuVJTYPt3HfMzpF06yTxk45k2VlTriTN+86K3WP90ThGbsY6fDbXP4VxmDlhFJJTAXrYdObZ42c1tuPoGeTAlEkAlNtl1qNriIzcgiQUsMD16blM4HlS3e4QTKTmTy5BWpxMnSejwbOdls060tRphwCoUiPIK0DARwA11NCqz2wwWZJLscjPFL7vIDHWx4Ey0usBvQG6dXbx0iW7zFpUV0fSIB3fAM6ohWegTZ4GnJP3lAcodzJWaVyzSlSmTZ3hJSuS7B+kjGInpQZPYKZVa57AmpAY6fjb+fw5kyba+28vMchogHK5fS+gfOs+jHo+85i2TZ04uHOILG5qW0MVt7LV5sydavOWzLJsnlmpBi5fvG37j+63+48fsj5QbiOgjBhca3sHCZbW9kYHyktnAJSRX3dyD6/fe2R7kKeXsb4mIU8PTvle+u07kYtONCvlByD1iVZtzR2BUXd0jnh+7YFKIqr9GnM1WfuCRA26t65iQDYNUP7JW+tIwHWyxnWQCDxn59iDWlQuoVVRgBn3bs1Z0jS8n595vzrWYU1mAHke0vQZ1MoXjxjsHhJKoB48Gurkm/WXfaXePSZQAmGMJaD89hsrUAdMcjVUG/LsJpVl8PWJ8zds8449Vs4ekJGZ68k/rSky/JMsXqy3ElTuat5aZ/kkbx0oMyd077fuhlFmrW8h2SegLNCqdVrlNanU308D0L/J8zK8H8lPPvs8JRqnT5/ByPCuM9ht3DOtl1rXpU5RzZJ8ASaOG22L5s9Dyj7c65ev362wrzducva8kesr7DvQanHyl3pHa5u3CfPdQLcpJOpDQijssd7CLHK+j172g/90AWXfa6LAqRtG7v7mWM3vi4gq9gZfzbpeHmuBFdu3Yuy1Oi044eBxROxKXiSB44/XvfztVRcSA+JdJXSePHhZev2qWNFjQu2tnmQQSfFynNjDKP+h2dPz+z92BHqA8h87Uj2v+18yAuuRXisb3R0o+zbvgWHApF6rE8WE4lRi4DbezTp+gf1jTy7GKMeAsm8GEavsQZ1AThxQfrFteBzim1yA+DrfUO3jNUbB/tqD19jWocx2M0HVAIL0dWz+i2aPk72SnT9zzTbvO2BnYVM7YZc8P0+QqWDQW0coAiVYFlyQ+ZKMReSyK/deAdYM6iMV+LWqTlUUJ6/PIuCcMHqMLV80x0aP6E2LnXYYkRt24CDsEW6sYi9ScbxWksL71bq2Um7ClV4/XIw5zYrFy6mdLnRm9gQy743bqQvDyTkB46IWbkbIWAOsCDBHUWe3/s1FLoNtASheuXLHtuzda1fvPrIGwvSkzF4wIzkeqGbzftV4NVY/hW1stRGDCmzxvLnUro32oPTig1pY3YsEJSfdaTiN4L2JWivvyUrQUzyo0P4dQDkLhvMphmYbAMqHYYJbvD2UejRL5hdcMCW9bif4VRsld7EmOBMbv3LBPFs8fYQb8dy6csPbhoweO9pqyPRvO3Dajp06B8NNaRty2WYYC4/vCQiSuV635hHwFYMtBoYAdkoxjPIKMcrZMK6t9jlAudSBMi6yfkejJM8fwSi7wjqaNALKjlw5TugTLI4hAG43uBO7r9+pFhVg2C8vzd6iVnr+lNHUazJvBEQZh4dVjbZ17wkYxJuYWSmApLUJ86gVmaqmrcCHDL7c8V1zCLCRB1iZC5OzeE6J9SGhoKRAihhlguRdpRdsx6GT1tABu6Z6OxgnSWK9DQ7jbYzrzyPptTDSgYv37Ott+2GimMdRrZ4zo2qvg7xSUm83IlKbIK/LDvWUykl5P3GZS3H/RCgJtilpYXVP7LMfv23Txw3wxeHQuRv2HWC8kvNLzc6n/6pcn0MSTK2O0jVeBN7NXJsY9L6FhRhRyRhpjGWTX7l5p8G+27wNM7dawCpAXUkxxlf120TWyF6TqGmfZtORXucwVgcioPxENcrMb+8zrf9kJiNDOhnykTRI60S1oQie8oFJlEG8v3YmRlgdVvO4xq5dPGtTpky2XiSM7pHE+KfPNwD0uWZKHALpI6NCt8XiexmnaRXQ3AttsoJUX2MU9IaqF/W1yF2AJN0mkEdGyp22WdQor1o6n/pdSa9DwkWg+MTZayhGTrpXQHZBbzcHlBxZDupiI8UYpTH+qkNvR+KrY/brU0ACbpINRXUiSbEY5jbmx8OnVS7Lf8oa0Czpta+fYnG0hgWmTEBTjLLYZAHlPFjriSNGoAwYCrvfhKqmnKFKtUHIc8U6n6d2+wzsZY1aCwHQVV+qY4r1bPd2WxxDSRCVWui5JHEnRnnOzEk2akAf3NIByoDkK9dusP6gpCBR0w77qP7imktu5sTnSKbeWIvLdE0VtbQZNpVk4eLFc5GFp9n522UkFErtOmCnWey1u4TLzA9QSE3xwmnT7b13FiC9hlF+8sQ2795mV28/gFHOQ9HCXEDJkca966irQabeacXFg2zxsrk2fHgh3gBmV68/tpMYCV6/c93XcAEjSfLT0vO4UBhIjRVIO59SmoVTx9mbsNBKDt0ggbAH8FYFcEtKoCzGF4vgMO5ASwk07Z0OuKJ1QwnVyIk5ti5p5iapNp1nROOarONrrUFF4fiDY+Ux9h+9uZL65U57TmLp+NmzdvE+ddjq38xOJhlxmrIBzDV5Qeg+S8avxGiSZO56hgSUkakXjxziQPkyaqMD1CjLDKyF+V0voExSShFBO5LwJN7z7qqVKJUmMQeTcJamjIbPTWecK0mefr+r1A440FabRTnmM06qo/ZnhWtw6TXJItUoZyXYv/810uv+hZ4o3A5Q3iifBXlNREDZVRiURxT1yWJPmsf6oLUhBfb8ru07gHoLxddzkn3sBF6zHpLqIQneXF/P8iJDxTwbN2qoffT2mmB+yHkeOH7atu/cZ3dxmu87YAhMvvZqxQl6nkMCwwtyVFah59n3iajtUszh+pU1yi9HOv+rGOVYj2WPPwL+7NqUusCw71M62VCj7KVobuL1soS6uzv1D8mwu6sEu8rv/kig3MMo/7FRb8/r/twR6AHKf+4I9rz/TxqBdZh5hQYsL0to4g26NCkFkoMTdRQYvoJRjj/wD5l4+XIfZT1jC7p6JcZ+Htb+iFEOvZE80I5tE26cI+DsoDiAY52K+wVpQVe9nJRI3golklJJJqh+km7e0WJjhg+zD3HrnY4jcF1tne3eeRBgWGrPCHTcJVX8i6OlwFAH0TeBqz6HoNez3v4zGW/CRpDpbwQUpJBJFxisf15tfajDXLFkKZv9BLLdyXbrHqz13gMYZl3hBJF2EiiqLstxtVxhYUdSkTK3J9QRDLPZ0zppzrRp9sbiWdRcYVDzpMn+51eb7OzNG5aYnessgl8f16XwTNLDtUiZh/fNpjatwTZ9vwVX4MsAKYJDpL5ie9vl6CsWXlI19dslqEhGlpqd2mHjRw2xdW8utqE4ZFcQa+0pfWC7d+2CXarEOBoQQiCjuu+2+lobA1D+u1/8yOWvAsrfbUd6DShtlmOv2B4FZ64EUKMpxWmMDQBPDJZYtGLcuFfB5IwdlEu7kQo7c6zUDVpmzZ1F7WqBlV6+b3v2H8aRuwrwnYW8WHJuwBkBgYCHz1a1MxLTLIAJYzhldASU++cg/YVR/m4LddPIAp1RjoCyJ00Ca+yu3PqcWAbemeYY8An33l2PvYdrVB8WyfE1xyS71hzxmlGdEfOque4ZEtY0e3/NQls4ZYzLkdWjN0ltlnj9sbMwpgeOE6xVObsvJ125fes8XB0gXohxSBL7yliN6N/bFs+daROK+3GfuF7uSzrJieeSXh+9aNtgPxuxaUtA/dAGABVjL6l0O8FtB3PoLwHKC8YV+Rzbe/6ufb0D4xzAidqmCKAlAQC85Y7YaIFL75GsgF2MmIJsScsVgDE3I8a8hd+rdjkJ8JgooPzT921a8QB/GvacvGwbdh+x6lYC/nSYUdWAIllVcksmQ1nMuSQZi8nJHRMtBfwTRxdTAkFpQlGaVdQ0I+c8bqcxOEL/QH2m5MGwlAABSU/zOKV3l81Aej3CGdWDAOUvdx1HZmwAZaklBJIDUOahdGdn1XinMf/UnqZXfpEtWTDD5k1DdgpTegujo2MHD9jCBXNsAtJ2usnaP/9uG27JTwEO2N9JriqpdQJyViZHh9j7TrWh0mLDoEaSbH3hwawnFmOMspJYMppD6s69TGO8ZgOU31w6z6XXkm7LlCoTMHy/vBb1xzlA2gP15MI4j3mhhIXk9+pLzuhmMAaJXFsr9aaZlCSM5nmdP2uUqww6WHtyqe1VOcY9alJ381lPub4GQIBgkyTvfrIxhofnVAk6DWtSZ6P1zcyhXGMs860X5nyoXs6dZ36m2fSpgUV89KzFjgDKHlRWUj+uNUTJKRm1ydBObJOcpINaQFJ71U8XYFg4d+YUG0XrsBrk1peRXl/C4VntwVx9g1t7I6aEMouTHFatlZJJwql+OFFtlnhqRw0fbuvWrSFJlGn3yp/bTuTXZ1nT5Emnfu9e+qA6ZeqEF0yfYe/HgPLjxwC4bXYNGX9LImtfswzuEi1HKgGSWaOGDbQVy+bTaqyP19vWsIZ+t2E73QZot0aCqRYH8AyekbQkzJ+QI6exfiZzn9qYITREwBl8tK2cP5PnEUaW+uQ9p07zTGqtYA5KgqzdQQkEdUCIXNKlUglGmb5p+R6oeaqSITdUczAilpnn0o3R9Bk8N9D0Wu/EKOfz/Hy8agVu2wBlyg1KuU+XHt7jNdwJ1DV6xlJTNDjq/axjaJWTpFjAm/MjgZZHAmTahHGYWA515++L3Jd9h4968kGKi0Z+JtNHGbO1s9anUP+7fsVyWwb7LgPF2xhLSmqdR3u1LBQHF+8ic9+2hyTXLTwymLfcD7AycwvzR+3fLr2WiyRAOTPJ/v7XP6VkIJ81AKC89yAqGxhlEhhtidwbrt8TcjwvU8YNs+WLuUdDe3tbukOHj9vRY0dRSpFYJEmiY6i0QqZcPkIcw1vceelTu/tevPvGYluyaC7rDomQB1X2P7/4Eqn4TcvJL4RZ1orL2Mj8UEkJJQrle+FwNCrqcqY2co/uVnT7Bz1XPJkqhiEGZuM52Fg0Ex1N29BLkX9gYsMxYltUoAheip1iZ/qKGuWueCr6nPj3do/TYp8ZD/JDbBXOwdUzfwKj7MuNrqfbnx5G+V+PSc9PXm8EeoDy641bz7tecwTWfiagHK3GzuC8WOG6vvaao0iSFC2gscM56xxlMWPtobqAbTfpTfdTjBlHCCi/YJSdxgktZtSnOALEsa2lgwBEQjP90XteAGUFG0EYqcDA26F0AfLgYp0q+a/qY0eNtg/WLrZxgwuQNdfbti3bkSuetNbsvkbnJJcCBrdj2BNYaDcKY1hkIqX6MH2GPlt1ZSomdPdM/hPzpYx4G9lzOWqvXfWmLZ1TjKy0jZYtN23HbmRq1PSmUYvYiJ2pjJVkyKXelWK8ZOCVmNqKCVitpZJVnzxmlH2wZo0NIoAVsPkfv99q+2jT0w4oUIdLBawJgKK+SMnfmDPbVtB6Jpdg5AamUZ9/9Xvag1SArHpZK5n3ZsCmXE3Vz1c9mzM5dxkb5fH6TsBELyTeby5fYhMnjrEGgsMTFx7a0aNH7WmF6qIJwlRDJoMlGBnVKP/DLz9Gek0NWFW9fYPr9VGk100KwJ2tkgNqEL47sJULOGxgO0mGdADO4kWLbAnjkgtTcPbcHTuwa4u3L1m1eiWmLcPtenkNge4Bu3DpPg7EsOCY8Wj+Ke8vv12Nv4xoUgAVqiGV9HqKgP7KBUF6jWv3599ttWNIA9szohrlQA++AMpxWXcPCDSvI6AcvldQSyArwBh0ePwTgGRwgJeZV/hXyRwF9s3PK116/SFza8HEkbQ8qqMGvdoy8wphptLtPq20vv1+j126dg8whBuvZKeelGEueY8TronPlExXSoep1LcvmzfFeuenWx3u4gqQC6nprcNEaOeRi7YFmXMdtZdiiNu9dzWBJmPaSo0o9Ir9/EfrbP54QCGBy75zdwGxmO94gMhrCA6TAQ6q1RODrKSAXHHFSus8kjX/xQSL7VP7GyjERGSdqmGUmiGZaD4BoPzrn7xvU5Bey7ldQHnLgZMOlDuQETfLmTlLTudBSZDGBO86htQXDc9pU9PH1pHgmTqmyEsYDpVete37DhkhunWQTFBNtXrM6j7nprTZu5h5zURS6dLrU5eoUT5pjwWUqSN191fO1xUhBNNKZCS11BpCd1ilBisaNAJn5DeYIzxzAJudW/bb8aOHbeWKBbZ4+QLmeIIdOX0dk6GTqBK4p+4wrTIOtakRAOeukHiSuZvqhz2IVhDpEs0AgJyldzwUgLJctqHWAV1tSK/H2xtL5rn0up6a31oYsN698wAmSXbpxgM7ffGqS6eTaRUkWb9SKCpTEDudoTFgfOTcPKhoAA7A4+jnS2IP1Pi84jF1nyQruE8yFtxz4oI9bcT1mnsogzhn6WI1yi4zDcqFVOrjUxOabHTRQJs3qZhjIVt+VGNnzp30VmULF8y3vsxnJVP2nrhkV+7d4XnE44BEjpI2GTwbmrvuvitVhSTZSioBlAtJFM7DL2EMBojVjP35q1fs/EVYaVzgkzCzawVQ1qH8aFHfXxQu1fRzT2Z+kQfCTKwNZhlJPC3uPv2LT21A7xxagLXbNhjloydPch94j+Yua7qX52CaOHvyRPv4naVGqbrdelRm23bAKOP63IrhXyNJA69RZhz7UzqzgnswDQ8BvBPtztN6O3zqJK26LrjsuMNBZptloihIBXy2sU6rdVdKBJR7sQzOGjeC53KGJwauYHK3++Qp2vgJE+Z46zcBXxmdaWmQT4ZPDk/chjpTzU+B5q7EnH7tyhPx/lozmXucq+aR5qT7HzDmAsqfrlnuLaKcUb5w0c7dvc1rlMxTyYuWKRIRjF+Cd2BQAk/7FtegZA4JiFyA8nSAsnwpBJQvXLlqew8f8zrnJp5hdxXn5icAuhNZQ1JYS9YsXmRvLEJqzj2/cOGK3WGOjZ00w4aMKLA6Em+nLty1Hfv2YthW5s9AC87xKYyF1gnvraw3sifmZabY3//1T23oAGTaqE527D9kW/YEoBwV1Hi5gUpYFs8ssZV4iPQvzEL2X2E7ccg+eeasu82nkrhtJNkr1lztBqVG0hOnNVD+Dq7uYO0ZN6Sv/ezTTyyNPe4pSbhvN3xvV5Cqi+VWW7BWd6yP1vAI23kSNuTifU936bUSGD8QX8V0MTa+AAAgAElEQVRLncP4B5Dr/ym5pnsQth6/911/uoBwSMa7cq/rl1pTYlAgrC+x93aB1+gn/irtSy7PD8fvHn/F4qz489PXMcdr/RuWrxg4f1EK91I5XDRGsTOLjUlX3XO0h3Z3vY59bo/r9Q9Mop4f/8kj0AOU/+Qh63nDnzMCa/5KQDn6owU+Asov1Rwr+y3ZWLSYdpdYvyq7+ipGOX4xjv9aQDkGuGPHiBlqxDrYOlZR5j2yVIxtBi639theNaMCUv7JLhP1INbPWRGLQI94lA4bgyHX2jcXAq4I4qiv2r5tF0D5uDWl5VOfJQDKOIitdGMdBZni+nivNnyvV3S7Hd/aBHbFDGTAALfDKor1lLSvb0EuQfFCartGYGDTSruRM0gHDwBUeCe9YhsJJrRJq92LAmFJZ1XrqBYkKbBPaQDg4UjEP1i9hqz6AILnBPtm6yHqUkvtuWRyBNIO2Oi3OzA3295fscwWUxOo8zmDvHfD1q32hGtrkYkRgXEy0lSX4zlvGerh2gloc2CF5U6cyDGLRwy1Igx02mFGKp7W2MMHyNye4zTLZt8mKSu1jK2w0OMH97a///kHQXoNUP522z4cwAHKksPBNsjQiBjWN/gUgjYBC7mAtxMsSfb+xoqVNm1cf2pY2+gje8oOHtjljPKbyAoXwEJVwTjuhj06eJTglUC3Vu1H3EVbgTHSayUjVBfsEj9qnlWjLEZ5OTXKJBXq+NzPv9sOy30DYyZakbj8NASnHvh4LV8six+Cl67gJhbVaM4LABDoee2fJ13CvY8BZe+z6YEKgaFc1ukN3Y/+nu+tWmALMVSrQUJ8/zGgOCPXhmFeVgWLcpDa4n2HT7iUvR0WRT2yW/nsNOp222E9M5EqJ5C4yGc+LZs7F1XBMH7eYWW4VudghjOkPywYB911jPZQe47QCgvWESmrzybORz1u22Fr2zHD+dUn79rssUVM2c4IKB9F5qpgOMgs02EmVW+ogFr9hoPhVjDf0XtUHyyDKhmwpabwN5E+2gyDWuqoVjypsdL+ymuUkXHy8wOnrmIEd9qBMmkpQFyr9wnvgLXz2nAO0Uowm8LPVA/dgoO6gNiqhbO4zhHOrp2/fM++RDZfi4lSO7Wscj1WD+8UgHJWUguM8iybTRIim/ly8PQVGOVSGGXM9ih/UMCoXrZO2kUGcKnI8lNbaWvFuUyaPstWv4GUN7PTKsvq7Yt/+c7KHj+wyVNH2/q31xJQp1Jz32j/8vn3MKu4HKtWWwk7WLo2xqSdWtcE6ik1nyVvdU4qcn4LzItYQK8R8K9VF+xAmcA/nedAQHkFDFc+zsxPYS8fYwI4DFOzjOws/AvqrfTMebtC/9ekVHpCE/w3S0XAOGlNS1U9POZjaRxnEgmUKSgW0tLa7TEgoqW2wqZMKPF5eBMQswug/AxwKOm1lAwC9Wqjq2SFKz14RpUEhNPFIKrDJo8YzT0cBKvbhgHWA0DtBXdmnkb/3CnFQzxxcuLqIxQRZ6wNoKWq0E5AbqqM3aLdw/v8KuHj19tIcicH6fVUQHiRPSMhcPriBbwZLpEcYN5Qo99KwkEt72Q41cY4N1OCkMw4JSPTJbViDShZ+vbtbT/9yU8xdcrFXRrvBOpZjxw/CTgK9bdBZcJ8p2WdShQ+fGc59zaB1npV9j1A+fKtOyQK5LSvtVuu1x22hFZaKxfPw2siyZ7Anl+8dgczwl3eSkssvszJcjA2Q4sAWEwAuFH0LJNGJWh5BjKTqG0uGWnLkV4rMXC7vNJ2njhtT+u04AVJue+PziZL4RSUR75vKYkQJXIDblKaLaxLSpSKnZecQy9NlpJDM0gVOQJ+EVD+ZO0bPgeec3+Pnjlnlx8iL/d2YmoXqFVAfhpKbkm1wPOremPOM02fxxgLrEp6PW7MiAgoX7PdGEWq5Ry5FV8fnlOek6i2e6qtJ8nz9hvLbSXPaCLrxvkLPOM7dttEnqVZC2cggMDQESO8PfQzP3JkH/cUXUYSRn5tSPtJyuoq9PxLKZDLfiFGeQQmdGrdtmPfYfseBUqzms0J2HNd6XrWKUFawl62in70BfTrOocp21aSsReR7ssILpkkY6PWLa5XiTxPUMtPBPWOG2PKMZ69uIDSlTkzZ7DHss6xn16/fQ+DyzJ8Ppi7JGeU5FESKNZu0hMY0h/5Wh/dQ92juGR9LFT6IUa5K5SKEq3CuC+A8suRWoxj9timG6P8YhvSq14Gsi9ip1C+oQnjO5tvZS/AeLxx16vOt3tbzx9klFUm4B4xkSAiOkp3oKxsgPdT197pyYGIkY4uuwcov3z/e757/RHoAcqvP3Y973yNEYgxyp5VjIByLCv50sIZAeXYIt21IcS9Jz5DGdjemMQsLPRdNS8eIwi4BoAcYobQlsC/978i8gKzF2pfVBcooKxfvcjvCgRrAVfmXBGluqT4OXpQqMBE8jMCTYKxpoZ6Z1dG0KtSJiGLZoyw55iw7KGucu+xE4AOQAvMqYCyGBX1kU0EaOqvNi4wDAGAuFzVgiIX8xpOgjA3P5JpkaTQCjKabCzA7U2A8sTx/Qk8mmCTT1ILRkBC8IL3NIGBstoCJR5KAFTUX5PwW21AZJqFbFUb/Udr1+KWO4psf6LtADxuox7sCYZjCi5V09pSW20DkSb++K21No/X1YOiDuP2vJngrxrDErWtahI7oSw6B1BttRyOFaB5NZ1qnBkz98VxCZfkpoFNl4ut6svEDLTJqIvCZgHlksF97R/+UkCZHqLP6gHle+0QMmeNnXqtSi6rP5pSqXL4AVSpRhONqNekLsExdiAu2/cfVttW3nv56iXv9zyd3y1DElmQk07t3AP7Bvb1CYDlOeBERjktBGFidMW6EuI4aEvkfmZ04no9GjMvmKLhAwu8rdbvv9vJOFyzNmoMHSjHIg+fVyJ4FAiFjd9JhOjn+l1EJ3iQG4Uo0fulJohMwQRcBKDFYHgihuuDgRFQXrcMUzXqvZsxoDl17rQ9qa23pUuXuPlMZXWzfYUs/MaDx5acVUg7JN13SQB181uoxwRkwtqPHzGMdlcLYAoBUQT+dwjy+lNHO5badfVElpnXRliW57AxSuo4EBKA4f/6uqm+2v7mZx/ZzNG0t+Ei9p66bt/sgL1RyyeBc84lA2amBWCpPrZy0/YWU3qMxGYSiCbJ+ZkAtkU1jjCiiVS7y4RI81eutFkddfbLD9dQwjDME0r7T16x7/fBKCN17aQkQXNMz6GCWI2j1+Uqr6XAXqwbiYUCwP+K+dNsyexil3dfvv7Q/uXLDVbTDhOoRBUgRechU7h07vN7S2YAioqRxibbYbwFfrf9iJXDrmXSHsrNpdQTKqRDvPa7FzWezZUPqF3Ntrfeex85bx+eXVoOlV63zRt3eh0wpLe9/8F6HO2LSCIk2tff7bfruF/XEHirW1MyfgNtAlEkAJIBAZpzHZQs6HlxoON1xMGkSSx8CKylhpGDsZBgE47GlEdML7HlC6bTCxsDOxzvS0uPI/8dbyPp31sL8DnBfL144xblEnwWz7cbpzH2UsKoxrSNWtz+sKyz5HQ9hNpZPvs4CpM0El2LUJSIUb79uNx2YOJXhUl5C1LYJq+fVwmEpOOBgU0BOOhGpMA+DirMtokjRzp4EVA+eOYq0vMrsKhZzuiuWjib8e8kcdBGTfwBq2R9k9y1FTAloNymtVpruZJ+moJqvwdz2Z9WPbNx0R5W1A/pdT1mZRfs9JmLMMr0VMd3QOoWsfMNLBbt7APOmqnvPOZ2MrFTr+NRI0fYO2+vt74wyo8qm2zLdlQml6/53G1mXnlyRFLhqie2AuD67tsrvB3fXZ6XrTv3YGR4AzNAudbjxs38nj5xrK0hmVZUiJu+Wu+dvEg7PBhSwG4bC2An622HJPVi8lWHi5ImRYk/1jSZm3XyDKQBqedgoLaMMhHN7Ts4bO9Xr14Shu1yb/Yadq0heq6VYFZizXeoME9cFeOpHPJ+Um7A9qIaaGKuSVnkyhLmsMTxUojIQ8oZQ4ByAWz+p2tXRTXKHbb/xAm7R9s/BDR8XJDzt6MS8KISyYiVFJGqgs9NFWAW008yaMaUCTYO5Y6UHueQw+88eARmmJIhHh0pThpJgqQI6fCMp3C/P3lnPT4JU5jLSK0vXrcvv92IWV+uLV/zlo0egwcElyMlwk7k7levXuZ8YeJRXyTiCaB91I0G2QOySTT83Wc/tdGYQTbirL4d2fVGyp7kQyHzPCmzUplPvejDvBhzyZWYGOYClA+fuWKb8ee4S7IwFeWI1oR6naMSbuqnjTxcpoOKE5RA1TOjRHkOC6Fq2Hvl5WH+hUkcLcjqWJObtCbxPq1JQYUW1vzQSzkqq/Ja5Wj9j2KRuLCji42Nj1/iyYUXIDUq24ninLAzdttzvFZayrwQA/mvI7AuVlrz5sXP4pnfAMI1XyNKIKx9ArZx8VS8XLvr+LHTiI7nQxBHknSdZux8wgt8H+xSYMV9xoufqZxA+2kgJ2Lnot9v/D//kXf0uF53vwc93//pI9ADlP/0Met5x58xAvGMsmOEOFY5tng62+vfvPh99wxldwnSqxjl7kDZWb6o/vil7KZn5IPxTBejrC2An7kENwpMA6h2KszBgIKKYDaqdiUyZNEuHRyY09KpI6a+TwZDg6mbW7V8iS2dX4wrbptdA5TtO3zIjhMECEgIgKWwIQucKePc7g7T2ssUfKtmmiCPCFpmRzKUSYHRk8tnqptNwd8SuI4dNdiNeyaN6W/PahtgOI7Y/iOl1krw0KzeoQQHwRUytMOQ0FKJAAUW6QDVJFqY9KG+86P1azABGgPbkGR7j56zTchS7yPbFABOASyoZnhAbhZAebUtACjXwFruwT14M/XFdc9pg6JWP0oaiGFTiyeYGAEhZzMiNsxbWgnACJB4Kx/F4Fyb3se5Se7mZiuK4Tiv8YP7AJR/FAFlmXntdXDeEgFlAcgwH8SJwJkiZ0yCUegDe7gIkLxo9niC7xQ7Tc2ukgd37j70GrOx9INdjQy2ZMQA3KFpO7V1PyZC93G9hg2X8FqOyQJqMCPqyasgXQyAalAnjx6MhHe+DR+Qjyyx0774djsst4Ay/TK7KpJDEiZkvWMo2adPmNv6ryuVLxYo1GY5s+wMYRxQDtxDYEr9M0kyEFgWAZTXr5hjS7hn6ll9/MxpO3n1ls2dt5C5MIRWUe1WeuKc7dx/1Bqod21nPqhNjIAp+Mll8LkE5SuRvc5CHpoDkDtx4prdunXNpo4vtkklowiMO20nNcqb9hyCBSI54fLc4IDu+SLOtwX5/l//5EObNaavM1S7AbEbdhwkSNScA4SJ+WIONctlV/JctXWRURQvTpGjMHOwhTkgszqx6qqfb22vY95pjsLkI6PPan9uv/xonc0sjoDy8Su2Zf8JnJKZL95HWSMfQJSmGh25mfd6ZNUKLQLKAJvlCybbYuZEBomY67cf2b/8foNVt2XAnKsPsNq5iPFmfADK78Moz5k8hmRSYJR/u+2IVSCTdkM9AUGuX+2KYkk/Sa9Tmp/ZyGEjbMmKpSTJ8jFearXtqDMu0ZqpASlzNjXDCwBaKxZNc+bk/IXHthmVRAX+Be1q+cM1p1CzqzrQFupq3TUdQKK6UU8GdCUEozpT/z7cjzTVPspZmvMXQFmxYAr3lB63KDYOHjxkBQV9bCZGSal8/vV7z5CxXrSHz57BshH4A0jVu9jVJqwv6qM7mhZ1U8aNsfy8FNykm+382VPM/1ZbvHCelzzcfVJhu0+ch1EGKEue7H4K6gYu+a6ShxoamD6+zE3rsJKh/a2EsoU83NQe0AqqVKCP/rwCab3QJi+eMRupbJb3Yz9z9bodv3zBZeGinNOR/LeoJVeUYBG4U7JHQLkIs7F5dBYYPgDVDjW/Fy5dpsziEvWmTZ4wYtqBB2m5pPMTSBVgwQRMjtlJlIRkydV78lRbt3oRdbXptO0qt82sB3fu3fc2ap4kUykN97ultoxSjin26fvrXRlx+3617WadvHTtNgkIEmqkdiZPKLZ31yyzAQUkCRivazDJB6l7vXb7KesWhnjsD6oHVpQv5UwKz0caz0kKjLTY2k6Adidscg7qgjk8g4toKyV/gduPy+wI8mXNqSYSKZrtAeMIKMeY5QBc5A4uEBfAj4+WtzRTos3dzflPYFlqH9oQB/CkDU0JGZj6AgwmP+kCyp124EQp0nHqqt0PQosHl6Z2c2G38udeuF9pqjSpcZR8zUyj3VIJQHmEG8YJKEsCXYOEX0CZXAlTTSUDKuupc1b547fX8XxSo8wGcI5kjvwjbj8ss4nT5tobq0hs5qOQoMvCVRjfffv32D1aR6VInQUYTlB3Bd1f3Od5zOxvP/uJjaRVoo6xffdR+ijvR4kk9ln1/9r7qCXH3X41z8nSeZMti9p7JW82bt3p3RtSqaeXmqCBnu4CiGplF/IQigGC+aAS8JoHbSQf1LlCbc1q2fv1Wu20av2mpJ32E//j+3Bon6bEQsyTJPiUKFkh5YiUIi8CrVfFP91jHv/ek80RAdAtTovlZGOu134NrwDKMUY5dAAJn/WSaZfSgm5e+oLB/SGgHM8yd2d84z83VkbXRZpotKPr6FLqRdfTRaiIHFGyIbqw+GvRZ/cwyt0mQM+3rz0CPUD5tYeu542vMwJr/+ofX7C6jjFfBH6xrwUguvooB0TRFRzGs8/dF+HuC/FLdcjRseIX5K6NJsYoeygR1U1rE1TgIYOdl84zlm0VWxWgtb9LG47/Db/XZyvb3EHAkI/Ucea0STC+M21Q30yrqW2xswSIh3HGrKiqxqCKnpgOiFWfF7U5ADjIWEd7QDoBpFi8RoILtdAhKtARHCgnAdoI4zApGmarcFUdP6Ivn1mH4ck+DHtOUdiXCy9HoKh6Xh9KbdCCgQryASEEDamqiUJOWMDHCijPpu+r6jQPnbyKIdNe3HlrcDoWywq4aai1QfnZ9tN3VhPADbcqkPbuE/dty+7dOMzCoAMoVFOo2q3Qxkj9YbWBa0ML8m21tVKA0SHZn+4/AVYS4yTA5YlhASs36QKANdRQ+9XH/rdffWI5EaP8DaywjLMElN0FWo7cGha5FbsbMyCyqYbkwSBbC1gZN6KINlz03UWmq9pA9Vltpz62P31NV1KvumjGOIK4VjsI8NpK65yqFgCdMzUJLs2rJzmQkU2tpJgWzjMDZswZZdjoEZiRSZb4u2932CHchNuo0XahvOvbdC0CtdH8iJvrAUCL/fBbGb02MjFxQK43i6l4Ib3WZ6nOOPRlViAK4yegvHKOLYb1bCVQO3TyDHW7x2zcuBJ7b+0yH8Pbd2o4v012p6zK0vP6UqOKlByQl0tbr6aaCpyCi+xdJJYjBuci30aiSL/SRw9vU7O3mCB3NNJBfob0eguMjNpDJcCOeN0s5yizNpk3CSj/5qc/splj+nhCZB81pht37Ef6StMlqQVcuoosH3AstYUHs85EKCCSel5znXvpLYFUpy1ZqoAyLCIAtqOtzrL5+6uP19qs4hEO0Pcf55z2CSjLHAeJsgypIjm3gDJ+uUjpAQyqY1d9NjXKBXz0svkBKEvKf+9Buf3z599aZTNsqHeilimXWrdSV5/YaO8vn0MroDFI+cUoX7XPt+AiL6BMXa/qOHXrlEjzem3J0J9XWC7vm4uMfQbALb9XMvLmOvv6m28JtjHuroc1gykcPqSf/fLTt1E2pHo7ts9/u9FuwGB1Ak7Uz1lGRUkAtFbcpCVlTqRmW/XWgVEObVmcEfLkX+AMdR7pgHyXEyO9njZhPMm5yZhxhZKF7Tt3cV0p1OwvsD69e1klYOsUyZ3r9+4BWsQqh/ukeSSg2xdWfAK+BeNH4jLOyFy48dBuw/7KDXkZ6hUlwe7hii/pdSWMWysAsEVjwXPiTw/3wxOKgEBlLvrTm3Y29bbFGCY1cF3nb5TxmVcAOKpzVQlAK2qBcTYL52HVzqoH/Ja9e2BzwzxR6yEpaqRDSWQOS+khRrmD5IOA8gJYV5l5PWOMT2IGVsr6Wo26wh2v/TxgBpHEqg69Vy/1gsb1v5Z1LzfTZkydYrNgyQf0y3UguZsyjN04JFeTvJA03VdOn1s8lo1Pbf7MCfbxu+u9//i9B8+pMz9gZ6j57uBe9BvUz9avXmzDKBkpIOGjsTiOzP3r77ax9jC5UJ10sk6yxADsdG95DWoiehvA8CL1Vd9mtWpiRvbCxWwu828pSQ+pMW7honwQg7FnuEG3tkgnHYEjJdm0jLjZmb7W4iJfgyDlVdmIM6CAtXa11uK8OwG5rSRVEuRur/peKTHk7BUPlDE3kwlePTW+B46X2q2nFaiUtG4HoKlnRYuYS3KdzeV54xcqXUiUmReJt5mTJ1gJ80gJVNXFb8N9upq9rKEFQy8SGG6gKWBNSyd1FPgYRnkRMnqdz9mzV20XQPnilZvWD/foFWtW2+RJA0lcJXqbqAMHDnkisJqEoJJlSiIrCap9Iz8n1f7hr/8SKX2hJ0a27Tria5IY5U7GWb4T8s7oxT16a+kM+sdPYK9Ns30nL6Eu2mmP6G2dKnd71q0W1acrQcO1hrICrc8B+Mo7TEkGeSJonqpvdaNYehh5JYylmPI5zr3y1maR10BgSx0aR10VInM+90sJJV6xP91lyj8EnF9SysUHaFFoEvYc/S+A3FcBZd+7dF1B9Od/XnyuzksXHO55qGcOv9ef+Bise2wXf7z4U+v+Pv+88MM/glH2XFMwp4vOIfbZPYxy91Hu+f51R6AHKL/uyPW877VGYN1nAspR/71oFY7PjPr66AwN24c2FAVe+lqbVBQgxhbjHwLKMTAdL1OKnWx38Byt7gGMdwHlgHl9MwkEche499dEm0xgkbzU11mUsBEE12y1OZFMy+Vv1F0N7FdoSxfOt5lTRyGFxMiEAKEKB+c79x7QH/m+Pap4arVIHdUbsh4Wup2NOY1NXyytwIh6gaotj2qr1IpGIC5ZLWNgRdJhUCcDHtYAlMfS/1YGXt9t2U1gc4bWTgVIZ9noJZXTFXq7I4CspMnOK6c5qO1sqMbsqtM+emsVdc7j2eRT3Gjo661k7CtqgjuuHDsB1IMKetlfvL/a5o4fZlUEULtPUtO1E6CMyY3AtGSjPgYEC84YwySEWkVJ8wATyr5z9HbdZ/6iTHXJqJgIbdJilCUG1A6oulKZpPyHX3+CzDEE/F9vASjTB7ZFjuH6K4ktny+TlTZMVdIkBwRUzZsxyVbj+luYl2X3HiG7JlA6d+WWO56qBrQXsuN5sIVvLgLQ8Jqb98rt6+9329WHtQA26jY1LgQ9bQTUKRxbDKUkz+m0/5lEu5P1SJWH4xQNFrTffQdQPnfVgbKnIBz9haRLkAKGedMVSPwAUPbkjIZFoFzj4RFDYA7lutvB+GluehsgZOlF+Rn0+p2L9LoY9rGZe3bRvqOWOIsWWz+iB+ooGM3q6g4SGfttL/MhNbc37aI0YTsIEJHYEszOmTYVdnMigCrNrl2h5nTvbj6rgWB/BcBlOEFth+0Rewuj/LxdzDAqAV0TZyb+UIFeqxhlgPLsMfRR5vwOIjPdTW20pIcysZGpm8oHVEccWNFQWitBvqTzkoO3MTFaVXbAz5pg+Ti5iI1hLjDPszvq7VcfraUl2TB/Vvccx2Bs73GXXpvqYHVOOpbuG/+pqUuLP5xqZwO7w/zUHF86byJS1hLLpn7yweOn9t/+5Rt71iiRq1zkOT7vSUtqoka5yd7jmZo1pZjevySOzl6xL7Ycs3JqlNMByqrjDImyyI8A8NH2/IkNzU2xNWvetBEkrwRMdh+9YrsY/0T1swbsanZzaJ6hddTpF3mJwnZqJ4+euewmeLRpZkRZO/w/qTJ0/8UooyARqPBgm6MqRtX6CPhNpSxCyRXV5gsopzK/JxePtIW4B6fDKNfiW7D5+62cMmB02gwbMWKgy0ev3npEK5ybgEvWHDFfjF8rQb1qsocOGIDB33Ab1i+bmt1Wev6esmfPntjAPoUkmBb6anm3vNp2Mq8qBJTVB1jAnbmpFSpFa5+kzjJy4xxH9s0DKA+GZUXe/7wJF+XrdufRA7/fqvNsp7Z4aP8iWzBnpuVmy3wLQy1azpVV04eYta8BAN/pZk2avmoZxRWTeOlkvezPOS3GGXrYwH6sf1XIrk/TJ/s0rtcwxqwR6nPdzvySOVwaicc2npV0mPt+ffrY4EFF1NCOsZGjB3pLouv3a20LwPfq9euuDunw0pCwB8m3ILmt1uZOG2vvU36SC2P66OFz+2bDNjsJgB0+ptjmLcIAbir3nvUvB6CrtOaTp7X01sUZ+26Nm6l1ylUcsJeI7DeJ80jW+uUtxgB7JEsSAM9tlI6oTn5OyWhbCpCX6uZ+RaUdAWxWa9FxuUQMyejriN1V7bDKOHwbVckGSSPKHXxfdIm9yseR1rNOtrN3KOmQLMm0nhuBILGdrNn5sN4fr1lL0iXUKB88fsxusk/V+w0AKCvBKayu+amlUU+C1ibe60AZOXse+4gD5eLRziifYoy27NwPo4xLemvUOz2sApyHgHKzfQijvJDabpXjnCeR8+2mHXRWwHASdrd//wG2iBZeU0ooW+De36dm/gA1z0fpqZ6aneema43sAY2YGvajbv0//d1nzI1cZ9a/33kYNdI+9lDWChK/AspKgBVkJtv6pdNwMi9hD0mnA8N5B8plAPEUjNVktqlx5Hb5/qIWdH7x/FEJSRugX6u1lhoX+ioxwRwTE61aZSlpWtS6z0MK7YGKL7QGevfp8PNYqZe2Dc99hGgk9icW/8THNK9ilEMCLcRKL/35I4CyzslNSSOgHMOdXQBU88lLiEQARJLoiPWNP278uXYvj4u9rjvwjz9Xj6PCYL0SKMdeG/sMB8p6ufaj6L7od5v/7/+smf7yOPR81zMCrzECPUD5NQat5y2vPwIxoKxPCFj0ZUbZ10dBBM3MGOuS1mQAACAASURBVHjtllmNB7sx4BH/OfGL8Av2JZgPxf68xD4HqvUloBz9wJdZb7MR/Qmu16G9hqICr42OsckxcKTtT69T1p5gukW9VdFmjaXX4vzZs5ChDaTHo+SdYZusR2ZYU9fijGw9wWI1dWDV1TVWU1Nt5QRGT8oqYSLo2YguTq2TUuUs7VQcQaIcbgmMJ8PUrF0+D2ljXw8qNsAoCyh3ApQbYVJkwOIV2AKkMqTCwMSBMoYwDuYbq6hX7bAPkVTPmTHeHbaPUpP5zZY9yJLruBYYO85XtaiD+uTYj99bbTNLhgEw2u1A6W1co/c4UJYsVzIzjZEzF1E9IJAssEaqWVWcITYykhqnKPjXJu19VnEnFlBW0EgQ1gKDPV6M8mefej3gU9jybwHKh1Wj7KwzLGDkWJ7MGDfDGopVy83odMffJbMmeBh2gmsR0HtQQeCcVeCto5IAwBNg4NcClMchU66hFcj3e4/ZbkBhJ7WhuofN1ClLRt/OmKl+NBG2Oo2AbjKM8hrAwgjMruppnfLb73bb4fMAZYzTgvQ6BEAvGGWfSL6Ze+DxB4GyxlDRZzDn8cpyTzAFl2PVxHVQc1tEH+W3V8y3JdPHImVusmOA9W/2nqIGscWWzppMr+c5gKMO6kDL7b9/vZlaUoBQdC+SYG8G9suzt998Azlsb5QObbRFOWUnTpZaDu121q5cijv0EJIh7bAsAGUY5TrAhiS33uvbkXIAym20wfnNzz92oCx5ZwU9em8/qCCIVqAeObl6j1XVHusfL3T0Amc5tTYQOF+6ec+u3byLyzaBJ9edQmTaxpxTD1NJr7ORQv8K6fWs4iE+ugLvW5FeV4lRllRfjJ8DZU9bEbQC3gjqOgmMU0iOdGDalgODJ6C8dF6JO1nfpw/wf/vnL3FtFpMLy6Q+1rwzPYlGWIkN9t5KeqtOHuc1ygdht77YIuk19dbUHwooS4zr6wPzQ+qR1PZamzKyyN5auxLH8F52vwrn8c0HMHq6y/wJa4JMxFIBBIthzd4gQE/jZzfvPLHfbSY4r0W6i0uzlAMdfL5EEgLKMgfzxIJknl7LrTVSaycgU4ZEksNz1RmMd4oUI9Q0Txgz0s3q0nhu6pm832zcgqFdvQ0bNNAmYsbVv28vK3vWYKcu3rCbjx65UkUBp9pp9cLcTWzyFOZ5NmN2+2Gl7S89wVpGLS/AcvmC2Z4QukfN7O6T5+llzWjDKItRVY20GGlf3+SczbqViWx6yvABNnt0EcZhiXblYY2dvXzJylGraAYJoEoGnctxZ9Mmasywfu6IXHrynJ2jpVAH4LEGQOySZIEM5rSnBiS9hqofCOBVD/lRg/p6nfRT5OQPHj10X4cEQLpKAOTHLJdyb+tFwiKFsSoq6kuf9ULL4zkSPnj0rNn2HaI10MnTMM/MVaToUvko6dkukzjuWxLM5/wpJfbRe+sYpzT6QD/F4XgjRnqVtmA5Jofc01SeXR27vrIM9r7AAfDFq3fs9xsA/iRI1dM+kWSEymX5aDf/ElB1oAzbKVNprMdoxddCOcNwQNw0r+OtprziJnuC1oL0yBHd98to39RVKsGsJJ1k6mKXK9hLbt+5T712vdfcJjFXpPpp1DkKGHGeaSRrfB9QlssZToCyXK9XrWbud7K242R/AqBMfXW9JMSqpZYGxM3DJOKOvDskodZ4KdHn7aEAypMm0nKu2BMHJ2lX+D39hZ83w7oqMaasKeerDg8JJMK0Jv3oPdrMMW87mNsXMIr87e83ATi1lqL0Yf5NR4a+5o3Z3PMsv69HUTToM6sbWmDdA0vbxL5RgEnaf/rbX+M6T491zmvz9oMA5QMufU9G4q7OFA6U6cCwHkZ5AXXKaQLKgO5vNu/w1mVy+Nc4es94rjWHMRk6sMhLMXQczQslw7z3Omuh1jrN2zTMux4+Kbcbd+95SUmy2ot5ol9rRZR9l1IkWt+dlddNjO5dl9Ioiju6M8hdAckrvnjla38QKMczwlpPdP/D3qX1+SWW1pGo7oM0HTrfFxLvH2KUu59e/OfF5Nz/CvBH++Yfkl5rjisx6qcclXfFA/YeRvnfmiU9v/tTRqAHKP8po9Xz2j97BNb/9T86cImBBV+O48Cyg2dhQNcIKQSIQGzE4nZnieOBcvzJxT5TP+suyflXF/GvgHIA7wo4VEPo7sVR5tSl2S47CufnNcrK4upbP3nJQIOhi/7IdVeAT2ypzIMGw0COHjHEJuAkOwZQq/pG1Ti1RdI1b/HM5/A2GGeMUwhaHzx5audw/zx39abVErxlZOfD8CLPU10aAILwARfZkZg6LYB9FaPynBqrfXaQ2kGZSzURUIV+zWIOkHISSPMTH1s+zfvhdjQ9hWHtsA/eWUugOs5lzEdwFd6wZZ89pn43geBdMudmmOeB/XLsk/fftJn0nqwmQD5y/CYswR5qdQHUBNsiLAWmPEDgX5mW6I/AsPfwJLBQnXLQHodgP8iTg8u3OG/16pRMrYUa5ZKh1Cj/4iPLluu12HJqBw/RHqqV4ENsWug9qdZZsBTUJ2bB0hQPKQLoLbAJwzEuomZ7G/Vp+0rPwYbkWGJmvgdc9FeyIYWptpb6tCW0RWoCoB2/eNO+21FqT5GlylG7nvrkzCz1H27y1ilyeE3twPUaALlu8UJqInt7EPnbb3bien2F9lCSXstwS5HJy0A5ypN7Vl7z+1XSa3e2FhB28B/+BqgcuY7LHVfla3JFJilQlJdu73CdS6YTiHJNR5B/f7P/LK2i6q0Yo7FPkYf2K8xAcmr237/abaWXrnn9uaab6ttnY9T01vIZVojDlGpWdxJwXrt1wwYOGUDvaWreYW+lGjh8igBX0mtYrCTAQyfMpPd7dqAMkAO0CyjPk+s1espWgnFITO8pGoWFHszrazVXcfM6brdKHUXQyAV319E7tmPvfhxm+RkMaRsgy+v7xE8yzzM7qFH++C1YSZzSef/eWI1yM2PGXBBIdof4iFFup82STNg60Lgm0R+7A5CRRc2ngPJy/uZimnXvaaX913/6CvAraT1mTc4eSoBdC+vbbO+RfJoLUJZLukx+vthy1Mpcep0JNuZZEszjRrbCHLUDEPvlJNrSmeNt2cI5ngQ4f+2JB+fPCOKraFuk2mDOBlVCq40myfLxu8uR/tKOizH7H19ttVNX7iPLzWNc9LwhgSahJfO7WFDq9ZCMrZhlX+OkWlHNN2Bb4CadOarKSAFl9a5dMHMyiZ4kGDzD3Xs77s5VAIhs2j1NpW3dAAAEzsI4TJ+6eImEGoE797YZQCqQP53+vRPpYd7U2GwnmNtX7z0CYLZR81lkS+m3LdM9MZyHGJdnJGAapMPVAsazohKItAgoC/X1zu9ts0lwTBqSbZVMjOM37rrku0GThISagLLGMw15SQn1rAtYg7Qs37xbDpONBJpre66acM0HAJeAMnecZ5hEJOZdA/sW0TN6rg0Z1IckEckskixadZzV1nyL5p7SILH5SG7G554C9iY+83E5Pe4PHLbrdx+R6Kl1zwi17FJtsMZdiRCVXrTVVaFEKbGfffIeLus4f+Pcve/wQUzYcmz2goWs8b2Y++12svSM1ZTft2Uk1PJzC7xzwG837reTsKTeV1r1rpJf80CkqDxB9a0ypWNtb6crQCeMci4gdSatlRZMnex1xFof6qJ9R1tF6LoQD20Cu6Zr9iQvf2+V1bKWn0PKXubuy4kcV9eL8pk1jXvOWKa6EkrrlT6N+cNYex9lpM7qqkCXLdbP43ajvBzPAhIGtGPz47Me6nnREh9TOXTye6kaJItXjfKsKRORXqN4YUxOYLC2ZTslGQDlZtpuBX8JJT1YHUlAptBn+31qv+ezLkm2fJZOAl/TUaCmVs8ybuU8ZwP7FtgiTN/msublZtJrmZ7XB5HZHyWpUlZZRY9zqT1QDMCY//vf/NLGMF9bOMFNPIcbdhxgb0EtJKAMIy2gnA9Qfmf5LPqdl7B3pNne05fsy007rRx5e5LuhQwQuRY9U5PwbVi1fDFJpkJnkJUXUsu7VD4nhWdQ+Zh6VDQC+ftpd7jn4GGMvfgcEqhqAeklR84qB7+JILuO7RNB0hyC8pcZ5eiHvofrT9CxxADti+9j8VLcr7omiIuaYkn9KKbxkEXHi2OGX7CwIYiJryUOADkkYIKfy8uSZ88Z+lwIIDo+PnuV9Dr2uu41yi6ljs4tBlJidEXXZ/uEVXI0qLBCnKfzCefcA5SjxaHnnz97BHqA8p89hD0f8KeMwPpfA5QVUGmhVkYyjmWTvMnrFn11FjAIm0b8Yhvfs+/fkl7HFul4RvnFohyWXB3f/42AcmCOBXLCVhRcKEOmvUtyLSVnnBzbBU4uudYOyL8C1mqTEhlySS6ZhhGUKuvk4CywnIk+cgAsw6B+/elZPMAGDx5sffrkIQVVWxYF3uGYcijVGaq+7ubdCtsP23f8wiUy58g32XgTCAYF4NIBPNPGjcLUaRG9mvsi83tu3wOU91O71ZZW6HLONlhlib+U6ZfsOk0uunyvlkGKeASUcwDK71N7PGvqeJdylgK6NmzeZ08IRBKQjYpNb6p/ZgP759snH6yyacWDCXgIfk7C1tLCQzJHycObZUTitaXUr8qYRr1zo61fllQyJQo9PhVkhXutLLvXeas2VYyyuw9j6CRGOQLKvQA2T2FjYn2UVaMstqid6ERAQYFsq1pQIaVbCEBYsWCqDcah+9qdh7bh+7125U6FtWb0JkBETicWAHOoPJjDOSVD7N3VS6wXJmW3HlfZV1uPeNuaZHqbSp7nNX+cb6uk7gSwGu8JAOX1AOURA8QoA5S/2wVQvgpQpl+xkimRs2hgjoM5l7b+kCUPT0wAyrHtX/MwzLd4oBz5KfNOD6k8WeH/wAh1kEToD8hajyHZ0hkBKB9WC6O95xzc5CU20cJqoS2YPUU33g6ffWxfbtkJYAPZA+IGIKFfCRieOn6g/Iao9bts+w8etKe0yhk8dLA7tU8uHursj9QFG5FMqu93qvooe82dgiaAM/+2wVT+9c8/snnF/Ziw3ENuKbkGDhNqrFVPKoWBhkXghNvlDGkTDJAk+OqPugeJ8oGjJ6jv01jAjHq7F8oGxESjysi05/YrejVPByhrEHaVqkb5pD1TFYGM3cQuuOwwSK+Nnr2I9zlHTKoAyu1Id9OpwVwyR27QEy0PFH8PoPdf/un3PFMwR4m05lHIDjhNS6yjNQ9B+8r59Mwd607BB09dti+2ApSRXqfBzIlR1r0VMymmtQMGbSJs8hpMuiaSYKghYN62/7QdOo0bMtdSiRojmc9BKE2de5v1hll9f+1SKx5NT2IucfeR87Z593Hcr5n79PNORbabzD10Z9xonVRtt4CyrlEO4c5QA+K8xEFzWr2KNQMB7XIaXoiqIANn4zLu4ebte6y6otyyAQMjBw+x6YDRbPqvP6pspHYUGTQO1r5GEPSPHjmMOvzB1puesI8fldspWgOVg5Yk/x0zbKAtmTvdQcED3LT3n75s5Rh9NcuxX22DJJvnb3pUdpGEgdzQQcNs1qi+NgxZ+m0Sb4cuX8bM6yn3RuoEzlnMr5fatJLYyfVWZYXUmDbUddg+AMflx49wo5c6gKSiZMRkWrjjIGAAHw/goL797A0ShWOH9Q194nmuJPX1ZA7vUdmEr6v+LKpPN79n3qgL3J27j+3YiTP2oKyMnr3lzAPWLn22l3aIGw8qBTccFCjEJX7uxBL7yUdvsZYnUqP8yG7du2VFg4fZIMzPqrGFvn75hm3bsslLY957922bOGmCH/8izvvb9x61ikeVYZ4ChAWWU2SWqJIG1eerFltdCUjI5VDPPpeymgXTprFesQYx6BXU7STJiU8rQqSPddjiybfAuMs/o0mJJo4hZvP0Jdh7Oi4kY1QmElf7k1CeL1OqUZbXAD/X0i2glMLg5Lnr9ZsYXkkmje8Az+Z1wHa99jbGSCohb8fHXA42jBFYkarD+3nDKJNknDtlsk0YPQaQ22bHTl1kb9pr2HR4AkylJJIxp4ilxJMAKGwfAJTnApTlTn7uwk37FqNEdTtIdNUIzx576NCByP+XzLEJ9DiXyeK1+5X0vQ4u5ZKVJzFX1Pru7z77SyseNsBbn23aGoByB0moBNXTo7pJYx0sxPXrPcpX5kwtYe9Itb1SjnzDMfGySFR/dLWA8xrqRlpdTbB316+0If16+X6vtTiUn7DS8Lo0nrUQvyRgfngMU83dJJBpoUXplITWnhhwkBrVlysG0lzzSFzHUY/ikOh4sTOE/SLaNaJ/f/gVL97dBYOj5KyS0RFYjgHlKN4K5WqxIwaWWWfg0umoVE7EgeKpdhlJenlVkNrHyIt/q09yfKwWzz53XVV0PrHvYzXHHsdpaOLGo0tyHcnLtbeG1wddRfi92ab/6z/zfY/rdfzs6fn69UagByi/3rj1vOs1R+Dt3/yjqu4CsOxiaYWVIkmzG/zETJ20Y0QZ1DhWN75GOb5uWacUW4Rj7aJip/kim6nPC8dSMB0wsZBHlJX12qE4wxwB12jLUrAavSME5dF73ZVRl+PAX6yKzD8I8QloPWijBYnaPKmeSe6qLU1IzFjUsySTJChNpa4qtI1JRwaYbwMxV+pTWAAjNNLBaToybZmvXL5TCeN22M5evALrRnBBsC4TqlQMWabjjLoWoDx2YB8Y4FqCgv0wyjjG0tcX/83AynGSkn1yBv4eXafcsFWr2NpQTu10h733zipqVqnVAigfx3F0w2ak1xW1BHNIBflP0uvB/fLtLz5cbTPGEhTCcB89fp2+k7u9PRQX5L1K5T7q/UQBzu0KWBkr9cx1t2YvaGOjVf/JGGqMNmYNZJtaSykQI3hqgcEuGVxkf//ZxzDeyQRMqr/eZcfOy8xLUk81gpJhjpIRYqSbMU9LozZ5vi2kZZKMyo4jQd9GT9Sy53SNTs6zOnrmJhEgiSmxhmc2vHcGzN5Km4BpUTkM1Xc7jwPYqO9O6eWsktdewyh2MGZqPZVCQCdH6XVLFyO9xhyrHqD87V47ckGMMsyl5lA0NxSYBywcNvAA4BTgKmgPszP2r7teR8xxeI3eGwIpSRv1ubFEkdqfCCirPdRbAOXAKGPmBaD9eu9ZmHVaK9F3eGZJMf1eCehhXiobEu2/f/GV3XlAEoCAbvJE+uwumWsFeRlWTjJkz74jtJe66DXmwwkuVwkoA5bkJqt6dbmN16rXawY1niRoPLGlZ5XraIHd/hsxygBlPS87ka9evH4HNr/WawlzcnLcJVqtVSKNodcDKphXQiUjJ5/ygiZqZXGOpb5PrKDUAl6PrwEkAZLVUWu/FFCeMMhLBHcdp95xHzXKTYytgLLPq8jLQOJrQIZq8jtBoSlqEYTpUxbgc9GcybYUFYE7L5dV23/55y9wEU5j3gF+1c9cmgbY3MzkZvvRcgJoDM3EKKtv8xcE22UUEachnZV8V/SdZNmdyPgFnOdTu7oOGWefXun2oKrGvtq4yy5R89pB0qUBsC8pusyOU2H0snkOly+YafPm4kIN8Ln7pNZ+u2Gn3eHfThivFEBYqoCUpNQO8pRgEKMsQCqwzEjLOR7wrL8djGUKQDlJknDWnHGAXTHKGXzOY+boDtryVAAGs2AKc3H3nTxxsg1GdaB17drNMjt97hzMXa0V9u5ns2dNQrKaY3UoRm5dv21XbqBmoU5VEvNxSKiXzZnu6+aDqlpKFc7bg+p6JOP4Hcj4irEQUM8iQZjEOiW36rGjcVCnXj6XZ+4myah958+ifMEsid7aVDN4NwCvMRdI40IXzpppxcNVM2ye/Dl4HsMmSgsExpp5RtUFQL2HZWfdhqR4cN8+yNgXI/EdiK9Do9cXX7hy2WvkJXlVjarWaJlxTRg52hbjhg+xahWA9h179rKGnSRZwbxmvilR18q/zepAIK8JtQJSEguwlMJzmcx5zObZ+eCtN2knhCSclnm1YrUHDHSjvPPXn9j332+x8rLHjEGKjadW/MMP3woAmOvZvbfUzsDCSyacpCQqf9VGTyqcRBhl7Y9u8kWiJ5P7OAtGedGMac7my2DqDO7aVewhzTDOnqzSquGUmq8yASyrEp7xTM9ST992e4IUXcBTkmApfWSoKBl/K/sUU8bNvLQ+d+hmqNjB+yinwSivImGE9NoZ5RMwyk9glAXEg5O8AKl3UODz2Om8H7oG2j0WeGYLAMqzUS+UjBntnRqOYsC3cetuZ5TVAtCvlfOVMWUiipEkrvkDJO3zAMpSk5y6cMN+/80W3MtVhqA2YxyDJEwaCcs50ybYahQf/XvnkbxqtqPMk/10k3jA+iYQW4hh29/+zWc2fFBvvy9bae323Y593lFBnglal5SYzsPU8P03FtjsaePZYwDKJH6++HorztoNzGe6RnDeadRap3HsIgwg58qkLzfbk78ZJJ3aBLhZT1VnPXDgQEvPgbHm2fiOVlTbMEasZ49s55idWlvkFeKoL9D3sfZHAtqujPo3IPIfDrlegpMRtIx+ptuiGCeKu5yo8P0o7M0hbnoVNHck/IIMEHh2E7MXsuv4uCt6aUgI6z/FTNwLLxXxOCna9KKLcbAdq3eOPlPfB9+R8Bk679geGc5S+6I8WlSGFO21sb01uha9N9Qox0D/Hx69nlf0jMAPjUAPUO6ZG/+/jsBbMMpywfXt3RmEAENjtb9dC6SD1241Mq8403igHKt5iQfJLyTT4c0x46cIGb8AuxFgi5cCebY0yrLGS7m1l8WcK10+5ZtPeJQkufKARSyYL+jaJET2sFlK8hwaCBMcAgh8VwmJaZfJORByxO1AeuAAGBgYiiVLlsA8w6fRhujy9Xu2cfMm6uHKYfaQVZOlB3sTzONwO2+2jRnRm965tfbNpn1WeuYS7EgmgQ0vUN9IuQKzcaQR7CVSC5bGz+r5XSpZ8+a6MgBmor0NszpnNoE7Ad4J6sm+FVDGiEYtUpRgaK17bkMxJvuL92gjVQKjzPH3Hr2B+c0uwI00s9SbNhFVUS+sOlOZSjUgOU3knuty1RaoheBWxlMZ6dTjMR4C0trQVPqm2mvJtx0IEIS14146kYD53yG97gUDV4EcfQOsaCnS6ybqiNsw3WoVG01Aq/6vaUj3RuI6+9MPljtjWk0N5qbNW2DH6bdJ66Z6QHJ9azJmTAQzHFWS4X75mQTm4wCGUx30nbr5wL4EsDx4jFFarz5eY+ksi5yH26sBAZUwrcNgclfacGocUZzbb7/eb0dptdNO2yBv8xFlt4McXwmUKJnikyoCyj4/ZEDlM9OZV9FLYlidbY5SOQoXBKBjSRofRxmqYKDVzxnlhbYUoCw5uRIIGw6cZX48QfaY6o617+JcO3vKMAK+RFpknbctGzcx51ptzep1NnnaRMsApO0vvYJ89BTy06fOGIwZSe/vRXORmA+GeWmn1dhlGJvDVgtASQCo6f1KCrmXAGfWjHvwb372sS0Y19+Dom1HzoaaZt177qVgTay9VbgyD7V8TsWSCl7Xr+v0tjb6bO/4zVzFPAsFRFLdE5y137epE4a4ymLvCfqdUlNeRQIgUdJrfzAlCxUPz9jKI4CHK00O2wTFzyvLmRPZtnjeLFs0byou6tTYPq2z//r//J7WR4B4pKCJKDXE9DVT/59PO6OPSSTMnTyE8t1k209v6N9t22sV6NhTs2QQpGkhSMIfaiXySNAsWzjDFs8t9qTAhWtXbft+WuqUU6eLckPPtoCagEkq8zWP+axkzU9+/J71o5yhogZjvIPHkblfcJd6OSOnkkDLVLss1dTyTDmDrDVTbKTXlIoJBMgJzGmUkQaIzVPLuHH0wJ5HPWcGSZKniAi+2oKJkmr4FdwznqNGjCDBNtoKuP/lZdQMAxYryypsbHGJjZ1YbOmwv/crmuw0tcRlMO9iYLVuqZxhwZypzC1kr0/KABYXYZtp9wM7nIqiogMgKWYwS7JckgODivrb5JJxNqw3ZmbIUM9evgMDeJcEByel9JvMksRC6pnhxopVGzGov62k9j4Z5vcB0uGvv9/AWtNMaiEZozeSK7R6aiGBk8zz1ISXwwASjB++tYLEziArq6mjDdwpFDW4XpN4kcJH67qYf41PUQEeCz/6AJl2gYfRh0m4bNyyw57LeE7wj6QG1gucipQqzAn5bEdrp5hPXdNcDKrew88hB5AVK49I4P5culVJm7kdzkwnI2PvQLKbB2BbQmJhybwJJF9geMvKMbo7ZWdoF6bezPmFhSQkAPzc87TMPD8uKUwYc9ZIuhrMGEeN8sxpGMHRRxm/isOsyxXP6UTgWCuYFQls6jy0cDhrqLXaFVMheetKFWcugxO2t6FziCvHbRK2EZ4Qk62EY7z0WkC5nvKGPaWqUa5Aoi/jL9Uo6zgCyiQuYiBIFtDyIZA8l8RUQVYW/a1RWMAoqwvCIQz4vtm0FVaa51yu7jznIc0pAzr6MyQ0cB9X4eUxTQXArNvIoOk//vQ5yhC16VLiReCIRF2f/CzKQxbYrBmsYZzOMxzOlbAtPXbMntfVMe559h//43+wgt4kqUgI7Dlwzr7bvM1Z+RQSNEo8aIXJzUm391Yt8X7p6ex7O1m7VM+vdmhpzGfVMmuRkjeATOcSebabKQVRfbak/UpQppPs6EvC8dNPP7Ehw4d6Yut7HPk3bduJQga2mTVM7L4UUNr/XcXmiWvt+7rfUj4E4Oeg0BP5L/78cYF6d6DsbhB+lxyd+zGDKWBQyGmd9B4NUTz2MogN91ev82nUleh9FSPsu4CuIzqUf6qOqeBHQDlc4UtA+SUg7Zcck5PrHANQ1nl3xV6xORYCRh/j+Piu6+yjLzY6o9xj5hU3jXq+fM0R+OOev9f88J639YxA9xFYB6McQsuwmgX2WAxvtFB6NjEsjkEO5FqwlxbE+M+Mr5+JSYBeJc+OscRhAQ7yJ1/DFVvoa9XOemYzfO9bRLTqx0C87xkxQK06NtJO6QAAIABJREFULd89FKCEx0hBawIbouIRmRUpgyrjFJlMqR2PWhLpd8GEIrRD0rl0uEGTxiAaB72PBb6RYKgfjp3zcIFdSsBe2CuNGqx620CgceL0WQIJZL7tAhIwypNVO7XQiocWEHDTjmbTATt84qR1pOcQ9BN0E2QIKKfKMIbgph2AmKI2U6o91jW01WBU0mHv0PtzLmZeCQQMB5Fub6I91BPApqRqhOTWSuuVob3z7cfvItGeONSl17tP3KYP7DZrkuMKmfVWIuok2MIWwINYCzHHGmf17lVvSd0DgeU0GAsxIs0EVHLeVj2YPIFlZKSxlkS8A8a3BIfev/3VT2BnEqyy8hls+XY7dvamNQOSm5N0fdR8EoB6cE7guBjH1HXLplCDmk79ID2et+1wo6iEDIJQausa5colQypun7fCQT44vWSo/exHbwIa0+0eLNmX3+702s3cAqTHjdQwwoRmZIj1wAG8tcImUZ+9fuVaG07SAEW9ffnVQQzGLiDtRpYcy24roPOvNZcilUQUFPmYK6hVIOOPQpQrl4mTz4+QSY9Jrn1+aK64hFQCYVih5hqCszTOA6A8dSxAuZkg+rpt3n/GjW3aqK/OAgSNBTB99M4bOBknWC0s5ze//cLVDqvXvGUDBhTafZrgbqRu8Myl6wAdgD4gawAmX2sWzbOpxYO8RdG+w1fofxqAssvqVfWpmjzdKCK7lpoqgPIntmjcAH9Gth65iIz4KEZ1cn1VIaZeK/ArKWuQ7IXYTeMQgkV/1CMWoYOLVKsh6UQT+ZsFg55U+8j+5i/ftykThjkTtpu66c17aA8Fw5vEXJALfKdkoJxPGxGo2oaJtZP0OAMA0FpfRQ1xOj2MaflEL+GMTNjNO/X2z//v59xjWq+p7Q1AWdfUTNamN62bPl5M7eJkAl8kyPvpL/3ltt3UMzdhxpTLM63yCGpLJRsmcB+DXP0Nah3HDS+Eoa6n/yumcxhdNSZQnwowEOPtsnO1T3ImWmxem61bu4aa4RGeIDh+BmO8PQfsufpJY9zXRlCfzjiAdV2RIj8BgWVNAk80KPjWGOo8mE9JnLfWA552Gzt8CO7MtIdCkVLeiJnXtoPMC+StgO9GzncQPYenjR9rQwthxwGJNzCCe4ZMd8QofgbgfM51XULSev7mLcoq8B9gtiYDsCdjtDUfOb9WhFtlj2wfTF45cuPmJKTrYs6QqKag7Ejj30yYv9Gcx2Q8GfrBtFVgDHiK/sZ3HmK0pXVYLbWcJWRM+F4GXR0k34pwsV40f57l96Gelqm2A/frCzeu4dgOMHYJK+UtMKWp8k1ACj24sJd9uH4ZbvSD7VH1c9sL2DlAzWoVz4EbT3Fv0xzk/H/svXeXndeV3nmAQlUhR4KZYCZBgjlTTGIQg1K3srrV7rbbbquDJnyEsWfWhC8w41ljr/Gyx26rW5REUowSc845Z4IBTMhAoQKq5vfb+5x73yoCjF7+q0CVKtx733Dec/bZz97PfjZZWq7pAhSyr7jiQkphSnnng13lJiiyz6MBsZ1zjwNmFJkycCWtXdq1s9faWxkKk7BcLoLSLlNDkcZhnqPBsbc3bEFA8Ume+ZOprK9d594WAvbX0j/6yosJZJLdVEfh8RffKA+jor6VeTJMTe0Y92NGmwhMHMsa30Ha0C1E4OqM448oX0P4TZGy1wDKqut/SDcE58AEGeDYfwyuunyCfp3AJLPo7mkyd1xaNQNXgdq4oJlFZ2uqQeZZKKtrcSK7S+AHoP+nV30zxbwAytaKv0wfZYkF8wjAhoYHdsCyosgghqYCwEQAqg4F+hor0D4494wzy0lr6fPOMxYo//raGwjQ8imytRMogM+V1cSctT/9EED5h9+5IgIxspIepKb5lyiKvy9XG3Ark8CAqMGKRVAzjj3iUJgE51LXfjBimBPlnXfXlz/c+vvyGM9gH+j4P//F39FWChsN1r397qfLNSi/j8O8mA8rZjesDoHU8qWLyuUXEDwjQLwCMbn7n3m5/Arhww20bhwEKI8RvLFloZvSbinl2mz20oUEnLIV1Y4o6ViOhsY/+6d/Vo6ixt61ef1tD5arr4F+j8K2QnnarADIsZLEqSnmlf2U8zXLBOqOkQC1/ms+Uatc7r2n6wxFoCTLmOIam3ffA5TOAcX1LEmoc8VNkHNnBjhtcjtx83V61+CVVf/sE6ravR0sZlB8eU+Nlp4R1QqU632F9ks9p6A30bj/y17pzumeX5i7aIL1Dnhu4DyvsTNg/JZAeTaj3J0isz9/uRGYBcpfbtxmP/UlR+BbAOW+BEn/IJEF7kQ2e4C0G1EMo9o3lE0AYqZB39NnW+Y5jXWt9wxDXAGxZrYToeyB4zTvvTqd/rEbNagqoATolZyckVP7Bwdgjno5HZDmtCRAckOQShviX77RrEr+Gk5ZULHok6uU0cFklr9Df+MT1x4czv+NqHfe8oc/4FxBdYQSbR3vSdQo//G3Li3HH766fIR41bU331tuv+8BnBGcbRzFCein1qUtJMtoRks1abPG1kpN4hQtIEO5aN5E+d53Lw+gbDT/93c/Wm667Z7y4VaUonFqBnAWxrZvLQfSduNP/oj2UKceXrYCIu8ju3vtjTcjIAUo4pij1A8O8n7p5+M4l8Nkjt34FDYbgsJmHbL080G9VP9OJtr6vLk4QhPWINaIsNm2yRH6IR+6f/nv/+U/AeiRGftoI9S9P1Cr/XJky0fnLqXnsU4woHqMdknLhssPv30lmdBDyXhNlucRKbK+cgNq2faCttbaGmqDIkFn5VmMEzQ4cNUisukXl2XLl0eWxdrXG/7wYBmYj5M15kPBoaO3bpEeOPkx443KOIqwh1NrPorq9dW/ASg/TQY/gHLOZB1tswMhx+U882/hTGZNm45pOLmRdm7zOoFPOCy+FLMhQXNOKP1jCYtkccyGk8X4zuUXlAtpD2WPYmmq1935OPeAHBXg1R66w3jJP4P6ufbIfctigNaNZM+k8p9x9rlQnhci9PNyuYVs8dsfbCpLV66OUoH9AU/fvPj8ctoxB5G5myh33fsC9bYPAJStq1SEh4yyrIFwdQh8ENT5m7/4Sblo7YHhBN5836vlhtseCqBsRtmwRzS8CkcwaeQNKMd9Srs1u169u90AgHFo0o7lAE71QgNL294rf/0XAGX6d5NfQm35xQqU1cmhz3fQ+gHKttN24KVuq1gLjXSxwSoAznLA7+WXXFjOIgNvm5enn0dt+te/pf0NgQWooHMI1ozg6Fs2sBpq9p9ecjZsjSPAf/PKnU+8XP6RtmsbySgP019VCqvKzkRRGO3JyPpdevHpZfWSAbJb28tdd94JIHy/DC9eTQ90RaukkyvcZMiJdaEjybWtA0SeDfBS6Ou1dzaW6xFUe4fa38Ely2NuO2IR4BLoWQoi5T3qGM0oZ02kug8KwFnHatbX61kHQD2L/u0LAfkfMEevoT2OysdqG+yaQGF66ZKy9oijykmH7ldWcX/vAYo3I252KEJuS1ctKW98tKs8Bnh8HQEnAZV9vGzfczLvP+8cgfKcCpQBbtvJ8g6zFhXmErBbp7yLTO/yhWXd2qMRVIKSyvN4l17RL7zyCnXwm1hbXCXXPUY2VbAwROZXZgi8/qijPvbYY8pBAEzLJJ58DmXjW6ivx95EyQUCbQLlAQMw2JIj6Wf+w29fQrabjPK27dS7P0Wf7SdDz0GgbEBSc6PS/VyYGPuupnzkz35W1hy4JADKE0+/hY7BzYBdlNqhjxu0CxiFnVArQtHF3TwrRcom0Gm4GCD3Jz/5Xoz5ELbhA8pd7nvoUQSlnikbNm8vC+hXLuV5SLoPY0YLaYAYugnnnsG9MQ7Mj0dpB/bSK6+FsNYcatLnIgRoxhwcF1TkeTyjhRTOnEEbvnPJyppJf+PDTeX+p6gJ5x6DUk6QL4O1zV4oaJfgOILCUUdrJjkDK1HG0MkoC2RsDSVQltoS36RTs96WY8v/7Fu0h6oZ5TseuK+8ClC2fdmgwYcIBFC3rvBYjXwF08q2aayh3QDlVdjDc08/o5wIo0Dm0H30V//VdQJlhpLygmi9xGyVqr2AjPI8lO1/zB50AeNkWcH9ZJT/AaD8AWJek+wp1jQPY0+mxpjHZHUXMTcuQFjuqssvBrgqaDdRHqbe/JprfxNq+v/ir39eDjviEMZuikDfE+V3N9wS63Y+gdxxASP3sphg4pUA5csQdFwCsH8IQcdf/uoaAigflWGYI7uwP84Hx1kb6z/L7+dbXsS9jlLmsojI16qFc8rP//IvyuGsu1Hmy3Xswf949TV0qlgWbauyPlkfgUcQiV4zyvV5hW8TDQGjhjxf7/tHXXDoX2cy5fKddRLEGXr51bq3xBSIwE2UPgVlSTBqgiCBs37JZPTIzuRES0J0/SzPuye16v41JdjOUE2C/6CXe++9Pa7emK/1aNfebiYxpHZ7adH1IfbAyq2q/lkblT2PQX/MZoFyfyxmf/pqIzALlL/a+M1++guOwLf/9n/iE0FW/ERkcGbbp+nAde807GbIm3Fvx24Z6en1ykb/PXkC5JkbUDtG6/U8ve9yBbm8SUc/3PrYCHKTcnOI7UHnig3cvWoUh9FscvQ5xVmfUhwqosfZ0sZtIJU/3buM/Nu+SUgxHhnUSTJA83Fsr7j8G9RVnkx94SDUzOfKzdRavfMB2U3VOwG9axHY+R6UteOOOZCauZFyK5TPW+++HyEvxEjIUlg3bN2nbVoUbdnFcZfAVxvFyZeKPYSIjn2F//jb3yin0jd2DkD5upvuKbdRa7oFiuMcnFgVrHfZn3LpgvKDb14OMFgbaqKPvfAmFO0baWllH2Xo3DAq51DDpjNrxkvhrLlE/6MnLH/aDe1bMLYSJ3oRYkKDOL67UFbeuGUntGgr3QQDtJSRpYYy9dGog//iL39Gxntu2QiA+B1A76GnXy67yMCMm1Hm3hYv5Ng4lsfTu/Yn37m07L+YNigM6gebPgKwkwViHKRTRgsca6DJEjgLFeMJUSbqHpcDGoep35wDgHrm1Q/Kv//ldeU9hNGmqF2dD0VyUlov7X8GEJU65QSA8hVXkI2D/k5pthloMxGqXjfqdYq29KljUcfnWIRXkk5KzJz4ls6ELkFmVnWq/FsGYqL9SgXU0ndtATRBKntfaiS/K1CmPdQYGeW7H0ep3PZQ9o217yxUU0HTOaefVC676Lyyz3KCDRs2BrDaZ58l5WMojb+/6+HyOKrqW3Zyf4DgOWRvVfO+8qLzyynHoozMAN9x30u0Yro/gLIZYjuHmsIKv9v8MrWtf4OY14Vr94vaxVvufZWMykPUd1NioGPbBcrcf1PJjVuvQQQzrplvYZyoLx4ncGN2mF8qUN5Qfv5Pf4z42KFkFckQPfoy2Veo1zv4FEDZXPWUqsQCZf8EeyEadeFQkz8qI1s/JmM0BBWd+vpTyfrgMD9CBvf6m24m4EOghTk7F5bDTkCts3UltNofXwpQPunoqFG/5+lXoS8nUB7kOcuQIFnIGt0BBX5x9BY+7cQjWLdk+wkWvU//cQNkUnAVlpoUxOJAaxokw0YdJ3PC3/clg2q2fQu1lvc+8lh5DHVyBe3MaCUl3WyyNGvBcXi84YQKYCPLJKBmrBIoq1swHtRrFYcXC5SpUb6WXs0fU087h3sRJODnlwNX71POPP6YchjAeAfS2BNkhlehkm61wdPQiB99mZ69BDvmEewaRaxvkIzyiYfvF+175rNG33jvPebcs2UDQHkSoLwD4aLFsDKGrNnetTEUh08+fl1ZTZ/y+bJHsCVbqEWnwh5bYQAv2SXWAQdFntcFWd6nug1LlmhD5sCS2cIauxbK9ofMbQXXuB6l0xW1QyTgWAD1j/7oUoIDBwOqtpc7Hnyi3Ent9CaelWwYafLqFZgRn2P7KsDg+eedV6684nyUq0v0Cf7lP/yOoNqzrAFKQtR/YJLu4tqck6l6nW2MJnZ8XC4iUPDnP/1egIut0MmfeOJJgkkPlbepIZ7DOEyibWBvcMtLBNfzJnaS/TygXHbeGeWYQwh4crwXEBl88olnqDv+OJgMg4sJyrHebUs1j+MOkmFdEBnlI1GBNqO8u7z5/sbyAODxA4SmdttardoE50NvP6vryOvNIF0VjtKO1CyeQTc/a1zCjDJkIuZVZvIEKAZylrN+/hS2wyKBMoyEOx68v7xCH2XV0ecFUDa4Z8jK1mgJwMxYSp33GVo7voISl/POPLucfMLxMf8Fyv9A6ccORfx4LnY4IKcdwHxYoMzK/sl3rqQ04jQy7FCvEf/69U23Q6dH54P1MMrnVJiOQCGMmbnY/IP3X12u/MZlsESOiyDBRoIWt9x0Q3n88SfKX//iF+WIw8g2s+nfcvujrPU/UKrDPbsmKwVZNtJV559errrojLKAmu7HAMpX/+a68hYidgOL2F8wJgaKkykUs4G1TzDAYeWZ+PNyApKrhsbK3yAediCBJoO9v7nuDjo03EwAbEkEgGXVYAyCWRJ2Pbk1vcCpWd0Inkf5VR8ldwHrzCTAdPerAeXm1rfvCUBzfljiRCAkGCnMj8gkZ6u+qHeP4EeeO3/PM7S5tTfate8R27vHZ6swyylk2WVp2hwZUhUoByqvdj9EPus+2ZIgAnfZMUnFTm2Bmb5ao2bPTJJ0x+N3UaPcDRhMH63Z32ZH4POOwCxQ/rwjNfu+/yoj8J2/+1eRxewa/L3Rq5txbIa6XUBXEOLTssldkJL0ajNZafyTyNPfBLqbQb63trCq72lRVH+NyDwbgY5QtDxKS56goVK5BVUtiyjMGcIBNwo9itMp9UnAZk2atOvdEVWPi4rMmn2OrfsaxNmcAlQi4ky93qVQzM6MesKHqfG7HmGl19a/zweGEdiibhgl6h+QdT4DCqfO6t33P15utaYU8SWdNnNMZjjs+2hA2YyuWZu5OGNgh2h5soZ2NT+ETnj4YQcEWPz7q28tdz34eNll/5JoX4J7Qo3jKgDEVWQbL72A3p74S8++tqH8+jfX4lh8TECAmi7qgMdN6+HMDnLf22hVZLuWAYDPXBSFJya24bzPKyedeFQ5lrYh82nXZIuVR3EaP4TuphiaOddBwPsE2Z+1aw4ov/iXf4Yq90DZhPiOWYGHnnmJzBJZa5SKx6XDoWC9aHiqfOOCr5VvXHQ2bVWS3m+QQkVZn7UVkboEvhKSNYwDrFTctKTgg8NJmikmNicyUf+Zdj2PQHPcDVC2jY60cVv2zJ2zvZwIHfLbV15WDl2xjBrs3TjxN5PpeZl2XNSuBkOg0cyag5IU45hnNdIebk0A4vghXrNmTZcjY/o510LV008FKNUZkeGAc6qYF1TibwOULzr9uGh3cg9A+de3PY7jD72QbNYoKJ5uWbT7WVy+D0A86vAVUVenEwMjuTyJ8NDvbr6zvEUP2Dnzoc6aOSMzfwQU0SsvPI9a7IMC3NxxP4JtFSiLsKTHVXzGpSuotLX8rTXKx64OP++W+1+ifvgBaKZmlGVX1Mx43FlmlKMXeQRFcjVG5iHu1IwwTAPmi1REka8u9dxt7ydQPu5QAkDUTKK2fh1gfCs1ynMU6IklRCba2Ef027UVGtRlaJEDBAzGCPIcBAPgB390RTn+qAPIdo+X+1HOvoMWLlu5zt3Mu/mo024nwGBd5woA5vcvOb2cfdJaAjzD5a6naFVzw+0IC8GMUN0cMCAFXprxiQjvXYmA3EH7LQaQmZYza5yVFt3kUCMCtteaa2tduNkciayvvPEega77ykdbWDfUWU4pzWzvZA4WkgkhopZq4tZxJ0Mn1ccDKMMQsbf6sWTSzgEoL1hAbT9K3b8DKH+waSPBAJWVZY9OoPI7zDNeW44DaC4mmGV20Yn6AaD58ZfeKC+/8zbZMUUHASmUXQwCTE88Yn9U5enPzBi9DoX6HmuUUaeeor/7dhTVl7DmhwCkw4zLKTBdTkS1eQHgvIn6eA/eRk8puY5Ta92UwRJtpRUSBjYBrICR6xDIegRxp21oDMxTRRgAs5u65XFshAJjP/6jy2iPd1B5byvU64cep2XQM9DyWSdmoHnvoCUNZpSxeQLeZUsWlZ/96U/KYYeuIFA4tzz0+Ovl97feHsDVmneF5HaZGQVkWR7kP1nvkyMbCRSsK3/6oz+Oko/1tO+T4fM0IosTlqgQRNlBWnAeWUj3EUwfa3AcAbU5MF2OKBecc04orlsDq0rz8y9DKVdUawG2g8/vsE6buWvbv/mAxzMZw/NPPSUyoW/St/p+2hd9CBV+iuDrWMsOuo5U+I4gsGsoFYtlfMyVxRFgJA2QgZf47md5v898qAbm1K/2OPZJX8nxf0ZGeSHzglhAuROg/Bo17DsrUM591PZrhD2sSY49TBq9CtHYBOy+QPmCs89BOO6EWO8PCJSv/R0q9yrjuwdaMkCNssEddTuw0j8KoHx6BGsfRGn+GoJT7xFEHeO9uwiO2OFA22VASIq6va1PgNr9R9+6KsS2DKg+98LLMGeup2b4z8p+7Gu267rp1gdha9yO3cdehNBmUtFVib8IRs53L7+Quuel9BT/sPz2upsRg8Oec43RW90gMYyKAcuF2K93WbLDHiMraZxgytKh3eUAukb8zb/8y7KKchxZSf/x768NloGdIKbs/gCrKzOtTvCqbVL3/YEIYggL61bQx8m9YGvX78lDdN5Ud4tcOc2t74PEdFFyfgQgjZ2lzpdY8rlfJTDOYzg/ukmIOEU9756yuWnLWjDBCdYupf5Q98SWXGhCX5npbudPene0yYw56mFaeVLec7tvg86fBpSv/z8FyrP/Zkfgq4/ALFD+6mM4e4QvMAICZSlRDbimMcxa5L1RabpRzGZQ/VzLFDcQ2/18e5/vaV99epgb5CejlN2NoGWU2/XlNaazkaAlo6a1ciZhdw2/BujlvcN6VfxtInop65yQ1aIe17rdQWpBbbkh2NadDoNvDSOfnRf1ZjgBOLyqGy9bsqBcfMH59I48OVQ573702XItG/mHOLO2nRiBYrsPWd7vffvycsl5p0SfYjOEN90m9fNjnG8cbSjHbvgh7IJDPo4XugAu4txJ2+BMlF1kmqRpCpT3RSRFwZZ//59uIHv9VCj2mhEM0hjAfSnR86+dcVK56pKzyiqov69v2Fx+c8215Sl6Xs6ZB1AYXkHUHlqaqT3pr9z3EOeaGN9OcmUL9zYKGF8N+KfPMf2freN+8PF36MV8F1m4jwJcR6sJHKGJXVCvyZb/jz//p2Uh4kubqNG2RvkRMsrjgCPp1wYerOezv/Mf0/dzHSBoHuO5aeOWsmnzlnDIhxgna1ClUlqHbBsya8ukOC6Qwmi9GnWkq1avLEtXQL/l9ZvJtN4K3XjXbgTASEergEoKg1GgDRB0SOl+h9LKZgeg+lfX3EDd9CtlNwJr0gOzVUXM0up3tOxyzpnMDqf5bZt91LTHfBDs6KQ4ffTMFYIxg2iyQSquIkZkbMi277dsYQJl1JZtd3IvrU2uvv3JsoXrnU/GKWrAcap91peT8fz6RWuZDTppu8n2zqNv7MPlznsfxHGFlr9sdYgXjUMtPfTA5TWjfBBqzVPlToHy3Q+ULYyRYmvOZanjseailnxb+cVf/Licc8y+cY23PABVFqC8Aw9bNd9JM3IxHkkVDsetIv8YiR5FzxyY2S1mDdM2xhKRrQWmoLd/UH7OOU49/hBmEBllKOPWAVKSHzXK0uhtBzLukPFlhj0oncZsaNOjM77uGNqoXclzW70IFfBR6LwPlKeefRYhJzJUDPhC1Kx34PiaQVxM49rvf+O0cg7ZMDNKdxMI+c319EQmCz9/4ZIAM1PjO3DM59Au6axy6XmnRR34dhR6N35ENjlYxCri8sxEgYyDlPUYB9e4AQIpsrIMWJf777c6asc/pAfXbSiQv/HWe4Ba6Kl+2CBNaDlk7V7WMzp77Nmu821ezppn60snsk/z4QLl46nHpLafYMJ1Kr9v/Jh6a8oo7N3O+4YY5zX7IrZF1vIQRO20P2bQXn1nS3kGAPcu/YQnghGAhVNhH4bMCZFRRsyL875JRvkusn4fUh8KxzwE/Ya4xmFs1yooIaefdDzZ3v3jHregIux4OO1tpWPGdi5gTMaBCsQTjPsC2Qr8bHbZQMRiMvXLl0NL5tE++OQz5bcEdd6lznn+olWMKddFtnbn9o3YiP1Qob68HA9Q3gBQvv2hx9BYeJaMMqufeuEp6LMC5WCPGEgAgE9giy/++oXl4otQfkeqYScgzG4BD/DZbZYMkFk2SGG5i3ZD22nP4II2wNdOX0cG+yqA4HB5FaB8PYyaV99CbRnattnSOWQRbYtluYlCTyor08eKEo8liL2dE89G1V5bcj2FWNpbGz4u25nrA2SjVdxWJ2AQVesFiBOaUb7g5FODmfMm53oIVeYPt+1AD8HCnGo/KshJMJQAKbJuYWuCjxBlov09K94RdmqI8wqWpbzuDjEv2ztNlhVBvaZGuWaU7xIoQ8PfofAaYxriYa59glATEejhd88JyFbcbgx6uGJeF55LCzqAsue6j2fyD9deH+3g7H0+zrmjDzgBjCFYRgZYFPO6kMy7gdmHUJq/+vrfl/dgK01SOiN7KCjLJmexQe6TE6hrL+Rav3bWGbSM+hr16ovLZubAk5TcnESAwXpkxf9uuvVeymnuiA4QZnZDoJsggsGTs447pPzwm5fRA3sfSo120dbpjnL3fYiCEUybx1qXKbWTk7t3a6fHeRbzXZOM2w4CSPZnv/DEI8vPEIlbQIDtI2zAv/33/6k899JrkU2er94A54ugS/gODShngDC7IyRbpAXemz/S/JqkPeez7bdyau8Ko1L3lObWtxAdxw2Ks2y2DKDE1hP17VEEVOdMZpa10Q28xlGbX1OB+WdRnvOK+iDd8eqqXudsbPdZwXADynEtqU7vMeIoHYDtr739MvbIFlLujkP+PJtR/uSRXTknAAAgAElEQVSYzP7ly43ALFD+cuM2+6kvOQKNet0igzOpRF0g3N4zLZLanbHtZ6OzQefMmuNmp2dmlNP6p9hEq8NphrcbmcxMdnfjaZuFRjyzyZHVyd0kHREdfzexANO2FCGjwN9VIlbwYyXO3gI4frbLGUE4B+4X2QDJoilcZWYockN8VmVV4YT02nBkD94fkHwRGdiDOdc8shfUH999b9liWxw2cCm489n0vk6t1rdpc7EPvYPfRsX2rvvvj/6gH2y2bRNAQqCnyiiOiUBxHpm2ydGtZNyg2dHG4xuXXEK9Fw4w2Z/XaWnzy1/fUJ59dT3OOlRCN3cyGvM4j9mRo8hAffcq2lHhNKsCfO99D5X770c1F4rcPFpSjUPRVYRHupl0Znsij6JgXXZvB1wPl1Ogd194wZk46fvgBI2U2+99vtz7oMJM3At1bSqkZouR7bSJOaT83c//vNBWtWzcNAL1+pbyGD2Lx4n2m1XW+VgG3fUUQPdVZAVWLp9f3n1vY3nmyWe5j/XUh5JVqrQ9HRRbeji+k7UGfJhrm8STGsL5O/GUE8pZ9Ng1iv30K6/jOJNh2rANp9lMuQ6HtDXAAjXKV15+UVmzz9LoWXz1NdfTTuuVMrVgZaXSV0ehgkHnZ+RcmCORBaxOa8BCaXhBM8va5XRnK4wOyly+Jw7F//ke5IYQ2VKxmxplVK/NKO8CYNwLWP8tfZQ30cRYZ3IB82zzpo9xJAdQRD+8XPGNC2mXgtAaz+btd7eTQbuDDOb6aO0zwBwZs15yfGs59pB9yuUAiJNpASZQvv0BgDLgbQvBDzOS0q3bWpUBsZta8r/7ix+Vc47dP679xnufQVSMGmWErwTKCt2lj1eDTMGiqFny6ijGq9YZOwLMe5n7U2Z9YCiQ1ylztn0EUP4JoI66acZL1eubyChvgfY7j3kQIxw1yvxkRqIpFZslAyCtgv577ulnUp98HEJv1Ne+s61c/dvrygbqPlWmJW4VrYxGyIYNQc1cMHes/OibZ5RzjofSydjcTS3+bxDJ28x8X4Dj67XuJvBz8Ool5UqewakooY8TrHjphbfL8/TRtWZ/p+2wgPUK+k0B7MziCljmMOdUdJaGuYASiFUrVrImTiurmU869Y89+Vp5hvpgabiTgMYJHUJsSqqn+2W/1ShmqEG2pF4PCT6b6jW1kmeeclyUF3yErbjmlnsJrlH7DFA2m6PDbI3tEgSM1qKAfTxq1vaV/WjTWHll/dvlNfoDbyHYMAkIUQBpiPPKcjnxsP2h054cNcqqXt/z2NOAC9gv9KcNcTEosWoeHAboOO34Y6l3p80UNu+FF19GSf7dABrbqV8VfEqBnQsgEiiPSfEO1griSPxdwLYGgTR7EJvpk9b8j9fcUp596a0QJxzE9jkPRwDKx1A3/QP621qXvQEF9tsffBSg/DzPSnCjjUhtZQMJ9moOeQTu5QCU8b955eXlWPpfLyYA+Mgzb5bfE2B89S3WBHNU5sA4a24Ue+ScELxP7dpEu6YTo5/uSoSgXqfd1Y0331Ref+vdaG23CXC1YMk+UT+ugOMwmcdlizBeBGuWsQesO+pwlNvXAZqX0aN8rLz65nrs7OtlPd0FLJNBajkytANQxBcCHE+Xen3KSUGZfVugTOmNQHkSdpEU9r66R+5ZmTFsQFksF6goAysh9pR5PwXzBLuKqKk87t64WwELAy4AwRWs8z9Fh0GmwQ6o6fazfvX9DYUqGZ4ZNsA9LxSvCXIoVtlqotXlINM/Al1+NW3hLj7/QqjXZJRZh/c+9AzP8HpUrzmNgYTYu30ukLChUUvt//F3v1m+ft7pAZQfeYz2UL+7pbyHCOEcnoUsrOjj65rGRriunScTnG9/nuWVl18SrRKXQ5PaRmBmIeM9B1Cs0vX1gN+bbruLgLG9pAW8rinWJMJ2xx+yCjt6ITog6h8MlPsB9LfdeRcK5R9FsNd+ymaJzR5nKCF1Axwt1/QBZLJ/RqD61BMOD+r0I6zf//Lra8t7BH695kEE26Q1C87Dgvcyyl2grB8gFbsa/z34WBWz9thJ09/iB3s7Rz1Ihiczz5tU5uiHHD/nHtX8q5YMiLnSC/T2X2++UvvMnny36hLNuCxvOn2l2MryAPGeLqU69sagpWsg9eUq+6+bia4Z5U+jgLeTzwLlPUyg2T99qRGYBcpfathmP/RlR0AxL/ujdoFy11A357sZ0G7EMLK2FQdX69/ZADKy3ox3TOwZBlZjHZlKNuDWA7abye4a7Zbti8xXAOc02g2HR11x3Xoa4Sgdlqz7ESjrq4+T8VgBSD6dXpJr1hxa1r+JA0wP0Y9RZp0SsCpG045lRjG2umxboZLufJzpc886q1xOLd2KJcM4pBPllwiEPEq0fJzs7VxEYAZxZBSYWXvoQdQYX1GOoQeuYOqVN98r1994U3kBJ2wC1DEPR3bECDkOnxml7BeL0ijg9xQcmW9f9Q3ABGJXo3PLfQ88DSX39qAHDi6G/smV2dJJoEzKEcd1IY7pFeWsU48JZ0tgfssfbivP0vJkjAysPUjNdg1RozcB+NKJn1CpFIBy7FEH0zv2zHLC0WsCOD76/HqEx54oLwJMbaExTMbX2mmd2bm0VzmS+/qbv/oZfZ7JjKHQfCN1Zo+QMZ+wNy7gdjfA5iAy6hecfQZqttBk+eDjj71Gv9K7ysuvv8l9L0RMloi+brUJOWsgAVRW2tqzVbCg6u4UdMm1xx9VfvqzP4qWOoKcf7jupnLXPU+WFSsOCIXWSQ4wZ2AMoHx4AOVD911MH+VdUPWuh6b9CqCCGuVwUaprUimN6azqvArnch4nBdJWSOnAhOhOBGHC16rzzu8VKAuawzF2ZHE7ySivso8yqtcXUaM8AtC4n/ZQv6WP8kcELKyLt3VQADoygVJAv37+eeVoMu4jUI3N3t9x5z0AQwATmbCxKIkw+7q1HHPQinI5qtcnApRHoF7f9uBL5ea7H4TKTwaGrKcyXi4IHRtJ1bsRbvo7+iifffR+8febH6RfKqrXI0RLQvXcQEt10sMRcwDCUY8EUY5WdRKjLs0/ksly3k0ynwZ13LZ9WP76n/0EOi9107x8N8JlN916Pxlce3IzvwMgQOmUrR11vHjjzFnvezm18Ceg8HzBeWezjoZ4tlNkkl8pN9C+ZQfzcwqbRGVC9HAeIbhlFmo+NPufXHV6OQchojk49Xc9ThDi+rvKJvpxL6TtGQcPeuyppxxVLjn/DGj41Hxv2YZ+wD3lSXqQT8ABtw53jIzXID3ATSsHFVaQDDNEMTvH0ZW4Cgr/maejikwv7yFA9WvrNxM4QoyKrNwAWbldlWGQrJYEykHQt1Ay7A7n0ubgtPs1zL0fQ4Dp7FOOgYKPuNgYQPn39yKitQUhMgJRUre1UwzTMP+3/6p9eP8a1udw2UAd7Hoyxe9t2kRrOd5D4Epa/yDvN6O8jlrb8844FTBcyuvvvheaCR9BRw+tgMXUVFPWsYRjrjv6cDQD1oQWwnuA3IcffaS8AQB3kqkb4HWb3NpNAC5FbqHbc55diCMp0rULe3HkYYeWK795RTnkwNXhYF99w93lCTL7m5i/3v88wNIu1MzXHXFgUOoVDXtvK32aH3i83PsoQJm6+0mU7s0oD1lCQvbTYIo1ygYFxgneXXbh+Qghnh+gx/KUa6+/rTwMk2brCDaCoIKUWzvYLVy8mGdKBpOAzSWofn+PPsqLoVC//vbHPPNbyouvvxUMgN2cxz7wqvfb31qgPAQAlb1i/2q1IM4++ZSy9qjDeNbUX9PO78kXX6EM4nVa3hE4oD5a4au5XOsC6Otn0of5PAJ47l3vvPcRdORnGG+YScypiVqyEfbGZ+o6ckxtkeYSddRqe6gAx7GX1UCdJokvSxbmEUD19XGCp8GV4pksRw8jgHLro3zffbQ6ez96Eg8AlF3nAzBspF4bYJuIDLa2lOtA82Engm37LFtaLr3w67QHo0aZ67v3oWdpvSf1Gjuq6rVsCANlfHaILLrtuxRjvPi8U0ME8OFHXXO3lLc/pCSHINYUAT3n7jhBjiBpWeJksEmRSFTWD4aV8Sc//KNgGFgT7ThqB63vlsJ9C4ryUvHHQ31fqgn2hc8tRTjwMpTQL6GkaDkMrg3sM/c8iFbAE4+XDR98HPZqPmB3B3PTQK70bxkQinutojXZmbQL++MrziMwqS7JAEHm66CZoxWh5gZBHfdDA9SWMKVvMTOjLEjmelUcj+dTA60JJ73R+v3TPC9nsGymVm/s5yyRqZ81QmcvQieIol3VlqRP1Gf09f2dPh26nXUmON4zWO46aeGIVWFLxoBnIg6OzHjHoYpzeo9eXnyTVp3n970t6TFdbyb3yL39mwXKX9ZLn/3czBGYBcqzc+K/6Qh0a5RnZoybgf7EJK3Z4rlBWWqtDFrtZ6OuNiCbhrNb/xIbTZ3p2bAgN6sABdXQzswoN4pTF3xPj7wmXTr+Vo18gpu6DWLkxwG6wzjwJwJCL730nHIkdNYNH24rTyMK9MqrL5a3yHbqMNp+wqi6tXi2RpE+OoQXcOghB5RDDj6onHH6WTjQK6JX6hPPv00vyJvK8y+9SvZyOTTKpQGsx7dvLqsRdrqM3rdf/9qZZSmgegsUsvVvvkUd5sPlJZyw7bRKsS5XqltkKLngNYes5uuAcsZpZ5Id3j8A/ouvbSy3onb9CKqso9Beh5YswzFRdGc0HMO5UAIHqPM785R15WLOdxTReC/7xVffKw9yrlcApx9D2fRc0ZpEf55xsWb2MPqjnnv2WdFeaSGAayN1mDrwj5CtE7AZUVcx3DYc82xXAsg45sjDyt/+85/iVMK+3TYKKP096rJPp6NFtsja4iP2XVF++sdXloMPpnaUnfjmmx8pt1N7utNeqzhYk2QVFEuKoIS1TbboMZ8frVAUD0mHfeEiBM2+dxkqrVDCeRJ3P/p4+dVvbiXDDRCjldYYDuAkdMhTacf1DXp4Hn3w8gDqvyJ7oAM7ReAisgYt9B+MAw4UwI1zRDDHLKA17gAGBk6hNMGkThswJ5yKBJB1bvk9DpKBnnmAEOn5AuUDyNZddckFUEGPZqzGy8PPvkWN8qNQbHdGTfVcewkr3qIHwpguhSq6CBDo3xSh2QRF0cyXYmcq7gqchqDjH7rvovKtS84rp621BRgZ5YetB74HB5f3eFyOldl1ywuoE4V6/TdklM8l2+vq+u0dj9CP9LGyEfr7ApRkBwAOEzrEPFvBRjiKPmdVqSs7Q+GxEN/yd9cp2fARaq3nQK+fbwkFrcL+BT2HT1tHDT2/33DHw+Uu+tFu3QL1EnAxxXHHEe4aYI6GmBdjugLq7n4rV6Icf1A5BmBy5CEro03L8698WB4EuD393KvMITKmKuHrtHNvozi39vdeNDhefnrZKeVMegoPIrZ07+Ovlf/8q1twfgfLoiUESMiir165AFGoU8o5px2PAm8pL5MdvPPOh1jf77BmBnHguS6zI4Cl6CdtH2QKLA3mmPFXvM95bq3rUYcfSbZ7LUrBw2X9x7vKo7S/MiM1zrXsyvRd5Iua6xzzpKqIx994ywIz16zTAeo2j6Me9pyTjkTd2z7Kc8pvb7kTdgVV0JzLQIML02elonNcA+tx0NeYk9bmjtj6RijvOQwu8TsrrhyLQNdlZwNkuKB36a98+wNPIBIGVZmaXANw88iE7o9Q36n2TkaNepR5+Tz25+kXnisbqVuVvio7VxuryJmq90Ft1s6zNnfBKjFzN4b9XAnQ+sY3Li1nn3Zc2IUnX3qfspM/UEe8Kc6nQvYYVOijsGM/+u43yIqvQVF6K33BHy+33/8EGVvub5hWXqB4AaHXN0afZzOhquhPkf0+9KDV1LdeVo4ko65exHMvrIei+wfs4FtlyYp9ApBvRYBsiACDM3Ns0/vlYlrQ/eSH3wY0DURQ4w+33Vaee5nSC+aSQaeoK+d5W8cq5dvc43yMzCLo0nakPxKW0AnHHgvVd2XQbZ9F2OuhZ1CzJjA5hfq/tl4diQXY2rOOP5oa5ZOi7dJbb38QatkfbdvKQsXy1z7KaW6cIwra1TBdsFC0P8wadQIUoRJMB1hhvlvH77pyDhAE1MSMB/Va4JoZ5Z9eSTCAgds2MkW/6YepWSebL5jHhskCmAtQNqsvSDaj7Hq27/AUQbudZpTpInDZRReTUV4be+U9Dz5T/tM/Xk1pD/MfgcS0hbKACWAQGBlg7v7sJz8oF55zIscdKE8++2b5h99cX95BGG8udtyWVpnRzd7GUYrAtVrmNEkQZx62SJ2Kyy46p+wDC0HRRlt4bYNW/4c7oV7fcnuoWE9yD5Nmk6Wdy+Aa3U4LqyPKxRdfCrtgv2CovbFha3kMtsRzL6BkTu9r52SAO/dpxnAYcH4AduWUU06BWn58WbO/gWie5QsIGdIu8c3173AO65OxL9Huzz7KAlIfVWaSkxYv9TprlFPgazr461KvrcuNtd7xW/o/+0p2z+hj0Nw7QhgyoegnssXTGHudY3f9nZl+Uvea2vV0/9b7OexSBcXtzuLX3BdDl6L5UXUKRwuq0K3oJydm0r2nZaLbXlttY/s2W6M8Y0Bmf/3SIzALlL/00M1+8MuMwHd/8a8xkq0FTj8L3KKaezpmglGNam4mvdhqL9Bad4aOkW/HyUhltcDpSkT2RRXG3Gg7WegOrSd7KudrXUPeNqFoclNPGyq08UKqWSpOZNuXsehjuzCETC664BwyNisiqr5p40R5nzYk6994GSr29rINddBxovCCUfHMfKjBi3Eijjocx54M0yrAkOd47S0ygAgqPf70swgOEcUfIPPAhm8p9Bxoa3NRVj3ioH2hrZ0TlMtlgCKzgRugj7322msA83egLgNgAQoLqbtaDG1wzRFr6Ju6JuiR5rfW057m7nseKY/TgmQ7ICXquVRwZTzsi7yIukNcJJzZzWXflYvLubTEueDs0+lFiXPHNa4nG/X8Cy9BEXy3bI/7Qh2UZ7aQcdhvv32h/x5ZjkIVdAmUOOnRz0PHvBs63hvv0xdUamqlrUddk3W4iFGtpS/lX/3lT6BjzoG2Plau+d1t1GC/AABeTN9TacgT5dwTEHO54qKyZNkAGYCR8ttr/1CexXG1h6WUc7NdRvVFJ4E5+L9QH43WGOlET1qzSfnteeesK1dceVHQ4N9HQfU//MerywZ6pA6RLY49H3rgGaedEFnEg/cDCDHGT6KW+yYiMFO0HQmKcczZ6iA4h6S68reJiFToQAvIzACV8tKrL5ctOJVmNel+w1gLF5MWmVnmdH71LDzGENR462NHEWA7kP6x34QyeN4ZxwAGxlDEfaPccM9T5YONKJATmBBcWKs7ZBbYfseonXtclZajstUWYZxjnICIIN1zkb8sh6w06HJ2Of2Eo6h3pj0UNNYbFeciW2L2dhCH2jVgTe04wQzp/3/1s++Xc9cdEr8//dr75YU3N5StZETnk0XT+REUDZOxNSARsN9ggeJT1v05LrE6J4Mq/s4HH9LKaBegVBG4ZZHNnDu6qfyzn36X7I3n2A0ofb+8/NrbCIaNMZ+WIG62A+edjI+sCIW8OO5++6wu+65aUfaF0ryMdk+O5pvvbC73P/xEeeLZlnFE6A6goHiQIE6BJINyS+dNlj+54nT6hR8ddfMPPv12+XuA8jglE0OwHragon0U2dWLv342dNr9Gf/R8jAtwh5D3OqjD6HGwnYYsK+wSsICZcZtLs71AI67pQg+DwHqkN8J3OyP0NgZp59G/fQSKM+7WUfvlBdferlsJls3iU1IhdoMnkQyLZxlWSlpfwSZ1mpOoAI9F7B6ApnIM1DsFjxvhmr/6xsTKAdwCpQurZ31E98h8bJWnbI+D1+X3WHYbtTMIXZtkBcHsGlHHrSyXH7eWXEN70Jbv+O+R6nxZrzJpo4CdFQYP/wgaNfUJx+wbFHZgFL9E089W155e33Z6eIQ7GCDVA0fB8BYZmG/aMfJIIo2w3IV15Dz9NSTTyIodRHMHOq3qd741W9uQmjppcjeum538ByOWLNP+YkibfRR3kDw7U6o17eTVR6BATG8YAXK9AwAx55HkGIOAZTdMFUUSVQBez6t5QzeXXrR12CSDFKrDCPi1nuo3VefwNpk+yoz/xRlMvtGgOSSc04vPyAwNyhQfmMz770TYP1G6EDMlaJthp+14fpT8MkxZtlGvfJCzr/vsiXlWLLlxx5zGMKGg+WtjdvKEy++Vl5578OylfPLxLHN0gC6DqfynnNPPpHygynEDncCwN6jhZkq7YxXKCS7v9VUnHMh2LaAaO5X3oFMBrOMOymD2EwQwayoj2HClmlm5f2S6cLz3W2W0blJ0GoF4/vjyy+lh/cke9Tu8tCjj5Zn33yDcYf2zrw2QGiQzKxu2DYzvYp0ASgnYGWMEITbb/kK9DUuIvC4NubuPQ8+HdTr3daiM04qnofCOeMzwfqljoUAxA8oATopyi6eeuZ11KNvJPBH+QtAmaEJcB8BgWCgpN1w75kjW4Dg4SGIaV0GG+a0k9dFUFAbY0vA2+68GwB7G/OZ+2XvMDA2aosxS29otaci/gnr1pXz0QM5hl7oZrnf/XCkvEP9+Po3XivvvLM+gPkodtaWYPvtvx/Bt6PK0ajLLyNI7fbimr39rjvLsy++FIHfuQRoDRA6ztnzXKCcQc/wSiqLJtsnSatogf++J7QnoOyrXf9k5u99YNkBylXMq5tBbvouXbHSdqw9geEGmKeJm+4BqDb6v3bJkjTH0sBe3F9NXCT9vO6VMY1rBju2vTqfa+lSfzQSZHf9sr1llWczyt1Rm/35q4zALFD+KqM3+9kvPAJmlHXuPitC2T1wAtWKO7LEqscmmlarEj5Y3YDahhNGPEFxbEzx9wQiXTpP2xzaeTMimx+aTslO2C2IMyuZmdl0VEMlslJnTZmYsVOwZX/qcI8/7riyjjYshxy0CuonrgmHGUMh1gzlVhz9HbSn0RkbwoFYshjxIoCktbRLodfBLC0vv/FBiIs8jqDNJmqvhqB+jlGjq0CVGSPrmndTs2q7jCMOOahcej5KoyccS3sVWh4xZqM427Zv2kS9sg76AkC0mcGFi+fTa1dqWinroRBaZ/zoo0+SaUS9dvk+UD7JvXCPAwIu7mcQCqG0xXHqez3nwfvtg2DPSYBZADCReHwvgNUojjOtnnB6xiKbOYXC9gJ6VC6mVm9hjN8GBMAef/xpvuxxPEJvTurIQu1SBzPFsMxajuP0H3nk4eXn//wnjEVB4XisXP3r2wLkzFHNm+zAfLzlv/3z70O/3Jf66oFyL3Vt193wB7La26PezMzzFFTBcamBZseCmpYUZoMbAUV5zQzJMAJORx22T/nRD75NzZsUyKnym2vvAvw8BxWUJI5UWgISp598PH2Xzy8HLCdTjfc2iYM4Fo5mVVavU64FdZqhtc47HT2cNCcZ4/v3v74ZlsEzAA1At/02LQ3oOBCZc0jnKqjO9pxmbHbBIjh435Xlu9+6sJy/bg2gcpIeoO+UX998X1BTBbFmfH0GOuwGBswCmzX2/rNDVXIsJgF/0iB1V+bj/B4OWLuKHsKnHH1Q+ZiixLsepo/yHfcC5GkTBnCYot7Slj4eX4E6RXX+xZ8j5nXc/iB9spE8lx3SDLxHnqk9vOcwxoO2n3Lk47xxugg4mZFSyEzw9Nzzr5Z7H36srIduCfmU8VqMAzzOdY1ERvmME/bBSVc1dy7BHAIxzF0dV2kNIbXHmlGMzazQYuZ4KK5zqu1EId5WPIk2Xk8/Z7Z2M4ENVNODk6GydNbvmxmTHr2Iuf5n3zy3nHviYVFjfN9T70KpvLVsJrs4yNqcB5A+5+zTUOg9njZdg7Sw2RYiXE/R2oklEJlM61oHFQxi0AdwmgdUY2e9Os8NNqhePmAwiStYiQrzWhSo1x1zKCBOoawt5VHq7NdvRFBLVkQ4mdbuNZqk4yjacww5AkB5iKiZbXMUAjzxmCOjXZViZlsBCr+98V7W9dYI0qjIrLiQpSFDzo3gOzp+GVhMBV5yhQLweGIIEtmOCObAUQevph/wqZGNfocxvPM+VNZtryUrhuOtBPidjArxWujQC6GYv4oo2SOPPUFv6I9DQdvyAwY96lrFWtpJcbFzYCdzyQkRDrTXQHDusEMOpAb8KhgvaCUwae5Fnfo3199adjAnFgLaNn/4fjnp2EPLT394RTka+/oRWdnbAWS33v8IdhV7xTO2XddcRdPsRS1Qhrpr2YWtw6wdVlzrskupcV67f6y0Z17+MHrIP/HM02EzlqA+Psd16aylHd85J51Yfvh9hK4WTiHIBd2e3tfPvfJqtE6zlZwUe23moEBZ8UafN1/zCWTMx74Nci0H77McYHYcbAdYDjzbVxnLp195p7zy7vvBfNGWqQR98tGHlrNPXMt85FI5vZoL7nMCMJZZ7keVquuayu5CAuYU9nLWmIf8gHKfV159o7y3YUOIUe0mMKSMhHfFVfJIsrZfoGzN8HLA+p9f/vUIiG0nU/qQDIzXXwt2zrAsGOcKtGUGMdhQPr9RA74KswGUd8Iq2nfZCtqmXUrG9ejQkrjvkRfLP/z2mrDLgmXbb8mmGDKQSPBiDvPnT36MHYEhY//qx+lvffU1AOWPEYGU1h5z0wxpbOb+Vvd8frbPtXaJtbQONsU3r7ikHAeLRIaI+/ONlGlcc8NNEcyQIWIJjGwH54NCdQgOEPBdghYIDBHE6o46dBWZ6uyOsJ3WaJvpj619MrCzGFC9iiDQIsoiYs/D3j738tuM0WPYl2dhMqmMrwgmdp7PGIDIoKcXbmRbAOlzikKcoFtne6iOzko+2p6f0krJ/Nt0cGjQrfozBgwSj8b39i99nTpkLXVQAe6e6n1nguSurzQzA92usZrzZL2416Sr5C9xYn/vZobjHjogu91fvCduMj/afLfp98IctXxsD4GF9r7ZPqrMo8AAACAASURBVMr95z/701cbgVmg/NXGb/bTX3AEuhnlrsH/NIOXprYKQWhbw3Y2ItHMTSMvaDq47V9ktCjpRXanZ42nX8/M43Ytttdi9kUKr5t2BcrtNG6CAYKMrkNJ5O8rzN4esqYchyN8JPVTZmNX4BibZfCfDkBW7fX3hTEor+99+GF57fX3y9PPP0/m8fXIss3BYVAtVEAlADQTpPCV1GTQcmRY96Nu6vi1R5NRWkdGbWlZDoUxMs+8Reqf/5QZQsAXOvjHZEXeK6+8TEaDOuGPN20LZeNBKITS1HSogzKm82cGjPI0K7wmoTDqnKwEtB8NPXod9LpDoGEvW740MicJuwAxfOnAjeCcmUHfsGFTefGFV8pLL72C07YRGh4CPpF5U1sFKpy9P3SAuKdRstIC5V/87U/LMsbqAxiHV5NReuKZ5yROA1gWIqSyovwPf/XDskQlW7yaG3Bw76L/swDf65cGOcd2LzFnUv21ZZXbJu6csO5ubHQzwmZzUUa+tHyNliFe+/0oct9EvfaHmzI7uoO6xmNxXn+Eyu4x+wLkeE9kpAV89Z5jLvWnXe+5pmuX/2xXpX70v/n/biFg8CQU9yUh8CYAjCYiMYfC63XkA0CMW4PKtQp2rflesz9tnC49D2XcA8Ohe+K59eWXv7sdxgGZElWBea/9QhXGqYWgQQMN+FNBalQlBhU8JV4GoLweDiX0O9/4WjnlKMTawBK3P/BkufWeBwHdZFNVvebZmwkyULSTrL9O/T/5yffKWev2jXZUqlI7Hf0n0dq54Fh6/6HxVl9r891xa/Pk0affLLfccUd5E3Gj0SnqCSehsuLsLuP5/uyH3wqg7LoxuCPz2/kcx+P+zUB6PsdWUDUBgBshaKOT+y5CSK++9jp1su8C7OhvTnDGuuwJnH7niqrGQVWXTaIQGkD5Ty4/l/ZQR8V5HgAoX3sjPV1x2odxlA84YFW5kJrvU07YN+olXyGDfjd0/9fehHZNneo82gTN5xlAhIixMsMYrbKwD/M4j2tojirqAAR7py/AKz/owP2of19bDtp3FQGxUUTrnofu+kHZydxsmgh9lkxUk6ZH7PPjhq27VQna3ujHkuk6CXEi+wR/DHX2ltvvi4yiddMCZVt0jRNAk6LufNitMFLY16RFBsDSlhls4vgqIc/FvqxFA+HCM04IoLz+/c20onsUAC6l2l7rU+VA1v9pJx1XjgAAjgBEnnn+5WDBfGQmk/Gw3jeCS9aQ2k9X8MGYC7QMxil0Fir0XMFuANcqbNfXEYQ6mz65sPjJTG8v/+G/XFM+oO55IQG4Haj+n3TM4eW737ywHEb/743bRso9jz4D/fqJADBzqS93cQy7rgCuI4BvwwCUbkd7oXGyiUsZpLPPOhMa/VnY5vmMF+2Q7n2q3HH33YhCbYMJQdmFQT+M1DDjdCYsoR98/1uIeUHR/Wi83Ei7vudeeglbM5fe8AiAGZziWfsVQZEAy64dgTIAdfs2gobzAXJklbHTK5eiP8HCePoVmBiI621Cqd4JvYzJcxLvORnxQLp8xUTXfqSFzH3DfzPXU8TZ6nt8PYDyph3lBeyuJT8GDRMoa9MV0yLQwvGt74/AL9e/gmDQn191CZltgCKq8I888xTX9mYEROaqVu0MgV0jG0HGkbbXWmDV98fJXu9krq1etgygfFkI6HmNd97/AoHBq6n/hl2yhD1JFod2Dtq0AmDSpH/0/e+Xc844NuzTk8+ux95fD0NmEwEP5mx0AKh3G2gwgXPMXe5SKYCx7VtCnPJSVP7P/9rZZSHBYnHwrXc/REb591HqNEfaNfNBKrNBRIU3myjaMOtwzYGKyB3H8zmI+bcYmjVgnnM555v9dly3EVD+gP3zDdhat2Mf3/twYwBzNQ4MiKruHll6AwHSr/OSK+U6Qp8VKGuVM3gYPZZr4MNzdEFrT/W6ouAMg+QM8NMG+HqJhc4GtEdadAWp3QxzHCmC/olyuyC6+/dW01ynX31f0vyjY4NAuX6+970DisPu1/O079OAsnan83o7T3c8Pq1Tiu+bzSh3R232568yArNA+auM3uxnv/AIfFmg3CLl2eIiQbM7xMza4s+6oG5GeSa1uttuKrOO08xzzUSGqcZBqNkrnTm32AqWQ1Obn6WfBSyT1oXjYP2kGeL9Vu9T9lm1itrG5eXA/ZZDf15C1ldgmRktKdjbyFiNINZiTfArr75Km5g3cZq3kaHlnNYBEqneSSbNrMMgv0uBGwe4qJ5rHfAYAGqSLwWMDjvk4HLI/vuXA3HAlyBGI213Hs60dDSFa96nZvo1aorfXv9W2UwGYCfiS2ZFhqGyGgk3YyVWG8OhMIIrUNYZNnNlW5Ax1Gv1fBfioewDYF2DmM4BB+6L+NXishRnZYhstc64dL/NZNw+BmS8986HgOWPuM8RHAiBIYAFRy3aIwXrMypVw/Ex0LAvlNSvI7izkEzVxx/vjIj9hxzHDNok2c39Vy2HCnlyZDe8zseefDp6m0brLWsFVZ/VwdKVCMc//7UsbVCbpUx6r2Tkh1HFXUcm4qQT10Ut74fv7SAjRpZ9B1R6nKZxshYrUFA+CTXkNfsuL/OQS56Afm12ZxJxnpiaMscyLVzheQZ2wkHluQ1Zd0qGZSHsgVuptX3v3Q1lgAzOGK+lwE1miaRcJy1PgJ9taqRyBr2f574P7aFOIJt/OCrk1ui9iVLxEy9Qj44j6nM0wx1zmXFWSTfr4XRkpJw3p8335PEdHMWgVlLna2bz8DX7kh0dLy+8tp6M2RsAAEE6zhDn1m83S+qYmyE+5/QTyxEHQOEnw+T7hsz4sw5skbOE+s4h5uYu5rBZJGuAM6GgIBCBElWVzbQBuF977c3y2LNPFYiYBFdcF1DeGYcFqK2fS0nBoQct4xrGCQZAGyY7an2fRbcGDxyXEY6JdlVQT22NtQNQspX+3JsAVFuYgyNkF+cBsFTd3YnTPIW4j9Rfg0GK9IRAEOOE5lI5if68R605JPq9vrF+A4JNb0DNtRc6atGUGxyLYNXBzHdR+fuUG7wBvXiz8xoBH9fpQo5nX2PpnVJ4I3vFjRvs0N+Xei3FVpkvQf5i1uwBBxxYVu93ABTP0RC/2gATZBT2SJq8nLXRSsYnUBktgl7Hcp7F9gBl24cdgH059ECUrFmDtrx6HNA9yrOU4g965PwZyrAAIDKlTlrXgjWCsUgMoDiorkfBLXl3gOVB0NiPOeLQ6FFtKYf1x/aknmfGnEtaCR354P1Wln1QIbZ1zpvvvIvY30bo5NgLjik4loER7OoQ0cvsaKwNa/CtEwcgeyvOU9uZHYEQ4rHU9A5hA2Sq3EP9+8cEP4YIgE1xbwcQDLRf8760d9uBavZL1Iq/DEV5l8Xqzn2ygHTxCiDCtMnADRl9s4FmlQ0uHIgQ1InUmy4kYDXKva5HqOxFgodbAHyhj8Ec1+6ZDV5DGcmptB5awBz4CJbO84Dkj+hRbVBxUHq9wSzrtStQ9mcz9/axD/urMCJXs4I+6AcdsH9ZiY3bwZi8vXF7eZ8uAJbWTBrwQFzrEMpi1sDcsRbYYI6Z2UFA4xSBnFAnjuxkhcaJShIkM76OpyyJAebvDpTHN5B93/jxpgjqqaY+5pyxXlhOg8wjbU4EwKjh5vULTjqFzgOWEY2WV9e/ST9jWBgGk7B5CjMNSL1mL/Q8ZqkFibssCwIoG+RcRGDguKOPLUdScuM6fxEbch/sgu3sPbZMMig6wfOM4J0BPR76SWh6HHXkkdwn1P5336UM6GkyujChWOuVaJ2BzrCunF6Ab1u0qPVnlCgvmaBbwiEHHlhOPPHkcgA6HztHUHKHGv84zJ0UMwvnIVgNio85R0JtWbDJwc3+L0eHwP3ziEPXlJWI7S2AmrEcBpb/trNHOy820nPbvfNt1MDfIWhk7f98Wj/O5b4UMnScfVaWJHjFWaOcWeMIS0q99vSuXy4rKpRn0o2rr+PNmnH2ezDnjKE2exDxVH2PVqPcMtO527UMcwOjXb+pC4a7JXDRXqyTsW3AtQmszgTfmdXOk6U0XNr3dpxuJvq/BVCerVGORz/777/CCMwC5f8Kgzh7iM8/Al8WKMdeoQOggxizdnqdSruCtgHsLUP9eTPKUUc5LaIZO1Ev0uumHuTE2K9SeTaEU3Qv2Qx3CSB5cTEZSCOs4ygo21pE4Rw3YR3KBUSpVVJdQL3wEPTgeWR63ER37thWttPiROreFvobW8c1BwrnqIJa7rw4h9GYlQ1eZ1IAKCXMbKwOmtF1k7L2zh0HMA/jpKlmu2zp0qCK6VPt5PpGoH6PknncCQCcxPny0FK0dcZU/xXQKUAUmR6uYZ4qygpsRd2xI56OmpuzNX9ujgtAF4toN7OIjNsSaNYLuP+dghWctF04DqPhTNk2CxDMdQwoyBN9Q6X/BrEujp1BDHPGLfsJxZprmsB5lElnT2OvdRfO91Ki98twzs2m6/Ns5VxzGaNdKp5a68f1jXF9Po8+2EhqacvI2QpmgmswozG1S8rg4gAC46QtBxAM26bj57t5fS6tqAbJbg5Yt8i1LJiUCq2wjjWDORMjoq5DpDiOczUC9DrtYhuptzxrMxqcdwQnahzAJlAYQEDHLHDQ+sMJ8gOphR7K0TpLMQ2lpqvaXejjC6Uz2AQ4qLwordGgimOQmVK+mC/jAMds5y3dPEFzBIOCju70DsmvoEDPtR0OnIOFg7yXDNgIx91KVgk6Q2SK7UlsmsqMvkeypdIyBOSGJmnjEmUHgARqdJ03KjQ777yHEUCMYNSstJTb9PNxljmeWX2f8S4y1JtRMp63hJptQNTc4dUxBnOg+1u2MDhFPbu0fBVrycDvJjsJg5laXJ1NWtlI5WWuRrAhHFQTZDjErmlp79ZXCjsMDvCz2SWDLpE7lZprno0g0HyAwhB/X+I1MdY7Y+JxfgJeOwn87CYAsIAAkRnCqPNVidqx1qGXxWD2UNEunosAXsVbz5/OrEDZXK0zMMXWdNB9PqqKBxuA9zmHDSJNkaEOABNq43UuVSEvAxwC5XiUzDfX5yTgbxHIcClr0QU/yPp/n1phDIlPj7VjkMGWYMyLWps84Php12LuxcFy/sV5WC+2bIMKbM1qjDXjYd31ZvpRu4bjsqL/LyrfBEuk+ScddyqYHTtYnAYmtDV+dsrghLdTleATKHNdjO8I4MmYxXzra7m++SpIBy2YjC5pZfsjj6Bcbg8x7ZtUc9jv2DnriXfDlJkoiJNjKpmfTG6flSr3vjaHv7kG5vBc5gmKWMTjAEHHbzmASHtugGeUOakw1YS1pgzDoGJnPiCDnmTPtS1SphXF2qXSOHXr2hRNs+81SylA1o5H1lLQLDXBv0tjx5bNIbhnFtRWV/xGmQ1UXdaYdc5e0PjI1rKIwJ3CYxOUfNhz2uy7dlnBw9hxXMQC4gAllXdgmYO9gvluJnMYsOZnxgweAVKDvm/mPu5WYr2EZQJTKi8H730CxW3U2KVYay8YgK2syx2qtJvZtViYZ4hliPXuecZ4ngYYVN8fxQZPsOdNAZpdG7b9mtDgcw3bsE2jcX7mNM8jug9EPAarpN3h+beA0m7mzC6uOUrbY58N64rtq64rz89RMMusLZwgYDxF3Xn0OGcuL8TuLF22PPYK20F9jOq75RAe0HuaVOuB6x2Yh1CYJ4n+yD5n2BaUMFj3vALAvHjxomhzuES1e4zWDvboHeybuzjfdlp12QZv8YpVcR7XjWvVgIHgd1A77L5KgLkB3NgK4tGFGkX8nLtfBgDqAuz9NLMu1xf6ADfflmA4980GjDMkVGnZ1Z+ZSavuU6AzmNtl601TxPYcHq1lEPonmX6d/D2CvC7PTmbaQHj9Yz7FKMPIudWrldbHq+9rvZdn1iDPpIHvrUb5hv/rX/eua/aH2RH4KiMwC5S/yujNfvYLj8B3EPMKx78a22k216PFLtGmZXfLSAMaRlGvpRrprtGfSRnamwGNWG6vzi8pPvnV3wSkbaa9rhH7CN/6hnbLOpR1UzFzKYCpIMkDSenymINmjozMmv1UJZiPD9bsxKgOatQtBTzMbEOITUHXYmNNsnNSaAXRZhpHpCmq1Onf3FYBgGYY5EOHcAjnGcdpHOZn28xMWINntJ1zCNK9Jt8TmlJuzjgtnlOnWdStwy3wDqqYDnJ9f4j+kBHUT9SZUTgoqGo6r36Pjd/WIDrp0s2haEujxjk0Wm6mQYdVoGGLD+83cvI6jUELlpqWWa0ADdYpChp0cnHEzK5JVxVMDUE9NztnxF5HYDHO0CiBBTO4EzjkCjJZJzgCvVbVWSmeOkTh5AoCRFD+zwi41xAg1Fpm+yvjmG3+kEztkrJj4+YYR+4k6O5zARvbUUedGuS48PCmOP84DuHw5HyyVQQWOLxCUDGPQmSmZnDjOWa03/GIHLNOC/eyA5CxmDo+QdGIVHZxic8p3xXjIqjKujYgnD1KpahL5zQrQeaHFEpQF3U2B2QmkCm1pY2A0JpGQbIZZbMaPhNpldGSxWxGBJ8E0/nsDY4I6HzeA+PbACBk23jNTKBiX7baWgA4GuY6VJS1TtxsoE6+NOI5uz4m6zYVvZcHcISbAxeZI+cuAGQR2eUIXlQQG0JOARjz2Zl5GxgWNO2IjODkvNURxJjnPQIayvgWMs86+WazmR9Mg3n2vGVMVJgmn1t2I75loGOeINVgVgSVWI84u3O5Lus8Vb+eS+ZXFegQFdNhd86BuqcAhFFfSuRjQC0AKbpmfe3BzZxS1GlIB495OcVanc9xBznufO7N1k9jZocYX3slA1fCbtjUyyBUSnElUPbLDLbPIq6TL59xCPtJ2yYIJBXTORwBJHvIVqM5GQA61dNDUTfAhodjfVqryTVHHS7PW/AR4kIAMmZOBKoETtYrW3MZ4x9m1eNbUqJXnE52zD+noq8xLgs47gRBCzOKg9idXYjPOaYBBqDiOmcmx7bxHlkvPK6Yt1kGoaBeBOUAa4Ids5mRx+YYoeDMDUhf3qkgGRexUDq3totz76J+eWyK+wL8z6G3+wht7OAPU4PNPQE47cMr9Vw7NsJAjhEUEHA678yQCu4FmfZU1365ZrQ19lHXCkStNM9V2qxsGzsSDFhPHvtFshUmDAhywfPVEgiAxjNV0M6A1VJUnLn2IfvahWCetk2gLPUa8Kf9imCUQNlwE+9xvCL4YUYdG8BsmbA/tPaYc6o7YZuyYerhd4+hC+F4a78r4ymAckTOzMhGOCNo0a5fAWGMtXPJOnSDN1q4iDTHZGI+uu6k1atRQPBBGxbPf4o1DviHKTDHAG/08mbIFBJ0L4q/sx64fvjxKfYYLKUEngZhpV+zyADavMY6kc0wH6A5RZBT7YtJIwp8Zr7BnVDCT9Dv7bh/ZmZbdfwsO7GONzPJKcbpfuNtjGqLmLzDXNsuaPSO8FKCtAZqdnodNRg3THsnA8QGMXZTRx2K5Bw6SgAYd8XrfPOUDA9A7bB7Kq+MkBmPeWH/eK+P9xtw0R4PhJo4Yogyrjxu2NUssxjnOAZBvcxhSx2UVqvlWulr5FakC+BKc3t0qqZPEJD0E/5VNxEQnlLYD/8nOHat6iPpKzln+8doIHpmRnka/VkrYKClk62Oy9jDvy5dugucQ8XbMah+U5dO3Ulr7/GYDSAHtm7XXv287kj0/MAK/B3vZMD0//nxG/7N/7zni5/96+wIfMERaIjkC35s9u2zI/DlRuC7f6fqdQLVMPS13qhnoP1js+9dI+1MFSEEeuKX+nOLSM7cQPaWUU6aIZu9AERQ0pB6BXstwhuUoU401B9Dg6kB26AlpWBQOKq5a8VXOCs6RBHNN/PHxqmjVe2/9EgVds1o7a6iFyH6yydtlaPDL6hToVgFbJVLx3Qs2XztvRxZZU44rBgQmRKHQrlmwQQ5unyfzjbOiVTsIRyCaH/Ee82UBEUTB3nYjR2a6LBZCq7DujrVfX0m9n/UUdkdGSb9rBQQcugFqx4/jIfvqc/RDKeesbWMIZemA6MzHfWVOIICGLOAtiXB+dnNcYJKpvtW72ku2R3zV9Z0RouvcEiMykvhNrOgc46TCsgR6AxxvfbFhqEY9EIzPBOAomg95HVElkKHOBV0zTQIvg1quKmbZWhgI3rvWrNGZlpxmcHgUnt5OK+CKWh9Y3PJEgzYw5Wx4l6GDPqMkYGgUjaytnGnFX7rvMb9VfCsE+GYWRsajiBCW9yDfa0j8xObvcETnV1v21klAIrCwax5w5Mya2TrJ8VuQlSOFjJSbVUl9p6cHwHRue5RMyc8Z8HvCBkexZVC3di/e33xDCNHk62zBF44zY7LEA76/DlkaDg98ZRaQ8+dmg3F0YwsLyBlxAwVKe059CIttOoRq0shNyji8YP+GTTyDHaZXXNdRI0z17vLHr21NdEIFEnftwCGwCS9mVWO3j13ebSJWsD4CximAPBS+qXQjuO9M8PJ3qmcDeDjPGNmzlxDAUSkVtqLyOdvxjgdW8F59NR27kUwxTAAwCDeIyA0L++KtQbd9lH247UnqmsC0MX4L5ABAmAYYmwXkGULyqSfZyymZCZYRqBofD7MyH6n/TBYYuDDt4uoBenpoIIXWYvMjxpImatQn3NXMTSd7AATEeVJRoTPy0+Hs5jBpVByhxIblG5Av3NQGn7WZqo9gMYB9PNg6xoU8ZgpPxuAKxWnBSKZifIZxXXyfQKwtsj+1rbhqgGfEbLT1icLbnYDWAd28wWAysAV2Tfmxw5KE0Zl1jDmMgAUXnN8B6V/ew8yOmSrOBNZa6NkW2PNGi/g+heyznehrD6JQvWkZR9zaMUDM2VogJ629kjm+bBKAxy55tGfI2vJFWLnxg3ccS2LmTP2+5WJoDNv3MzgpZnlgQhU5LrMrHANOrJWFmKDZRdMmKmMuWzpimU1BDIIjMge2MUxFgDOnBtS3c1Kev9DAmXbuRHYc+4JS4PNINDj/Auw4WE1BGtc1zhBmXEZDtHjV3ozwG4uuhOUGsgOWghDR0CqnYvXIwKTQD+2n9hjkiovoNQ2aq+d69rMoPxqv8MOpXK9a99wgD2ZjT0kUMbOcq+LBdpm990rfP7OaynbiCqGLB9jAmoOm2TQSqC8i31nFwFE6de2tLJO3yDYLsE19sJ2bNLM5/JMY79AJT8DmByPtSiNOpgX7hFcR1B3vT9FJb1X925XcUVHE2pZaCmtvbDFHM/HPdRgq3uBz9zBHiTYuY0yjAUEQqR7+7wHFZfwuWPzppiLqS1iWQnPzn3T4Ju2WXttUNGvuBpbPfmVz0kAbFeIKEmKgKPMLO+F+caeOyRTyEBTBINbnlc/KG1jiHmFrRTsTgfK07K8zSeKvcJn3+aB19aAcgPNzb3P15I5ZOAkxzrmSPVdcr7UjHL1ibTDcQrvvwYAYpLVc/q976IFWu8dJUo5PF71oXzF9+8pmdFLOHgAI2vuE255FXTHOTv/mk2axvjLS41LyLso5cZZoDxt3GZ/+fIj0ObWlz/C7CdnR+ALjMCXzSjXsGn1BKYbzk8Y0fqHvWWU2zaV1NM8VtBT68YRYFcD7/+iXs+NpgGXQFu54eVWFc5qqowmfTlrhZKuKL3QrELUDno8Nu3W21JHJpIBkQZqwNxaS511VUChv0HnGzebYvZUynZQ7jyxLVsEpdZmZUZU+quOv1ktAe4YdX6CEjPKQanUMbCPq45T0GOhppm1EnyHAi1OhhFyHAxrpRXViRvXaTF5I3jm1FJnI+DrZijlVPXJmjV3ix/SgZQCXhVCY+NznCoICNXn2AizLtkN2vYzOf5JB3YMcuNOCvIAxzQr0WoYk7qarV5UDh/EwUwHUADtxi5INgPts8TxamBENzU276xXjmqqeDQGGXQYp6Cs4rqS0Vo4RKMkHL55ZHjMpozgEA7Ak5wD7XrcDJYOGefdTUGscM1MmFTT1GJJlzhuJhyOvM+cL/qPIgCdLB0r7lIatQ6lGWKvJusLwmlKh8CRzcBKuMAyDzxmZBoFHTpbZiykTur0eR6AuI9ItMYxVPUWYMsI8M7TNYtBr5nl+lezfCb3yBQNERhwTpixEUhPAkrMAQ7ys4EJjz1iZpYs2hyA5ASZxLhev5wbMffSnWpBMe/VMRkCjIhFpYNaazxoXR8ZdueiarMq2JrlL4AiA0UGj+aRzpsYh77t9cS6kdZaM2W2w2FMJnW2HX/BuM6cz565HIEFxzvmo+vN9c1jCIfcAI2gViChUy6jw8XJsxdQ69ySkcx+11479x4tjagrxgGfz7i2Yw6oAwBQkqbPRTBmrF2vKye9Kyj0CHpjou+sj6jT7HzV8TaIJDAxc62AnlCozqMMuLnmMzASoDlsUBYTxEUFsLDtWc7BedHOx2HnZ5x2bYjZxshMmlVsAct013N91+BdUtat6WUeQL+VqmxNb5yat0kPD8Atm4WMq1oBoeEQ8xwqPNlrAZSicmZ0A7BFBt+5ZLbQVZdzO5aFgZ2Ih3I32kvmw/wAvKw/mQS8f4JyB8H1EAwH+4cLps3RjhPkcv7FXPUZMTdSpIzMsUDUbLvZXF6XXitQtmxEO+eccgQF/NKqvbld2FDr6bOumLXAdRmo83q9dzP1Bj3NJAb12jpbAzqAZcG5QmlRj67NNOBVgYkt4hxTr1u6eiitaxdh21gPr12IelZes2999Crn/OpQaEmE8wY2HeOwmwY1IusaoZ/4u4wPj+nacruSmROvBv07a2UTLGem23Juv4SlYQl4bb7vUY9AG+/r3rUAlOcZatlOKoIJgltbtpmJHzF7jIiaGWRZBTHjo/SDq5aiH8HeqJ+JORN2xuCxa4IL38lz9rojsBBBoWqmIiCgrRIkOzlr7bwBmdg/LW0yAmpQwICwJlb7mkn36ADAtQmULSOINwheHTN0CiLT7jyKwnXYD4Bpg4rzmQvuee4z8YxijTp+Pp9si+VNyuBS1H6EvuD26pYFZoDZ8kgydwAAIABJREFU+Z77WD6rMCvxzNJX8J4EymGVAtDGu9q7+Z7wz+8J1qstrcA994j22dzb2vvrgeJ+Gsbts/ByL2n2vweUXTuOl/uS38P+VX+o7WExR+qZ6n3EvtTuqfpMXep1n+Lt0Nc9oetrhe3yYeX5YijiVnI8crx8RDmve6A79q96x/ysffT6Z6nXvac/+8NXHIE217/iYWY/PjsCn28Evv3f/Wu317b3VVObm0L0GzWTWDfxlr311Xwto7vx7vpzq2/pGuR2JT0Q3AytRlRnKAxtOp6RQfacOhBVaCfO539BB3YDcjN1qZhtyb1FDBk0LK8nspK5zaSrqtMlSMssTIu7xuYYx05gYtQ+trUaufXVfnurdo91w/B+e06DG5mOTEL+FuGN/qhxzArKvL4c2f554774o5fmK3VjiiC29yDYD2cojpybU/0vYWTb4DLD7NAKHvJnqXGZqQpKr6epG2G0vaibcgsqtLHRIYpj1+O1HThbxOSmGng9AJjXlz8H4PBnn2UAIm8hvIien9DGIlt35Z6bgii+L/IwucnGZ/ByYq9WJdoTJzU2AJVOQFDTvSjRZ95jjGLMV5kFbtAJXuK13OXzmG3T93FVJySAes0C1BsN1y+cXR3f6lD1HZ+ea1JnaOc81WmKSHw4wjEyicsiGtN3yiKo4fOIxEU6IXml6WzFOPnpeB7JKPAvGZ/RUcxgTrT5idPkPIp5H8/YLFAeMw+e81Eg1wYi7sR75L8I9ITTWudQHE9HFxDjmhKUB20+L1RgV6d63GO7gTYPYgXE2qiOdX1DllckzbwFb2Ia5f+lLWhgNJ5/jofvj/kmUBfL1JY/3qvCUyoaey6pnNH+KRzXOm9dp4Jlr0nnrg5KBObC1tUx5FwxnPX3WLFhU+IBVscyJ1Gu23gY1XlMcJ2OZLIE2uRJG6OqMVCboELWoSd47tmTWAAxyflKBkdT7Y/nahkJwEagOU/nWWAHQMqVmHXF0q4FofEYBU38PgaYsi2TzA+ZJQJhAV6A8nij56n2Meyk91WF/KrtimR82Pq0YQ0Z5txxz8gZEOaqLrccs1z5AX5izOr8qqC8zctc2XncxpgJkxiZ47QL2bJHwOszywCD55hHNEeQnOJ62QJMZoRAeZBgie8XYEWPX+aO6z1tULUZ2opcPnUs87nls63U2ShFcUkp4mdgw/Wd4+46NAAYMbS8w7iXtL0JmON4vtfj1b+moUyblevWuSNjJZ9ogqq0c6FgXIO8MlBi3Vj/67zimQ65Nvk+GrXP4yHWN0pQV/GsUX6O2nkDLF54BEO8V8aiPS/vxZKkAO3VHMX4tDmc19fenrYz79GZHmPnNTk/LDPwBsK2VTmput7yW9oaA3VmnXsAjGPIfEimm1OTn/khWFH8ZxAtV6l/ydfyqvyXe82kZQMGBes5YkKGnfW6DNDVsdYuxedzH0oV67Qx/qfmRdr9nMN7+tf22mZzw0KEja3FPjHfc4lFoNjj8ouB1LApEUzIudcDrF6F9+HjCIpYXkO7z9wf6wOq8ytnW15je72/nr2RPH7WybuGqo3le1Drw97nKPbAez1e7lFt32jPvI5N7K3py8W54/w5YnUxxevXzdYo73H+zP7xi4/A3lfjFz/W7CdmR+AzRyAyygFw0kC2b2FUNenV4LVNvx2w/d62ji6Fpxnamd97hrQa426GuUvb6RrwruHOTSSd7oy+xxnikqJeqgKE2ATc6GIfSUcnI55G4dOoNwe5AaZ4b7yxvyX2No66EYfz5gC5MdXNNZ26HKsEAg1gxh/749kutQ5zb89tv+dg5Qd6Fzfj852n2a6tO265kTXnIjfa6RHvehHxTHVa+5tlP6qd2ffmyOX2nNdUt+CcF9Wh85oDuPieOuZ+RoAar8VF1Avv3mvcbr6e19g26QqGIiPnm6pDWR2lFLtJ0ZvMMPbdh3h7dSjCWYkrbUB572O5x0USc0eWQN5/ZBr6SHmPH5m2NurnM2Cz58/v+f47R4nzJcKN8oG6QKsrXZ2mPHYLmnRHI94H2ptStMYgU4Yh+p/LBdT7vfvztHOYIZXmXNkEzWFq6y3usAZDusG1dP5y3mQgKgHk3OaM2h/W51yvqtEJzcRley/XaSzevk/ou2vG1cy6TIlo7RSq0Wa9ah1+UD2t1W0A2IBCuNUcK1XB+w5wOnYC7564T6zxtoSdownO2hxrQLhnLz8xI2Yu/rq+Y02qk6Cqb2ZBwyb5hKVZV5sbAFtHWjunPfP5xwXV8hFeChaBYNdgWghJ+Xn1DmwtpY6AANpa3wTGAmQp3v4suJQiG5JFadJqsKtCoHqjGTjyK4Ng4RPHuqvrt1q9Hkio6znmRLXH0+x8nW+9qJOBn8CJaQP816OV1vPl6dJ4aLMENpm1q8/NOcVrgmCDI40mbCbSbLhBnfzO+w2ihOJ57gt5jFxZOSecc5mR9GoCFNc3NnvaM9HVXsfffXa1lviTcyIG0yPVrzZZ8iT5zB1P94427zMQm2un2o9I7WVATTwbAapAUZYmuB/C8pCaIDuJ7LUZV8sodtmSjS/V7aUSh9Cb5+G4WR+d58x4ieA298/uvz3tNzlo/VvqvSeAcu4t0237tEN2fsnxaXbFwZAR8MlOF/mRvV5LnS+ZzXXssqVZs3m5evsBux4orf5I0MorGMz9z49nEKN7o90kwcxj+JG473perWa+p64jj5Sbk+GJvB6TBXHe6i4IZH3GMSYJluPzdf/pHa/6KhGU5iuD1Tk+uS/2f3duxlzjtVaC1vWzus+p3VN3rNPfamPZ1kWbu5mg6B2vjkFvLOre/rv/+3/Z2wSY/fvsCHyhEWgW9Qt9aPbNsyPwZUfgO2SUsxvhJ/916437QObTz9RVZdyzwTWj06Hp1MPtKdvcDG/P+NdNoBn1+Gjdz91E2tbe2ygCrLgnCTIq1Y7dIhwtMxl1c4qNJg6VzklmffuZlTg/X2alM+tYN6J6/HR0Ob5R9AB2/Y3ys59L8zTSWU6PNTfQ3s3t4SBtI+45fL2t2bHNHGQbp2il0o4dh63grTrlfWctI+vhGFTnIJ3irqPXRqOOj0PRAHJ9nyMQWea6Qe4BMsQdzQSKeV11M/dYEX2v0fg9AOXIJ4ST3Eajv3EHvLbe7jOuYebQdq815oUOY8fx+aQTvPcn7FUJbpKQmE5G99+nA+V6Lzqzzsl+aqPOxs4z6QDlnDOdOdUiQS2TlVgkx7/7vkAGgYLqvOsfw7UliAOC9Z9bdfwasMs768/7nrPYcZYdi5wi1XEUELdMUl2DLbvTBGFiabU1HtnnBAquRbOEAmQp8gp9xZRhXUd5g8GboPqbmctn6DimWFoDRBUpOVcTMeXJ/B/vk5HQXSstwNYH0P1r2/ssmPFK2AxLNNLxTXDsehNoZVAkV49/N0totrDWNceJnUd8oVQ3MG72NPs1N6BsBloarWr0uxBxMnMo1XQCmm1mkqswk2eIbGROiL6tTRCZ/xqY9FpFmTGjq8PegIyfz6BlFxB3gylhD73uTNXmccJe+xys8ZeKLWNBu5WsnpmZrZm/RzY5AHN+CX5lnUQNsAEPygasaQ2168gqOxc4bghReS1m8VLgMdZ3BCZqlq7ee4ZV2irJYGDep/9XjX9vglb7/QkD4bNsgeg6meObz9rMfK6JLCfymjJAGIJ+9dn4h6QEe4352VymGfQJunKkHqE6M5Zy+qMVGzXIalvsIpus0KIdCRRpEyi3PS9PkQHgwNDuXyFK5/3VeeGSbc9kb8bcw9R90e+RUf40oNzsUDNXebJqgqrVb7ZrL3azGyRuq2y6TbVsJgNc7kUt82yP6hbEaXM/Lj+CDV5YBmHSc8isd89U+tdOECAYbPVfSwS0Y3p9sTbrPptBY7UvvB4DX3nPrf9wO27axzx/AuW6Rtu6jF/zs3XH7O+l8TTrpyOrX/2Aeoy23s0gd+89H18LVudzz3vLB55Zfctnks5dSVH9Z+7V+vl6jK4/1457w//zv/bGavaH2RH4KiPQMxtf5SCzn50dgc87Ap8GlD8vOG7n6maVeyCt0nHae2ZGYJtB7UYkuxtN10Fqxrx/jNgGq3Op9U5Dn/Sm5shUJ6OJcoRjpemvoLA66D0nmM8ZzW4OWNuyPLf1yA00BqU7fepKM8O5sMyqXsPnHf98X73WuHHbWbRr/+RR2jPpOwnxoZ4Dl7XCyg2lo9MgZPdZdqPHXWcjfVjBIZn3yp3sjUNnE/3EVcXQ14h2BVoBUMPB62/cMz/3eYByghsvLB3imXNy2njokNRzVr2m+tk8c3MgPu3ZdP3ABpQjt9CcwM/7YNsj1Z+pjpJPoxn4BiyneWDTjt2cRb+b9euPw54voV35J793/Ne9jl93TnSPH1dRHXXBRLhOHXDV1uon52U+r7ZmHb8WMOiCqKhrDwDmRDGgJR05QYvtWwJImEEOlkOWkVubHEDZFj+AoSFb/ijk4xyRVlnrFoNOHWA30jO1Fto5mdmiHnDj517P0QqcfGa9NV6HtDf3+HA4hfX+Pu+U6Jkkjpfzs0KxACgVKFdAFGMcAEhw43urMroAM7xnvk9YIpEOrdRrBYyivQ4gSaCkaJIAObPKmVmWnp/Pz89FLjKZGbHEfGYNJMQI9QBwZpQTzGWwo60oL64NUGc2Bybo2NFp49UH2VMqmpv565TTdMWTcsw9Z3PYM9AawdZKlQ9FfmuPAcvBIvD9AZTtHmCtPUDZmn3vyJ5WMcZeqxTepJb3gydhBKu1SOvf1k/SdR0n/z5znfUB0yfnQ45l71/vo/31keUi1u8mdTifSt199gqUXScCboMN0rJVtEaIizkzDs0+M8qIeQGSR6Bdj1GbLvsgu+rmOeLjAcCqPkfEaJyQfRrtntb2Hud8BaOxh+wJKHeMX08noZrWvl1vO24Ge/dkH/vX08BdXmvOz3w+zZ7lvI4/5rbq3VtOUPeSNu/9HuUpwRX3zNqM1JhIfNp/ft19qwHlblC/68sEHA3bXX2SOm88ZgPKOcfas25zznvIa2lYPE1Tu44GkfPOA4PXdV0XZx2TBLntXxuX7nXnOWrGuO6zM9/fKyHrJCTa2PXGo45SPLXOHuHPrtdZoNx7DLM/fMUR6G1BX/E4sx+fHYHPNQKfBpS7xrK7scz8e3eTaJHInuGfcRUzN6iZm3Azvu17O3Yz7NMc+ubBVEfTXTLeX12MyH/YKzVdoRolrg51A11xIncKnU+FvXQ+8v1JR3OjyQh7tBL6BFhrzmMqr4oMjbo2UZDPfggVUfWcL0FRdT4/DWXWA08fP29F0EDGwEPUDb67sfuxmWCz+7eghZk5j9rBvTm6n7yrBsh9RRcva7Cqc+Lz2cNAfBIo61Pk2EVtseCmPo/AUXsAyuFUznDIM9Ke/l6KuXV83896IA3geh8CGily6Wf1XOPPcYh08ZxScQ/V92wO8mcdIB6I150O1jwe5kDcY3eUP89B9vCc6hrZGzDufiIut45H0kDTq91bsGJPazff6+3kKgzSvH/zPwFOByjn65nVE5gJkJ0EKfyVNY7zEWWaQ81ptvixDtWsctYcZnZQgO3o198jGZTZsjqoAZTt8xoAsTcx+055ZrMrIM2oWn60A/Z62Z8v/BjSXgyo6BvCcUkDT3pvUmvDKY05m0A5AoAqD8fwY5/MaGmTIqamkjWAGIEys0Qq6NpvWPEixZrsextZZcGyYmeuL8fUuckBgz0T4LcCzzZulejfty+VntyAYmQ/vcjMNDXneJo9qk891m39uQ3XtLUfWb8MiqTKt8+uAuM6J3pzPx5HAuNkJll3nIGOFAtsINq2UDANVG+3d3YI9fHJKv4Wh2dx9+i9Aa4yiNqfJ1mqkJeStrAHlDtmOyCtjIte7WxbOFUsrj23CvjzPJk99276gSzng8KMjQruM+oEHLWpschqZll2RSiqyzxw3mRfbRXiDZLsUsQK+r01yvGzNerR+i3roV0roeXgUDT6OecI5fGOrd2j3d3LvG8mLkBgy2a2dVOBaliCCqTie7PtleGQ8/xTDHfb5/ewH/QDewn84+Aa4c58sgVa1w9plOVpDAs/FzXi7seOcQYwZs7fPc7nHuht+0+zJfnu8FG87VqjHDNuD0A5gX9M1HqaynWr990y0d1kQ1cjZmaSof3esskz/YKZNi19OYNIxgycc+7Jubd2BiL9pLDpaVNaVtn3dMsobvy3/9teZs3sn2dH4IuNQNutv9inZt89OwJfcgS+/Yt/xSenU6/3ZGA/DVx13z/zs93IYtsQuu/pOlbdW2gAuZu1aVHP3sYSmaFIt4RDowZoONjVoW8ZEuuwwpHOXSqdwtydA2SFKx0iLK3lRK0P0pHgbZlzqHHa2L91EtNxMgMQLSVqfVlS5vpO92c/lupahMPgz96PdLq6uU87VnNDKnKLg6cj1XM2wrHLGuMANTlYca/5i2MQW3Cvxjdfr5uxjrqeZ7Th+CRQ7s2DGLusS+ods0MRi/ZSFWj3zvuJwejfe15pUlCl/k0quGRGscLTwCt7Asod8Nm7Xp+XNY/ODj/XTpO33gO8ndGc9vekjeebrZXtPfxpHsLen2ycQz/Rp8kv9nPuPoLPcw3NIffa0wlJsbhwrHuws8HPT/neapThEUeNchvDcO6dO3VaNMd15hj5nngemRUIImE4sVVhJp6xYoCuPe2Iv2fWMeZGu3GPq7iOLdTqfQiUB6puQNRQ89ogx/Ac/j3EqFUAttY0apDpl0urp9BG49hdYBQAKeZiUqxjSXivBnwMvAQ4qUDR6xRk+e46f3UIZwoKtgxN3kc6qeH8S9F0UrS5350K9X6bWNC091TApeM+l1Zhlcybx6qZwZyICRxjjBXpqkBZ2xDXFPWCfAGC/d2+y/bA9ruZ5fgddeAxVY0j25w1yZExq4JSSa/OmtgILngvLXgQ1rECg3CUDb/xXKQse/qOOcnwRwX3dTwzEOJh++Ut/Rla12A8jwpUOXrQU6219jKqve2vkzxh2GwuS7q5x5Z+3dgDdjEI8S4p+LU+fTCo11x5tIbiM7weNtvDRDad1nM5yeKeQpSr2Vud//g1qeCxY1S7qW6Bc9VAYFJQnVfJCKjN+aqRyfnovzZmuf4a+Pbv3pWftU5Vmys1vN55DRo6dvaKjvGPAGjuedFOLh5qFWcSNEO5VxnajglSrUejj3IKeTkfnAsh3hXZ5DaHE1QqghZ9FJxzGL68P87pdhSM9a7t+aQtjdmlnoHXV59iBmY6dsf1E9lL79H7yKfdB87Vxrl31b1gusXO19v6r+G76Ta9XmfdxZNBUvdIzxPK7tUOerRmN2Jdu9ba37h3le8Fy9P2WK+t7v/aoBZ0nG4GcqFEoLa+0HyasCQyAFzzTcirHTPmSh6/jVvfX0p7NZN91z1v+7l/jBbg6e/lrUa5C5S7e2sPtNdriYkfAZlY4B0D0AxBPXZ9f8/ux8XkXPajN/27/31Plzr7t9kR+MIj0PaGL/zB2Q/MjsCXGYHPk1H+NEPcNqxWm9ytUW4/+/nP+nvbAFpEtAuUNdzt791jaYCzficNdX7PbSn6/oZ/a2ZKsGTPR3d7bX1mL5LuVjefMOU4EjWCH8Y9Pth33DT3QccNUNki/ekIJXCOXGovKxoberzz0wBay2R4XI/pWaQE9itv9waM4rQVNHmi/Iz32jJifYpo/j2ps9PqQnVAYxAch3RsKxLpOQOpNJ3U6nYvzQmeFoVuwEG6WhwQR1anKJzcPY1DdZ/jnpsr7XWmU+jjkioaZ/UYDeS1WkcHoGsx43lznMhUpmhUT3TpyywOr1kfwdNHZnLvz7F7Ke2SYpbUzH6dll/gKvJs2ffZGuXmcn+BQ+QEqYi9uSv18wECmgv3OY5Z55dUxMTUztv2ub4T1pzYWL+5TPpzpq6x/EN1dgP1+sAzK2drKX8309zrd2ubF/oC+9YhsoPhW8b1ZH1f9DaODHTClHDEnQsBlOv65HvGcRzIbNfTrjXupjq+PSex6xDGbeb87DvYbTZ8jrGb+ZYI3AmUDSxU0B3PWeCTAMisXjqnOu8VgAl4vbegY1cAzPdx+7GPjmTfZD5nm7lxWwQFkE4bEDhc4FM1FOL2gk5dqdR1jaYd7QPlqH0NAJ3tiPKhtweb6zKGtQe6OnMijVINRtbn0F5ux/J8u7XLncBe51jahbAlNZMVIFi7EoGRZBtE31s+Ps9adcCx4m4p7EVbvKhPtg85VxnxkbSRMS9BgKFdEWtb214BXX3WCQwSKIcGRl3YDTD3S0v8tBRyW3Tleo0xCrvqibSrgvvcaxrLIoeim1HOlm8NPDaF8LQDuT4icBbn8FjOF/eMBpT5O8BYFoEq56O2hQIgm00WNJtRtma2AeV8Ii1YkjbTHWKSrLRRgrj/aXWxnz3X21Pudoto99sLsAQIrGvKPadyiwPcxYjkDIya2BC864ZZ6qhp3yvLJHeI/nuyn3O1UzlF89U2Fy1PqtnuGIFcDDlPVVCvtsUAp4yPqGmvQLs3u6u9mBn0b1nefD6KktVnU2vqcz3pI3hv+RybGFeMiAMzAyh7n/G+GsxrP3v87n00HyrnVALtmRnm9p4u1brdUz9o2P9c7zXvN5IJGWCMa3DsZtrN/kP+hE246f/9Pz57As2+Y3YEPscIdN2+z/H22bfMjsBXG4EvmlHuZpa72eCZ0cme0Z9xed1oZTeK2X6eabRnbkTtuA1I5/EaUNbRySMkFdOXsrYuxbxix4zvKbzRMiTZA3V3/bAiPplp6wKAtqGl8xev5/5af/Yc+V+6InkhbeP/9O8tLp7bT3/b//RnO3P80y/1vDWTU52yPYGANt492lnd8GJUwqPrp0FnRpunjX39XPdKI7BRgdCn1XJOu662wXr++nPQY/k5IvBdoNwecneA6wX052eGDZqD+3lhTfd9ATLqM27PueclfNqjqXPDOZIZ4XT+Zvhan7lwY1ZUB/mLqG7PfBbt+XXHu7uOP+NWMnjjXKrgsZ/9CW83HeyO4zgzyJVOr7V+bb3119VMYT/LGyLIYcawKliHIJN/j4yhgCMHOACSTm9TuDbjzXXonAqQc30maEm1+0AqARab85nrpa71uvLCyWzsiL3Nu70MWm9NRuYsgza9f4m4akaRa4n57aum7GqQLIJM3l/2K856z/+fvfeMtuu6zsUWgAtcdBIsIEGABEiwglVg700Uq8SqQkl2bPn52U5G/jjJz4w4b4xUO0oynLgXyfJzkShR7L1TFIvYe6+gWAGSKLcD+cqce69zcC7qi38k50jgOfecvddea6655prfbIvVe+3tUtEuhlhDaR1BBWsqz/QmExQp9JrnELOiNc8nDu9/6N56rvtHRT1pEp7aRl4GcK7pIhAdVa/TYCCipbeqNcjlWGv+mjRMPda5vKpZQCrWfy33k0fEa+FFVl5yVDWn551YIvORdSwYw65ZFR3HhZGPeMYx3+kJzn3AhhJOA09Y91FarWhJ6OWQ09pQp88COnEN55S51psIlL0fJdxL0Jxt17I0r8vCZpT8zou3V1PgLXk3+N3B8l5HlNWZyiBeodeZPAFDyQiqXY8AIPPsZOUq8zOqXguTMgKEss2Wj0a25txNqLiageakcndr/B+ETM9m9x6SMqSWTckz5BcazGjQ3b5aAK3RmcaDKaQJh6v5CUMZ6RZ7v73aNhBoyXHNk85BE86ii+1VUxrjrvdeLwUb8/OVdBvFXBBs598CwQ3/RNtxUxMxF0DZ/MH+ZsX51HP8vFwjPnPda7vlKQNl86EdFdmHXh7l7vHU0ysnB58nliStct2TXtEPrQUR2zoWPzbrm33ZVG77wf86Cdf0v+5TYPso0AfK20ev/tU7SQECZRYRqYV9raRY9qWC1b7n9Z2AtRXgnQpBgJ/YUOrNpP7cS3nPdqgEZr+yT7nh5YbiUCW3mECNwJW/M3STGyHbocJE5VtjYG4XrpnAZjMipFnFyaq/3mj5orW/45zdhvbeoAkE+G+yYy22NFWxzUghrS3k2zO9ST964pJGOU+1gaIOYd9MEeKA5eXL/LpU+tyTfEZ3ftT29HOLdAh62/tlMNStsHWPreaLbDs9UdtLy8AyHivI2J3j3A02a6DX0Y9KIbLXx8Ctgk3bQDIrbk6Wjs/b10AzX708CNvQgY5LJgPavdZ6LUP0Wf+PXFSFqNqjnEarpKMKLxEk8zzcKNJF72CGWTM3mYrhAGsPKHLAwI4qZ3pmBCWkqdmLJ3BM8MEwb5CRpQQsJzYnJuffACS9W9tH8F7Gw5aIKRsIcF2LIFNCBICierE8yAR/ssbJFcxS1fD00SOIdyjfzDXdMAQwDKseQTFDbdOjzDBr9kMGgwiFaMEyFdiIPOGcSK8Nb7nQgsJvmjVHunu9ZfRNC550byyQlF8JjLZmlKl/ZwGyjBpJWnXLpVruiEfQr3a9Qe7Cs8wq6ATGOhaK/EPjijzM9ig3YEWsEebINOgpHJhjYwhItdbqdSx6pmlFEsKMJiBG3ibA9Pe5B6RhwvRvwY2xtOndVgAPkKznUPYQkHv/8mPCcJjVulUADXwifEQ+wT04FmoC/1jEjceDDQ0Pq5iXQDOqYHOmpw3MaFhSgLmS61qlOt43QV+n/N+azGj5v9NYWwNiUUigzryUf9fXKLy+0jvyuVvkq5wrjHIaBzE2BGNJGFfwgXQgjWbNnlPWD6HoGa5nEUB3wNOR9NZXYRwUnFWUw+b97dZJ6jHxt60B5RbKGsyKLl1Auef+1gGUW1p5MK1Hue2PoUXyYYLlbDv1q1wj9Vzw2qZuew+g7CdqMhuQ3Itrbvm7fuj11tZP//dto0AfKG8bnfpX/SeiwMX/xR9tBpTTMpoFtDJ8p37vpRzX1uPaesmu1iFAk7XTrWSmlXayMKFa8XBOn4EyhbRDr+lVhFUaSuaswVna/GlppybAAkA+IsTnCo5AuRxRaBGVE7eROY2WlpRfAAAgAElEQVTcPKlop3LWCehrpYgbHcP5Wg9xLugtvjP/kzmkUoyiwI5VR1txJ3mP/b29RgOHZwVKY3tmLjd/BnO76rBShxnCGV4JhzRWPmxc68qx9DoYqNaAYktAoFZ+xkFLgZPthIZiaykBLniUSnyt5Cbr6xiYLmXK+md4QHV3CwO2Z8lonBGe16GcVV7CLYOiVjGWUSHyvbe7DxyfitzQULR9SqtJ2Vr/exmi8poEot3X1PdPVgRmM2NL9VwDZANlLjc7XTo9ygmS2YcZqFIsgBz/BIYbLyJ4Ar/zeSzuVXsa2U8FMfOd86/w/OCD8C6brwgUyNsVaKkmJSlcr7ttnbMO8Ffn7zcNJADFetyI8FamWBhtOpyW7j56b/ALwbCOTZKSznBYhtQ6B1lnIqPGF05/wvcsIshwa4BmhWNHnQXJMh6Z5dBey2bLxLYiMeVV5EN3rdOGt8MjvhlQ5pgUNpvGwxb81PtA/bmlY/aFa5OecvO2oVMLxGv+TYU+jZwEv1kQawDAeHDmoMKtCZIlvxSSH2dq4/N4hKGqfXOgw4ujmrdsOUGrDq+wsHBEpgiw0ohhfu5eXy6CxVF0yqWkwTQdYdYCyKRHSijSQvmwQQn20UksreFCETbkXU6qcpb52XPOK8cQWTA+CkMKj4UiSGYxL+YqAyTTsywjUVSIz36pBqXWA8E2DaRMCSBf0miSUG5ru5FnTwbjiAbxXAbQl5GZ/SThyHcxCwLKFT9o7+W4LCc23wHbGey1O+pe9gERAgObxsAT0Qb6McpzpDHOmbNnYf1YVrBS+ibmtQgkp3fUskPpRSxsydoKPfiyliGpq9T7ET+P07BVy5oE85yvMLxogYp27pPy3bVftJ7gXBe5x+bzNn9uy8de954/y2gNyzKSMqWSUSk30nCZ45DuhRZ0igVnzp0SbRiKrZQGcnyElotulAlknWTweL/5b/vFvLpI0v9zBynQB8o7SLj+bTtGgf8UHuUaBKfA7wVs8rfsabc1NvOYU0jXI+rOtWlAWVwkSz8V8dhcuZB0fiJVDSh741ASBgdnlF3m7wrQPIhNMYQ8Nw16laF0zMCxMz4UJkCqlDfmurrYSW+vnBUjbbrw5NJAzQ1QG0qPbb4n8OWmiev1ZIYg8r6u3KwazNbQr1WyDEpVLIk+gsirUuEatD/O/nGjU9tR0Ts37Rps8jodMbW5Qtc9tx2KgsYaGz4+8XlbA8qTCTuFNaIPA1MGtbHXVu6adwgONgN21fgYfDoWYXfbizE1q6KFyvgYfIun0lrvsfYEidGHPLeTuY8ygmzXEo2Zxb0s4owZaQwA29PO1oByx+8xnrqbynNTCKQBTc0DzRqUEtbSpdsr4XVuT50xRhix5PHlUU8OiR4AOJ45a1YDjPV99CmV7zFFgCDdVAaeKEKFvzkbrDoscARA0iid8gp5VfMqec9CQfQ682hrJ2LH+MkH4u1Wbc8s1F7zkPTsHXGRgIcKJ6oTAxQpn1LKJkGyC7bJzIUcU4ZcCyQp5JpeZFaxdtg1MfXYqEPeHXJthZxGQcsj8Ex4gxmZwSdYSW4BCkPYm4JakzBVA5gD0NgDmnzv9jKE1Yp4q/Qnr2xulDB48ff+l/m30uZ7vGq6+igoeIwjhJa0HkDRrjT2qB+U/TKKOP+Z4dhqI3IsnQYda5qGlDAwNLzagLQAbjIysN1OoFyvBx7LF9zUYcAzTTiPBGRcAAkAfXUnUObZvwbyLc/FfpR9Fo+4IjOLDSqPHf+TgQVgcCwKuo3BizymaAPkrIOf+M5NUqc30CDL8UeUlefUgHUTgLKnQS12cX/2vce7vrLx2akLXud8GVCZ/+v3/N3P10+SNQybbw0XnQyR1/b6PXmToJzPJ1/Qq0uD8Ahy+T/5dE0Zw1qhIbhd1UxGtry3ISMpz33fZm++uuVaN1DOazTflIkcC3kmZ1PNkte9n7h+R+ea0b28JuglasWayvbr77qBbQJn6ypkfRb/cv9TJiVI7hWOXRsfNW8UNNFfVdun8UB08vqNCTW3BkvUsrKeub5HuZOP+3/tOAUm0x13vMX+nX0KbIECOwqUazDbbnYp4C3ca7DcrUjXv9eFvuquJjjmvdzcG29JtXE0yjqVwsj5Uy4kNzbmIuIz9akxWNaXLFlcTj7hpLJ8//10vMwYQtSoLM6cwUJfE2V0eK2u9X7GI1Raxd6bhsfnvV9P4JV61wYFrcWKZ29v1eTT4K3UECJDrxu4vg38W8NlfmbOY+TiVRttL2BTz50+S49rC5JtD7zzdsz7WXyKAMUKQa38bg24tWoFs8rp3XBobXp3kxjkDVVw7aJ1o77hA4uxjG8vUOber/k1aFHIHZ+RhcF6SeguzUB9oHMmKm9nvuxkBWES1NWGIytU1ql1NJQ4JJSsbeCIvCTzZO2V7s2XyT3pcejGKjmFXBtcAx39DP7KtZrPrQ0IWjtohFV1aUgSbA1wnTyXx9MwhDg9yB1tKcx6QCWTZFAicImOOXy5BR/yKIuROZfmP45dtQektrqqfNLXsiIwTEO4FtPUv+kpcW035knZYB03lOWOuYp+cW2ypLKAitdL5tM7Z5mizGHZ4j3Hf+CjI0HEncTVYxZWriJsdZ7ghwWQyLZNWDrBj65jG1b4ed9UGtX0iFZWNMNPXsk+GO+wZw2Is+yL0OFQ+Ov1zedkOHw3z7C5LBDIR/i8Wnsfc5bykaJnhPm4/85T16wLDNAzyFB8V4ag1zALc/ksbXhaARjJBz4yyC/PY8yT6JxrjvThxOgq0YcmV0YpeXxtwKz6o14zcim93KZxQwtFzzuHtTbCGogGWBdwhbGDZ0pHe5nyY3rQg0egz4n3N+KNKB7mQI0JVfkmc6iCMy4x/ckPuCMMLEoDidBz9ssF4mJdi0b4bCEYNGhptrVPbI/hzEp1Ch7qJfODi/2A6jp7Xxkpsf37qNnEMnJC9QgQYo4IFHrWN8La+MEHH5SHH3m4vPbm26qMLlDM4l2K+CH9vHYUfk3ZDWahf1+rr5JXtS6T0Xeb873nSXTucMxXQFmedfOGpi/eBbA1bwD0AUw7fg8BndfX6T+9rs91mm3UOco1eM65rdsTf3BOtT5I4M3ni99ZnNkAL+OXmTj2Urd869/1i3ltbf30f982CvRSw7btzv5VfQrsAAV2Bih3e4Bry2e38p8CuXtD6e6ylCuGH4aCk9fX9+c9DdjGF7T8SvmD1Z7KhBRAbP4DUCQYarl+/bpy8IEHl0u/en45ZPnuAh/j2AgRgcWTkMog2hgUuhHelh3dZcD8qvSrrVA5FJ/tnAs/Z3tg6eQPaJWQya9JQdMoo3GpVd/am7FtA0k61Vf38rxZDW7putn8cy7jGtN/x2ii/hgPVBBq62PJ/vFKAY8AINvrkc77+fwsmLYlPmq8DtU8ND2X0mTvxLbz4dbH2lxh9LHVGxog3XVlPaf5WXQP4vM7fR/PMOj33CbYbKJZQyHrngdDCl/vmI9QivmZdIkxyKta8Vg+u3M+pBNvRku1WfFLx1i62uxFLY/RbafpqxdR67H5mV49WncJGmjYaAqK+TedZR3GQNJBx/Vo7O1TaunT0L2Dp6oxbmnK605ulTPaNdb9zC3d2ou+k12fLGpg4X+5nlJ2Zt00ko1gmSOlE5cRGekXTPxX30t+IX/V/tOmHzGfbFu8Ic9yB8EbgmY/eo4hBttrDTVrQGvGIDX7Wa+t5E+3TyK4LobGEnwjkBwhzoqoCoBn+tlwYSOK56ylZQLlrrWxdbHQDLeeo82Eb85bSPQmBVp98FiSkflnQ2/NYvXagkDPNc2m6E8eEx0Z3WSjx9sfbCjX33hj+dVTTyvyZDpytS3fo/QmaSgDHB9Kw4KPy6qN+t3AeItLI4aldK6G6JsDZToAasDq5/u5aWDhc+qItsZTX+lKtXFGHCLWMAfVYDyNI3Xfa92t22ArXUi0MRBOwwbfRZtqOXTTw3La03tLv+r1Ftml/+O2UyDFwLbf0b+yT4GdoMDOAOVu4dodylML3Mk8yvVG0FhUK2s8h5abU24W9d9+hr1M3ItQvsV+Dlk1GcKbgHeiHLj8gHLOGWeUFYftXeb5pKhmEyYo82EpnUpfvUlvSQnUM3diHv6/dGutY9eft2WMtWLI65P+vWg/2f6cc7EdOt62dO3/l9fU89Hrc85R/ubA6M2NIbmxJSjJa/LvvM+Bw53Kcc4z3xmYmtfmWk2Qk23ms+r7cvL4XesPbKe0m2dyPL2A8xb0wsYoU8uRbsbJZ2U7dWh33pfFc+p+Z9/rcf6/LXO61++WZODOLJD6Od1YKOmU67mev/yOfBNlmdSNbiNd9jt5p+bR/G0yWTUZkO7uTz1nNV/nnPK7/L7moXpd1WOraV3zY02f7INAPi4ajC+cJNGuRX5K40IapWrZmvTovmd757Tu5/beW18/GZ9NJoM0Pvyr1z4/oyKJ/pE+r65aV6678Zby9HPPoPC3vf9MEcqDtG2IYNhMy3EZGt0RASNa+pruSIkcgwxluJnHTXYYQQkuabzAu3KUq7Zaj7LNXR5R+6z8XEfzZR8SzNd9aoGy5752NqRXub6+Z2Sfb1Q+chMdlsa8sLL0zEnGbU77ovMCzwdZb/77fjGvnVkT/XtbCvSBcp8b/k0p0A2U63Dp7o50WyzT+1uDXW0csWPVVsz8PjeNjs2DAjVygbKAWArwBMUdoWzcZCI/zcVCWDTDvZUlmpZ2QmeF59mjMI4iXvPmzSlLlywpu+82H15kSm8etbKxjLJiLDcwnuEalm2HnsVyjH3TxVi46URupDY9bwbexGB/zpye7ZzFduN1Ndd646sVgG4lsn1MTVmODZtxaGhZcKNpU1b0KoQWD8i/02PXu7q3N+06rLZTUXBPeY3yBbvG0fRVNOxNoNYrEXnUMnc0PsRwVPgZLujTSSurFxGWGSGp8j9uD2omPThO5ncxVzQ+t0WQauVHDNdqaXp+fmVaTQNfNWOo+pGhpz7n1s9rtL1QkMRvCo2Mwk/1DjHZ5x3gvczv7LyV43IYojomMrYhnekp71ib2W/SgB6tKMbFhTMjzrjlZ+aX8jet3xhHo4zyN81rrKvwQHNxb0KxJi9NFnsjfV3syGenOrzUBWz4Ci+s8iZZk8DXpidOXJLPiGns9XcThepbm3+bRRm0zNtZwKchqiMD2NONOEpIeZQRtqgCe8kH0DA36hxkVrnG8U+scg0+ZMVr/m391J4c5q6zwUZOKnWDzaIIkV3tmkOF3ut7rwU79x3C7uOIWsaso34cau9V1dC0AQls04Wk7BWPdZb94xxWHrmWt4KQCnuOtaNw/Bb2q5vhDfWe4CJR/s6/+fgwF++ibOb5ycxJJSySzOPzyX+8F9fKk1YxeHq6stvi45AdZh9r+w6+5Wdq/f66kTKSh5YHrDLOMHDfW8klPpd7Fsy4veVV86jwKPvZYeoVbT0cH2WUc6+QeV7F9wAtE+OIlEIuMnmH52nzH8OYuT/y2DCeoxzdayihfG3tB+w7wKNkTcxFTGtFtkk/Jm+rNZNfr5qf2u+T3/yAzmvI2L2rXtcPb/czs57YMiZ1GobJNcQ5Y1G72XNnl9Wff1Feeu318vm6L8qU6YghQweFiRXerCnVWmnkifizBaq1bpTe3m5nQQNiuSYFxLtCyMkLnEfyQ48cZa1jXoOOkZfafOmWlvnseu/tBsqNAyFBf6wl3YvvmmJe9Z7TLOFKFqiPWGsBlF1w1PSWKNXa97phv72GPA15XW5Tt/ygH3q9Leuof83WKVCrPlu/un9FnwI7SYEEyinw62IOKZAz/7B+TyHNazJ0SBs5BL3yw0L7qM8jdd6NFaI2L46KjxWA/N2gwRulC/1wT6OyR/BLZdjKCBVtbbzY3JhLROWZVlqDcm/8UBeVWzYyOiTZPmMAYBjVZMdw9ijPN2T7fNYECpiMYUNVCLeUD25mcdZo6D61J7slu5es8+W8KVrnbDebXNTdi9tXpKJQTWT2v2qj1zRX+1W048dSeY4u6zYp5rGRSYHjRtmAz2bPM93wYi6nTQy+uel3bozKF90coOaVCZQ7lMJ6cyWwIcAJ5aZRqKKv0lf4rFCIqbxRaaDyn8qcwuN1IcPq3NcMGE9lTLmKteKbynxDzJqC7Swpb5E56rib1ch5m37lR3U6DBGVclDhCCk3jU+A/YRRRqq+9dAO3rCCk723cmwO9MUKqZSSHeWoZKQJ4sSsC8g1Sko981SgzcM2/EwyXhmVSOOozq0Y1riWa5aUZQqDaJ5Ku2kgThEvJFjzGqc3gZWpXb2aZyOXMhOViafjfFt+nop1yJQIn5ts0EwqS/6Iv2LtNRoZDT8wiE2F4s/7cZ1ynkU8n0fcKx9eoaairyvtan3ii56nbVWkSxLXYDiXdoLlWmEUS7XTEvRj1xKMex45i1MxBla9djEvKq40hGDdBahhBggr9I7hH0EL33kG7oiOgAIAiuOfpiBHWfOmtWQ6uJJ/VPvH9+nVSeAmTuN88XouIF0Qa73VfnUN5Tg0fdVekMIeA86a+g5V5pFDrPRvBTn5wUvM9GahsQRe5pjgKY5da2Nc/C1asV/xTgBMXpoBUMPjnxpDiubdBbp4zQzw1CzwFnmJR0cRFNMo4qEZWKsvajrBuNexc3VJL/SR/aksJXme8VSCLXerAaweBUcdxRMlUVE+UAZY0zgBRAMmJBfqncFUEtVi/WaxJMldGTFCFse6t83H0pn3EGypHkWE4A4PkVdQuEvHQbHi9ah4aRTfjbL4oRYDCWMYLoMCQSXyo71vsspzGLCSqbeyD7VjaGnENhrZoIVh3shx2ngbc5P7Suwp+bhcjp3G2IpW3XuQQLHZlMBuADVIpmKPZ1dYFX0YxqZRfD9n3twyBBAtXmBVaz4w+uBdxMYVBnCn0a3bQNwNVjUXMt77lZ8d6t4CSDKQ1wrpz/bb8dggS492GjMos7xP8pWh1+2zg69FS/Pc5u9cf5aTWeeDhpNehUkbY0U1T+Jh8mKHR7nV4bTv8BoZ8Nx/V2VnuLa3iJQuN/+wf45ywyD9DztFAUuX/qtPgX8jCvB4KAYspyCuhW33BtXdJSlcEJAJlNNDlMqQrg9uNoBsNI3UOHRB4/GL/TTBtJUN3BaKnLYwKVJuN7ZaKZkqHsUNjkpUtOnjLlwoRwV8YkNkdVyFiVPV4fVQrHBgFKphardpNptU/tJzlmPwFdwY3HIu2iYfLDaato95jceTyquVoATZbiUBwrTw9FCJaa7htR3KQffGaJoQ4qUHM/QTjI+KIDc9tAbldyOLBfE6eU04btLJ8egJUNsp83Mbazl7KgWYykFug/4ut8XNj9JKKnX2eTI2d0u0ZssfFOPJIEYqOBHPJW+YVXZVmVYfqFwYGGnTJlUEJqzwu9iI585jbP+2ckt4HUA5CpvpgBBc5+rVVARIKBfaMkgz77AQDn8Y59zGP4KA4D5zDhVy9lIPdzCmlDYW2yHwkfcvxkH8wJx7KcOhNEc/BPbYHpdEwxf5RbQtHjU+z1HprryeHKllWW87LbgwzQjGgk4sCKVRuACQbmefwTrpBVFf8MABvA8MTodxaoYqWrMCMY/yYbGfqQTPOhPZY5eCqD6ZvvTymJaODtkIBV4Vh+FBzFdjbElahkqWYkaGq6S3aB6yhtdlzmDNgKQnjWvqQ8oXX5CczXfOWP5t4NLKqazzRAMcDXEiK4/2kjAIzyQiWShxwCX2eGkt4SMUWIJlef7oFQQwHkYkDI/2IVAeB0hWM+k9pxFHffH6JMiR+CJ9NTEOBk61nL8JFIjfE8TyiqCL2mZbBIamkdpprArmVWeA2vMlzyfGYyYk6DfntnsHvzPv+NoQsRWQJEjjcyTnU+ZTLqN4m/mKFbxdwVq8w+WP/+isZHqV4UXmGcrkKYJnnZ/MM7NzXYgHvLbynNwEsqIen4kK45wnL4egGPtrDpLsNF+RgjxnPsaiCSCNfKZxsKCZJhmx4RePT+Ai9pmWr8ydKcNCSrYyNwy4LPeVEJzHQtnYAfnAd34EGBxhpWuc8jA0FLyDz6M8MooGFt1t2cWIK3rBp5Df0P8s4IUTqc238ao/a/vVOvVQU+7ocjO7ZDaLh1nuxv4Q7XUATjFzKw9NE38n8sUzkr8NEGuyttRr6JnyHbQZkKfdck8GEY4fMoc8Ms5iYWGstcEvuh8WMt2HxdxxzGJDDz9XXBJG+1pXyhBnr8k4JjERY45JfNaOv95b+RinscUSSxryec28JC1yHVsqpaOjo/CoJi16LFljoGwWDZ1K43fj3p9iHnI9hnGurreRRGtkSfJm3FNPP6/t5yi3a6r/aecokPvzzrXSv7tPgW2kAD3KG1nxpNoEarDcIfSrNp3PwsJb+BLFKNIDbMuljxAwGPUm5KqmqShonwmlzII+hXTzbN7JDTmUwPw+2zBItxdC23MoRvxDx4LoflpzWeG2BbPafdQlgsQEVtyY2J691LmB5LsVP+55tpimGp0ha97y0qLM++MsU2sPHqcbazzn+oXPj03QjgyD1dwXdY/2q1BsU4NQU1aXpFhaY7GCQZ0N/5E3KOeUHuT8G9e5oqirzNp7Sjr4byqrVmrb+THBQjmI3ZshfPlto/zk80hdhBvXoL4T4Dddm+RDKkBhWAjlKA0zBL2KBlAofNAeY2CV61TYGgUuNn/+LS94kIot1xV5M6IhPeWhMjTH90yQbuR3a3ZSNlk4TkAZtPAxLaYnlc4xRinonFaaoRqNR3Tm/ZydaRH9YG+dSdyAGt3juSdIFnN6ejUGVnUVpE+lO13seucExPxTcQxy1gaonDM1GsBdcx986vXW/q0fgCWyBgDpb7az8smj0XjOr45H4zFp9PiiPXqQBwdnCihzbU1jqCxBj4CxwbFGnWe7hlFE6zp5Wn0SXMYZ4clX3ZWaPcg8F5jTnop1rsFUstOzUiu3zVrBRWnwaugSfUx0wNlv6jHIhcVhRCSKvHGs8E2Zx7BXAmKfE6zzbuk9plkO4FLnkMoSxjVpgyOP8CFQZvisvYHjqNprr6AMEeJjGj9MP7eXyzNC1hV5wX44azfTU5KBLE0sI0wv8m4qysnfnn1F8shrmh5+Pk1+8aboYnqnTOfajBAdS290WBEaGR8RQaTBVJ75XBlE+XSD4Wk62ohydzp4RxEIjDgQL/ncZAFo/KPBU58pF/BZz6H9SZ5cr7HEGTYltGBfzK2zyitpR2ObjDQ+zThEpe0GJDlpLM8paKNq1N082SneevJbs6ajzobozTXPJ0T4cdBNveH3kVIEprEnOWQQC0ZNwFPKCt+j4J0hepSHyEfkKxhhJHqCL8IY18gjjdUD41xoX5c88prKl4xa4m1Ga8UerY0w9vEwWOo08CRY0NSixkYChcJHCHANnn0No1do1EATaSiOSDJ7LWPfzm0i3gO6RldJT8soz6j/q2HJ2OEUDkeh+JYOEI4/mF9se1qrJ3ifdR/EBDx6im2HzqPPkhdsl/zF39OQ1f7mZ1XtBm1qg6VlWMtTjYGi6W9rOK89xKmzUZ5k+gtPYGgAbRdQ9tLI+Ut9JXSI6CdsWRq3Txhod6nGC809TXtCeK+5X8b1YTpD1et+jnKzkPofdooCqQftVCP9m/sU2FYKpEe5FtA1UPYG0lrAm3YpxHOjSWEaCK/eALrbrT3LtZCt+6vnS9Gzoj5Zf3ydVZ+NPMNS11ssy5dSbTSNMpeaEK6UQyYFPxXcZvPy5pgbqPvWLk1bigP8xwaZG7hdd+mJ6JwF7W/eZ6M9P1/7fFi1eTvbz02mex5rmknhiOe34ex0t3DSWsU3AUMTRqZJbYfkNt2XZn8XGPQcNBfHBp1Gii49JZRQz8GUqTsGlK2HJL+lkhYKWRcxZLTgBp2Ercial9YF5vSzBxpj8lUNgGqUPStQnJJpcaQOjxeRl7idQDiRoLgLJNMwQyCkjM04lgo6lI4LQy61vNKhXEtx8md5otV3qd38Jrz7AeoFYKkI8xd6QMzb7D+9vPJwx2g0pvQEakDSMJuxWr3hVwb5TUsV7eQYM5HinxUojZo/ggDiNz3VCpwuhdLIXFF6QwmSB3AeufJG8R1DYXl+ucANQ6zlRY52CMyVA02gTBrRI4+nCbBHH8Lbrv7yfj07X35+zKJAQPp7vcbCWMf11IAYh5n3ciibF4LCQYNM96hDh7NysI5R0xoJjtKaMW2nCXjh//BUbqKWyd8AbAIOyYNJ4JyeZILgcSSS8ngsvhPojMATOI7oj1F4lXU0Hi1BMXMCLDwvOsaVMkVKPUGn5oaeT/4/BIJoSUXYRgitndoAE/zmtJPgkLguKz17zcd/K1rJMErgLQOqn5Hz0nibdeRVhonHr1rvZPAAtmyfn9lrpQNE7XuGWoO3rPgTzNmLPB1H+xFMGyQ7b1l0iecIq5BrvDy8fvVN9CO8wQI0CZRDRlsc0utvg6xHFDwmj2mWD8uxco2GtEzjV8WtnR/NZ+Y5Lzc5hWM/yJx7ydrw6CuqhfMPQ5xWKqslg48kHwSa0duJUeWzk3doaBmugTJ4aZOiDmzI9r8o+5VGZSbuxO9N53IjzI6KsS1LvU6DKmqP61dJK/g6IxDqsVq2t31oc3hzn2e/0jDhOWsBYbPPxkyYE0Oy5bXBoRtZg0QyrRESFc1jj/GGY64WKI20MK7U2Ic7dRi3ZsMqo3xSkpoeTZSN+I1tRpRCCKraKNAJilsaZVGt2uubsqk2ttS6QM5nyuTao8y1QlGgueE67QbKwYSxnBsZmP2jiJ4GZamprC5yt3uUbuf/ZIAIcob+YDFuEH5rv+r1pNKg/8P2UcArvv/qU+DfiAIEylMAMlPQ8rEWtv7XK5el2eBjs+KmruvDI1C31T2MbuGez8nrUqFtC7cESAopXiuyBspxJ8L0pEFpgwoPCBWcQHOt18PKiGNJ42drU1LaU6hbT7ZC0b05+YlWClb3wbwAACAASURBVPJ6K/JullpPbnbt+L2s2/aoZKXXj4q7ldnpkYvXFHeKBnTfJMJBjySAocebY+J5VwEUrMB6E9NGKUW2M4IgNzoqSFKcQwJ1zA0ari3r9Sbfi1VZwKqlZTuHNS173bcl44nUxOAD5aeT5+iV4EYcO3StbNXPaowtopUVGvNrzlUqbwxLM63JT7akY6YwXToqJL10vAakYtGYASp2AiAO8GeAxgR+HA8rPoJBDbyj/1b8CJSpHTNPMvLWpFhZaba3mJ1w+CCP52DosRV+A0xFfwvIuI9sR2H98vBQuef99oIH9LDSyWJRETWw2ToX+5q2AqzRvkA9m9R3obzGOlAeMkEM/scw2Bn4p3BsAuUZMxB6bTDMPgoky9vn6IUwAXhNSoY4cYJAx9Ed5NXw1spry3DTAC6hgKWhpy1Axzk0V5OguaE2sqNngnLLjbUyawqKKBFN4sfbiWa+03xEn7SyOKc68oW/sRicuAJfp3eJwyCQhpcYxgfmHfNMcHpOlZsMbzKBMv9msyrIpIc6jD7lDgFlqy6YVpaJpD/nqS0e5SEIfpKzGqCcynOOPpVdkigLYtkfmwYeA4WkUV180fTV7JlqsSaNVsi/9ji5AJtpqiUgowv7nnLJ0Qe5B+Q7w6+1bhTqP1XF4WYgtF8FvRjVEN/Tm8x1qvoEwcNckzL2ACiGWq8hsz/0BtOIwZXS8Lfml0QwgFZfk6W4rrGGpimChF+G4SkMBIGJGobKNW3RFbRp2S3o5F8Y7qtZgsChYUyATPLCRxU5giT3DUaz2Ks8BTzCd/ISjS38x3zl4WF6lJHXPsrfKF+cVa11EW3ZrMuxevykUSc4jFXAvUF7G/vV8mEaazU6rTeHXmuyul7JNwnGOwGeecZAOeZL93cCZTcZcqiLpro35Ps41pfZbPJ+5B7VGpw9Lv6HVGZoeo5L17CLlPnBD07tafclzp3mi99TnnPdiBQGi+KWLu/zZIA5STfZntZ9X62ryLAmWljOcn3k9VyzjAhr5Fw8qC76mWM2pZmOYkOmBhsyr4m+Eh9xL5LQUIFUGfq19lrD2M1/+z9txg/9L/oU2BEKaM3tyI39e/oU2BEKpEe5WxjXgn2ydqV0c1OXh8Kf63a678tNMTeKWrB3bsxtO6kk5b01UNZvVrmowQf4peYVQEfSOyznCj/298pnDgVKGwI3LwJBoqHKG5tFhXIcCSKzL3oslU8+khuEwIe9SqH3e9ON6xodifp723P9ntUt6R2RUp736Dc3wk3HgD8t37nxGmBZoUgAEkoLx8++JR2oxgRQ7jaCSGlkTlWAgHZ8HqOVE2/4tdW7UX6qdrsrUtegeUt8SjzAZprQvzC+BAGaW9WeFJLwQnKqjY5apYRzyrmOSc6CUSli3afQ56S/pvbnx+g3eddc4EzezlCQVGCL3mSGXwdAyEiCCQHWTQi/djvInJRi7TB3kVFgReGVRvgxLhsz1A3aK0KRDd2kui5AfSi4BkDRiiaq8nLE9+LH4CVdnaGD8uqSd9teeA3nNc6bd9EgLrN8UhqQosI5xjoDnmOCFxVU4nJUIS+AngDRNibRPRGgRmGmYeQgXanQqfweH09kY/CtVUvQIP5kPmvb11ZuWFmzkYPPCYUX12bah/VfwZFod3NOTOUy35OfGkOLeIbeJPcsHxSBLVKTJXMCKKuYkIpZ+V16s1AoQPAEi3PRMeiQa3qOCZTHWXgJIJmeZa1HEkR8kp5A95tA2VWpU16GMUueZM9h8ngjR8MDlh7lnPusNyA5QWMaqRwWGEvY5FHyizlM4C3kkfmWV9rvaeqEHM7PinKwLHERMlOQRiV7mr1gcjwKx441zHvsYfaYGK1AkDwIQ8z0CPWn54yAQBEKqvotyOJ+gQ+bxSc+iPUVfZtKgKq6Bnx+yFsBQ/OLV0/+1+vWnnq247B0zms95pa7gk/4q9a02/K9zSdxpZ/kPdVXcTy+HyYXzDfTG/gLwT3BOnjLJa1xGfkGofsMvQYfDSNHeWiY3mUCZdyrlOZeQNnyKNcFJVZGH8VOZNo1wpJksaDqBqEcv8UwI7bMKzGQGK/HX+sAuYyc8uBiUK6yzHQXPyv3D+9j5pFsozZKpzzQrIW3XGNoSd7Rj3pfyrnJvTJD3XlNY8AXjzK1ovXKex6DZ/g5Isq8BuqDujYHyXlvrW9175W1ztOtJ9X7cH7u1pUSLAfHqa80zDXFUS0umxXe0LAaEwubNlF2ImfwZ64jiRvOveWH9+LUg8wnfaDcSoT+p52jQM2vO9dS/+4+BbaBAhf953+EDQdhy/HqFti1IO9uzmGECmKzV8Dmdb06lYFGG2g2lHpzyetrJaJV/txWDU55fYK9BiRoA2uBnHoS91G3p0JqazxvtoImdVnJhFTUoNRTuSIAapS8RBftyJ3XZ4Unc3q5n1CB0fDDYJAhhmlMUKupNdg5ZA+ddS55wdVlet/k4e5UqBoDRLOd4eJQGOo5a3WCmmYtUE7acUPrzGsKdVjjo0eBikg7j6lsZD/Sk9QAO+tNmgMpEvQauouN4tutJHbzk3mC17MPUJgY7kUCsSOkecVXApMmt0CpFH/OaQAHNcS5TRAZ/XPOZdC2Uvwano3naBzQLMEVQshSmkJhdU8IkplL6DDV9Bg769Re7nHlCcPLSsXTGl8ACCumOiLE7CfFNBX1VEqlrBIghFoi+mmC+aXXVOawiWVY3ZRAU967VLOpuIjB1H6ukaR90lABDTI8ed2IlfNzKLw6hkbtui1XIScGISCegsrDMwWUVUyJbek3snMoleo380fTW2igrDUo0ERiEDDzEaSXAZlD6zkEh7j7+VZeE/xkbjJv6gxZJC244PAcrnvQsLsIXc2HvXi0QxZRNvDZ8urbUOO+8T8uuia2EqA30M1iXvYK00Np7zIBMsEwi3SNsdgS8kvpSWZ+Mr3JBqHkD0tZygXLHhqzWnDc5iDbA0ka83dXiiePRFEviTNSlMAO90uhj4JjQQTzGJoQyYJnZAjNOQiZFXNAj5vgYSrbCU6C1ml0sbw0alIXM6qFUx4eZYdZtzKHQNnfYa0xZJ99JlDGv+mMXJBhhsXifEyUo4QCKKPDNG5p7vg97pe8M1tJvknGiY/o/edYU07K5+raALI50Mgq4jldgnTLaAexo9eX+Czkc5AriKZJ8Lrt8dIyZ/VvGWDM51MZIs1rwzDF+bJHGV5S7XUObh4A70xh8jE9ymhoFMYX8RFz21kBW0CZRhi079OStO+xm55r9tvyLDcjFytzRwn6OFetvCdIDN6L99qrKtko4yV5LHSCatj1+iJJfD35oW1TvEI53ugTnUA5eUjcHGAueisy67ucdw1CbNeb9tU+WwNlF+Gy3NfW7OlXBJHnxM/pfD7JyH6n+OL9NG94LM0e3mNv76RLO95uQ0Q9iPrZ9V6estFzZmOxpGvKYcnAALMh64NRm3Hl+PRO2yaBchCh1kUc3cTHiHENlEkXGjr0eBOOPbilf45ybybsf7vdFJAM3+67+jf0KbCDFMjQa96eCmG3BXPzMGJzaR47k3tQtyW0BnD1JmTrrHUHfq4rJOcw6g2iAwhGP+vrtGioaGt/dG9c8Mb91Hm4KcCFp52HZI0tFF5CjADKDfjWNmOAnfThBpCeZW48LFjEs02VDxW6kJUzhxw5l0m6cQMkvchj88pNnPq0Ou7NpZfRwMqm2+7eWFN5SEWhNi5wmBx/o8SFZzqVn9bTyjmhci4N0/6SRuHwWLQJh4JghbMVV+0GGh56hYN74PqNCkINetV+8FJOaNDQ4/DvOY+1stPwKIGRNulWEclnGXxJndIcNMpY8JDbiNlowj5NAzMoFWPMI0Auq81mjjAVZ+NUK0UMfwyVz+HZ5BlBEBtgeH6qzucUAMwBsn2uA8GMBly11vwMdY0wxABJGpvGmvPpcbf+O3s81L1GOSQvhiEm6NQxb7iQfQ0mb9ZQLQ9IuwF6fLlkwoBiIFMAWlhxeEoZnA7vHs9K1nFQBFcO8294hs9WtWuHBmsdch3oc4LY4LlQUqNXsVrk6xIgMJwzDezBsoKm5U/+bLRjf+coid78qrtDec33VDbrYoYtXzlVQl41CUI/X6PRV8xbD5lAD6CAoBYhZAW9yPT6EShDjeZ5twTGOveWR0LZk8wzk1ngS95KASl2vs4tTTrx2a4erk+kW+ON95RaqJghTAODfXWcsjh+bRV/rv2MLAmUkE2xFQ3ZdNW5zg0NTMfkD+8bfp7WioA3+xB9pXzg/HE9dYReG0jXQDkLePF7GmVYuZjHQjH/fTqPGZMtwAYArXi8EyjbcACa0NNMcJDjyGnD396DyB82TKiverPxqgGQQbJ6raUst9Uz7ic7T4bMKjrqY9KS/aBxkN2lQYj7gWRwgDXJMuQgswic1nsYd1mtm2H8yD+eQsPLRhhaxpnfvhGFvJCjrGOieMSYQ69V0Et7QchGfgRI93qh0YRt05Pf3VH21QAr9+vmCiNezb32Rhkr6NEPsFu1leurO2S/TrVi92iEzOOxtG+EfDAfJUDOfdLPbtrm9Rwh51zd9j29Xs1vur+VEcknMsJGeyIR+9UDKIunQ+445NpRX9oJav2h2i9rWbOlPvbseDUu0V1GtVxfNhZ6/WWqgaM2kh55Pf9uaBM0avegoAJoUIdeN/QnH8Yeau5MQ1PQTPRIOT2l3P6D/vFQk81l//vto0By1fbd1b+6T4EdpMBX/8v/AIGax7R0Wj3ZZHd4brs5ciO3DpFbUCrWKXi7gXIKaW9q7ebGcONUTOthdG8edfu1Ypv31BuFC9lYaWrRmAOhwjnQdN4bJIGyN5JWtIcqHmCPSpe8PFK4sHnoqBKGP1rpbY5AQQNZkdl5znQkGTTIDxBhZQbS7r11DQM6ez38g3GR50XjC69fN5DOTZ6AmFVzExQmGGyVYLeZGymfoZDFULSV20Slv/YuxvOzH8kXHSwn5a19Nco324/70/PADjSCLpSTvFNGlADTDpltwYHxkDfv3MwNyKxU6pnR78xD7s717qUw1eOq2+aT4Kty4VI9h5Pjo36cr0Uvju6QV4z/l9LC/sRceo4RiiygHN7snFjrq7jHXj2fqyl/dCizfJ7p4QrGVELNn84P81wKDJDHOK/xXYIZjoAtOr/TBqPkqXq9jMtLaXp3g0OBHzxzBgoncWoasMJjn7B25UWOKsMMuR9Qf616+5xyexo2so6A1jpdFAbJdvuFt4MjDC+EQ+YT8LPvPpJnCsCkX+Yg5/+28sQau5/pgmbhmRboMS/1CtVMvsgQy1xvNS0805x7+RvFBz4zPkSJJoR/25AyMTYqECOaaR0jD1k5yDzqiSDZnmOdlyygbC8z169Yg8BJBj7LJ44517FkimoqeK3WQJnVeqXMg7b2PIcoZJ+V2442LQTkHbViL4Ecii3oFucBNxEaQXVLRPbDwNDuf/+dhZASzOQtjezq8iiLtqShQq+zmBfbt3GFdQ6s6Nto5OOgWLzLla4FlHk2N73N7FcSmvOE9hIo62ggGRrMh03VZD47gD4NPfR4K9qAa1C4xwZd8p0iR2J9yTPO9c+ccWEhEpiGNB5BFVWQhXiDArHORWJRuJKUairngA+1AUargzJtI+RPzBfXMYt1ydBEwErZQtqw8jL/iXcYkeDjoHiO8noeLTZsXtuIYnDE1DRusHPev82zXmtOSWiLlHmt8+Xzlg3GEtRqPXBP0m/+zKMXaXWYwqiGLQDlvLeWQbVRbTKg3L3v1/taB+jltG0DUK5BX/Kw+SSM+TzOQKxuw1HzDLETaCZaeo8OFhPPeMo9z3UfRUtb9pq2UsY07YQHPz35NdDONVXfn3t599y0cs4V9bl2crzpOMhnul3LmlqeGjsTEFvGae8OQK1xiqf9m4v4teOVQb0C8Hf+8E/q7vc/9ymwwxRo9McdbqF/Y58C20EBAmVXwrRQz/cUzt1Auf49N31u2C1wCw9XCNhOJbYVohaytjw2x/wECEoBn+95XQ2Ua4EfKnMDAIwmHLpm76stvAodoutAxVisoDkckps/Q0ahXEGhUP4Rb+aRLbiP58COQQGhx1n6ETxADG9lkSYqSgNQ5lhpdHR8OI7G4V5jQCBwiNB2Agk9SyHe3kldNdPeS4F0fo33cYTPSZWhAhzeX84N8++0IYfyoovYTXqfwtLP33QOaxTzqL31CZr58NzE1K5o5A3cnpsIcKVSlCA5n1nxluYDfze532FAUGVaba/eRMUn0Y7arjZPA8WwQGvess1wsfN3eezt2aoBjQ0H9rpsqsKsnf/owmSNksF+CHC09MtiIzqfNni/7YvzIcfHNmH+p9sDCG8O51rH/Sh02rQ3owVhEozxT/EzFf4ZBmh4jMJGofCPY354dNBU8Bzfea0NLRlaYODq/qhziiS3N5beMR9lw9dGgEd6gRgxSW8unEv42Ufq6KA0Xk4QLACrkQoE1PmtbJeT5qPDPF/mN/MlVxCKDKui9QDGQ/wyjXwN0EJP8iBAi0F6huxbUTSven7HBdLQJsGy+iaTg/qkEF45o3ime3iN3NVQztwPaPzyKGeUSOuxSTpZaXM4aTBg8FgqdsnCtdEk+ST5oFGg8+J4lxFJHbEHKedYVaIFrJgrasMC50XzwHkTOwCwjIzAe4xQWPwjWM7CS/QmKz1Ehjg+zAcYqcJ2OnXzcaHQtiC4XReueu11ZBkTAE8GEs1IGJaMhUWrmO9Wzlor5vAI4E2nUP31PZ8XK1uCsmF+jjr+VcY99klzGvwRa1DzT3BKQNXwCq+xnKNxxPxj3uW6Uc47joRi6DXzk+lZno7fGNnDByhMX92BHKWBgj2vgbLYSQyhMRnnsG/p9Xc/LZdiLAJ8tXFKDCZaKvmIocYMnSbgz8iMhiYh/8TrIedy4SZv8TH06nIzQZ0Mn69uOegj5/Q4GbyU5x5RUNME4NEDhV5DBoBRxsaGtX8w1JrnbytHufEoM52FMksP9NrTvNoA19QZ8R/ttPIa/190ywgk9i/3T68f7ys+Iy6KqVl4tPpBjC3Boe7L8cYewZa25FHOjvUCydlenstuElsWmIP9ylMlZDyMfS664TGITzSiZIZ2nyI/x57VRGVl32MtpSk4pJCfGQDZZGx5IXWDboNtfZ374953G/XYFvf7+rd8ntvE88IA7X0x6FGNU8+SAK/eNTeUyRhvYxCwXO82AqShoA7Dr73W/Hz3j74f1O+/9SmwcxTIHWnnWunf3afANlKA5ygzoLH71W25TSFcK5B5DTfsVnkKHSQ2g25lNO/pBORWjHJj6NWXyYYTsj5C59gPA+OsrJrHhCjXCkoWFSzl5dELrE0Q99AaTyACD4aAO8EFUMkEz55EjtG82fPL0OgGheBOg5I2iqM36EHkma7DI0PQW3hSLoo3ASjPnAlLOoEqNpgBAmwemQNgMYj8zeHhYQEBekKo11EJVW4ZgR2VYiqEyLkbhSeKgIVFkbiJGvTyb7Y3pjNpaVzg/VRaXB0X9/J7KpZQMFPBTas0q6EqgxUgJUEBN08CPXpz5E/gM4GGqKA6VLvdlJP+jecqvFh8Dp/NvgoMEfxRN4qNWQBR5zlakU3vlyz2Uo5DVcOz2ZcEslJgAlBLETB6CAW6Vhis0PvYofTY+lmdr1pN6hxX0spGBTpm/KxpmCvm+s2dO7cMrd9ADaLMHBxEWCPmUcf/0DNHcjvMP3Tu8AImMPFxK2yYYJsFmGbOGCwbhofkoZlGuhGcamz8r6uVNsp6KJkTAb6mE2Ty6aPoA74jX0k5hgdpKoDErFmzygj5gXzMolo0zKB/9ChFXLD1UvY3dht5nAlOZGQJhYvzqzNpbXTAWVi4Bs8bJP/OtIcaPEinzUyFXM9o+LSOUEheI21pjmDmro7/CcUS5WPl0WyUSPIix08dLXgjPV98Z+i1kWQqe57lxqDANa1q41n4jrQ0WE9veq6J2pNT83rKuJoHWyWWILgFyc5NN3BUnYGsQhz9lLcn8ki5NsaxtunRG2GINR7KtcH163WUHhn7q51LaiW19c7QsBXhlFxbsU7TG6foAvJjKPMCQcyPb7zGnndVVIaspPFPbCAGNP9lm1q74VmzV9cKsnnVQFje7wQHemZE1iRzyUtrb61FAOc/jKkJoqLOlvcA/0Z+yTlxBAM9yZSHNuBkIS/eMh3fUyaKB9iHiCZQ0UbSVN+Z2f1O+YT/yAUoqAsqOTLBx0Z57fq4K6bU2LvoAk68L4A9uFFJAHYrCyhznehVe5T9jZ8r+lXwKdeiyI/fWJfBF+pvmXgF2AyUafVSTjf7SuMXwRejlShL8LdkAT3KMOa66jXCsAmWEdwwDo+yTsFy8wLlOl9XHmXzhGZYyCr6KLtda+jU/hjyjs+V7CKfkAfYKkghM6KMB8FSwYs21Pglgx+fGffWhRg1/7nEkxjR6xBZmpOMNsojzkQ27Rs28BrQt3I5Dfv+Ls0ENZTtnCeHXXM/CzAtg3KsCa17F+LL5+bDyPpiQV5DHqzGnWtFfQgabxa1QlkfXuXaGFAD6VpGdRsM6r/rCBndT/0g1qv2Ve3Dfnn/Cu7kuzaKhPz8KcLJ+Z34jWPLcXgH1C3RRt0PNn3XP/xvLYH7n/oU2AkKpBzYiSb6t/YpsO0UyKrXW7qjBseNVZNCkUqPFAWGnTFkrBOftGDb39dWVLcZW5bezfoZHpn9yc2kVx86Nxvez93VSrjAsjxoVpb4maF7DE2j8sPNnnnF2kvRd4Lf6QC2MwdnAhQNlQEAgk08wxQ5X9PgHR6cPai/x1BMhYVWRqCQzJ41u6xdu1aK7ty5s8u+S/Yp8+fNkaeIyvC6tevK6s+/EHChBiFoKKWH4MB9msGcTXny2gI+AwTS+F6eRtyg40/QRwJJVscVoML4uMnRkzJNiuJUKd8EcQp/nY6QRHq6sdGPI7QzgVbGD+aGSQA6AGV5Os+6xbNGUHmX/WVYuYA6wROeIzCJUQzgOyqlVIxYXZXf06szE4CNQJsgk0cEbaQRAC8rEvC+0yuro0vG41zdqcrL5EZOLyhDeAnmDP6tGDMklQ/NiAM+bwSGAqqlA/QmYZz0sJBHsrAax5f9SPDMfghAeCs3EA6Fx8dY8Hmu0JybvQHOBGiAeZeXb1NZuNtuZcEu83QN+zQysr589OknZQg053PHaSCJ3FN2nKBWAAUGF0Ubo78El2NQXlkoZg5oNgQP4wALXJER6ZXCeOhdZMVWnzuMfoG+XCL0PjoPFvOBeaKne6+99iwLFuwS/FHK6tWry6effS7APAz6TYMRZ4yecNGKxxBZMVZFYQEFK0CssswXDQEyplBBJwhj7jFCx7E0AJytMJMvON+DvJYePirGpFcoYFnx3N5RewPJozQCwUFvHiZYwj+lMmA+WJiJ97HPGUouJSzmjPQU2Ir5Dh2uNfqE0un11Sq/rfxoFVO2VSuskj5U/kKhr2VhLX8MXuyJjaBhXSqDj5RDF+oiGtmkitWMIuBc2hhH3p7A2McxDyPgiXEaqjAfG+VdJiCzTFTf9LBIOxC7huIaT+yWjzVQVrEx3i55g/vM7nq5voDnnKBQUTIyPGS4fBuF4Wfa2xjLJ+jmeBHyEdN2PBeWSUagCcX0IMu7aMN0buntPxKIOcw3Pcp1iC/lg4AyoxrAJ8yF9/nclhUZBaM5VPcCTrL/BDgJlDWYVpnP6s3mGfZXZDd44L5GeCpQ5hoNDT941jU2jZsAWc80oVtIWHNTj88iFens/VO7gwZgXpMxIgCsykJxvQBFct8lUJlKWcY1pjOVEakwNqLwbBfz4j8CZQBo7F3jOIqM5OAt7HvuuZ4zDqMCyg2DRTRA/B3d9fUE6cGX4oFogwaK9Fibd3IPNn9zyut8WfFZ0h4/qlgYrktPbzfVTCbzTDdIDEXDYD8gYLPWt6Bd57ya/9IgZOOHaRULKECgmuIemEBZY3e/eaXltOcuadaG/AdNYgzNM7luZZiKvSoWbYcMiufymjRabwkod/BryLgmLUn8zXkM3o+2Td4Ave6K5ztoY+62MdOTnrLVxu+mhknQKiMD+6HX3Zzc/3tHKbCFpbyjTfbv61Ngcgqw6rViNnu8coNJwZ2XpGVYQUnc9KrNo1c73Rtap1Ia20qE86VCZ8tw60WcbATt9emxyGNAwmslkW5LKBUqaKxlV4CdvffaS4B5fHwE1XrhJcTxGWvXrS8ff/IJlIvhMms2PHMbRgSQN6wbKrPnAgjSiQhleJd5u5b5C+bjb3gYZ6HSLzyErL66x67zBJb3XbYvAMvacvc995Vnn32ujEAzGZwzB4rdLIFDKdAAJnwn0KWXm6CWox2LwlA0x7NiJis/27lCb984+jpL3lX2USG1yjH00Tz0bMsLgqsV2gsFnAriIBVMgi18N0LAi3uYiUyQzu/ZlzEo9wTMUvepSBGkpaEBbdYe5u6N28dG0LMNIwQeTpBGBWIGjA0EdyMAg7Nnz9b3o6MIPcXzdIwLruWROGyPii/pyM9D8LwTaNNTSe86+6L8RPRnlB4eghA8UoYCRQm4ajuBLWkjFZYe0fBK8ftQV8SvBOYErZrN8B67AjFC3tEn58xHlANuGIH3dxDRA/vus0/Zf+mSsuKwFWXvRfPKr3+9plx3403ltbfeKHN3ma97VHCJiofAlEOdx+D9ZYEd6lSzyVcIiaTGPxtgc92G9QDKMzCX1iB5vcNIDZ5GABwJqnVmLvPMGIIKfiF3zJk9s+y7eHE5fMWKsmLFoYhuGC2/ePCX5YlnntOz1w9tEM/RSELewRAULs3O+fghAGm0S94hgA9fYeiaZAKCE+aCorrw4FQYhmYKDAgck77MOSZnhqeFxhapvKyQGoqcvfygAY0iVAz5HKIdGTSiYJkWcWx94QUKPKP2W0UXPaQBRsqoFddGoVN1NbeTsqMN76zDh6n0GoD2kmv18zZLOyG4J28R30zZbQAAIABJREFUmOQ6VTsEDARMNtoozzzOPk5jEuPhGQ3COZ0A/47CYkD+VSFAGhnkTeY/80DEy+tvA1u3W3vDc5wyFClEmbzt3Fx/Z4OhC/Rl++GdTqAcZ3wbsNrUmCDA99hYl57YBCjmVYL8BD/spEGvvJRNn2kQNN3kqQ2ZItoHaKKX2N4q70POpTT49RxCNkGG6dgxFvICTzLUXzKPwQ5skyH7wqz0cnEUBsp8af9hmxyPQBBfUYuBU5eeZ+1jXGscBj22HAtpF970uDfPbpeM0LwTiLP/Qb3U4iqQoUdO8kpezDnS9DMEW1zeFit01Wvwv+hJoxHmmwCZPBhyfXRiyKHXKOI1RG8ywTJzlFn1mmHXMPLyNCnNh/L3OQkE215Tzd5cra/stobD+VCFbfKYjWPaD0QbvjuawekhlNOmd67wxtBegdxm/NXz9cym3U7C1QA696LGox3zrX5xIejvfPrmE1DrJvk5aSCKKE3LAQJsTaus6numOLGv5CMaL8wfpiVlb61H5efJollyLafsyXVtcgStNQ2ZntCC6nqNN5+VcsGq1d6jG8NFKk6NXEiw63lVP7X2zCKSKVxRkvsSMJmaL+2R12dEWMPHWk9+sZd39j3KW5AC/Z+2hwIpU7bnnv61fQrsMAW25FHOTSiVs46NJJQwBggydzJ8IB39SEuiNozImfU+Y2WW8pZY2JuBWd974+YguZdi6+vrzZCbQoJ+K1suKiQtQMeIzERo8UEHLS8nHLcSgBfeXwBlgrCPP15TngTAeOOtt8ooQtYYmD1/9ryy8oRjy0vPvwTP4UdlI8JbZ8waLActP7Acd+Lxyk1buPeestq//9575cVnHy+LF+1Tzjvv9PL+hx+Xf/4JQNTrr5WZaIfeNCoNzB2jx5h5dRP08Clsml5qKxmDAJMM15ZnFUqvCyNJdYoc6vGyYWio8eoxzI7XM1d0OpVFKIT0jifQ1QYmT6+rchOHzJo9B57wL/Q9jQScuwmCJnqiQyGld2EYgM4eXtAOnlV6ihmcSM8kc1+JQ+m5YNsDRGFUFnkYEq6jskYQxnBztkGQzL4QGM+B0SAt8fRKEkwPYUxU7BnCSwBFRWc2vPsTPGsW3jfmiHNnpqJM0EjlmoCDobv0irGIDLClvCLMjyPJ6N2lgkMaKtQvFBwBatKEXluGn87Ab7T+60gfhhzTQwiPNiMP6F2lQQRjIizcbZddywXnnQtwukd58OGXyi133VM+R9TANIBJqedC8NY9pUTTugJv0/z5c3Hd5wpbngBoYngi54uRGFZM0HcCJvRfsQcMMeWcAlTSy0olWV4YHllFRRn3TMc7IxmOPfZL5cvnnFTWfD5Urrnm5vLqa68qL3oAzyLItQLM6AgYAvhsjjNCqqnI0Iut3GQqYBgvQ1kHcUbtdNyvc70FTMH7oBNDXhk6LoU5PJ0EzlxD9I6rOjbcz6lQMR9ZAAaeU0VWcI5xPw05nHe2z+e56vO4wI8V4VSv/Gx53LiWFQ1gpV7yiUCJYIK+vMzDFfAJvVBKcgXEQ92twUnKpHyvFdL8LMVUYI9sjjUh4E9PI+fZhhspy+gf5Z6LcvlMW4VVa03jbxql0M8xnmtLZbNRVK18SpIqVNyemYyP58fMKW9loWlQe15VcFBNtYaAzRToUF91DBGPzbL2bBGsNWKvlmUHozrSQx1Kr8CPBm75G4DLVYrt7czcX89iKuhVzQM9z/R0ZEOAaFyb6RkEylk5WF5kyG7yC4E001f4TykArBsQx0i5oncAHM0XeSO3l0Dm5HNJPWegpr/Qc8EO2YPs+QDvBZD0MBJoy2RiOsdxSrouvLM2GuR2WPNfr606LtQCtCdyGo+kI6/FeGgs47MYsJ80IZifxiKS5EdGijDiaMLylnJ2aAPlKoEyo4rs/Z9guwGUlROdQDnWVKcRu+prkE58QfkcIf+8IvWE9t4AVkJJAb4lL1rDd+0NNZ+3fKxnsP2Kh2tKiud5TTw7NAddYv3BE84UqHYSDNlqoM6/6zootb7itUb5wvkNk4X43uNNoEs6N+zF9mPMKYtkjolxtHpPwxhNn1Lnyf4lTXlB6l9J63x+GixTt+oJlEklkD2P9KrlXi8HhgB69lkrJDQzLoekJhUCrQ2PnCkANva1ciN/1z2xlvqh18nF/fedpYDXfP/Vp8C/EQUmy1HOx6fArpXHRuBTYZdCqkytVi/o0fdaiOf93mzsSciQ614guduz05s0qWQaJFmx5r/YnPE2HQBoAP/2W7KonHLSieXIw5cDRG0qr7/+TnnmuRfKm+/8unzy6eoyDE8ytaezzzy7fPkrp5Vrfnxjefq5pwWeCKD3WbioHLPymHLMMUciR3RKeeXld8tzzz5TVn+4qqw86qhy2umnlVfffKtc+/Pry4effgav9NyyFjmutC7PnjNXIEEbYCjXU1FZUwGsMhA45ExgLjymDHcm/B8GsKBytCe84YcdcrCA7euvv1nWrP7UQEO5qQDKDL9jbrTCp3knc1TpuXWhJYYN0/tL+ljhHBTA4YbL3DZ6GrkBErTmy5sywotVqbe9V+GkuI+huMpD5e8ATFOU62xFld5kzvWazz4r69etK7vssouupaeZr1RQCOoUnowxjg2PwPM6DCA4R6HJIzBojMNL4nNNmbfNPhIlURGgMgyvE7ylVKY5blq3m/zE8DKnApUKr807JAiaYuFYAMmsCqy8WbaKsfFYJALlYUQcLJg7v1x1xWXlsBX7lptve7A89OjDhT0ZVXi6VQmGO0/HP4IQVoo+7PD9y777Li5PPPF0+eCDDzFPBMKgFY0mMDAwBFeh3+z3FMwj81cxPp6tyrD2cSpmAJ/MkRxDTjzZZgZTBzinUJLPOOO0cuXl55XnX/yg/PjHPxGw5sgYfi8aY+CDzJ0nMKA3PuCB1gnpzxBz0F6eeXpFaIgQIHGIK79n+D8BDd8Z/aDzeOg94YbFdpgXCH4hr9LgQ7oRCEv3jyJ0mcudShXnPkPeXbQqiuulths7IQGIvqLiFkq1sKSqDvMHK4PpEUueZWEtG9IMyFrw2NujzPt6eZgMhoJb8GE6DUVIydBsU6EOxZLh8gmUOXbTwHSgUUdh1vTk40bygLAGO2bsH+vfRgK1Km+wZijGEcaCiL7x9x5tKu4+Hko90r21YiyPEL+TNk9vKA0vAf4EAmyolB8owr5pSKTRQ0ewCYR4TfOzQ3WZg29Qr5xaVWim0SLqD0QfKHdqoFAbS+3x08oRj3UDZf7eCZQd/q/QaxXxQ/8YoRCGEm9EBN5ewzwuKwtOTiNPaN4c0SJZIJoEH2uu7Qnjf1UsK8JnXVeBpKOhit5DF8DjPGkHFJ9m3HZyYct3jafOgqjjJf52sIPYmcWsHMpLDy29d+YF5UF7dmWgnkYwCBnM/OQp8DaPo04GU1YYiTK0YQJG1RF5lxHII6DMfHEBSNIsjE9ZQDDXT4I1UTF5SN5Sz5LkavCXjB0mYxgNnM3OvS4Qq+c2+p+fa6BcE0J8QaNmpHLQPOUGxHB6UA3Mu8Fhts8LEyjLGBPPT76rAXKOM/uRhmlFTICfJWLYnpi+jd7gs7nvsk9tYbwIZ9bCpPHV+e15pGPtIW4jtmIRB51S38n+1N7nOjQ710nthNgMLLNv8nLbcljToTUCppwxrTvkhkiPMVFXEz/G2gjwr2t5k1JoohaJOFQN+XkxkLv7Va9rVu9/3gkK9IHyThCvf+v2U2BrHuW0ZvYEyrlJyqPSCZRrBa0WvvVGaaHdAuUEyWkx7c7XqTdbb57ewKQ4xIYkXwEkswveaFe1x1ueOCrU9OVNlKOOOLR87ZLzy24L5pYbr7+53PvAQ2X6zF3KF1+sF8g6DOG13/3ON8qiPaeVv/nhreWFF56X0F+/fr08cPvvf0C56qqryjvvvFN++cuH4VF+u+y71x7lovPOK4cedmh59Ikny/U33Vw+Xv0FvNCzkPM8G97i2VJ4mAfsAlJUig3GWNSLyibDkmfhuvSscnMjCOU80Hu8dt3asnLlceWKyy8qXyA/+oYb7ihvvPFaoxDPASilsgbILOBsj7PzTwlE2dZnAKwEr3wNbdig51LxdIizj7yaCgBHkEYQRbClXGKA2NzoSQvew9/oNeYrPYszEV48hjDgMXmGQ7ED6X28iwEyPcxsawOez+/k+UQ/2F8quJozAEY+hx5rKsFSjnEdlQ6GqBOAMOSd4GwUbSpkO0Anldk8TsaKhAF5erJzpUj5jHvYB+/5BmwMueQzRxE6zXDbTZi3ww44sFxxxdfKrgt2LT/52c/LkzCgTKE3mYqn8uPhkWbRt00wRiDSYK+9dim//e+uxngHyo9+9K/l2WeexbgHy7z5u8gbzzNzFTKvIkosyGY6aR7I1yAEPbX6Aa8JjHmQkREA7hMAygyfv+SSC8tJJx9T7rvv8XL33fdgLU7DPTBmyBCFkOl54DsZXuzlJE2VhkAwhP+losXnzlIqAeaCYBnXzYDHf3AmQq/pzcPfpLnC5dGXqRkOS77Ab/ybaiKNLQwzVpg4eRfgWt79oH/yUs75KNrs5i+lXQSAaueKYICMYfAQal3oz1aiHTwsFN2hULuN9NamDzEVxAoA8qpAnx1Gwggj5Z3TYVAZkFElr/WzeEayjuHBtSOI6uAaJ1DmOcmuRI8beCwUuqhDxiLc2keNGbz6RSraY2/Z5uekwmw5KG7Q/LbnE1sRTi9Wa2DktZaTVHRVZInf8AP+UZWtPXQGyuHBBI9JLsuLZI9RAikBK/K8QH16hO2JE0wIQOi9wLipDhmtQ2JpLJxC4KlrXC/A17r6fC+gzCrYCiCSEu+0EdFG00tPsAG+sxq8F2Tf+B3JzqJRsrOwz7EeZPAQOOKYnMqhOeG1iqTixDiSxecOm4Y6I8FWDk9nYLzcC/Moqs1NyqakbgqgPEDjib4yr0+I7jZCTOiZzDHH5TwKkIYbFoxDvyYmmNriNbp+PYp5bWDNCUTkjJA/0V+EG7iwn2XD1jzK4jvJNhdv6ga8jfEpgBiHTZAs7zxlAnknPI01SMtKzw1fV0YOh22zJU1C0L8TfNXeyxbw0RDAuY41o4h5r/l8Tiyw5q1Nz+gEq5oj8bF1C63EAH41XzNiRJd6m3M0Q65rjp1fp2iqdKQ85pHt1h7juj8J5rV6yddhPMh7ckwpv2sjX8quRgcixwSLxVLQevR1NiTmq9X1/KV4m3wfc7EZGLeAaowbtYxIuvH97n7odTf79f/eQQr0gfIOEq5/245RYFtylCVLY/OzsukNM48BslKydaCcQjMrXrYbJxWitpJrq2O0y6HeZCuJrudamDs/0McyWSujssnMX29X1DwmADIAsobWlwP2X1p+4+rLy9IlC8v1N95V7gLAGJsyqLyu+QAx559/Xjnv3C9Jyb3tzicAQu511eoAiCeddFI54ogjyj333K085PUIZV654rDyzasug8d0QbnpltvKg488yqpTAMmzygYoziyqNG3AebjK0eTGx9BigAoWZmIYMruZBa0I0ngNw5L5mj9/flkHj+zRR38JYO2C8hHCu2++5e7y/vurpBgRUM5ADvO6dRvKvHlzdU+CWIIStkVASfrzb92DjX4e2mWf2Pa8ebuoYvcoPBKZ+8vNOxXXPM6GbSegZL8FKAHOCIxZiXkKFN8N8KJTwc1ncaMn8OJ96wDy6Wmcif4mgDJAZNEp0gXtMKSSYcIRfs7+5nj4DOYvO0eZRdqcv8lnqSiZvJmtklQbehLQG4TD6wLjB3mOhaxIm/QGMgx5xiDDsmEkoM6Gfh17xJHlgq+cifNJR8s1P7u+vPTGK2UawtcJkqnAUgediuqyM6cN4vopZem+e5bv/ftvwSCxrvzTP/9rWfXeB/AYy2oAeuWRTTRMsOAVx0FwBUMKQ9dZxE2GCxgYEPLM8TOElzwM1yTyD4fKnrvtXn77t75d9ttvj3Ljjb+A1/rx8smaz0CH2QDIcxXmvGbNGvEtx8K54mrI0GDSzEXb6B2LisKgIQ0SnKusus4lNRMePF4rvgS/DEeePdEKv1sPo8dUAGoWxZOHmGCC3iEaeQTUx1XgjNfSIDSM3G+F9SuiwcqsDUitAieZIUXbv3OeBIV5DcN8N/PgWUlmG1Y0Lavys9Q+eWqpoKaCmOAngWoALj6P+YaOMVejNC1M49wgFcBVru2hz747131ChorGowyDCBV4ASXwBI/jI/AwBPCz6e2zAm7vsT0x9swacRlsCggIs7YKfCuPEyiHocdim7NtYKz2A5Txb4lF++waABTKvqpAB0C3tzXkLOU8v6cLjVBNJZnxHWmpCI/woIXyrcdXQDn7aoNbAqEA0poP577LW8Zn0WimyAZHizDUWhWwWdOA+e6Uo/R4K2ohxsg5Y2E8jitApY5/4mf2XRQ1aBb91Y9IEdBUO/zUIMv/9CfTE7TPkfZykQsiyzur3abduSR841UbjRtgmb+pjwYiLPzESXHotYFmhv3SwKq5U/SWTSrqG/o0jcZfGsCwvzDShvKL1a6H1g/Do0zvMs/vJu/RuGagrDQOjIEGAhWs0hDbvT37rnGFMUFdIF9WRhtel7u0Qqv5O9ebZ9e/VQCzE2ySjrFYm2scuaJ1xe8i7Dmf4+KL4V3P8G/SL9rxG//mXFsPyDlOgJs86D3BssJs6vG36838Wef4qx9xg57JfG3eyy6rv15zukfFEHmkpMeT1ffbo/GC3h2hzG1fukFsrqWar7LfzToLOeo1F4ZAsbL5XBzbjFd367qOMQUtEmzrN7JLrpegd0YBZVE3GZO1rk2Ebr6/9x//9+x6/71PgZ2iQMqcnWqkf3OfAttKgYt//49km+5mPMnSkPpSJ6j4SuuK7Y9KdSpD4Wlobqk2nRS2jYWTAjyATydQDkWYG2FuRCFwtdmF0E+BbmGcChy9Bj6LVtCY+5I2BCtuCp+jzw4KxCyEwm5ExepFey0s3736qrLfvnuXW2+5vTz08K/KGuR0Dc6cDfC8XznzrDMRor0PCiYhf/mTL8r3v/99FEcaAZCcJyB86WWXwZP7RrnjztvspcPzjz/qyPLNKy6V9+y2O+7W8S+nn3VWmYfrn3r2hfLwY4+Wd1a9r67b24TnAXws3W9fhHEfUw455BCd0/v++x8ItDKXec2a1eV5hIV//sXnZQkKNy3ae1E55OBDEfq7R/nwg8/Ls8+/CwA1VN6GZ/ull18RqKIiQa8tw2QPPGB5Ofnkk3HvPuXFF14CsL+nrP5stSaX3uWjjjm6nHj8CeXTTz8t9953T/nww4+068/FOA+A1/zAgw4sixcvEXD69YcfwCjwLMK9XxfQZbjuAQccUE5CGPtitP/WW/Su/7K8gd+no+88Cueoo48pp552evkM+bn33nM/csDfEJBme+QrHp3Df8uWguYIId5vvyXl3XdXlScff7x8+P5HZcURK8pRoCvp/vJLr6j9X//6Q4WUsxCZwsDBT3vvtTcKWh1RDj74YIWTj4Amjz76aHnxxRcVwk3vO5XtRYsWlYNwzYHLl5fd99gDBduGy/MvvVBefvHl8uFHHwLQIrQZSvfuuy4oC3ZfgL6fVvbcY3d4UzeVT97/NfKrB0HTpeWNN98u1153U3kP90wDzxAkM7yWuuJchNov3nvvsmTRXijutldZeexB+G0EfX8KdJ+KUP3XMFevw+MzVHbfffdy5JFHlf33R3j20qVSYl557ZXy9FNPl7fffVvgGGi5bALApJd2EGOdDQ/vKIw9w+vXahx/8Hu/h5D2tQDKN5W33n6nfPbFunLiyaeUI2FQoeHkvvvuK5989H458qjDEY1wvELMn0QY+KuvvQwa7FlOOOGEsg8KlbFiNvOb3wQvDbMQGHKUZyInX0AdCh/7uOfCPcvCPXdXmPn7779f3kNuPkPqh9HPPfdeCD7bryzENRvw95tvvlPeW/WeIhpogGABvWWYX4Z1r8I6ePutN5EvP7ssW7YMBfZ2KWvA46+88oq86TSUONyUCh7D6A2aBGGkkIYXs0s2tJ6UEBDkdIECaosBzlIGBUiyic/gh+DU3lVcH3mSFnuWL6oYzsrrzJlvinc5KkE5yOABGgUY/s7wahk9QCu2wcJ8TT66XIfxZD3A4L1VLsMYoO8o/2wk4HUGai6kpG8qRVdGgaBRCwQquS2hGWGUXIEao5VbGyLCI0bwlLQlVaKvlsN8phV/jin74Pf6H3vqV/N97BlpaHXhLUY5GCDxe8BgA+U48o2pFwMw8szAeneoPoEyDC4ZFUFwQENPPFu0DFCZnuMEoPKK44k+vcm0lFIfAEn3ia5Ghx6d54e0SqDs+bKhRTShR5QAr8drm4Ay21PYuhCrgato7qgPOTU5mIgG0IzhS3uTQT8CMUWMsKYDwDHqS2xAwccNzFNmjjJ5EAY8GvIYxeJKztE250CP7QGUuafG2Nr0qIYLm3WYQRGqyk0eDH4RgTrRqJihrnpd7+1Z26CNhrC3Xt7dBuzF/HLeKHCDd81oMR9cq2I+Z6NreiUCAjhLBnj9ZbV+T53lgPhbBQJ9n86eTvCZBgH+7RLizdrNvuRackHHVlapi8260lbbGILFdTkeN6R+N0fA5SIKEJrG33QMBCGCW2M9h6y0zDAdEoCbrx2Rku9OVXHKShPxQcMTawHEOHh/Ex6OzzpiSrpXrBStB8unLPTJvvU9yman/mvnKdAHyjtPw34L20GBr/7BH0UoF4v8cHOxMqBTDmWdpGU0LMXaN1pLZVPtuktRq713dVc2tx6HJbPaTGWt1oYQCmLELbXHncSmE0I5dykfvmQFOoGyDcppT+bxGch1gzQfXv8ZgMyi8r3fvKocfsj+5ZZbHyh33Xtf+RzVQXddsHs5/7xzyhCA6nwUSjrxhCMABtaUP/vzPy+frsGxO3PmlXPO/UpZfvBB5V/+5V8Qev1WmY8q2sxevvCcs8v5Z59evsDxPG+9vQq5iCgChcJZS5ctBuCYWu574Onyi1/8orwbYJmh2Mcff1y56KILAVLWIIz6Bng31wEIH1IuuviMsmDOjHLbA8+Wm26+A4rPhnIEPNYrDjkMod3Lyh67z0GhsI8AXlfjjOcxAGbkWAOo8ngona2MkMmlANZnAujtg4JjBx+wEF7rjeV/+eMflLffWyWlaBQK1te/+a1yzhmHlTvufhRVuh9AbvCGMmtwTjn33PMAUI8oL6CQ2aOPPabjp04/44yyZMmS8tAvHyoPPni/QN4xx3yp7AWA9KUvLZOB4P/80x+V9955j0mYAFqD5ZTTzy6Xfu1keNdfhvf7fhxd9KnO96XCux5j5dm8h6Ni86EA5PugnUMPWgwQMlReeOVjeEEmVHRst93nwou+XO1fe+2D5d77H5DneArP9oV+fORRR5dzzz4HYemjCD2+T9+detrxZdfddi0P3H9/+dWvHleIOUH0JRdfLATywH3oC4wQK49ZWVYed1T5xQOPldvvugN50GNlLgpvXfrVS8uxxx1YHv7lKzBw/KogcrocA3ocf8LBZTdUm/6na+8sd9/7ILxALKDGolc4zxj9G8aRUXNnz0BRtz3L0UccUo5debT46KOPPpWBgSvrBYD3p2Fw2GP3hQrf32efxYpYeAuF5HbFEVQ0POwKoH7rrbeWJ556smyaPrOM8zlYh3NgWKE/cv3aNWUWwMKJx64sl116efnw1+8hP/nH4IePYfxYWc6/+EKA4DkK3f7Jj28tc0GvxXvvURYtWVYO2G9+eef9Ncijf0eh1gzD3wWh5IsWzisffbKm/OKXT4IfP5HyR2PHsv2XlxUA2YMIqX/y6ZfK6PB68MgMpC8cgfungxcegqFldVkGwLsLojEWwfi0F3j3iVfeLU8++7JCx1mw6wAYAlYefRBA5HB55qmXy5tvEyjPKaeeckJZumjX8u5qGDcee0Ih9KMBrpnPy6gCqmHOha08rjLQpRe4BZmNzCHQkeLnV/oPGw9oKJ62Bzq/VGH4BOSShfa0KQ0WfaC3n+Hu9NzxVOhNkRKgasKqam2AbG89vfY+Vo1/61zZ8JJxDCx6J8DaA+zaEBAB5Kmrd13HNqSgyuPZjtGi1JJQSncCAsnBVNgNkDTBJoxBcgABA4f4ifI4DJv8psPzpDDTFjC6qQRbXGaW43pyAw4M2gWI2S7ACI/LoiNKIbe63mHXrE6vaBaAYALlQZ7XzQgLHSfH321sUKVrVlJX//if/BBjJI0IQvVoe7xp2OKeYWBU01AIFd8mUE6VLNCQGjdwbvnKnCUgEVzW/CjeavfMzmd1XGWwHkDGEdwOsDbIiTkh3ZKbOZYAyg5ZYI48DI8MvUZEw3qEXfPfMM5R5vFQ5FOepexaCtV6oLEkwRxHBto2gC2BFg3jnEPqBIqiaMGyPKfsV7BT401uSdRBY+/JbQRZguk0nugoxIhocP0SPsyh7wagfJxpkn0x/xLchk7BLpkj9C8NII1XmfMVQFm/NyCcbUfxLvEAb3dxOuHJWCeiHxmKxdSCI/Q3QWS8G36yFgB5tKWxjxqjccfd04xqwbcyoqVJ8E/Quwar2Qezu9d2TEGznpPffLSZKZJV3FvuI2/Z09yIhND11D989lneHp+XUXjM8bflkI0OojiflREBzbrvA+WW3v1PO0uBXHM7207//j4FtokCl8CjbAkZRwBRUqYSQ8WUlsEUhI0wpsCMTaMSjrXltMPaaekcG5yFqARrh2e5Da/0hmmFj3l0CmuKvaRDUeP9kuAATBTQOsrDXaOCoX2BDXEDooLLcF6EsNKjvO+iheVqhEkfvHy/cudd95db7rinDOEhpwEMLt1nUfnVww+V5QjPvvzSs+Eh/bT8+V/9FTxnX5Slyw8u519wUXnuhRfLo48/hrDoddqUdsdZtpdffEE5/aQjyksvvlnuC+/p3Hnzy9cuvagce8xhAIsvlhtvuklVkj//4oty6qmnlssvv0KVDeu4AAAgAElEQVQg+drrboCH7j31c8mSxeXr3/pm2XvvBeX6m+8DiLofABbnNgOoHIciYl8++yyFxd511z3liaefg/duHMXCcIQRPJkcL0NaZ+JoJsQmy4N+GED91d/8epk7Z1P5H/7HPy0ffgwQhI1xNqpxX3rl5QCEB5Rb8Zzbb79Dx65c9tXLyxGHHynv8UMP/aK88+67qI49s5wG0H0GPOSf4uzgG268rrz+xptQXAeUz/3Nb15Vdps/tXz/T38ID/jzZbe5c+F5nw+jwoUobnZYuQXh67fe+UBZB08lso3xbFR/hmdzDOHDgwB8U3A+9fJlS8pVl15QDly6d3nk8TdgvHigfPzRB3CoTpSLLwJtT1lZbrv9KXjx7wEo/gIh44PwaO9bLkdxrc9Wb4BB4W55eqfh+m9/58py8rEHlzvuebzcBsC55557li9/+cvwTM8vjzzySHnqqafgrf9MoPS3f/sqeJ5Xlb/5m79WfuTFF19UTjxxJfKJXyl33PEAPKNvlHk4HuzoY1bAgHBGWYhohJ///Mbyy4efQMIq8n8BekZ1VjLHwZxOgqmhcsDyfRC18J0yB9fcdz8A/r33ildWw+Cy1957CeCedtJh5R/+6fry8MOPls9hnNl1111hOLmknH32cQijfr785Kc3lE/XbsBj5insegZDzVGQaGxoLSpwzytfxnycfdZJ5Zmnnxdv7Q9QeyjCw1959XXlNc5C8bGHH0L+PcDdgvlz4N0+vpx15nHow/ryyK+eKqs+WFXWIfT8iCOPhHHhJAHehx9+THPMMO0FAOwrAIjnLditvIA231m1qoygqBmNEcevPLYcBsPGiy+9UV566WUBQs75YeCdxYsWlKeff1O/DcG7PIjw9EMP2L8cuWJ/VJj/tDzy6JOKlpiD4naHwgB0KL5fjXE+CIPFEAu38axl5mFDQ5U3J0AUlX0rf62nJtQzK8ohu+iFyUJAVuodCi7PB5U/5dy5ordU/lASOQYB4wA8jEZxtArlIMGxgTJD3+k5pneORYMMlHFsm/LOWRugDW8XQKYIFOBhCDrBN4/paqNoaq+wFW4DzW45WgMtRgbUNQMsZq2ep5eTgFrh75Kp9Kw3oht/J1DkfQ51TUW5AbZbAsocj8CLAa+oFrmmBjcVIE6FWeGyBqs6vg3XjGkcBmh8pUeZIdf0HjMFQUUHeV48j7qjR5nnKnOi2Joih3jWeHh4M/pTop9GFu41HpvPJ7fBRV5j/x/fGQQYuIQa5iEZYFSgr91YDUvSm9ztOczrtgkox76bRZ/kJ+X8J1BW+DyNRXQs2wNMXqYXmfnJrJuh+hvcryH3BZRRI4H/BJQZfg3a8yxlnYjHJggUuU6EAtvUhikoeNkBlAN80mBRA7Ugj3kuFlDrrWy+Mo0aPjKZIcWUfpDfJ9gWX9BAwLFzLScdOObwtstur/m0Ed8AkbzGOYy54pv6FNNKQ1UAaa0tef/D06yndHp9bayid5ztWN7oOxUya8OsWZzPfOP7+Vnco66QtpgzAWUfVyY2UhcxyvDS8m/Nt60jjggx0SSHdCKG7nNkTANEO+jaygrpWqFveT7sta5lh+c3ZzCaDxlY61i+gpRwpEC2rQGyOGHIDVGTi5i6XRhTkib53Lt/9P1cEv33PgV2igIhoXeqjf7NfQpsMwUu/r3/rrm2WynLTdEynCLbrxS++Z6baq1c5W+NBTdAt+S9tCi/6iqQ3YpGI9i1aRKEqCONzqKwJYJpbh7aQKjQ2lLLip4qbCqlmHotK4Pi7ODpU5HbubYsXrh7+c63rixHrTiw3P/Ao+X6W+4o0+csKJdfeUV54+WXyr3wLp5x6inlu9++uHzy8Xj5Y4Ref/b52nIuQPIBBxxU/v6HPyxrkXdKJW4IubiHHry8XAagvBzn7N57z70qqsTc4b0Rgvsbv/kb5fDDD4Un9GGA8rvKFwDKeyFU+Nvfvrrsv3yv8tOf3g6Qeie8c8hnhhK4Gzy1v/U7vwPQMQ9HTP1cgJXKwzqAwxNWIj/5skt1HvK1111fnn3uRRCBSgfzWGdCUR+R0WAWwnOnQKkfgkf2jFNPKr/53csQqr22/Plf/CWOEcLRUKDFMoRlX3LJJQDme5brrr8R3td7ytFHHl2+8+0r4TXcWH56zU0AQChiphzT8bIchayu+vplqEQ9AxW9byvPPfdM2QAAf/jhh5dvfP0b8JoPlL/8y78tHyBEeSrovdfCheWKq75ZlixdWH563V3l/ocekbIwAO8mC33pWCkqB6jSPQYv5TFHAXB//fIyD+G+N996d3n40afAczySawo8wReWM04+tvzjP99RfgWvI6vdYrjlyqsuRcj6oeXO2+8D3R+SF2/f/faGMeMchHMvAdC9E/18DpWhz4Bh4sTy2GNPlZ/97KfwZm/A3CwGkD8LHs2VCNN+rvzjP/4IYdBHlO997ztQNKeUP/uLvy7vr/oEXvpR0BMGAfDKhRd+RfmRN950S3n6adB+OoqSwaO8AaGO5OXB6VQyEer9xQd4/t7lv/mv/usyhvDHn6Hw1y/hiWc+Lr2N5557Trns8gvKqnc/0nM+//wzhZczfPe4444vV1x5flnz6dry45/fXF6G53cKj5WCYsJ8xOn0poxtQPX1heXKy76K0P1F5fbbbtc54Pvuu1/5FHz68COPKXdzANEB46iUjeznMhvA8xwYC049/bjy2mtvlwdw5vIHH39Y5sCocSTC21ced1xZi/BngvaPP/5I/eGZ0StWHFw++PSLcj8A9DBDiRHSySPNjjr8iHLKcSsQyj9UHkSkxGqcQb7rggXwup9UFsCb//SzLyoUfAPyJWmgOBKAePmyPZGysArGikclTxiGvwuMAysRWTEMnv4FvNM8K5tjZbi5QvikpBn26nSo0MtDvZMql3Ipc2Wl4ClcW4hASrYAU6NUZ+hzeFol13zsDZVonU0bKRtAHpEDylYJDllXwOeBc74Ilh1mDY8yC3cFUE4jY/p5ZLiTLm2PsvXqlKqtXEw5nEpxLwOklVAbF7s9ysx3zjzOlLcNUA5AYNkqqgVA9jtfWUSoBu+1HG/3AAnkZhzZT4HeAA5puPB7er3cb3mcAXh0XBmxrs465nS5JoJAsrzHzmsfxLojUM7iXpS9VuIJlpkLyjgoeo/pseO3No9o5hWDrdEGrzi3VHBB/MSj4WxM8aUGXB34WPRJFa39xceEOXS8BiO5xyWQznz3DDvO37NX2s+4T7If+oP7F4sDuvoy+VlOdJ3h7Txm1eagVYZ8DcEylaAZQHkY0ThMFWLV6xHmKbPqOjBdA5RNKfF4A77QhqjGcUTnuP46C7CF5zzAWA2cnctvEGrvZQswc6yc8sxDTy+v10QducAJYdwMm3DURL3GxdOayS7eZX48933OR+bqxvzyGd087HGR382LLW/kWiAiJ9+6f9I8BAzdlmprgNaiX5UbXK85HovnqJbWUSCYrLm17OERh6KXzhOPZ3MuAnSzPobWZfBjPTe8PuuH5L3d77Ve1q5dt2kZ0MHlFQ+3MtMeZdNd/4+CZRklI/qQnsk3nM80HsR3/eOh2hXf/7RzFOgD5Z2jX//u7aQAgXINfOuNvlaUUsDmZqP8EwpvvGcl4VphqxXAeuPIdhIgW8CS7dOOHxtStM1nKLQOG6dCv+Jf5zAdRocyJfiaGyXvsbdCJVakZBBgUNHYVD5f/VFZuPtu5Xd/6+pyAjy99z3wRLkXCvrSw44qS5cuKzdc+7PyEUJZzznzTBy7cwnOjd1Y/vv/8H9goxooF33tUuSQvlluvf12eHBnhrI6Ub4EgPmNK85HoaXp5R9++M/IAX1cIcYHHXhg+Qa8ubvttqDcgsJb9wKMUhm/+MILyyVfO6s89fQbAFHXAljhLF4W/oASvv/++5ff+t634XUeK3/3gx8pr3k2AAVzec86/XTcey5yfd8p//yv15RVv/4IocILgJVxFBD0p7XwSs6B924U4Gg2vMobEeZ6KUK7L7rolPLg/c/AC30n8nXXo9jVKDykx6IP5wtcMoz83XffKlfBw30yKig/9+xb5cYbbkY+MJ6N0Nz1yIldjNzt3/zuN8pee84u11x7DwDrIwK8J51yUrnyyovK229/XP7+Bz8onwEwTce8MtT5O7/xbShpU8u//OS68swLL6AKMiqAI4RynMofKyNTmYLyMRMA89STji8XoojaGngzr/v5TeXVt96Fxxr5wgvny2O9dL+F5a/+4mfleXjzeabv/ssXl9//d98qr73xcfnZz28AQP8EfZ1bLrjg7HLmmV+CgeFVhGr/FN7kvcull14q+t51190AaQ/LW3rKKacAsJ4rUHgd8o1feuml8ju/871y2smHY34fgdf8RswVioMx9BPFyb608sjyNdDr/V9/UK6//pbyDgpzbUQF66kIu+axK8zFncac+CkoJDaxAWHXh5Xf+s3vlnff/KD8K45teu2111Ttmznu3/nOdwAcl5S//rtryq+Qj02eYCEz5iQfC6/v1VdfrPNPr/npLeUpeGs3Yn6lcDP8GkWNJmBY2B+GgKu/cSXme3p56snnYPhYBlq8BVpci2PIALqxGtYDwC9EjjVc0GX3+fPKZVeggN3+i5AC8Hh5+pmnyxD4gN72o44+uhx8yHLM90cIVUe+PgqA0WBzPM4bZ+j+Y0+/jMJlb8fRLQYVy5Bbf+yxK2Dk2Kg86HXg4T2Y83zSsfh1APzxZPngo4/wjHGEme9Zjjv6SOR7zy/PP/MyUgWeAy/wPGWcBw1v4UmYiw2IhHgcudmsaC6vVwOUMW6uDSmR1Eszr85Azf8MjKQQ2/Hiqs4ZD1opg3WEjOWIpIyVYP5JcEDJofNzUd0a88qQVgJThmVzjXKeCJTH4EEeE0h2hesR5SkTTBvIKpc4VFF68PQkPoTH9HQA5RZUaJxdoYup0DaKtIVqhzxku1TAPR4r3QYMvI6fSUMr/Vb27ZVLsJMGz5StKWsnC722USErDfsuVwi210s9we/t/QkkWbDNVdx5Zvk4Q9kztJf3MTeZXmOGXuvdZyYzR3kgqmETODMt2Z4zFqIjsLLRwMAqw4NlZnF17AAf7qi92rzStHCeZePF9EUxc0mR3u+9wPFkd0x6LXlFnnEiN/Yj9q7Mq9f+ZkjDdBWlDyg3lOHWrJEButMCh/W8CTzIkxXWrx8VUB7GxkDgrOgH8B2rriu8nOCePBNxxQ4ZJkZ1WbIgTMNH/Cp5osOznOCuGXQLpvMeNydqN0C5/c43NmBZ3bMhy+A7CnuJp2j8oq7APFlW7zZ4Vd/FzwH+gs8NhD2VHUCZADgN9jI2OQyhAZkyRoQxKdCfnk7PdKxoXkujRHIKjWtN3QD2kJ7oOKc8gbUMRjnPMhpgLKJ31AEQP/tFYzZ7NU0DoMionAQVzTNiJPteg9faYVE7PrqNbzn2TqNbpqCgT8ETikDA2Dgv3c/RagmZw3lpIgcDMN/ZPx6qWSH9DztHgT5Q3jn69e/eTgpc+Lv/bXNHN7jlD7WSxL9T4OeG3ys0u95Eu624+Xduio2A9t5vr3Fj3eVykJpD+7kVulCosm/aQ6AMC3BxC1NBHpteHb7G39G2QBmUcty//ovVqBa8oPxn3/5mOQGK/sMPPVlee2dVOfDwlQAPzyB/9R6AkWnwcB4F7+3XULxosPzPf/w3KAJ1aFmw50IAqFvhRfsMHtQZKJYyhGrUs8upJ56kashrUBDph3//I4QAv6Hzgg+H1+1StEE63XDDjfBcPlKWLdsfwO0SeC+Xw5P8MHJRb9HYGLJJoHXa6WeUyy77SnnimddQKfmn8jZSMdwNFY4v+MqXywnIqX30sacBiK5HASQU/cLRU/w3Fd7KEYANqaDY6OndHEfO8Xe/dVU585Sjyo+vuQ0eVXgaQWMeFXTCyafjOWeVV19fVX7wdz9Abu0ggN1vwCO7T3ngXh81tBrhsSzaRWPIwcidvvrqy+AdHCjXXHMXDAz3yEP65fPOLVdeeg6qgz9WbrrpRuUDM5f2uOOPL9/4xsXlldcBFH9yU3nz3XfKTAA48QANH1Sy4fUeR/j1XBgdzj3nTORLn1refftt5DPfVl7HnNDbdMihy8q//73vlc/XjOiIpffefk+hvxdceHY55+xTdA72U089hzDhvVSsa9q0cRSReh3e9ueUF3zmGWchF/gyhTy/+sobCk3n3MyFJ9UFqVaBLo+rqvgf/uEfAszNKP/X//0PKPD1KniHnlzQEvxw7pfPwjNPg2f4CQD5m8t65DNPnYZjtqaiMBnGQ/A0FfM3OvJ52XXeYPnaVy9AobTjyovPv1yu+deflk9x3jX5/hDkmf/+H/wuwOy08id/8mfo4xtSlOgNYZGi008/C/xxDvq7DgD7hvI8zsqegoJhPOJpBmhGj/smFCs76vAVoO9XFQ786cefw8izEOHUL5X/+E//ESB3oUAw9GMYegAyAJsXIdz78ssvRdj+jHL//b8A4F8l5Wv2nNnlhBNPRDGxxTCQvKACaFRy9oVh5Lhjj5Zx6c4Hf1U++gyVynnEF6EJpvCAZUuRo34IjqAZQzTCA2UDIh72WbQYbR2DsW4ojz+OXGesE/LbksUA1V86Qrz51FPPY37eV6jt2g04mxph3cdj/bwPo8wrmC8ebUZhMCG3C9Y01zxAU6sIZuhkApkEzFSaqRHjIaltBnhu3vA9ZUTj9bTbylEnBMjMheQ6DKDMc6pp0CGNdcQchAnXDqvCExwz2oC59AwVZ44ygbKiROUxdj61DXYUawbkeeYwr2qLFlkbr5VdjqUGJvl7GinTeJBe2xaEGVC0QDnpxe/aZxgIEFy0BKuNpmy3Ddt2/2r57WsTvtkT1mCPLqCcoMPPb0PkCWCZj0qg3ABzAmXQimuBYIZeZPKszvMOoJweZ3u6uC9kjrLHYxDM/vk4NPtpSWBtGAqFNSZ17is9zvYptmBEA96OV9K/l5F4y2C6BXiZyyr+F3UJuCTQJR/4bl+r+8kIExk4VNALBgjmxOscZUQTIeyaVa954sIIwDINOgTKngN6k1tA3BhLSB26rQWeq2UUc197l+vwbI05gGIe6SUgqVB8cU7oDv7bxzcG4JdZqlmwwUeBTnNNiFcDJAfPar7C6OPZtkfbLcWzc/6qsOWWj80nrgTdCZR1RBhbEpgNvk9DAsfy/7D35t+2XdV9537v3ddKT/SmVUOPBQKBTd9INp0xjY0DxjRuk5EaqS6pGvVDpVJ/QI3KqBE7jpPKqKSc2MZ2HNuJyzRGgAEbNzg2EmAJsBAIEKAWCen1bX0/3++ce69zdAWSXsxP50r3nXPP2c3ac8015/zObtWzIpNzu7qrU7NxdIUeuXbskdDAhAxwh+f9uwqUbf8UEC7zxbcY115umaZaPSczyK9zR6faCIzH9yN7twNxjMYzlkiHxZHXvHEvQF7yarzmeK8P/rt/On61eb+hwIOmwIqKf9BX2Zy4ocD9pEAD5e0UuRvbVH3baASMnskW1uvgePSgtpDva4zRZCsie8clil2jU4oGAR0XZZQ6aFefYTSzv+uSsl0KValzSavMdgz2yDt9DU98gPRpGQ9EnYmyfo+A8o++8Q3Ti17wfaqDvWW67a5D0613Uuf6fnUUPqQctRPThWqG9Q/+/t8VANs7/ef3fMxA+U/+/BNKCf7ktEvgg5TAI0rjfqQaMP3wa39IacuXqlHTtdP73/N+dY++xfWaL33py6ZXv+aViibe4GZdX1ON56WXXmqg/PgnPEJR2496i6kowTPTAYGgH1P69/cLDL/vqj+aPvbRP7HRc0Rg8pJLLlFjrDep+dNjpo/84UfVVEsRXdHtJNFMjH9FHWl4RY7dXqWYE2k8KPD7U+94qxo4PXz6V//y3dOn//ozTmc8cN550w+oKdmrf+j71cjq6ulXf+XdaiL2pOkn3/Uugd990/vf9yF1nr7aKdeeS9HzuWrc9WM/9kYBzXsUgf7/pmuv/cz0ODX3+uHXvXZ6/nOfMv3f/+a3DE7PUy21MPr0gz/4yunKH3yR0nI/Nb3nDz6UbYsE+EApJwQutpyqpW2GlML+uEc/StH710/PeebTBOI+MV2llOkjqqvb2rdruvIVL9BcvWr6w499xs6GU9pW6SGqt/3xt71Rjc2eNN0lQHn1NZ+RAwSgqo7KX//S9I2bv+xO14z9la98lSLqr56+ecddAm+fkXPjkI1uOi9/TV2Zb1cEHF5/nmpuf/qnf1LfnZ1+/uf/tTpAf1F13Q9T9P20eOD86c1yeDzn2U+Sg0Kp8h/4oAHy3gMXKEJDNFkGi4Dfvr07VS996/SY79H+yT/zk9OjFWH9iz/7C9d/83NUacsveMELld79lum2O45Nv/AL/0KNvm5xB3J4nIjzK15+hVLFXzx9VQD+9977gelGdfnWJtze2mu3DLp9isLx+4qXv3h63WtwLNw23SQnxItf8n2O6r/3/e9TXfnXlIrP+FS3rmd7qPjgYnWcftWrrvBe4fDx7QLuNEV7rDpeP/8Fl7uL+CdUd/01dbI+7/zzpqc++anT5c95mjqcH5qu+qO/nL51WPtpy4g+rXGwTc+z1ZH8eZdeMt3yTV3v4x/XkjnuLtyXX/5MNbn7+nTNp6/zHOxRBsHFFz9RtLtUc3SPItafco3+aSGUo3JaXPzkJ8kZcqkcNl/QM9+kxmWAGq1Y3cMRGta8oopkPiwRkhieMYtZ6+VIs7EMwMYQJSLsHMd44CqFM8fa1DRo6yslqpgonVOvgSoAZXcSVpfr2o+b2uQTx08ZLBsok24NUFaa5ckao/fGdlQ46Z0GHWV0xrgle6SM6zaKWWcVSZ4bcXFO/c4yuGq210H0Eg1KFHcsiYkMTvR3qUdOVHU24Aed0fdqEL7u8JwN+YoM26G5DbBfzufi1UNiOA4nJxk/rguvnhVu4OVtoLKfsvdQrm3JkF2k9tI5vY9nWyUyGJKZFCDMXDOX2TsW3QD9+az1RaVk9+TU9oILDe+nAoWLtgEI93X2vY8N/5Jqne2q4nww/0Mbs3NFJ2Fh/R1XcKKN1M97LsSjbM8jZnSZEXzJVocGyqpRPq739FEAKLs8CdBG/w/HR7NXcoBuAJx3JfMSwYmUlFrreL2yP3ovPY+++Ne6uxxVpmOB2KzZOIkWnu3LZ33m8GU9hF8zCNMsI4hDo+rh1+2QzmbwZfSPextwZ2dVLNdfX09uGEaEvcbXoN/7YhskezCZG0eIqRsuoFpjbieBacEabqDscoDIHzf2QqbZtsmzjkCZnhKuR14Hyk2Xouloa21nl42AufnwvsDxyI/rdBnP7XkY+dq23wDKe+wrGTs8uil2dvrgL2+A8ki/zfsHT4ENUH7wtNuc+SAo8Nq/+09mhbR+OoJw9FY2+G2PYyu2Foz9972UXCm80bBrAe0GG1aE8arn81JsfFaCNlEB/sBAAgCjdmJcxeAtA6OO956UZXy4zlUG/hnVwlJbeVINpR6h+t83veH1SmV+sQ2P62+8RY2zPjxd97nPqjHXwenQnXc4Xfp//of/SNvd7Js+f/2tSiO9bXrP+/5AtcqHFQ1Duao5yunjBtRv/tE3q9b3sdNHPvoRd1S+S5Flth/6MW0X9cIXPFuNnNRV+YNXKR3usLsc/+xPv0spzPunX/+t9wuc/LnTm3mUCw6eN/3E29+uez56+q3f+U9qjPU5d88+oigt20K9650/ykNP/+E3f8/dk3dQqKt44RlFVEiIJeLiqPk9dxksP+sZT53e+eNvEYg5Mv3yv/1lb4EEqHuMIq+vez1A82KD4vepEdSl3/v06Z1v/wmlJZ+vmuX3Kp33GhvbpBQfUOfmK6+4UvtLv1Sg/xsCyr+hCOA3pqc+/WnTT7ztxxXJPW/6xV9UFPbzn3dDsEc/6pFqhPajSo9WV/GrPiyw/AlHYHcJzDN+nBje71gp4seULk6967ve8SZF+verNvpD08f+5I+FQ/dPBwSI3/iGH5he/KLLp//0ux+d/kSNqdT/1t2W3/XONwtgXSRAf61qkT+qzs+3e3unszuOu6YYYEI0nPrk1772NdNdd93pdPIv3agIrb67S93JD6rZFQ2scHq8UFHVt771LZ6HX/qlfz19/m++oDFqvAJpT33yJYpKv1lOgH2uN2Z7pZ3UJ6sjNQ2c6NK8Vx2kue8hdfa+WFH5v/d336Vo7s7pt3/j96a/+uTVvsexY8fdxO0nf/LHBFSPqab7X0933M52XZPnmDToNylN/DnPuVRp+ddNV33ow9NtyhrYtf98RS5FP2p25cR5pJrH/cgbfkhd0J+kGvs/nT6ntPYf//G3Ktp/3vShj3xcnav/TE4J7W+tVHfSVg8qDf8y1ZK/4uUC01+9Rene10y33H6rsiL2iQeeqbTyZypz4VtqsnWNxnOb+fFpT33qdNmznqYmdoemP1Ua9Z2H6eisujwZ5fvVFO+Fyhi4+PEXTJ/+zN8o+v45lwdcpkZiT36SGnxpC6zPKiJ/SJ3NaWj35Cc/Xde7ZLr9ltuVkn2NmrppDQGIBIKe9LSnqPv1+Uobv8EZEjJPvb4BNm7QK36hadxJpz9vH/ObDUGDJIuE+sEC5xqRB/6yIrs2rAsQeAscehyQwItzyMGkNO3yFmaKKp+S/PDeyBrUieP61byzDRuRZSJLp7VV0ikbylwrac4AhDa0Oye8HZB828C4DdF2PJYwzNALKLdcNRy0Ab8AmDgOAxT73gvoWwAkY1oiQQHK69fvsXj0BV7vCyhzz/V66DHVurty5/yOAC6ACcSBEy7drTMW1yBX6vUuOYS2iCQbKGd7KJrm4WiguVQlViei7BKbmmY7TKI/aPaYzsPdTilOE2iBKulsggXoPwhF+qBPydx0OQHOGmpm7UCw46RApMFVxl8az5HlnY4o6xnovsz3qp0/QwmA+DJAWb/qfE1EOUDZHB7nM9FlOCzYrKVZQS8AACAASURBVObHDDevi+jc0VkTJ88qSF2cJAFpmYMRxC22QRbcyE/JkFjAbFR58Wa7DoY1MALutlHG6GavgziKCniaHcJ/Y2OrYM/Uuuf/EgimTHHXYIP0utzZfQ9GoGxHWtb/DEAtAxYa5m3u4WM6olz2C3zpPbNrrJZYBfhbFowOhY4oN/uN3/WzzvcaAPi4xrezy2ZZU+esO5CaluZeHAPFRz0OW2v1rMb++uID/+7/fNCrZHPihgIjBVZU/IY0Gwr8bVPgNT/3v31bMDwqtXEsLSi3E9DrQraF8mh0jUrU9WJlRKXurWrpUFWls12fjDpVpAYD2+mYna5nXS9hXQ01yvSIMUD5mpTPaRm6e/S6TwDrbkXSDgg8/MRb/47A3wume751Yvr4n/7l9PsCWzRqOq105ZOKdD3qkQ9XLek7pu99+oUyjndO//Sf/StFK28WKKKuUrWrGjd7237vM54xvU0psLt27Zl+6z/+zvTpTytqq7E88YlPErh6vUDko6b/+B/frw7SfyzjZpcieI+Z/pu///cUid4z/c7vqmb2v/y5oqpHXav5lKdcMv3UT73dKb3/RsD2us9d78+JqnwfTZ5+9NVqynXL9Cu/9jvaZuomgbODem417qrtiYi0YEgdO/Qt3en09MorXjr9xI+9WhG+byq9+v9xKuz+/eepM/EzVZ/8GgGQA9Pv/jaNpv5E21hdOP2Unvcxqkn9zf/w+4q+qmmWnuOYtpwC3L/pTa/X+C6c3vuejwiw/rG2/TmqrZ2eqa7R75IRdnr6txrv9dezD+6WANzTp3e9660a+/lKH/7t6a8+9RkZT7s1H0pTxlhxs5YdAhzHHO1/kRpJvekNr1Xk4+7p93/vD7Q91N9MJzSvFz/xoulH3vwa7dP8qOl3fhMafmI6eN5DlIq5a3rL33mdamgvVc3xp9QQ7fcUrVTauXjntDpOP/KRDxW4P+i9gdlH+k1vep26l9+kjIH3Csx/zlulsIc1Taa+R02xviHQf+GFTxDtf0b0mZQS/S/kCLhVNd/H1Jn5AkVcXyDa/6Cab90+/Wc1PvuytsDa2lIKtPgRIx2TjJTcs+rerZDr9Ew5Hd721jeqTlxNwX7pV7U/8Occtdmp+blSwJ0mZPfcc3L6+X/+80opl1NDoJZsAPatfuObVBcvgPve9/6BQOhfT8cw5BRRdqdf0eqYnC0Xat/qn/2ptyprYIfqsK/S9T+viP9l4ukfnj513denP/wjOQ5Uew1Qfqhqky8QwL9cjcqeedlTp7/85KenzwiE03X8EXLIPE1jfYpA7E03fWO6+upPqaHXPQYtOGYuU8frO7+p/bpFs298827N8yk3inu4umG//KWXawZ3TR9431WOuj5cTbme9axnip4PUdT4M67JPqpMiEerod1ll12u1O+HT19TxPuTV1/tTtvUKD9M21Jd+MRL1FTsDtV8f1X8of23SSEVIMLZRVOvHaR769kpTcCARA44+jMg4nKTEevJuq9mTm36zoZ6gWXLiJI7vHfi5Q5tU8RMupMtoFn1ydVNmAZd1P2fUGT55EnKJHY5asfaIJqM3AJ3nzRKwBgmohyj3E1tqg4S43F0LC4GvqWk7fB0MI512eMejVmDlDK21/s25DgixwGjXUO8012CAV5J14z8DhhpuTw6RVtmt7HdGTzr0awls2cB3Iuc71ryNO/yNUcQwc1V++/o7wCUAdcA4j3K0OBaW5V2TVR5BsqONovGdBG3Ud48wQxWCr3rSXEfcgub8sUXvGEsPDx0ypx9u72Q//b0cMbFxBu0hw3sJKKbt/kZXjfjcCQ8BXiKJygdsOl8zTM2UAYYq6GXgPKhAsrOgJBoMlDm+k69RvImKmgedW10zWM9cEeGm/98bDlPZt70Wsp4onsXoNx8tAA60oqTOu7jza+snREoU6/N+hZ7zB3bk448AnT39GigahIGoHYmRQA1f+dey+cLiG+g3FHteZ2RfQ73kNKu97vMK0mD93bWrFOv9Ty378v4TNzIFuwT+hXEI0M0OY6tBUQHKNspaLmWzIEGys6N4NxK774voDxm/TWfdlCjJyWJM8tYQw/oswD3nLsA3J6fZZ5qDmKtzc8fsBx54mOdgUB0nItHMkOL9/+//0cPb/O6ocA5UWADlM+JfJuTHygFAMqz4Eakled29L6ueEDvwys5ejJHo24U3K1Q5s9adNtgi6HZP76/hXZ+O23RShrjE692eWqtrzB8/EmEcnycCGmULp53+kKjGJTuqbrIC1SX+WZ1fH7Fy1/kvYJ/X3sVf1V7EvOj7FlFi44pMjspRfZnppc+/+nTe9Tc6fcEXI7LK08DIjo3n9YxBwREXvLiFyn9+Irpttvvmn7jt35H++F+WTWqiqIpIvfGH75CdZsPnT740b+ervvrT6mO87Ajdz/yI2+cXvTCZ01/8Ynrpo99/KOKAgDi92i7oudPL3vJc6a7D5/V9kgfn75w/RcFIm5zhOUK7RX8yiufO335xm8oOv3x6VZ9TmOWe9gCROfznqgLKPCoIsqPevhDtH3Pk1SL/aMy5o9NH9JWRzd+5Svev/ex2oLqipc9e/rqzXdP7/61/yAQ+YXpMdr26HWvfe30LO0X/Fef/GtFmv/ANbwXXXzR9CqlLz9d0eMbFPX7yEc+Mt18882632ml2T5H4PIdBgz/6XfVUEsg/qCiz5c/59naTur7bJj96Z9do/13r9VWRLcojVydgvUhuh9D94QirHQif/0PvVLbXr1QUcivqIP1B5Q6/PXpiIDjZc995vQzP/s2ATfVwX7sU9PffP6G6Zav36JZPaFu1c+dfuAHX6ZU7FPT+9/7wen6z9+YZlkP2z894cLHqkv4PdNnr/vcdNEl1IT/sNKi96ru+k+Upq3mWYr+PUpRb/aFxgD/c0X16bL70z/9c9Mllygl/j1/NH1KjaWwcx77+CdoD+tnTy94/hOVKXBUqeF/5bTom9TU6xigSrxI92+cIwDlA4q2vuwlSot+7cvEI4fVdE2p+Kq/ZXunW9Wo7CJlILz9Xe9Q1PmR07/95d+ePqXIPcj0yRrny17+MtH7EjUiu1aNxz7sDuW7FN1Vrr+jquzjC/Hofv4jb3r19C1FyX9fjci++MUvKr354ukd6uR+QDXzf3n15zQ+1QHLmLxTjqGHKYPiFS99seqyDzraTNo5oP2A9jG+VLXObGV1++13K3WbVPTblM5+pzuzP0/bke0S6LtW0fXPaest9kR+rPa7xkHy6Ec9ZPrSDV/W1lTXOLp1vrZ6etELX6BMCkWZ1RH8q0oHh28fobr+pzz5KdMjlL7+VTkaPiPwf1RZHY+78MLpkfruiHjni4ryf1PrYo8yJEjJJuqlLV8DGliUNlxjOBZGjFEWiBsQVG9iDua7JdKB0VYGOpE0Z+f21jgcS9SRSDJplUSHiZ5XurXeA9JP0p0dwHxskkOHNGtqk+mAjYMkEfAGsKe0HuPIS/RtiSqlZrEbfVlKFbi28emIfRoJEWXD+A6wXmTzvDWWnYejzOY9v9Uoy1Hm2Oldi+zoo6OpM6SZAUYD6+0izOsRZdNXNxsbOTZoZh3lGpmHUb/08/p6/tVz0u1Xx3VEmW2f2Hd7t+SCnUNElMX7dpi4fpm9yyu9HPqVE2KeawPfkv8uyUk0NvsUV+VvfW/6VbR5dr7UuIuNvisvcaqAxRhr5kciCtSR9NaiN2VHbipXo0Kv2bFCyQ37UZN1IRnhDuwCy2wPdUQlE0fZIkq6C9Yy+K5a5QZ6matQoDMfeo7X9fkcTRwXYs/zDPYMuWanzAhw+WZ0ABWDBqjXKOIAav4JXYoKxdBx8GSMY+f3OJu4Prsq9DPM1y4w3Tzpe3g/85zTHbudCVEp3iZJIG6Bv1pUtbiyflMTbb5rp0Gt+8xd4+WM2aeWtV+uksURUNedT8IBW/Nv+hhUL+vKa1A3aKeZ5Z/lZDMy9EZGcRHsrFC552FZ78nm67Eu50MLmqPmnr48IJtnzUB8rdAytFrWYt1Kn1z17/+v+dk3bzYUOBcKbIDyuVBvc+4DpsCrf/Yf+5xWZOtA2QaKlfMieMdo8vr7vtZ9GVbt8XX6E5ENQG+lX7cSiDBu07fqCcsbi7AGkMSLyjVQPDGsY6RSwywj23WOuobrFFMPS2OeU3QFlQI9qDral7zg+dNz1e33umuvVarvnykapJZHMnzPV53wieNHZBwfV/qw6lIve8b0yzSR+gbANEYMnuBTMkgerqZQL1LN6QvV6fcLasr0vvdfZZBx8OD50+MEiF79yiu0z/DFik4eVs3r9dMnFaX9hpooXXbps6Y3qNkT4O1rAn6HBaDvUCrst9Q866WveJGicI+cvvSV26frlFL7l5+8xnXKV6op1Stf+f0a/1kB21sFar6s5kdfUlfsm6dDMop2aJsoSHBSwOOMuhw/5lGPmB528MD0Fm0hdKG2gLpTNbr3qOP1deqi/ERt9XTZsy6c/vQT1yoi+fvasurO6SGqW36Stox6yUuvmPbLkXCDanS/KZD1UNVgP+EJFwp4fkvNyP6Lo8YnAAiiK1szvfOdb5suefzB6bM3fNM1v98UgL9L5734xS+cnnDRRWpKdY/rVT95zaf1/i43mQL1bGm8gI+Dui/7JD/v8meosdpfOfJOZ+4dStN+2KMe6mj94x7/GNUYH1X97M3q3v3x6Rtf+4oi4I8SUH6FQOylovmR6es33ebo3il1nD56/O7p8+pi/dnP/Y32W36YjrtSXaifK+PxlK5zx3RYac7sNQqPfFENpK4RKCZd8WUve7lqq18hwL1vuvFLN013aX/quxVhBeQ++7LvnR776IeKLrdrLm/QHtafVt31nd7WA8OUFOdj6kZNnIatxd6gZmMHtGXWtZ/9sjtrf0lz9clrrlY69t7p5Ve8QqDyeQLCRxzFhZ+JaNOwDRBL07evfvWm6aD4a6ecMcyvu+EKtB0UcH7JC5+vlP7niQ5f197DH1Ma+V1Ol6bO+jnPvVRbLO2aDqkW+7bbvmn+fricJi8WiCXK9F+0//e39ExbitjtEiB5qqL/z3jGk21Y33pzQDIOEgDg05/+1Omiiy6e7tJ83KBtv6g3fuhDL1CJwEE1ELt9uuH6z4t37jIQ8f2fe7kadz1Odc2HxWt3K+3zsO55TBFy8dYTn+D9vb9x87dkuB+zw+vwkePiX/GM+N6BHzIN9ErDLYAC/OyGS7bAatsmR5tSN7/jrGpWbZxXsyPbhtQIxqE2b8lTURvLJ1t8NvcSkeM67EELUPZ7NURiiyetb16JlpNaTfYDRumRo9ov+Sh71yIDiCangZcDKN7bV58LlGTbFoE6G5gxWgGxgD2DGz9VDOslGkZ3Yvb6xTewAOWWv45QO6TI9cqTMMvvwp7VKG9Vlie914OZZSufpXvt2MhnzPwZ01RbufR1+e6k5EAwbwBAxgeM6/rn6JZEJqERz5pmXpyYCOZqRHm3aOgO194OSpFl8ZydUMh8d8QmTSg0iBMFhCk9BcwzDiba1c2Y4ItQyineM0DQ99RGe/rhJXQRc2/Cf1d/ihXde6M7b0cXMuZKtDYoURo6z4ouNsPBv8U73rg7pRk79Eo5AOuZGuXDAsrUKdMXAidvZ104oq7LJOOBKHyir+jkRK8zd2PEsmvfx5TfOdIb0ntOs3t1fsaob/89N1yr8Y/O+ADWBbDVYp3nxPfDCWVwhi5OBDOv0c/IDLLIlrGVc6rBeNkzXkbVgb7BJ3wV9iSzgfNMCD8bCRBugVA8FYe+vmYvdWcUZT4WR1HsknBq/q1Run2CA671M9f2hkhZzGULDYet0JP7ONPGy2BxGDTN40xgTAHKo6zpvaQzz/53Btc9B/PzlPNrPr+Bco3dcoI5Z9hV793b1/VYPvgrm32Ul9nevDsXCmyA8rlQb3PuA6bAq37mf71X6nUL+q6lW63pCWiePYtr7xtUjyl5rRzXI9NIboNbG6lI8SWFy6WGVnhl/LkuKgYZXTltkGEwVRQaoFzSXq/OTSsjrHLNSlkQ4sTI2CMDjKZY1NLecevt6sisvX+9J64MdaVYEnnekuF08cUXqpHTIwX0rlFzKXns2bPYHXGSantQgPKpApePf8LjVP9723S9Iq6nlOPmVEJd64lPeqLTljGyb1c08cvaV/akOhbvEQi8/PLLlZJ6qVKADzj69jk1Arvh+uv9+aMf+5jpNnVpvuXmW92VGWD6pCdeovTaZzk1mhrJG7VF1GeuvU6107ermpL0XzzjSgsXfXbLQXDyuOo9lUZ+uZouPU0pvQo1CMB+a7pRAOzN2gbqQm0T9Lu/+wfTH//xHweE6bmoWb300ssU1bxYz/1wN3u6465vCoTSHfrLHss9au50nmphSXo8/8BBAeIXKOX2abrEHu8dfbUipF/6wt8ItD1PHbQvERg6On3py19TlPgmAX7RBucLQIi6ToGRC9R9+vJn65m/51HTdZ+5RmniX5YxsktNytgi44T2+H26gPrjlZ6uiKxqXL+iqOdJOTLO7jim57pYzo7vV8314xRZ3uE9qm/62hdFl6sV4b/dTZfomsu2X4D6J6tm+oILHurvvnzjjTr2JgHiG01fhC8pzy9+yUtN56Ma6/U33Khtoz6r2trbBMifoxTwJ4gWX5u+oWZtt39TjgcB7p3qiM09iEAcU03uKQHupz75SdMLv+950yMe8TA9xxmB89u07/Jf+1rnC2TuVz3vU578vdOzFTEHWFD7y9ZeN6mZ1VfkAAE4YshS96zg5HRM32PQkuVwnj67WFszXSSa3K25+ZJ4DkAHuqLG+WLx48GHnD/dpYZZt4o3DskJ80hth3aJulQDUG/4EjwqumibKczZh6oW/yI5NAA9d9x+h+fl8OF7tN3Toekhcvgwh+epIzip8Af09yk5bUhVv/UWRdT1/DbayzB+tKLNj3vM45TufYGjM2QeAPjpCH6RIsgXqo5/l8oEqJ+8WTS8WQ4EQDtgB15jHtj/2cYuoGoGdjGXvQ2cwVYMwI7WxgwtMDYbmf5Q/y+p2j5O69bNeABOBqys5/RKEFemJhnelBMHxxkN7RxR1jMAYo9Rn6xfxACfz2mHDf6QYwAQl4d0kymiazj5+m8qsQHY60AZ0JqnjtG/GLcrEV/RqFMn87ht3GMsr0eUDbtM02V/245qJ208xnJStUd5vw6U10H0WGOdx294VHLb1wwobuNme6DM1n0x1AHKu9XxGrCMU2G3Uq+9T7EbeEE/PZ+3q6lUVt5zbkX0POdOI04GkRmnImFzRNlzbvbwT7ZjigNm/vABa9MHd4IzJfTLrFGPSuptB/wpMcp7AHwBGR1jgBzIG3AqPsTB4/r6BsraGs7NvBRVPsxeypJnndWfiHJAYHjNVLDu5Kqd3mWeqPTnfrqe83GuczZjYbxVMpVFmSsX0mv7YPk7341guiOm5QZJSwGPqa+VN6sp/qFNbJOM5rTowTm5ftZVO+HnNQN946HL8/POjMxrGR/l2LHtoROTxWwq9ZCyjrukAQo6R5vDoEeuHcCdc/O+I7hrEXauX0GE1CdnXJ323sGGpsFK86w+uggcmsQhNoL4PEIcEv1zL/usjpkdE+4tknWz6hBoQB8ZPNuHteb7+hugPJN68+YcKbAByudIwM3pD4wCRJTXFV5foQVpG0utRFoh9XHfqZnX+nkB4pHoNgK8D2T+sCKrrps2fMr4ohbSnlkZUWn2QvfTcu3qc5LRysyZgbLP7ciCNUP2oiTiTHpfn49RfFTe9p2qOd2t6MUxpS0TbdujRjJ42neptpamRDv1HSAP8GWwrPFhyD1coABwelj1mEp882d47gEcGHsAALaOId0UULRf0exDAkV0Ov6eRz/aY7pH3YGJzGHJXKCOw9Td3UNjKsx8R87PuKZ2n651vsA5Tbvu/NY93p6KaMoZAfjTzj/Ptid75Po+qe7UtPjaq/HQJIxI89cFXJ6letG3v+Odrq39jd/8bYO3vYpyApSIWAAWAWjsxct9Disq+C1FLOm8TaQGunEM9jjNqc5TqvX5aoq1JXphjNyslOQ9Ou+g6IJeBSjTOZrOrrsVQd/Sr/WtGyCR7qpnVlR5r57t7nu+ZdBHWvZxwKEA/17V4cIwRw+rSY2Mvy2lIR88qC7QJwWwVEd68Hxt9UT36RM0B1N311OHBDRvNX/tUz12oiI7/YyMaZ/qfY9q3IdEcwDcPUrRJm2Yrs+H79FWVaIV+/6e0rgOa97v0rwcU+TzMdqPmY7gt9N8S3OyV2neJ0h1JIpoQySZC3QdxxFznu7D5O5WKvZROSyOqOP1cd33APOvGt39ouGj5BxgX2XAGCCf6DXpvaRZw4tEZo6T3q2/mX84nfWyR38fUK2wqzB1LrxEBA46HThPXcf1N89FFOlhAsIAvIPiK9JUj6iRFtdmLRFZh//PE/35oSs3jiiuH4MIh5FSX/UMW/sP2BjmGOhi+mpMZJ2QfXGSZm06d7/Sp8mUYJ2yVRhA/ZSiO9zzgoPUl2uNyWini7eNTtEI3og5GEMUXibCZ5mg152qpyTql+ggYUCTPD4x22npXJsurNkyJVEvDOhsLRWZowsISHQDQUc+LXvISSWiSDSS5l0Cxm7UlTTWU+yTTEMv0VHLRDTH0ZM1voDFNopzmxjyiWF2mDLRVr5L1JPzR6Oz6yhXDG+PPUBgjBqx13T2DF52Achx6fGQiFGM2hjqAQSR63l1NNw0yz0aKM9RYM6oe2fcnVad8WS8vI/HMnORc5ZrElkn4rdqYHOwRZbCwPQsYBsyrs/aIe2aMhL2UW9eddTYzbxo3FX1u9ywgDjgAucDfODNh9y8i7nlj2QOpFxV36MLOB5nBhFFR5SR6WQi+FH+q/40Lba7aOMnx/tDPPNwu59MI29M1o7l7PPtR/dSAKQRTVfna3h7Bsqn0syrfllzTr0GJCtdw/NuvrCWSSDdwDxbm/WEdkpv/4288JhHp4j+dl6XSxAqOu/u2skeYH0ue3Y33+YWAew9jjy71yLnsr79H5tm+0mLn1n7FVGu1GuPp0BojssznFmL9s5AfB7/LETs4LZTp/nFkeswdsoyVk30BvjJ9s89TU1sl+JLIDVOPy8MntfPXI6aWlveL7p+6o7LYrIzr8ZQa27dBhvX6BjICH0DlMc1OY97WNu9nkfAvA6uc72ag6IfLxZDrnmOU3J2Os1PNU0f+tV/Nvy1ebuhwIOnwAYoP3jabc58EBQgotwGUgPeURiOhllkdYyvPmb97z5m3eO4Lnyj1PCeS0HL+CwVWEqwjeZBGcbkmSO1dMtdADxieXcUVIloG9U11K5/phbOxoWO2y1jDEBGsyGM151qIiR7WEbaboGtw5Mwn43ZE6rtBZhxL0Aw++UCdjhnN6mH2hKHvW09fj3LPoFGFOIxGdnec5aGIxhk+owGKwCgfQJKADRAJREpUlP3C6icL3BKw6DdivTRGOy46yKJYtMRVvfQNU4IcLl0Sj9sU7NXYGtL3aGJdu8SEKHj9FFFA/fqWS9R5+XnqoHTZxVd/dTV2tJKivt7Hv3Y6a1ve7tSmS+e/kKdm9mGCSAD8AW4ci+ienSjPiUDA7UeuiXSZLCm69BkCWcD4z8rcAToIVWVmlfqCzEoYvM5Buh9cDF0uSJm1hkVVPuZuBa1n4qyY6hxLrWKgICd1OWqa/ThI3c4GrelxmOTUm0B0YCdrT0yi8/QUEkA5ij7pe51M6+dW6cE3vcmXVZhaaJ6gBJunsig5kGAl22sEj1Q6rQANkb0bvHBYTk0jgsM0mBrj8CoayjhDY2HzsYnRWscCdhCJwWqtnQMaf2AKgAmEcsTmlNC4kQ1vEORLvAI1YbzvJ57jQ2nAXtkA2b3KCV5v4AoYJ61Q7bClsa9XxFc9uY9rZsRZYMfSfPjPrvpCCxi7ROI3SfQHh7UvKimc6+ezUavxkh6tfkRq7MMQTpi83O80okxzmgaB22JorJ0ALuc787OgEToVyl8pJnvc0osDirmS/zneso4kBx91bziJCIlO9kDRPfFA/r+GPeoKDLnQ1P4AlDUACFcvsgbW2O2J1nbMUj9n+3jfm2gtgC2XIMjqzMwGSy8dxpmNRIUP7FOHYDU965FxulCRBlwTG29aIDDiyxXUlTTwIs5znYwXi0zcM0+4d3B32MwAmMdMR7xhWi52q03o3REjpRuOhkPgLNlaOResmN9qRGwFFDuWsM+P4A4gDVGMifeO9L0nYByif66TsyVWkK13iuC3Ae2zDZQHgERtCrgTtqv+DhAWWnX4hH6FjjlmlfWlKPGeZ2BMqChJb4jwmWwm20yr+YeDHtk2S72Gq4x+2h/6X+9axKyzvM0DP6/8tsGzA1UDHOJLHou7Q72mBi5cx266zUTHXQaMI0TqIByPwcgWeks6kkXnqXM5OjR43JqnbRjkDpl5LZpVjXK8K/JxX8F0iUwygGSMfU2XDXBsz4zOFuhImAwz+M0dtbk7MvOkckEWVi26RB7oeaK56eJnxutZWxOD+fyHDJkQAQgLs6b3KMdP5AJ3YvvMh3zV+wS1hFr3q/dHLSoYdaUHLYDqcF6+CN8ljVkrmMMdrDhKCj+aVoiH5m6suyb3iOYDXDvddlOsfLWWLa5XV3RL/za67r5aTugvEqHpF4PomK25UbbbLy210VFyZuuo703f9ZcYFqtLR7uaY6epg+/++eLWzYvGwqcGwWap87tKpuzNxS4nxTYLqJs5WVDrKMEEX4NmhORSMRmXUCPAnyMUtxbuEd6WoEINCUykn02rRRK4TilzoqB75NWiHG+QwaUI63RrjpmT54YZVgg3KlPVqS+cmoGOcSgK7XXxwVobJbIi0436zSLwaCmnllGh77bIrKn69KECoMc4LCXqJnSp48p2kqd4z6BJZ0sYKDIrJTyEXXNJkLZdUBOzcWzXCCaodK46IRAHvcHJAE0MI/p2QAAIABJREFUd7s7bTUz0qOdYkyAaxo5qZsyIIyoMj9EgLneKdWjHhPK3ymAxD7MpwVy9+k5Xv7SF05vefOV2mLqBjXy+oCAz77pOdoL+RnPfLZqd78wvf+DH3bzpn1K/Q6gj7HpiL6AD4ABgBtgnIga9PXWLKBZnkivpPASXTtFjZyMWb4/qdRapuY8IrV69hM0PnLqG4ZJ7uU6Tc0NESSQ6Cl1SQLMx7Egw3mHopUCykeO3xkAvFO0VXr1HgG4/USfD92uSPZe0UhOCKUWnnfgYb73XXffqvEpvV5g2IF/0dCuFM0N4Jz5IyOBzuV2euA0IS1RY9mvc9iO65TmZac2g2Ym9uC4IBKoKCIZzmd0P/ZMxvY+KTrtEc3ZxoYGcOY/AWa2azkgugJaTyh9HB4kkn1I/AIQhTZ03D7KOXjiSTGFJ+cmdSwEGqgImJcDw5kK4hGcOWQIQDfX0RWP7xP4PXAezbAEbsW7NJwjyoyRzP7VgG03frGF3WtH9BTo7ZrDveJpwDNjTGohjhLNqe59XM/F8/Tad0YAMsBGHuyfdGDTSqEu9nNl7e4twI2x6rIJjZeGXYapohP7EXMPQDI8wjO3YRzDK2nLrMts2BInWAy/RJUiazCweQ+YAryCTblfUqExvIkk7nSzLI0F+YMjA74kM0BjwYEBLQAaZC/gqGJbKoNlHBZEkQHKCUCXIbmkNVKO4H1+y7m2AOWqVdRazbSydlMbvBK1seiFLgHKo9wcZW2MdAtG06p/ckwaiI2y2FetiHIhrqJh7t/3WXeMdmpmG8AddSpRa2diz1EAc+476wrL1kSaVuYK3mLe4J6kCVSWDw4p5Kgyb8QPO+Uc2qLewE41nG3QLxFldwd2fgHyIny9q5uqEVnWgkZMuTsxWUuk2pe+sIoxOOxIM3KHcSzgbybqf4U33zmiHBDW43FzOHM6fOPZyXzynkwbQGhWRkU5aVgpHpY8YYso9vPGMXuU9GvVKB/WFlEAZdaHU7sLKHcjKGdYsJ6QC6zfAtDmr8oiyJwHbDa/BN02R4XHGihz7gil7cziKSvToa8X3ox+T+MyouPV0I5rDJkRNk1wHoQkxVNLbW7zfMYX8M36HjM3RnCZSCvR7pjeWUqxGQyUzSXizVpvff1Ou2bUPhQHG2IVGoYkiSI3ULaxs0q/lcgv5xWfmWrzA4YeC60WkLz6rOvrfdVh0I3N+jqjLFkHyjWM+WVdRo3He5hJKln94VmZH/RC8ceHfv0X1i+9+XtDgQdFgazWzc+GAt8lCrCPsmWd0xQDfhehXJ0ckYNlANkISj7U/PPtvZmLx3e8brQGRoAMS4eQKl2Le7lbRhkFM1Dm7FzLUQ+MpYzUC2an0qOjiFppc716n7CLz7WBZHuILWf0vDaOZQiTtulURtWFApAESol0Or1Lxx8nRVgpqABK6iuJSAOWTwr4UB92/vmKEusV9Q7w4s69zRVudYAZaYOkmNIhmjHsUXos9Aa0M5477rx9ukCgCwDpKCz10Bms94HGOj+jCPYuG540kCIqJSC/pWgioLAM7B3q1nueooyXP+d71U36ZXqe81Rje7NTqDEyv3Sj6oiv/axA8tecbr5HtdlEQ+OIADhR76yooD9LdCM1XmkaQrMX0hYxYuk9TpQRwuIYgNLQdEsg95hS/gBvO4nSk9at65JiybwApgBjx1RrTL3ublKtjyqdt0DQbrZeEqjAOXD67DGP6fRJ0V5NlHZpOyzSow8f/ua07zxlAigie/yY0rcPPkK02KOUY0Wgz8qZoUg7UWnGSmpzwBxzoGchYqeBbIm2AFEabPHMRMa9ZysR/ZNHpl3a3skGjdCnzHeBU0ViFZk7CVIiowDnBRF3QKLozvVcL6jj9+n+pCGeIYtZhDlJVEdz/7ALHuL6Z9aR6y+hWs2vnTWiEbXiXJ90faKaRLaJgJPa7TlykyNlNeCocFdg6joVSSatWccfUVMxHCNEc4+6M3e2sHLOhaM8mjdtD8Ur5QGsIYCsjTyuSeTOzXRPmA+5/nEhROYJniUqjlGNE2lLvHtcThTONRgmUrxPgFoUozY/ades14Bj15uWAc61cPjsUiQfBwjGfeRLZyTYGq6FnJTMIOA4rRqcBTSXTDEXzoLATx3pARgQfUlP9dZPyL3UI8MPdmBUlgeg+IR4irG5jELHdrd2CJmGNUvEpWsAAcqmcu01uwBl9vXm/qQOM1acRAtQtvFp2SQKVaS6gbLXnB0Bo1OA49vZwduO1BVQno3tnBswAk0bEIR2PW7TZ5DxDYa2A8ocmwZgOB+X88a0bIMY0K8ZKmNPN+yM2UaOPgOb2udmoIwzTOuGGmXJr72UrSBTJKeRgR6LeJGmXjz7GYOQRAXtoKhnSIQuAMeBWPMMThtkeXW9NkuNwBTujINywHHmm/v/w1OtI4ac3fp1cer0cWmyFhAPS4g2OEtrSyMcxVk1SNrQCaI5q0hz6WZ0XlP4pgooK+vkpI5ZBcpElHG+BNdwfZc72FGDYzh6Lhda3XZpnS+2A/158gUoczE7qbMwi4SthxcamRMMvsMPWbYVT49C9rzxk7XR+j2iYHHKhK9G+i5AeeHzFaeUx2tGnM/z/NnGCUDtZ7Azqm2HeprwlS/g8znPzeFqvABl+JunSePB8H2vrXEsHns9T4bQUJw1W6nXTE/ZaKM8GAMW/fxtx4VuKc8ZgfU4h6MTrKnL43TvgubfDpD0XNSkmB+XOV5WS8XenWnEGD706/98+XLzbkOBc6BAafhzuMLm1A0FHgAFXvtz/8QKoX8i+1EgMav9asEdgDyCYisIA9koEV5b+C9KYDGkWsD2vo1WihgIlU7ZxlzUaXnSjW1XDcSkIhNVqJpEDAWl5Jb1lUg4Si2aJ2PmeH3M3qw0hUlFVnXXlNFwgm6gjlph22VrGNco68NjSsHkehhR+xUhPaJ6VbbicGqqCxapqRXooRmRDDKUK1E/Z4jpPeluRJkxQHYrYkeUD6BBpDh7np42UKADNOEqaEcaNRFQFBwdr4mI2F7UeE4qYowRTVor18R62gUo0+BPaaw0KNqzdVZNq/ZPFz3usdMjHna+U7LZlur2O9SZWttg3Xn3EacfAyQBZ6QnE22Fhu4YCxDBE4/xhROj+GGXwBg/ROJ3AdSIxlZmAUCZ8wGjW0qDpvMxta+koB8TwKeOFsMWUAX1AX0nFSF13NbNkwSsBfSITO8WGD6jvWpPAFaVSm1FP4l2agR1TMCYlPfzz5fRrL1v2epp5459Gr9ALE6UnaLVHqJy7J+dTAKnYYuO8Degzd+JhqRXZ3/egnHuChue25LD5OxO3RsHha5z5tQOZRHsVw3uATtFAI47xSM7FfHiGIxxgOtppekCwvbIqD+u7uM7lFbtaBfPrmc8qNpvHAfeD5zIOvwjuhoUwA/cy7xJGnkitQalYoD94jlnVOh7gDLz6rRVfQefu2ZWD7lHQAOHDc/i+CktpA1EAtRwNAELSClOBDSlCBCI+bJp6vUQwMp6gCfg5a4BdqMq7itDP9vbJB2ZMQB+iBDDQzhcuCep+p1+y3wmM0EOE72nW7mBlmI33HxJtUzE1LKFtWtLv9a3DeM8t41mh4iT6WBD0NkJJcvKaAco7cS5QSGFMxfE6+J/GvABirFJSRtnX3BS4tk3+bQcNlzfpRJlCOPwsYHvLBgvGtPTkfJhXPeKKDvajUwKUC5mi3MAkuPE4bquXTYpSqYOtqjvG8O80EIMdYubASh3JK7AkNNeTa8ADug11ld3zWeAywLM7xV9Mr3jRMUnuHrvzLHlq4eXuepdChZjnflJBDH8SPND5LoyELSmcIwBlFOGQoYC18XJJocD2S9EPtmUrO6BDIXWXhkee1236Mcac1Wz5ZhFZkAxEw6ggfbnHFFeAGDr0369b6AcMGV8ynw7dSKAMyN1kYBrqbk6eo9MnwwYgJwae+tM9h9HhyiijGyjL8RRGnk5onzczkQizWeoBSGiDPfiAeJaVocAw7FcgPsvfOC/Br7oZ4r1YAioa+GI0xow0PSq9TOYMl7HyKTo2rBw1m6f7yOdss3aiCzu7YzaNjGI4wunpZdTqtOoh+tZnc2mTerpG6QutfUcE4sjwJpRx8FjOef11EAwxwWtL8/Fk5rfrZ85Po+DHYBzLc7u0K5NrR6Hn7yycnotx87K3IcXFvus+WkdZIe8i500gmcHA6SbPCbLjmV9j/M5XiMztxw3NnBbwLgv6PH73HkOnBuh7I6iW8mLD//GJqLc87d5PTcKbIDyudFvc/YDpMAP/Yz2UY5NY+McpWkBaS/hLNdLIS1A2cZRKU1bOjZ4KlpQhtYozNuYitCPkolitqawso+uDoBtD20r00Q2WmljbCZqm+Y9pJ+mSU50bj5zah6/jkZUajFeX6dBt5c/oBlDy/VI+tzbSggY7KUrsAwpttYAXFETvE8ROvbt5T0NZ+KJh2I0YFLTLragAtTqPaPZZbAiAEN6rUdIqrLScYnIkSKpsfGe5yP1FjBBVJMopw0/G4TgcgCrwDngmNpGQJ6joGrApEgl0YEdPBfKHXoKHm1hLDrSEoVl2pseRPdIaVTqOKmlAgTUOjt1lpRT0oFlqBCh5IdtgogKEucGmKMGzSv6H6DW24dA96TyCQAJ0NJYi4gmc8l7gDUAw4afjnPqsJ4XI/aEgC/nA/BIh8ZgdPoq5qzc9DRTO3Nqp8Dx+VDV9yEqSFSU6POevWqARhQQkEqBueoR2TjILE0usj7y2EjHBNzpGgByR/SpyyWaqrkAzAOY+CUafkxAHTp4bsUHbPuDoyO2CyAZMIvDBmATQ+y0nnVLz7lH5zlqi5Gr5+TapH1jV7jDOH8LiO0FUNaa2OJ6tGBjD1DApcZ64ADgmDT8k0n5JwIPiNC4EyHXYHQAtPPzeooV9eY5qAtmz2/GW44Qc6FBc4B1Rw07YsArddysCdebm38FNMTvpLEH1Ih++j5dn6ktTyMxX5PGbdSwk3EgfrEzAIcLM+eoYvgkUcY4Ws6yF3GNKzZi5i5yosw2DEgMvtmw5+ukGbctGUjd0RijieoknIjOTtLgtX0Y67ob8uGYcIo1dcga9/EjlXKtZz2p3zTJs/SZU1azRZwlkPkWy5310cZwHIiM1yOwjOuxJrMFmJYHSSOsAsqd012P7rRw/1fCuCwEnwFgyBWyriGHjeU4C1KukuE1pm462TjPKZGXxX85Lmu7P0v37hi/szHOk9s5smqgO+PHcjdT2GNim6fRkM/IkdmimtaGGyySFeESBDqgK6sCJ5DOs7zG6eGIshw88HylywLsorTgp0CyGP+8T6Q1joxE5ZCNpX3q2ZkX5i7AILQsujzgl5Urr5zdgGT7S+Y8z1oBeUBWZCwp5iFkVBkO2NTbEr00H1nfpVxoJ1lA0l04vU6Ip4+qJOUQQPnwMclGSgoAjPBx+gk4ouyrLw6eJUXfzJF5K6IkVbmdU6WnPfrWvSxXQ3B/2no8OjLOdn/jv5fzcn5AatZ/8WQd1w6v6LDwtJdU8ftsj6xkVizUbr5f7QlgK8CjSC14+Kabi5Hd0D9tv/SI0927vrWzP3ItadyhEU+EbIPCzZdLc7Na1Vbu+i2nXujVy5k3ZYtxSNlXDVSbpxpIj5+PfJbsDzn0GVGt6zgEMmeZX9Zr81nNW9lRfa0Z6FveFt9U9ktfY7le7KJxzW8iyuOsbN6fCwVmeXMuF9mcu6HA/aXA639OQBnhXAI9kZEYSjYDUYr9nyMhS81SlAdCM0oigriMLACDtVM+Hz3HvE9aTxRqNq9H60VJBd8uRlkb1L63jcxSqy3I0Z2OnhRA9hC4XqLSaUaSphrEHDDKuEY9tjVuG1RtVALUiA4l2pD0PkCrfafcl7GWJzjX594xnn1tGwn1PFZC0apuqtMAuNIgQ8N4nh31qOc3KQ2+uIBo5AhvRUp0zGkakJSyLlvdx8doJK2Y+9Y+1KXzEwEL8OB8e8Gt3Bk/Qy/NzXM7uro8V+GFmufMEcnXgJ1EOXnASlHFYCbdvPgFR4V9L/bKQKfwnI1T6FRzlwh2DFubr1byeR53NbbBm+hT0slinPCcBnAYYnjhoaGDRXleG0jMV0U9V4328HR3SWU+2nDLHr58wrXNTDOfG2iVYePHMkvPhDY/uhGYl0mMBu6z1QgidnCSKgEj5svwKGCfjAMidmz1tXt3nAg4YMg+SN1wnttoxY3SvBASfbK9RY2m6OSoBFiu+LwtzW8jJNrAXbqzZk2Fc5afBlu+9szzIMgYnkT7s6bh25YRgSXLPZKODZ1owudGcJ5vS44YrnU8ayAdZRP5Ou3yDU6M4Uz6LnyPgco62Elph9cWWzGRHq4azjMAZbIUxBcAYfH5Se19dZx9ZvX34XsENEi31n19jCMmPAOOHo/ctdQt02z026BPB+kcW3LR6x2j0R9njZRx7whiRa68dDAsvX7rfE4yj8TRFnlWYMKPDJ9byIQPc+fcJzfKZyVLOY57MFeUBnB52GdpMFSyJkP0s0CH7Ae95iSFux39zOf8zNEpM/FiJOPsGZuERSeEJ51CzxrQdfbouOybTL06dcpywnEu2Q/Qs4EyYBk+96LDsYR8oCyEZ4J3ag5sqGdNOhOhQox8u1NjTxUwzwEhuD5EhU9LqH6b9bF8VRPrK0U2fbufdXDT89MZGaT8Mv+Rwou82UEU2LKLl+glC1Sv6czrFunlONgUUabfA80gqbM/fKiBMvOJgyvA0LsnWS4x73H0eR7d+XvgnUxX6YjU9GZdZj1n3UfnBRYuLDnzXh2TuQ9PNuXs6Csetqis5+wsJmeqzLooPBnmaXmy8JqzzXDG8V+VZ/U423Hff7vEyXZIni2N7vyXZQs/+b5tEY88a6MlYdki7czr0oI4EwKULTeT+lC8meeNY6B4baSf9Qp0qJ4qGWLJlIV+I5+tN2LN2OP88J7S3iMeukVRzaA3j5R5HNa4z4fmPcfolGK5pr2nrNaQQTHeWPNNaNR02wU/67ZX/dom9Xqcs837B08Bi/UHf/rmzA0FHhgF3vD3/vekJ2LmOd2vhCiMCEiwwEdxxtO7CpSjMJCCbViNSin7/rXC7e1aljpoG0vWzWnmFX1ZCqSNu75ngVsbXPVdji0F4nrLgDrbD3xj46qUnPffBILU8wzXN8VQKlXH2sZ/FFula5f7mKeZFTvA2d7jBdTPxuLw2QwIOkVpvkEbH6Wsde2kK+VzfvIaZd20IQIeQ2M5Jopvocf6mHwxK+NFgdoYmqVNjEwDldw4EQcfUnfS+TbmGT88YaMt0UUAKlcH5JziXNM+IDq3TpQryrPbe7RBz7yhlFHkcEP4kEizlbvT4lNHNyv1GgvXjhGu78pA8pj1vXbIinI32I7S7/lp2o4pkRnnYgDaSULKcn0+guumtw1sDys8kOsuURdHazUQIuj9vQE3cw3QNS3zWN0kLTX4AQ0YffsAyc6yJ8VaUXZ3BieCSwpqshJ2CDwzhtOMXxeD/sFZjCXOAoOXNk/LOJqtVQ+8pqjfe5T5rNix/mwe7QPLsOsOvbVWGjTM+7XCW2DomUY4Duratf5Daw5o3mTcHIM7Qf8BBLy22RqLp2mgnBTW8CHHZ9sxQAXptY4gE00+Q7aCtsSSvCDT3FFkbVRNPedxgeWTyhgg7fqsIm/uW2Dea8dag8Kkw/p/HItrazUR9ErbHGlaPGIHE84dr2mcBi334PHwbDLII8/inFkyZGKMe5XM5zZvNa+uv/b3c/op69jClwGuyu8R+HbGQUfIWv7Pa8lrr51M6IkY/y1bGPquoWt+wEhkpueeZ7QMIeWavhEpWzFQ3ovzS5+JVqfZgo2eDV2XzPqvnQ4MkommzgxcRLesMnHTTZo/KoLqYwvowzhzP4vi92b97/zaE7zI6e3OGeXO9t9nnbkJHY6SijJ6VwiLRXs9/SysZ4AJsJzmdGYYgZSdosEuHI2nBJLZSYCMCIDy4aP6PSEexykkt4JKWnh0+5KQttxXNGz5y3ZZ7RAMAA6bLPIzpRaWgRYrq/pv1r2lK5qffC14xdkMLYBKxMyys3i6dc2g+1ajwZnX1pPN7yv2ibPO8rMOljluTMX2/Og/O/wKMMYuMgN5cjLmvO8yk+U57n2Mm2A6EywOxlmIuiO4LmPnV8ZhveOocpwWplXrs6pX5/ajfdHPPNpsrb+6RtnPiPvCYyhHSM1l657uIp6t9FrGJWOkbQykauabNdTyPzbHrDPnsqXo0R5fl85c9e4NUP7O8mRzxP2hQK/E+3Ps5pgNBc6ZAq9XM68WtOuAwkK5tuQweEJ4r/3aSHIaV0dTSjHVyNYV4jhgdz72PRC2UTTrQn87hdpjaEHM6xnSpW2wJuLTcUADGf2XfZfTwTngHdEfI8/nA5KxnK2NopB8HIoMY6AU2qx0DaKHSNeg8FYMAxuES6rarNg5t4DzrMQ9Kp4gEay+VyuiPi46aDE0OuLVan1swDMava2w7eVuwDtPCA8NyGqgLOWKEWt6VipZGy8MoCJ+7JvJUAAoBngG20qKtv1NRDNpkza0DaCiZG1vrPAI9yoPNvd111/qkpNxAK267pHT59Q9xtKecKf10lGZWylFmhmuCHfTslN+++/1RijNU7EJAlTyfuH9hQcS1bOBW9/3w7XBlpTVOB08Txxe+8U6ukw3c7ZWwtlANJQocgFkUr6JtO3bQ6dvzuMYpVfbWeQ4mj7MvrKkpybCmKwDRzHha9+bTtQ29baZ93FF3vv9CAO4loPCnoAYXf6DZ+vtYCpoQe5FMk26HAP6laHl8G9HgWI/1rIzz2WLlazDZR2UAUcdpkle3dgrQ6EdF45Gw7XeAgqDE1BBZkIiymcByhMRY/Zx1q+A8gkBCIDyMb2SWk/auJudcS13B16PiMb5YmO7HFkzcIC19Zm32Jp5oig18FB6JMSZAf3mXhC9PIzNw3shA/RLhkYeOeUL8FKGkAXVddnrMnJFDkChknGz8T6sxTE6Na6PUWbMaaAlPxllMmqWeW1wPaduWxaGK7sp4w57s1IOQbdrOlx76zPXJ5N2TZmIeAigTMkF4IdoMiUcTuuHLjTAy5ZmwAFAsGObJZuccu8O+70mAJjwRDKmmAkH/GC75u9vvyyGb8cV8p0jyvd12V4Dc2YSU8p6rchmIspx2iQzA5kIfOaJAxh3GShrDI4mH1cfBZWisEXUkWPaAlA1ygWUz5xEX5OlANsIKLu2H/2dhmeR6dGLpgkO0dwl90XGVyTWDiHOKt6OM7fEQvPkms3g697Hdz4f/WQdM4BL5mhwdpoX616jA3SU0z23s4Ap4jcfj698Zcdwrb8GxTznDJDh31qTXoc2FGpt2+kcXmh9zRrpfdZDV9aupbSdvrYpcHTQ3oLMI9+fa8R6wTFqji2gvKpnRp0Tem73m/Wb5+qmYFa/+qCd3uNcjLZK86qfx7ZanH/x4eR5RxpScmarys6bJQPFKkL3//C7f/F+r6rNgRsKfDsKrJmQG2JtKPC3S4HX/ew/XhGwbcwH0wBiiXolXcfCDyFp4wiFgLCOUo03ehG+rZzaQOvUslGwRrBzqXj+7dPlmiXIR+U7RzIH4bxiDJaxmYY1gDU0Q145jghcpyFni5oAZUc/ytBwAx0rvzI6rQz1J0DPIGPxyFpJlLLMOHJaG5braUyrgHXxwjY9Guy6o7XNkfyMSmydduuc0YoSsMXPSJ/RAeG9j5lbBj3/hF4BylHk7r7qY8oYtJIsQxgecDAjgKaj/Day8KTboC+6e15j0plz7FxpJRt7KAYYQ8BqgO406UpzKZcFYLCU/8A4zbyZ7AKDQgBpvDkG6owTG5wZHh1AbWy1MbNEzDpiELoV9W0UjsbXOI/NAwExi4GUdTE6SGIcucSg7D8fT4ZDO3IMkAOSAQnUaBI9pvv0bgFl+qTZ408Xb6+3MqI7oqzaRdfIauCONJYNx3yCrFxvN6TePRipkpgLzxHQe1ZN0wL2yi1VRmYMZY7OONONumkaforzpdZNps18lM7QcXblDJ6Ty5VDC2ONa5Ke7jWX+Q8v+mg/J/WapO0ztuxIq1Rr6tAFlk+rIzqN4wDJ1M4bKKv+nIgy20A5u1/3827L0M5OIAzbpF7zdUoAlvVpw9PgIXztxmglFJrX5vWo4bJOYgRzfDkZLfvqyc0okbmRtayrykCw4ylrpgnXUe15RTdP1kTPfMtZFSlynLrkaT9Lj7XlQwPi5pe+jvnb6ywyjx/zp+cLPodmLYMyzsWBlyaKgOCdWqTe+5saezl7ApTF825mSEQ5WRPxnSjlGnDcQLljyABlR+YNQYoHFp7LvsOZD9PHpF2AVrPnDJTDavfzZ5mDZT7u56nDYU3vFaDcsi1KyPwwlzGwgvQM7kfB54BZ8fYWa5Gu14oo06SRjAn2Um6gnO3tiAjTgJBMF/1aNqATsl8vvGn460cr+QEJdc9kgAQoz8AMwD7IP69/jptl/CIfx34Is1wtR2cDrwbbKXMIDzWPZZ2Vk26Nd1eo7gWS+Q6oDa8335aKryUabRswmfdeunxWDrHuv9JA2TwEp80XSnZVZ0tkzdJEMb0QTB/rVK4d3vP5zj7RZwDlkh30c/A6q/XUso/vm36jM3weQz1jz4t7cthhGQetgXKNcXQu9Pkre2Y3MUvPdi+YWTfCe9C1aGqZ574h8A/8tMx56LljuupXN828Hrhk2JyxHQVGG3lDoQ0F/tYp8Jqf/F8stJ0qW2DFANJGaKKqZsry5M/mrmtWrC1UGBiB34qj05GtaepnNgQqFbuNtU4hs2Kp+pZWuitAuZTjWM/ka1rhRElZGdhQtt1chrf1ZQHleDkxvpL+yjMkSmZlakMkimVJMY6StbBH7fCc9exJGzShTC8HDOvgBkr9/CsAqxSahzgAVk5FySTDruo2B2NgnRlG0Dd+d98R5Qxu+/NMPNMgQDm2mVPv6+lY3HZqAAAgAElEQVSNiSsy6fRpG6AFeIuGwarwBbWyGMtE8ouffPNyvMBz3Kcik0nVbDCZeaCuyp91rVR594MRYjQ0UG4ECp3pbG76aUxJGePwRKZ7b/AYejG4RodCWWb+fOZ/G+kBK5nHgPqsi8UgWEBGp5ZiOC1z3Od29gQOG6hAwyzqONlrm26/HU1LPTJRZDBSGUm1t3I89vzSHA3wUPSDj53eCm+a4KGVl6pXxwwW1vlpu79zfADIvEWNmVwGYIXfbKybX6Bn3YEPHI0lzRgbP+8bSHkDNGhnXrdNmEhF3ctOFbNryZjkIpvfLF9wfPG3oxfY81mnpFpTvmA421Flzz17IdPpmkZdbFkFSFa6tX5PqskRoJk6ZYADe3471dWRnPBrDGyAMt3CGT1p3YmWr0e6bHhC/+LT2bAfgJr3ZeUAG8qdSRFae9pEv8igzLMRSqU5txOO7uRElZtXe/7maO8AXkawbgAwy83ilZIzIyDhet5fvWTUKKuSKYF8GMCCZXiWf4BC0qvhiXwWfeJu7jqQRoepzEgdNB2uaQBHkz9nUwg04zg66xIDrgdQTnOrtEKrHhTmv6SWJqOFxRmHC86yuKkCKKvLhHkx5Rk57owcdO2kKYF3f5bH2jGtHR/4qZYnFpuVieH1y/MBWOFxeD3y2Q0keVrLuAbKeqVBItFDddo/qaaBOH3YzQGgTOfro8fImBAlZqBc+oxzxM/e3FD8yHZvRJwt5/TiDI9WbDWv3d0+zIeMyXxH7rS8YM0s8m8EySOvjvK3AVzz+JjdMIJkrzEjzIX/GvA1n7o8JWwXqRImnOV92yD9/XzveFyjM2qgPrdE2wpYrms2GC5G9/xwDk05ybaLrMoyzsKZX/wczhwovdXbMI5A2bcuPTQ+Q9Mcem0nh3r7L2etMM9lGPWz5jlDm7ZZRlslZU2JjJu+rF/zYembOne+TsntpvcMrHXABig/cLmwOWN7CtQS2pBnQ4HvDgVe+Y7/yUauI6/WarDgqvEfYWcpPYNZf2JFXhK8FFEL4FFot2AfBXxrINfxEDGUwHVDKBtSDUhKmZQxuq4Uvb2LL0oHUEDvPHx/bt1u/US33Uq9tjGSLqt+zgJUXBsw0vWFs1EY7VSGSgDS7D13U5Wuz4u3Px1Do4z7ZzRSW6GMrz7ervoABUcIolrnnx7PWHvU12gDoZXdukEw3ovv7gtglzmRdL4GWj0XRQPziXlBc2V7tAx98vj000DZin8FKJfDoQBP7A5XepYBknBxFGwiJDLrYoTxv7dEKYWeB7oXUE66HocFqCTCOAABW0QBIAYyZQW1ATJvW1ZUD1BeuvWOaWmeUyKIQoHrqfU9V/eOngQwdIZGQIg6qauLNUDZ3bULLFAq4L235YQymMTIt2MA4w8jnwi6k8tttLCGVH7ov2fG4V44BDot2sZSDO32cQ0stu3bLKE2fBscFX/4jHJ2mJYYhQG9Zv+KDCc1M+ujwsOa0tTtNVAex9znGYfnMvqnLcwYdnGMOWwVZwnXcxpoxutGXsSE3cRLv+yVrnTrU9qO7Ji2NjNQ1nY5J7wtFHsoZ+urMyKit4rTTd0Nv8Bq5pgnIfWXh7T1HWDQa6DetwOPsXekl/flcjTfbbEOOd5bt3RviBq/v6sUTXf1LnkIL5INU2uSiOwIDnyPMnhH4zf0ijQpkWie8VZEDW6GsY/yYT1yNToAfY8ypO0WYL059TpAYxGBDZCjV5hrSgrSeT2d0Kljhve9BsiiKKCMTgBNJ6EgTbzIVrGktJOlPC1OG56fzvfI+i+pZrnFH3GsmCbmS44DKMdZMcrtXhB91f77vl7v6/zvdJ6H1feuddK6LECZB7HAHIByeMt7CFgWhf93a2tDA2VlTLCDAfu9H1Wd8qF7BJS1B30iyqTtK42d5zZyYo2k5h1hK+obJLbeiq6GfvAhNEqNM80U2ymULJCAZNsJllHh+FEf9bO2HhtB8vi+ebmPb+fP7FRipDxzEbfXweiU2uOdJxbaLno4Mpht6eb1U1kWngczTy4ch0TLqswBPw1M1/kl29/ldGQUOwPM53uJLDK45xjWRsZ11JY5sNNwLaLcMnOkzXZOhpZJfi1H6Vnv/ODubbPMap4LDeLYm22v4kf/TQZYyYcsnqXsZMX2sA2Ds6odWCFW02gDlItZNy/nTIHI9c3PhgLfJQq8SkB5ViatGqzdYoDPDYcaujmfrqKMsYYj1AtItUDFA5nUn/wgLN2+po7zNhElcL33qG+51LWsK4DRs9wKz0rTYPmsVHtSGVtRL0B5GZ+NvBoD452Nx0JM617ZNgrdGKmeYUXpL3oz3udKD+2xN/Bqmoye2qZLG5v+zrgrxtpsG5XCGoHyuud4jCBtB5rXjeZ5vhdLtoYTQDQDZStJjIaKamHAF9BKpA3QldpbjDLArJvkkB4JzHBqMYAZh0Siq47C6W7ZJqhSsBswYyQ6bbaMLtM03Vg7AjzvGco4HdXCYC5DssGADYQykGycxIj3uwY2BR6WLqUcH3t0bM60SynNGOUY8jab4JvOivB9AhbmOa/0W471UvEaWmr6uEH2LU4TNGi4f/8BbzWWiDIdr0k5zTFZLyacI5rmRL03pHKEM12vvS+0kWXmKHW+OAUYd0Xb6CXA6YNsGZXNdsrHV+Q5GQfPSQRUUa9sOxaadjftNH/TuB3JhW3Ykg0wHPBkn4dTmWueC6hwDxoKOSCtf0gLTT2fJUcCu5zne4WPvF+uPqeZkZeOQTLAmDnWe4+BSJfGJHQAQKYumS2zjiiKfIo9kl2frF8D5HaSxQGS+upeh4PjMDPuNWFni8cEf1Xqod8umQtteBvAG+jkmWwMl/zqOkaDfRvqXD6vToHVvRyFtSORet1kUuD8WzV2w28tZ0YHzjDlfpttenBIVTS71ssIvPvaHVXyyM2/i+GcJo9VkkHtvWkTx0jWW4zvNArqiFoB7FoLZFC4iZc61lF+QCMvgDLvfS9+LVeI5sPDKa/IPBRI7NRrxsBuAHYGAYrjaMvY+Rd+IfpGffdixNsZNzgUVuhVCyOra9VA67/naV0n9P382xHJouU8p/C1Zexy4yWiXONt/aDx71TWBAUYAOUTx485tRoH2jGA8qGj09FD4nuaeZF2rahyapRZi5S7hA+ix3qLo4rWznW6PYfZHo/SGFKL+SOV3onem84lE0en96jDvHd9/dwXWF4Hziu8WRlmo3NizIbgXLbx42c+pujo2u4hSupVXDYAbObrwFrI8HlHiOjlVV3rq2c9IYMrTbvfp49E74cOLUPjRKST4dTpztyvgXK20mvQClFLYtsHmjkZ9Y3lX/NBDclyqTqFu0eD5UrW46gH/VcFKrJGRllXYyDzyWOOvDOtSnGMts28VSHXYbmW7jXd9PuBTer1/ZQGm8O+EwW2s1W+0zmb7zcUeNAUeOXb/9F8LkIwgHeJ3sTrH8Ooowfxr8bjifFLypZrfluYltHY6TotfBukrghjGzyqDUTJcK8S1OvgspXQOths0MiWO148tp3izZ4FO9fEEDKAKGMPQxODq4zcsqJmIGWFVtESI55BifR7G2mlMZZOx+kI2rTIeKOg/Nz5K6nqNcaAIZvHBhENTLqB2AjObYSXcds0srKr8fb3rdTXDdue7L53z60/b6RoD7otXNdO7VIU0wnZAByDm0QtzSuO9mrPXQNltt/Rdai3wgijyVTX0A4RQU5eHDA8dlL/HA31MDBmC0jwt9O+otBDQa5QhouNZk9O6Fm0mPmnQJ7pbkNwMYqaD9tGSifTsqrreG89VQbSyLfcyAYD9y1A1/OQ6YxRlYiZIjREW1MiFgeCaAQQ4NVAeY+AsvdrFs0ByhVNIIBpXgYo2/kQJ8SyjVq2anEbFU8Hlh5rNTPdzaYAuPP6MA/G6P9OPzNQ9vzbIvN8hdJ+YhvZbipVRlRcIWXU1Yz5VHdMgnfuDZQr0zMoviPPfQcPvOF9AHeASZUJ8Ja6vli59T4gGaKzL/ppA2WBY+0te+y4Im2KIlOXfJI9wonqul4TeWDuDO0AH5XGPhvtRQPz3FCnCV2yL23x2JxObdM2461sE+afPbHtYGIbKu/nXQa1a0KTyYCjxPTHIdId5OEpnCPVSboN/FFGbAeUR+N6BNcN0Ma1Mcre7Xh/XjchUAHzzP8Cbgow8dizLI2YcxWPwX+AF+UGLj0Q/7P3OOnXjigDlPV5ygpY56RhR1baEWpnEWwQh2kOQ37imAt/xFnCVOX78nEVsBhXQeataTeui+WoNs+2XzktPr/Tmtru+/HeNfR5GXw7oOzVj3wAaOt3SxHlHTTy0r70dlYDlOUQOnTPsemoOl+fIPVa5S9u5uU9lbMWnXVhIMTajgPGv9aZcQrNepyt6ERP1/PDAwZhkb+WN9C5IpGjk2XkMRxW/TMCzOY3L+9BP/b7OaOK+zDnjmJG3vRaaFquZ/Ss0j00G8Ffn+9rWRCgj+v6pV9mEWh93bqq9HdO8T/W72TLFbi0z6Ym1pFhK6rSE+bn6FuD1gLKUbORd01/X3vg05Ej29EzR6bLtkH+UJKSP1fthwb1c4Tfw49jqnV0z7uvW6w/OiV6PF2m0c/VmRCR/WenD22aeT0Y0bA5ZxsKNN9viLOhwHeFAlf++P8wGwcrQMAWSIRmR8zGCIWPxZBD4dpyjelsAarfBSTzIQABaRnF0ALY6c9Ovcbv2h7UJSIyGoGtkFcUBUK/NBd7q1qG2/iK4lrqhwOAUEY+ziAm6dft5bXeslJsz3qM5I6sc+3RO77cA6WX65hOpYzGsXfUxYq1QEQUMbdLhKOPxzhuI6GNgzYCVoypAfSNhu3KfWflXpGBbThqJYWsLD2MJqvuqiXMfsgFlMqJgkFlo9PAQAaTjCZS+Pz8BhdQO116Mx21z7JBXmof25CJgRvjIfF/fsJDfvYyaJxGXEZROobGQPJ1uGeDGPgP47yuNBpoiyEfXuyf2RioqEDTvNNIe+6bd7pju/cytvFSkTmeF/MGPgTU6EKA4bgY0uAo9Zi7pr1KueY1kTM9ApG1OdIccIBnx3YqDoeKLqbBGh9i+PDcWaPmLr6zkRaAEH7Td14flfYHdBsM315TAcEDCOD8imglyhQOZoPqBpD+m2er+6WeMo6g8DFfB9DUg+T7eb5zTztA6pFjjS3j8H29NuvVhmOgkqWOr1W/dF6laY0fnnR98YKiVzQ3ohM1eyUfEUCGXU8JLJ8+lahbSi64bO7dRmWeYYmymG7wmj536mmVHIyGvPmtnr95sPnJcqh4jOO4RvZ4BqgTnSvwUXxtoGGeIOqqrcEcTaazW/h/BBPb8XKvj+b1VcCcM2bgWzJlu9TrZa0OtOA55NTJ+m7g0GAzKdVxALTTse41O4uQAdon3HuGpwM8AHnPXjXy0utOrg14KCdsapLh9wSJPfv6jq2f0pyr9JAnjwcroKy3ofnC3qFDeDTe1QL6A981Pcs9WDy8wpp1n1xjffn0+ePrfYLxAfz4fl7XWc8BHMg+1nuPmeHE2RugjG47PW3hrDx9Qrx9Qk4gIsipvz98+Nh0+Ig+O06DKcZK3WnpxTlzxxpc1yP1OvdBa6ZGeeET+k6Ed8Or6U8yyNNBB9vRXuAuoBRa0TQvEWWD68GplEyJalq3DQFHWe5dIyw7cp2m7awjysHd58y8blCfvdZXrlf8b1FV9/baiCE0yIFiG4u+lnOD3LRej8gi49mcGjFpeWVQbH6NzLMrreY61yvHsPm3gHrd617PMsrrosUMhnUlBx6we9AEa+vb67JAMUPyPHBsrbfZZmNj+l5S9ZjsZU1a+UzTFfrEScyz9Jzz+oe/tul6vZ1M2Hz2wCkwrtEHfvbmjA0FHiAFXvGW/342elvRtBc4YBAjN2m0iQBEITl1GW8/QDnScvFWtgItJbJV+xnOCowGRY6MlHHF6wB0fA+UdAOkQRHGWFiiflY4COkyTLlOe7NH5ca1UIxullUKxdm0qCXXEekRZIw6XcnH+KHyXHV8wFI+D22siWZAYqO4jJk8K9dZ0nL99ZpibQNzNDSbvjOAGc7ra2yn4EcjLIDuvlPZ149dMTToEGvgz1695ShxZJiIThRgG55pESyamW6J6mEUUEcYQ75rfAkj8X8AF/Of7YJivI41cb2dRTtHTDOuBZjwjEWZ93YeuVZ55cvwMlBuA20wiJouTZvZk76m6HsZjcBiBBRtoPk47gOI93x3JDkps5BrF0CuAHJvAeX0UgGCNPGqhmd63w6EAPSqGiSCiLEC3xXotHMGY8+RVs5L9DFZEwDiPAFNrrKtTFtq64BmMXC3M+Lb+A+QiwPAszBElT1fyAZS76G157T2Sze/L0A544ZOiXBk/hMBdMCZdHPYoppzMdcZA/PNcusGPThlMOoDhqjPNA+5U3rVtgt0nhYiJqJ84gTgQanXiqIdP0GTnWzhRF2yDUunX5cMKyu519gqULaZG98DPD/sHTquSZyH7NnuDJYKYzZIXj2OLat4eAA7wHvZy979GkQb5tZN8ZSZEP6olFLRK/tlm0DNsrNBn5T4lE9EDrX8Kfnl0xY5sW5I93dh8Vx/lCnmF0e2Vx0JGU7qkpk/l2RUdk6rlGRV4BgSa7vMQDXKbAlFVkUBZTtiTQMBM/MdfFTbv8EXlr101k+H+0SN43QEQ7nTezuwvFVYnHR5FCRJ8SARaE8Uwy25PlMzWRljplPTwlep65l23oHq3ibcds6M4fIrb30d6zPWUZwCiwOg5y+oBRC11ToZsCr+2RL/7xJQPul6fH6VOaHygsPaIurwEUWa2QJN9clnFVVOwoX+np3D7QBL6jU/XqLMM3ebM6vS4G0GZMW/0M8ZSlaEq/qnQROfrzfJ6us0fzXIGh1BnfnU+tORVxxL2/B9y7H52NL56zov8xcHlaU3z4TDgWfg2c1PzdtZP14Tls3htzHTbZaVw/3sQOk16mkr24KDHc1nrvV57TDhtWyHZpU5wcfWLZn7OCbKQVBj6/XZfBm7KdlXLoXhlzuXo3kODngOPVWZ6/reJT8Guhmvneml23xNnXRKzA5Q5vz15qtjQGHkk4/++i/dF9tvPt9Q4AFR4N5S9gGdvjl4Q4EHRoEr3/rfWtjZl4gAttGdPV0j8GJo4fp36rSNn0hWG+coc6IbVuip1+v6ZAQ82mXXUOfDzVqQEtHFsN8l48ggzAo5yjkpSBWlY1QI61LOLXwt3EspNVAmCuHrl1e6FV0a5mAZIP3L8Cmh74Y61gsxQFbArBVWnjh1gpWGHq1Zo/XD29JPI4slvWndiOxUx3Ug27PWynAEZW1oWTmvecHnVLR2KgxGa4zRpRnVTIu1Y2dFmzeifQENd1iuyO+9gDLRL+hCVIE9qFHuieC5kznX6blhTG6CVDVfNqIqEtD0xFgznopX22DcNkMBE67VhkVdt7coCRAYgHLxiTm1xnFfgHg7IDw6L/J9gBrvE0k15+WeBQwZ+WxIFSiIY4kmdQIBZDDsEQgACJBWSuq1/m7gbFDfjcG6NrkMFep3E6VvwBPQwPN5r1iMFX8fYz+RCq8i/+bPANnuWr6d0bg9UK6oJTNdxleeNSDELKNtomxAOWrXkS8fVUYi9ONzaBgHCanoMaabngnBQENHydt68xr3TYxtSOX3Yzpjgf1zE01UYaZ+CROrEMRRNbIcAAVEkwOUadxFJPn0mT2JKJOSXUA5oiEOD/PesM56rkd5M0cZSwatr0tvTVUG9RxdqWOhc0fjbGwjmySDkjEhYE8jMo3FOQKWv0m9dnTORmxo4FKBNf5sXuWA3j4t6y4yOzxSxj/G8CAvRgA/grtRht07q8bTOAOKAKzFYcR7A2WD/Ui50ZnEZ1oGauClNbJvbzW0U3M75BYR6QL5vKYHRMCjZx8aWY4EKOcBS46XS22JJLfDpQCglwoDZ+KhA8A7czCCLy45A2XG4GyNQhbcrv5mf2MvN6+75fsa1fyy3Rob+SqPEGejA7k4pEoBOSfKOjLXd1fv4jGmdRfbQ8F3KjM4Q1QZ3td6gO8DlLUOjhHNhW8q9dq8XiCxt+azl60IWiCv78n9cXBYUuN8rhpl6wKOhQyWuTpkdI4gK71Oc91F7lbJyCyzy8aArsWrI+CdQXDdu8H7KN97GgI6Q8d+nBAOcFdZXB7rYGsU/8QRW071mb+rzKDGVQ+SuY3g8rXrxbfMakBaV/aaPTglo0u3ea1Zmpm7LVcNoIu3zyrrpWk2pjzntquOKj4bAwxch7WvFhj3sh283nsu6jXzG1ljW4XzB9ur5YLll+esxspYymE9O9MYC/xlnp2mj7z7X4RWm58NBc6RAutL+hwvtzl9Q4FvT4EffNt/V4qyFHQBoyU1NorfHsZSygjLNGniV9+V5x8N0Uag96ctBWyDsb5D2e9yQ58Y/f5bkRKAbX7a0IiAnZUkKY5l7LknJF5Yg9MaXymNVaDMKR1tDFD2bkSlQO3R5X1FA511icryfVvx4yHHiaDIh9MMbb5aQUGP9twmkkdBaRmjg+IZQS90afDaCmUE/mOKY38+AuWezdEwH5XnCPwaKPc1xyjqeBzXXAGHpF5bATLnPHOiyT6mtotxF2roJJDs7Swclc+WPBDhlOdliGgTX/NcdGfzpGyGlgygojtlLrTDxc+OcaF7eX9Gm4n5jzHUbUwWQ2qOr3NMdz43aFmA+xgVW3/2NuIDilNvTmSqbaPYejGIPAa/z32z326euffqJtq1Z5dqBwHJjpTtETBg26c4c9LYq9ITMcAZczmgYnPTjRZ3RH3XQBFa2qaKkZ8HNXl8TqHjGG4ACS+fGIXjjylZhpppsWbkL0Z79sZuHIBbonrOp/Ou1jSdg6mxN9bwOmIuiKqWA8xAFEeSeMROkVZ3GddMew3xtKOFeZyQOxv7EKW184R5IQUcoAx/4KxxJJk0ZvbgFuBUajUgmV+2gQpQRmbtFVhI+ueZdArLPFoehN+6dKSjL82rAU1Jf2Z5tOMsW09FRpk/hMTbcBwdb82LuXc1wrNzKTyOucw6wrAm4yVR1F5HWTuWuVk0lpYNgkdebv5t2eOVNhv+MZ5Z0xLkA8ht2dcAYXXNcI3vBJQ7bZSxeWsnr9lkVMA8zW+JMMP/6vouK94ZFgLKNPQixZw1EJ3D+RVRzkXMZ3anFXBOlX6VwJT83sF2T8YXcep4D1n+sgLwk3jeZwAVxZCv1nDugosWfq2L+JxFKtHLYQGyfcwM7gANgI/2GCwXGd5lDlybikxk2TPMGvcClAPanbWAs9GOljPTHiSFapTPKKJMptQIlA9pi6jj2iLqtDIqzpzdcjOv1OZzH8qYSq/aIVdDqjXfcnQdKPM32RjJQIpOD8CHbUsW1mvzYK+Hfuh2vsdRz2KPbCM7BRvD9xhkuPVi6YS5bwJcVrTtteyUca5YU922xVI2kuccHUReU4Pd0Vl0687T2WFeDON5n+0TJ/HUNmWpA7eeswOwHcF8NNg3LYNKH1omk00BJ6xHlOu8cUzh7YVxR9sBkUFFlzl/jioP97bcKb2m96Nz3fLF0eVV5+Gc7cXaYr4ygHsBd9spNdEf3QDlbVf85sMHToENUH7gNNuccQ4UIKLcArYjyBGOXXsZMRdgWAZaAQIfr5TQswaQZfZKoHZEeYe3PmkDFOUWg7kNYl/TejHRxsFqKaMxRkenRzmtGkXm8wo4xyrP2MrosxEG8PZ4EeRRUrac2iDFQLCB7VBSUkfdKGlRynlmFF6e7d5GYhnFNsa4NM8a7/DoBW/6roPY7YDyCNSs5GPtmWZjNLqB8hh1v6+oaYzSCufUNcexjEA+wDQRZfYvDaKpLWrKOZKxlPHZQNm1ldmOh1fbTja48tvR+NQqD+nJnk+MjADlOeVPf1BfF6DkL4z/bFQZvC6pvQbGHOdIZfFhpm6mXy+RkffWaT2CipnnZ8O753oxrLhTd1m3533OwijQ7NrSM9OBPYke792717+7BJQTzCu+ry7GAaz1Y7pVZ2IdSx9UO328Ssr54yXgFVFGGH/HbM9aChBwVIqZZN7KyOr3oUHmc9xCqIeRq4Wu2aomdIY/AKn5AUDH2M4kJgsl0dk+O2mvoas5O2vLACcfzuskcKqfoM4rY4ysjTaoO9WfVXvmhLtbe0wayyk6WlOnCVB2h2sBZYHnk+r2qximHDkC/tQYQ8Pmk4omUtMch19eA+Irxs3fBgFqOuUt52LIE70DcKRUOw/a383AAGNTv9D7lKLdROhTl8z8MUfIj6yBsTniDCQM0OFDDcAOypafi3sjpCyAW++b6AbP0Bm5zYdK+cdZM9e5Dob7KLNGOTWvmeY5dzSP/OtsAigaUbEA+gbLDTrjxEtTu/1qZEfX9z3791e2hWpksezNb1j5AQ0p+0jmyGJ+p/Va9tzOXJljAX4GTuN64JACyivqhmMWkNa8v/46At7lOy6Ue+4Q+LQsC3W3/elr3PvLHmetF+Qr0+vu53FJdXPHWjr6RHNnWuscpZ2QMbKldUBkOUCZbu9pYHf4iLpeq5nX0aNKxdZ+4fQcYBmRUUF37ETGfRdHmxtztY5uUBdHLzsBJFqYLC09fQ3f08Djl6Nj3Sm5CkrDqzO/lo5jbrdKd4ygdTzXtxv41bPfAiZ/5DdcUbTrcoBQv+/LYS0DF4AZ/eV5NW9nTtfHe1/gNAfnGi0P4uRo/ZHU6FF/49iIM8k3ij3D/BbLtl0x0mQlQy0DXSLKrXutC6FqdMUKHQ2SM//Nm2P/EDJeksUTu25l/nD0IWsy4Dh/6562EXjekkWctwHK4bvNz7lTYBTf5361zRU2FPgOFLji7/wDG7UrCq0FfOUsjeAiirBqKTFmiH45rS5GXKdjWaiS32h9VUrLhjOnL/fjeoCo0ioe7boynRUgRj2qwx5qH1hCmmsmut3jSHdUjkOYJ4odZZ8xeXzZHyO/Pj91tP3TQChJot8OKEeBnl/BLYEAACAASURBVJbxi7E8Kv5RqTUdO9I7b39SysrPPnh8mxbRmzF+G/CuK7t1kNznjGBwNH7HMa6P19EBjHinzDv0p/sDCrIVUaL0VVNJUxbtz+j0NdF0h8BLgDJ1XhFnHsMcbU0qd1LfPEU+JolnzSuL0TPTD6VbQCYB3NpeLA/qazjdW1/aHCgjaQEN8E3A5xgl8JYWGIk176NiD73gmYxx5E3fludzt+elAU3Tm7lN/fE0HTygWmSAgKJle/fsqwZI4WOfTXOcYro5RZl7F6pQOeEcnUhatS3oLBkcGQArHDQOwBnSlpEHoULbrO9m975bXcr0LDr2+xpPhpBnJM17Ntq9DU+oMqbb5h4Bud19ODX+leoYwjn6RRbGHFlm3AadMda99vS14UuERAxG0m0N0ri5+M0yhYwG0k2rMRaA2OnWgGRSrwMWcLycojbz7G5nPJgKBZQbCMSxl4hygHJgmWtuTYXUSuNEovt0R6fgN0e9HD2KrJidOQybyEoZ9vAhIMW1oTNQhix1j9G4NjWQc0T0ic4XUIb11ASLh3A6djFw8/3oCKupnA3hHpsdlPDFDGiX7IvRsbYODrIaIss9fzaOi08sSrPGeu3390nnaccZayPp2ABlOl8DlNMJXkAZ8AcEruuwRVSFpQOU4UloTUYG0XdPCtePA/VUrYMZxFp+Zh57LTvl2rXJzDnX8sSWDjAHz2t+BERNT1/HPQDyupQVDErEy6ocFy1klgsM78L3nm2PXfrJ8owx4wjq6Hqew/Ou79UKMM8j4DsDZYFknJ0AZfpyHD9+Yjqi1OujqlFmL+VjaujFWKnTJxqcBnZFP3S4HTJZqOantSikHXxmgpaNieb7o3gz7wWUfbWiw8iP/T63i3MNwNgl4/6s1s34GnG1yPmOOPsVnrZeTw3z3J/BN2v+a2fvEgnOIzVg5BVnLMeXDiun2DifozNsdKSY52udN1CeI8p23FcQgOe1DKCvB2PO3OOchh1SZh+ZMuqmXufIq24A2fMV0wi+zrPCdruc7ZJrjCVs3G/8m+9deleO6Ojo0LnTrVtW1qACwe34Cl/YmVe8Xpzlzz/8K7/Q07153VDgnCgw8tU5XWhz8oYC94cCV7zlH9gQXU0xsg/WBm8MoBa4ZaSXMAU4UVfpzqcJkdkgdNpjA2UEZyncrv9rIywdGdEAtJpYlNSosPp9j2EE9IluYQolXWgdKFsVWXHrKjak8ouhYaFvIF8e3AbKxttl1Pv6MVZCoxgDPZZW4v0ZXXTPyvCIggxg7p9Wog2OA6SWiFQf17WLNkVtzEfNQqn1660YDmtG2DhnfNVbVmWsIcV2P/YCfxugnE7YzLkUrOhnZ8gOtoWiWRr0JLJG/LOdGTHsO6Kc5kLpgB3cGwMtHazbSNHcmGcCAp0RCKhgbJ3mNRsCeSDTpo0qXYdmXm1MjXO2wj/FxyOoyGXbqM48hgc7NTwius/hnulKvGwjxT3cvVdR5D2KJh88QM0X2+DQvGtPdbDGAEn6OaCr+T/3qkkqXjsja+kMezFXlAUupFWUn888zZihFa+JtZWJ7yNnY6c+j+2bqCU/vZ95A9XuhOqIh2eSMdl0T0TZNjuN8Txa3y836RuYW2N7e8xd159xxsiLEdsGMvcp2zxR3jJKwwdcWzTEKBTQBUK53pprOO1fPKe6zLPs66pXN+4CLJNu7Y7XrHf49ex00k+j3WbTVMHANxIK1gVoJ7IYGQZAEehw1DSp/xyJEwgfmx1HtZj4Lp2zs+5HeWVZWEDZvGgHSWq+46wDaMRwJkicpnULj9nxMBisWTeswczymOmSqci5zZPmrbq/HTk4NmmkxVMzlgEoe3y9nob3bZivZKY4EycgIssvwCnOotYp0BdHGQON0LHhrvVCajYR5X0KULJWdqsLfGSimipyPUCgm9hxH7Co//E9U+8afvIdLOa5fuSE/yKq7JTrjMeZvKT9GzGEd/MvlE80b2Fif7XyM6/5PtVCrG7uOWI9x6k0/izAyk8/33ft4iEMbZcquuuIsq9WDgDu0WCedWV+ZGcB5lwySHzmiDLRZHJQcPjoWqwHul4fBSwPQPkU68I8G8enncjOYlkUxCpQLmqNQLloUFObMqXq5REnSmUzwZM8eSmeOCgH51HxnMsRkC3cqiKpvmvx9Ow41WfdrNEUNTv0fDKVyIjo/jE9e93p0+PxzJT+6FTpDHVZy5n/fBanSxxU49h6Tn0frTOc5/G9MF+citMLOZryBz8v8kHHNE+7NCUDim+pHLlz1B5aWAiELtSMOxuo1qFp4bG2XoQGySrq0rEecz9r05jXlhuWZ0SUi58JAnQX+6ioXN90J3hCqUURYP6uHBd8/KF///MrLL/5Y0OBB0uB+5CiD/Zym/M2FPj2FLhSXa+zVUsJPEvMCOkWvIvhFzBsL76by0hAK1LGKxYeRhTGJYIfQ/WsojgWzlhJGKq20HMDG3dROTZaK1g4R/caFLYiit7IfQOKFuUJKNq9V9uJFJD1q4/h1ZuKzGlDNnTxtGMUS4mhYT0Sg/0loowicQMOXcKe3lJ0KAX7TZ0KGOXXSoOayDmFtY1llFoZ04ypwTHKLTXPlVretTwVLRiNiFbWidJURAEq2njIo46vjuw6ghhFFiW68AG0tkGOkrO3etWIScSC+l8ol0gOCtYpWJ73dFs9qdRWom6uD/Q1dB7dVvVLhINpiJHPfFckuRoTrXjuMQat3MtwqlTG+DYAKzH8Y9S0gdyKGuC9PKs93zqHiJINaJ6/jB3zLTxRwCAG/arzo9jexMJgd+1pgeREsGp99LWJnrnemOhOakgxNPaRZq2ay717d0779qWrL/vCkq7r+8NbfTMbp57QuleNMYNw9MzRVzsJsi4DXsEeiUp7rdo46hS7AD4PmPEPEWWDwcIEtnO5DufPaz+8Unadr839Z4O0I3M2fmvueC1Djbnn5DRxSbbIYlhmTrOEkCW5Dz9h0ayX8EO4as5qwLjUYOnq7a7A3pua+RFIVgQZI+649o89cYytcQSQiSgTRRY7AghIdzZX7NxjpwO8gDGbHFeyTLLXsuWLrkXaauaeKBXpm8CYwJbT1FozRta0ZzPz4Q76BQAawHaJR6ciwgfw0gmujQwyuFa6aTuBLG/K2PV8615eAwGkbZgmESfru+WlV0itFW81ZwfKIv9YK0SLbAx7PS9AoKYha6bWVIA/c1OOL9+ydAO8Y94LgMgYwnMBynxWziCyGiK+fGw3sSPjYq8AfwPlRKMByrWuaejl65Y8r3sm+sYcktkwOhUi0yNX27nG3+wd7Ep/X8vA0M27woOhd9Jh5xKCWhNN96bPzLHFuF2SwIUCbAdhWxRpyqyA7eWC81FpiMn4ArB8vepaHxqHF3I9YHKBNWrv5aTcraZ2O5G/OI9qqzE38zqs1GttD3Xk6MnpqOqUpzNbWiOJKBtPlkO5MyZwVUJHl9hwP6/1rM9kF8Xh5eex9DcbLLII3hsyxzjTkcsCeOiSGXS1DnYKedZbSg96XlgigLTIG8tJfUXJQNNzHEu+Z71GyC26pma/L1z0j34KE8QxWs4580Qo3etrmbJ8bpXk41p2LwDV9pAdeqVri1az2EeW4CQ2/cM5y37Wre/ixkviAzyLbIq89/ww9lr/lr89Lx1ZL5l8ptLqoZn7ztWaca+R4lencev7BsoeO9fh/sgRzc1JZ4v1Z9GtlufMNXKNZ4zin+VEeERAeRNRXlnxmz8ePAVanj74K2zO3FDgAVDgB976P6pxjgQdgRkpyy03Wyoj3oqgBP9sxkauBihnD9jdigYkIzRWUHuFra5KqCdFUn+7Jir7hiYa5sTGMvgYeBluKAQrn9IJpYxaCLcnuMHglqJ1gIGut8vnPAdpqWPaUICXG0ER/bV64tlJbQygw5CMQo4C5JlmA8eRpWqqU5+3ovTxPIoNnYy9DYNEVKpxU4FN7kX12anBs+7x23gp0LhmbMwKG+N3NlRqwmfludQ4zk4OnrPSCq1ceaw2FEyP6vzpKUhEK1Heqk92ZKC6fvMcIU9ZR+GTBrVEZzqdbOwQ23Pi09oI6kiXLtYNQgzgM/0e5Dw2g/rwWfYpDt8sjpylPiu0iWc+PJG6de+dXefwXZwPupftujLOqnEOIA+jFUMmBhH1WgErvf2Ro2JOsd457cX5wRY3e5VGqjrk3TQm0j7JNCoCSMeBEx43n88Ni3jYGOj+L4QNOGaM9X6uszePxbDivOCIUh3zmmGC4aFAuzRmg8iYPR2/bSOX+yRd0XaY/8r8em3YGIcIAYkNFMpGFC8kcd7zwv3nyeVemaPuDmwWtREeBwB/h8+4fE26o2UDrfwekKyRCMzuPKNmReaFcqIY1GYrnCNHFTU7dszR4xOkX7scIvMXlxgrPk2XHJHCCCyk5Kgr46ioVkRA5EO2MsvR7pkwrNm2ln1+GaB+oKJJG4pN19k5Vs/d93Gde9Ov17bHWPPgwZUB3XIhN5kNea+FoqUzgplIR4Yixzst2l196+mWzxucFC8hy2O+J3oOX5Sc94zVWCzB9bllJ6U4FpkZ007zfdOiaYnTiF9kLTXKbAultSPnEvrEAB4HS3XfxekVWRDecvq/nwe+qOhjhpM54niwoLs4Z2k4+wmg7CyKEl5+zDxh+LQp3Twe7u+fBeQWn4bQdigCygIaej227oL36xp9mmXAcq8Mu9ZNkX5ez9FEmVOvGzIrahVCX3uacgxfb+1Udo+iyjgsqVO2g1oAh7Trw4f0q9cj2iLqjDIzaGiHDnSfTO5jHQ271Jrt+S3dnUypyt4yvcNBHp/JVy4C7xsfvmXgBl+eq3zQDtH8FZmCjnYGuPuaFFg1XxmmzXPGHNh5Y9nHGOYR1NXimkOXkw1SN/UUjtkQK0C/eHVxxmbG510VZh1T9yvF1GPxzBTAbt3Q/J9nyXowncCUPHEO9KQ5vZuVJvpJc/oY22T+vJ25y/P29TLKXHu+xyg3WCP6tc9CAY04WErPlF0WmVe2Csdz8HDNzvQyrUuOtKPVJXRcEfqUHrUs8vrLwuu+F9D7ql/ZRJR7zjav50aBFpPndpXN2RsK3E8KXPm2f5gUwAIhy7ZQq57YGD9RFPz0cYDK3TJukiqnc9o7j5FVYNGCtIWnU430W2nPtm4K8PRWBDFm66dujO6eoz2zgRblh8G1k5RW3WerlZqlPUZEd2dOGtFozPrSVulKQcNg1ykGU2UUzkp5sIuiurpR2ELkKOyoZStFjzGpbU7b7HF1PbcMQ9sFOg7vvQ1v/b0bsDYAZVIPO4q+eLVjLLvO0hGfKMpoOP22cWhlnAnhX3cBZU5qS5w28DGkezsugwDSfK3Yy7A1UEqEx1Fl36aN7hjGtqUMHgCm3EPGmo0/5ld3r0iCQQKAh+hBn8N30KmBsK6Pgd/gKwo6NJoNcCJea3u48pwjqE4qYQBCOks36C8jxcZ2QLk94p48fsuwdURTvO3oIU9Nh/ZE5OII0b6l4v09gGPN0x5lNbhhF1tAkUpK2ihe9i1lOxRQdr9erwfuWWmJnqc4a2K0xKBxArred/dWG4dl2LQBmOUBkGHeA2wWg340shfT3NjJ5ifHhie6nrjfd1Mi80BZwkney9zzs/B73vsfR18DuKh97K2qxmPLtq/nDeiJYyQTwHzvMuAw18bYMvlPKq302LSTrr4d5dfn1Pqe1F6xRJAPH1VnX6VcJ+WU5l2JRGVdJuLhJ6g1yhesZ8scaK170pjLa8ZRyLAvA2gZSEaKO73zKevXW6Vg2NZC8L0G55qPLHoVz41N1VrWjee0nO17LDJlloz3yoao28yf89QdGfS8YbhWpLiP7fRRZ4y41jnP2fd11LXWegzffrZy5PXBOqG3FZydq6KfRLOFT3xExY96n7rK7Kd+nlOu6Xq9ryLdOF6RN2wbqFpab+1nYW0+8V4JzFXpGvOTgRHwutYQMqNALuzj5pSmvSkxrxHWMBjH3/vzWllVd8w1dooGcZZFXuA8DJHGdSDdQ3aH+YkLJlLbgCwyz1ylX+TL2vnxHc1l03VpHz9nssDHNTcR8wHl7czlhjt2KsOHDAuB5B30jyBDQtc+rmjyIaVfH1JDryOKKKN+iSgbJDNu1qCdx1zYrpGZa6MH27EUGgRw2Z1amSMVdWSOS7YbPBZY2iq+Mx/bEZW5sHzoO/k+4SvLyWgAf4tDoOWOS0UsMPzwdf+6Vt2PY9hmzVQq/Tg6VHs9ZF5avmcgXW4zD2wY3yhbU2qR7upZr3He9BrjoxRZRCFHRlrpWS8HRIa2+aqem3l2oMCj9Dow7/e6LKpELIcqLddynAeUc3StLTEN26252abnzdKsKLvquEhvgFzXP56v0r98A5/4ZYgq19yWZLUjJ8GIsnvs1Ns1XfVrmxrldZ7a/P3gKJCVs/nZUOC7RIErf+IfJQpiISi5WEAuhmUMihbiUShRXolMNGiw9eTfRIkibJ2i04qLsyw8y6CsjtgozbkTq4/FQOrIVZsVMf4zwEo1M3DCWCJqQYRXOXwyzLyvagl5j1wGrQNpCPgy+r0dRgn8wugB9WVIep9IkyP3tWLG/LG1xGNWl28f3zSKwintUtcvIOuTSqlBN2gscOXhYWhbWSYtcAuDrfd2taat1F4UYj+Xx15GxazM2vu+GIE+vOjvIZSX12CLa7jmyBagj+v0OpweBlwV1bdZVAZA10K1YZlULxQyx0SJuoOoakUdrZmV8gICM+SiG89Re8i2yRRHSehSlu1svGwHlPt6DZLjdIiBEgdFN/AqwM+9Y2FG8Ts6jWFYabcGB6KB0hkNruA81oie5/9n7+16NN2286y3u6q7q7vX/rBN+D+ACFZkzgOIbywTB0UkFopBCfJ/QCSAFBTbQmBAsXPAGSQHMTb8BIiIAnYcbHl7f6xe3V0f3Z1xXfcY85lVq9fea++WfPRWr1pV9b7v8zxzjjnnGPc9xphjThTMSHT1F5L8rCLHVO19cvX0dPX02emKFOsiyhTwIsvhrqPZjt+BCyWKzIWgXYpbZd0MGLs3R6udEGbdKQOkjEJ0tJe9ogLcnSjn78OoLHi9wHWyOjJ2gvAmzr7WV5sOyqXISW/SfeUUWp+vAXOZqy1j38zviqD1CIcg9Spb/eZzElaXOtEzHtdzutby43dViYiIcjuTyMZgm8f1Wwp33VahIs6NTVSKaPK72oeZI6CybiPTDTzbywD/mRLpx5GOmTbxGp/B+ZU0b9s+axHG0WMz4PuelJBhiw7ZUGRpJ8OjA3dn0N5OAevM127/rIV9PY2OQDdPVWKccXzt+/Pn74kU5++RU49X/SjprmhySPXouMhol9OXiXJXwnUDa0uZteWUD1F+UvP/5fMXK6Js5fhHtYdcfRmibHRQHdXTk3mvB4PPyPRGhclBQ8enfdGLZgmpTnqm9v0SUeYzRUYkbXwo1weKze/3RrM/O/M3a6V6tPTO/uk1ztyX2206wLmlQwySTZ+aBK7PqEDjOGDc0dkQE2+z3Y8MjRqrKmNWfal99ZVN8ajYsNHnuua6tiO8LifSq89Jw6YCfJHnWhsw89QkQAWxJQk7kTXB19hN/4iaGlNvu5XO1qdl+zuKHhMU+e/2K30aBx3EMA6BiVaGhB/ry2HRYYuuTiRdmW2fQTaxF7HFZlO0zrH5bUMPR86Bb2a8ZqxmDXPNcr5uumPs1zjvQ/Dz+J0oQ1LHDh9z8ngtuOIg27tOCMHGhjzrsT7s4dzrYw606UtIMTKuTEEGr7OCxsfgfGonweAAbf4DOcXm4Mjdx6PXs4Q/snVWqqOYN3WVOrHfq+f8r//9+RzlB1rk/OdPKIED0/yENzhfdpbAjyOBf+Ff+8v3wONEHXbD8hC8zXurWMwG3CY6J4iKjfdLW9oRF/chbamL69w+PohBNb31IHwoXxPkRNkh6WO8JOwaT47mcFfxIgYhg31+siQkCl9Xv/dvw9agxCKokP8iynFWQ3TxuofMJ6Uc8pUU5I8B1RCTtF1C3oDBGF63XWLPsVrKBXDAT8gZv9R9fSHfVBQXGLSDYDe2ykU5h6gMSJkoc1LI+4s+DK7y1iHKA3b5HCm0VJ3y2Bojn2DGABOHpkEKxpu9thmjNFWbThtpBxHpSoUlQsF47mBmgMAiyhDQjqbT7wRGW365qc8eWd8jylro9OUeoKn7QQ54corU3SfKae4YdfqcNOBxmmQsuC/XtkMDR4YgqKJkT9hrXlFiiHKdjXxVkbAnlWJtNJkCXkWeiZhBgtnTbb0myXjm9TgkBpQMcJ44k+BO4JiYWLIBBo0O0eu1NVVZLUF9yDprRTSaCTDAe1uQ8Ee3uQYvZ+z6d4kqY9ORjS3wc9yrI3buSZZlMscnOhNTliW7RWyG8PE0HWJZY85rnk/fe2GGfPTcdk3U/kuLd9VeYgpzVU0ASDJ7MN++uan9yUWWixywF5mPV4mEJtQ9h3CGoAI6MyFiOZ4yHGqWjHNeR1hIlm30nGb26TEf4qyab3vMXO7+LFLWN1z9qwcNUX6oQ/a5Pu3YAf5Eu/br5pp9bY2O5DWJ8gbgp12TIRKQf2RrrHvXNZziPRXr0//M0rV+kaG66WMR5XqNbJ+OyCe9mLk9ejZn03/jRRFlnEu1fnai7LYB5N9RLvWIwL81ZyodtYroLAZ04hYlnH6FKG9O1P7d8fR3Is4hq6bZS8RnsczimRGRNag3jL6yBnVUZbmNY2fmTNo4zx/n1twrtD7XxlmWDI7tWbariTLLHDsSrxYztHU87aixqtRrq8BTO4Lj0tDB1RccSW9qjbwy/brWS33sppxK2huczPX1rpybEmX6ZGpY5JBCar0tgBUj4Wr77ro/5kNWfWV5sMZsnRNkOdY1cfXPrTljX2Z9tMCCHTLPYl+8aCPK1Miw1nmnabcNwJ45R/l4XY9y87rYiX2d7PN3jQTPPQZtXj6i3JveeHjN7oBbWRslR44n8xS3ttHL3mKfNpK6v57Gsk5i9z84PnFSRg+PlNOK/dkTPBjbzGTCWSIu6rEKUd7sUK8Z+95rbdq2dBh6u4lyCn5GrgYq2u6bLe6YtV4kbcHhjxPy7/3G31wyPf9ylsCnSOD+CviUO52vPUvga0jgX/zX/8qK1s0enokW3wdDsTQPwdgoxQW+UKgq2zaePaO1/UMAjc4d3xLHJoIq1SHK3f4FYFW4vH+fKIeAlje/jXmqR3bElbRIAUSILZGo7M6TFgiKSNemfah1KxizdxgMtKVAr4XpZXtEOfcdYBrU0574BilJy9yIMsStiPIU1QiQjff1w20ToRm7vvecET3keOQ9UaZmcY0S7gPCHricYqLch5AE1Ah6WmY03nTNFVWJzIM4jLsJKqnqvAOZBTaVYUBb9rAFSE1kQljY+NP5ZfQ8hD31ZJr05u55Zn/PvJzXjjbGGI8jw2gCUVfvFQ6XeySizHAMBLZ9k01gU0OYMz+mMnRAaZ5/UYWHqv9FiCn+evXsSqJMgaariig/Lbk8hhz0PJaE05ImE4pjG1sjCk0487nIYH0GMOJxKQ1iGjgGL/VYck3j2nFKrPnRPUl/Mozd5fl1AfMZ8v5IPsj1RJgghZCBYe7eLPfsT80TfCXzKo88CGOIsbdwTgHII2fnn+ANcM1EwLEzrS7JWNeANFLWUpHhIsm3xYQ59ultnXfztiJmN3UU1F0XJyKKbJ0st6lm3saRwNzozAFa4GBPhK4ny4yPbR8Cll5KPKmEPenAtL7Jsg4q51Z0z0eJ8siLNdey2XXnDlBH/+5EeZrmPG09uO+93Jqe4e61t6+hxsuZB95j1uCxViwERt8Yh84mmfvt1a1nfXGzHxZR9nNOhodE+fHpWy9e6ni6KKdTzniu7Q4ciUaF87YnRpaZA2Y1UKwwc8R13s7SsSkjg/Qz+mRIgsogHXFOHES5dUN/PtagvzoSfH9d8F4cL/O6R3et20dn5HH94qZ11r253nkfx6SllXot7J+Ju4g74dE6SPkR/EbAXQkeYsQZ45BlmC8F7Wpt4EyCJL+qnxT0unlb68VePElmU0WhWVcXXYU/8umosQ+PHFPsMXLntWXrmdPt9BwbnO5vRHnmpETZAepxOOyekjN0vQ1BR5Nn7C6KPOrQ7gw3jRrXxeusjJi7Pj5KdWGONCnO2FlHvDZrdpxRD7HNw+umdTuWGSygPar7s/tmVaTuvu/zdL920s65r3jFBcofTZRHcTsu3d8NR32VvkDFdYH86Or6n5LZrp1nO397jYzN1PZ59FP6lJtk3Ga7HDK38n/fkyDBnEc/6+/v/49/4xjQ829nCXyCBGKNz19nCfwpSYCI8hiA+Yli2w+df2gQ9s/xu97hNgIDbPwbb2bnaWqrJnIkUUuqkv9jTzCRXIlIp4J1auuXojMSkHjnY9jmmgAOlbV7BifNmyObEtkcsJSAQROfaleK+lDPrFJr9Y4mhS4gc6KL9QH2mfJZGNJm/BdRnqXbZAZybFsG4LcBWn1sDy17LGO6iMQGhCwyWK9qaK2s3MBsCESj1AFWw2FGiQz5jZjLsBWJwMi5P9ynxalhIZWO8JsGXVbVaGin5Kd/IA0MdIw4EaCQoQD+2WfFSytFPzgoUUrJqPjlHg30GYyjBjZ7IBkBUi8HKI2hzT7jtDnE+PBYrzlKXwQCDDLp7O00cJzZW7gYpfNlClUJ9oIAep7wfOYvTpaAQqLotMFjnwrUQ4ivqrL10yLLHvdVr0OYxY+5k/Mu1UDTd9tm6uABsB0f2j3efD7T2wpsQ6fHO1780wnAvZFp9p1lP+8BBg+SlhThjkv3POt0eabVjA+AboTITyPL47xg6Bt0CtYmtJECT4nAJ5qdjjbBaTAXcNbAlId0WyXgB7Ng9meeSWQ5yKnJhtV7i5zWvAX04uwC0BNJflNnxLIn+aZ+cgyUvimq6DNyNMc00ojgEWco21pSVBuErj4jU+bH8fqeNRLn3Rf2MQAAIABJREFUSyTJvtYhWAN0XT8/JlEePTbzeyfWO3keAOyabTnO7/uQ7b8PkJ454Rpu3XmQhF6XD8D26DMnMUSZ7SBDMHuO5TO8PtHoVNLm+yCnqX5txfDJptiJcumZy9Iz36qIMkXwLmrbwhDlO57dFdPRu5kJzHdIYkYxXhveYf5n7kcu/j8kD72HPcMhAIHsuTfFze5FlEdfeX30cc7i7WfYAt7sc4QlyqPX0KO7bhtdEmfWwLpElpONMArOt1t5Q+7ijMJTEJ3ARzkH18r1rlIXZ/Yz69PsNigfPENxLD1iqwIZGBx1VkT55vpd7eFnH38RZo6JektGBo2ue1HUqyLQd+V4uqw9sTjvHhZ/NOukbSWdWpHTJsuz5WV0+nJ+ta3MtRqAFaxfhfx24pdJq3wmIyimLgOUjCnmWiLhMzcHY+iwqH+3RNaXXg8R3h39O2EdZ9O8FvuSbJFx0M5nlq1c2WLHvQ+i7PDp9Just3n2XD/rcL/f7tiZvr+HKOsQoq895xY2KYcglf95v+W7nCo9nylmySkVS1bal64Nsa99NLCh4uOzU/yOk02c+72eetn5TOTtz9YN3ruPktoj3H/vN86p1w7C+euTJRDtev46S+BPSQLsUV4Gr43OTpRHmR/gKgRyFPoo3+UZ7embytkwg57QGDptH1q6wQ7ATSOPxafwS4DW7NtMAac8a8ijBFKiHKNnqrSArSFTGzfPLuXeHh/T5KfxypC1AY/akLneGxG9CAhbKd98xP2kdIL90CGTkd2WLo45EfwDPHJWs0WlBmXXO9nfStSVvpEmfBBlihCNTAXQpvd11GSiPAsQHtHW7lq4pfc+QME4FTwhQh4SR8LE0QBWAQUQ5jqLs6KiHGck51E2MZyLBwE86Tugj5edDxsIEaTmWesLsTreAZMLeG/ZBUYT88DwFSPT+axgo585YzWR+hyzxNBE7qaW8eBOl5ZICtQhSh1dTHckapF49oktQMardZ8qJVTzqyIDVHcvuQDoOQ/5KenWnpVclXr7dYjzOGTsIzekEnBFyzxj2kZy00CZtS+sJ69bafsjtoX2QZQFlrywrT3HuWV5j/TdX5sB8jMnWz6hiX75SMYkImxQP6PW0Z6OeDsFOpqVOXGQ88awfX3kHcFmzRiEkiRH/uEFQ5QjK6taF3PHsaWDgrNgLcfP2dykheL0qlT2eslocoH/Nx1JJuWaSteQZNJGIcpW7+0+sfySWss83aKF09UlDTu55tyQ2CE79oPIXUeUZ225BiTKR1SlJdpS7rF1GJv0zLpSLNPWzPeH37sO28H0Q138kCBP9w4AfzxHZ+JES+/plK09TZRDig9CEEdqKklHD385opwtGsyFiay6PMw4yfFQ0SOfPX/uHv/Lp89DlGu7Qw3lKB+rX7tW/Yc+j84hgprodoiy8xnd18pn6DXj4Pu7TmqbcJDpOFKjA+IUyg3HgDmTeixHH/b8b722yAPtHAeQv4cs99IPgZKQ5JbYGOkv8vV39F9sYyuB4eq9iI6O2JL1OfRxiPIFZLycS49ZLGwVcL1QFb6IchX2elOVr98UUeYYNXczWB27PoczCvuqk3SaeOiLJcjWyWt98GRtztiX+6T0SEduObRjbdaPesquOLg+WXm1g/tYh6yzsQlxWEw2mjqXfz0/3kmU87XwiWMRjb+vlbn/GvZ6+BDYh0R5X/MTfd7Jb9ZyWqPFUadv665t80OiPHu0jzog7dyHKDvHmwx3H/Lscir3+e8zf1vxRjaGKuKAXH1knve8vOc8QC+PTdl0UBzfWU3ai7bRq19OUyqbZ+j2DJvBaFzzv/0P/8Uaj/MvZwl8igRGnX/KPc7XniXwtSUAUR5iPIpb8ikQur8PF6VnhdcHntkQpgPEW61XQzfoBWBQUEAPebDH8nrWde89dohzhYuIcGQIqdj1j2qnGt+6TqIh2Aii16wC0Ijykeo6RK2J8lLWHyHKwwYWUTY6AagLIIMw8lyjDhgGS7fykYB+jgMR8E8F64lWx7IDczTWHFfz3sqjeHwDuB4WNaGdkvJmsZxDDUjaP7eIIumHgFvAlIYscpxUdPdRI5P+eQ8cNIgXIgxLokktr93bzRiwB2w+J7HZojMzuVIlN0TecVJ6iIjztJuMyKeSvqrMGshOnwRIvVd6Ihjeg8+yj3snyn3uNO8PyUSo7J+ziNyA6075do8yQ0LWAZCFiC1jRlRSQhVA3LisflIIp9vKG4+LrNV+WMB+SHEV7XIf8tPTsxfsS36WCDLp+hxrc0HxIVHRETkHoHAeM2i05+8cmTHHe0l8BClB05N+i/ydUkT5GwyLIwVMOF+Synw4uliDfZZ3RxBmEGdsdFzVkH1lJHnXHD4LAeXFOb6qO4KAlvyGsHzoBZ65mQhtICMkIAQg8yA3f5zzi9K/aruJ6vykCN8jiHIVzqq9k++r2rX7ku9qbtX3bYH+m4okvyWiXCQAPpDoMc+MQ4SIspqCNjjeTKz7RHkHy/k0zycrAJ2UsRg9ZgaLre0E8g2wznwcovxDU6+5rnWj6wFJNjDfU6/Rg2st9PsP18/HiPJEwSZqFP/E0Ze5x+gS5xljk+m3vnn2XY3FZFIonXbkzTnInKM+qezz2vTddbcR5RCO6quRZIgyTs5Hp5ccC1XbGS6eXNUaSnX65ILEAem+XcaTsdP2oCMZ4Y5mM071LJ+rE4r1rUpf4F1xA+Jb91GPIXtxtz3K6AcziHrCW1AqspujcbJ2O6NiHWHGOEVvz6WzjBYp8z69raP1gHONivqdRj5R4szD2MkLzlCGJJGLTiXtal2vusxFTAeZJZ2mjt5l6SvBIspWvqaP9ROi/MXrVL6upWNEmdfesf3F7xzbeLsqumfNkwc/pzbMnmUdGjqpx8FQdmy2PaCDtq0J9+Zei1Zn+EaqcizUQWD37QSz/g4yO46RULcprhmhATNiaxO1b1uBTLGdDxzI43Sa581638n07rSa9TbjOw75LxPl2BWPDWNNMfd7Dc9nj7mRdTXH0s1Wh0m/Dt2ma1mgmY+R18I5zGfnXzsCesLP1paYpdYBBjEUyJJP9FcXlGybuY+bepzHc0WvsX1cFDjZcG3f7SPrcdNz54jyzJrzz0+VwAZLPvVW5+vPEvjREiD1+qEh2D2oO1Aco/OQKOfYpYMoLyWMYt4AGro0RS1CDFT9koOcnfkEgsZetQaId3jCV4QYQHZEF31G3ct0bYi1e2K1vMt4CJwkePF0h5AEhYyn0/ZJPOIciDGN0eL8TmUjIewop5AoRNm9qO1UyPukRwfgcD3eeffpSHS6qnWni9kMjFoTZYrmYLbeYWyIznS6oySjZUhfaZMphA1UBsCMwd9/jlEfEE/EgNfm+Ks9PQqhTPou4JV0rXtFwtoA05aJPM882WdZbC/RiaZmgvCMlQa2Df1yojipHJBGhwGCIcq1VxHgqpE/ovZLdjo40h7nETa8YS79JK0TmdGCifzHkZGoIw8cB0wcPdm76vO42UVVC60CUpdPqmjX06tEkgvUzzepohY14xkW70rxIWXU3fFmRE82R8MUR8t0TR/Eo02UI0/marIyHkMcm8UcxKhBZYv2GIOswyVfSVk9YkW4ImbBdgPLFVF2ffbrjhnD0mnVkAbSQqc6rx+MDCOthnIdjU0bep+d9w3In/OcHS6IsuNPBIwRqFRRVhcOCypLl+zdMV+Vrt/VkVAQ5evbRwXuqxBR7a+EKF8X0Hdfsrn6ukYkDbAkMwtYizO9FESiwWnxEV0a3ZL+jpOwt3U4hzYJS9Ry49nfK4GkzwvAZnwO+URMqq2Wc5ZK66QBlIjDNRoi4jC0HvV3oztz7/RBR2Wvz504j35Z99gcn/kcWidjPpkc0QN5Jp8ZonykX2eczSjBcedRWplv+3adtJk+0OZEnLMG63eJMo5RtnA8Pl15nBpEmdTr1KvAZYKDaYiy9oXxlByXTpUo9/xUdhnR2JU4RxKBy/j7kZmqjkE+O8XJ1BzefxxuenP7mizmOHzUDHnebONoZ+Gs84xTyPXo71UsbbW5s5NcR8ynvi1/9e9LHdD+LtS3nt093tceaxznBzYvRPmuVFiI8rvbG4vcfVEk+VWdpfz25sPpbe1XpvI1leH1GVoEryPLztUIwMwM2tCZMCkmRkbVUatj7Cv3odDdEGX16cxh5rNj0TpScnbY2504Wpaz5/k951DbYuQwDpnYrejtsT9ZTswDXjuwyUSAv4oIT9vu6VDH7H40N3YwWGPaMp8Ze52sLdbyzJqsqdicTMo4qjNPJgvMNjSxjvyyzalVROzLRviHrI/O/5IOUAkeKeQWtmP9OlFzLx3btI12PBizyKS3pfQaGDkxuG6HIrjAnnjXVMu7ifJ89hxRPtb4+bdPk8Co5k+7y/nqswS+pgQo5gWAeegRHeX20dSnVoSjmE0dRpObdrilrbWBXEp1+xul7L5FgJ5koyLDpKl2+jUKF6J8a8QiinwMI2mwRHnHAAsoO3IM6A7ZnWihtLZAQqK6MTwHYRuivCDWZlgFHVgnIw31hpELwD7p4ZzdTFptAb7eO2vqHJ9DDp3GZiobRgqaABlv0iQRbTlCfj2blXY3gIsNS3o3PRmHg/3im/73c8cw7wZ0IlMjCx0OnXJNNJGvkek8a8Ct5Nu+pw0a9CAOh3mX72rnRiZoI8VWhCpjNMGFsarOt/m6Z9xLbu4Q533aUH0EcI3xXeQPeeg0SGRJVtpfIwv+dJ703Oaeqa4+YI2q3UQobx4AD9J/BwgC4ossX0KUK5JcJJmIMve9eFKFh4y8V1GzrpKe47VBa4lmBqx3hLjJRISSxh4gOsA9+5dDpKayKISM1OsL0zA2h4/g0Jnhzylqs8vIhzBd4PFcTpv6/gvvL8nlF+/Y13g2OrJtHpL4dRxdeXGIcvY8Z52DyZogi6/jBJAokxLdAFxQ6brgE5ybnHXCT4kQe5Irmk8FX9Ku7+qb/ftvry9MH6WC722lXgPieR4Vko2jdVTrkQ6p3ovtHExmQTJCDD+vuexYIPMmuQBbeVBH0ibNeI6Cg6wJ8NUzca4oEZ7T2REDoie6yzMkGpAOHH7kKQrkGyDT2iHByKZJrdf1HBqnXMB2nR3NEUDMwa8gylKwDVAbqRqSQtuBxb3Gh4APgZg1SnZQakdUtgTXtyMoMsvZwKMndgfr6Hzf+8geZZ2inD/+pPb511g9eTZEGeDOkVAQ7+z557z4Hq04KDqivyK/ZIigWpiDzF3XDA3ryDPv508zKZznEu3oua5ymLFowoXz1BRpNx7PfJ+fk21TN0UXuwSZMLyuIfRnyA2Om4lMI7TYpyFDx5GC2RbAtepJ78MIQlASrbatzO/WMTMemrpq5+N6PnpH/Vv25LKuu6y9/u9xMkmU39X6eX96XUT5i3I0QZqJKpc/Ks5Pty4QlWcvd4o38chbIo01z8cpzc4FbXWN3zijJv2ZTpM9Q8G7XM/ij/16aKe0V9TLUN9FLgqNR7tE92yZ2I8P1mXI50ZCo/MOzBKFFedXr+uN1I6dnDm+z3nX8tgsx/1Yf7utGts5mGQn9XON42PWQGOS7b6DQzzvubOv5tlr7cRCiI3WPelXy4pn0gf0wHIa+P44iHoOKuDUaWEcsF/j5M86PhwJ2FQLclWbB/vlJ0GEpFeTkeUUtW3IOl97rZqsmdw7X4+q6vU59XoJ6/zLJ0ngTJQ/SXzni39cCUCUd2X50DB8FVGez1kts8HiFNHYCdW0Z9KBYyCaUEBA63fTVzuqLAkhoqyBgyiHIGuY+vgHPmNxK6ONifairwd0DkAEP1jUROXfhhUjIhiKIU1qbgxSwHvAfc4ebWLYzAZgIFguS+4zO008R5oErEmuhygTwfWM4C6wAlHu6IOEezdQA747cjLHQRmZaHKyTE6TVwDaOjaqgcju1R6QvKdnaUT15IeM7d7nyDHEJmPUJm5ra+YKNjdvSppbVrkqHzB1tSmVLzUgn6jyzJ97cw9gU/9SvCwRiyEa9ov7y3PrN2Q8EaNt0g/IoPE4MBznujaFwGTrPf5Ef+vC8eZLnJhPfBaQzjx8VOciV9p1TbcnpF179FMdYaOjJtsEoPYm5EquAbs9Xsh2Ik0URmtwvK/PeW2cEIm4TnJlR0Pq7pdEXiXK81qA0AKLCc8yYmtMZuz8TONujwc7cM26ZIzORDrnmtwxESWzLuQFEP+5aYiyZzn7SV5ngHhgSHxGDdni9AhBcewZEyTHXDJ+yDopcO02hZxTLFGu79s6agygb0T55lHtr8weZbYpvK80acmx1dPrjnX2dcBlxmYi+Wv++MBeST3/B9CPAyg6j671Ol/OnV6zuhNm7fRa6j7tRHnW1gDyRZRdQFkn49CbebED9T0Neyehs+YEzKzZXss2efrEfDOCl3bytRNlXjeVuRf6Q5Bum1k7SFGCfKSBz8QhMq8zyrUdor9/u9IgyWQNt34yylu3Zu08qYVFVJlzx1dEmRpWtQ/9DrL7KFsbcMSaPv+Y/cnOyGp3Ra/s10zozOJs39gmPc/zmtZpS4m2PnHd83vGw8+pVxjrFMKbzI61YIwkK9F76+7wQjkZ1JNpVf/u2o7+jAOy/kD/oMfvVZZHmNOH+n10n2O5ZkruwU1sNP+bjAr2+1dthWp/SbJsUBHlSsNgDZGB8dqjot6dPq+9yiHKdR1rqSPKQ0SzLuKW4MsoJ45HTo6w9gK1OurxqKZ27GQNVZbHTpSb8DJJaPGyfdwUPd4kVuKHJhhHh3Liu6PLI7J2cjhktM3Xjy0zYwMOktZ2ajnPsyb2zx2OnS8TZfu+5m/e321rpk7LqG3lyIvzrD0mcZsHjmcr6L2N8xzNnLimbR39z0j7//3Z2OEjyNGZb0ilncfjiJmaI8heW9jbyUZfeA+iws7boy+znjvPSy0fR07bUedIcNjoxMEVzm3nbAIU56rXs3bPPz9VAoNZPvU+5+vPEvhaEviX/o1fWop2J01DkOeM4z0Fe1ekKFgivypUVKjAbaItSU3ajcLEwUyB7TQq9icDIhO5SFR5orgQ5P0biDopfrux26MxCxxK+ggxNGLh7zbM6WtAUfgSaUdEuPhrooADctpwdLohEeVJjVp7uUlDJEaDEeTeHI8AUS7wIaEHBGCkGiwMMCWaHOAbYzrFvFZkHXliHMW8hwEbgL0TwyGhu7x3o057xptu/2Phve8ab2XUz2qjP+Auzz/aIEhq7/bc26gXY4skG2RpRBuQ722c+bbAvRGAzCG+cUzsICUEznhek/wAz4eEwuhY/ctZz8mWSBpo7hsAT1C+3lcOAHGia+zvA8Dn+KvLKjD0vIjyBSmipIfy2mWOsAH9M3+NaAbZNKBO1AMGskgi50o36NsX5T2i7FBw3fYJ5Vv94M7Z2O+cnevy4S4StggD10+kmZvSL9K3GY9ErWaWL/TlOB3YvLhm6gjIB5gfyI2xQU6AMRizgu/3Q5SThtzX2Y8hyqEijJbOq/7roiK71Bbg1exKLVBvdASnWAFMsknq5+3t9emOvchFlN++hSxXSnA2INfzKj2/nutWzC7k9YgoP21sZeOxQo4zfUgq5FQ9HmmPPjAa1w6WAXiSRhxD3L9SvB8Zlux12wAzZKhe3yLKxzhljo4jynms8FPzYf9c+nRMgnlvAdZek7a/2mTFfG8VsqfDoonHipjpgNra0HNFoqy6G5KB3uu15zaCOIEebu8Ymb2vyCFrIiQ5OvMhUe6lsoi0EdMHRPl5pV1DnB9fPosjrCL5nEBQ7inrTxBdNuNCgkxnk0HhaxBx5lzv9Q2gZ0KHbKZ2Qa1hxNRqKO3PnMyxTLyZxRVnWYiRspeItd5TETIPEKYSjbzvuQRDZ2Ycc58pKBmCfditjqL2eMSJFTLp/8zsmP7NGorzgzapJ3FiRZFbFbtyX6LPy8H0qJ77pPb4hygTVc5Whde1ZeFNVb3+/PP8DVHONqEmgIhiEa3YrRTnzDpgmwM1LFwnriUnV5zFREg7e2v6mpYfZNr2e1E+v7K/xk4rUeqOxPmGXNyDrg3NGKjF2lEEuRvnt6Jr+zHPX9igZb/sTX+Wzz3EN3sG244zxrauYqHbWl1RXeTQEVmcE566sT177vGQLD98jnOLudhO6ZmTQ4yXnmjS+rAPvD/p0Ng6ZLmOetsc3fcwAitgdAnYY9a0a4Wx6Pk5c7z1XnRbHBqLyPP5jqbz/j/4n/+btTbOv5wl8CkSOBPlT5He+dofWwIQ5SjUQ5nvhmMI2yjhPZVvDBIef2mCJCRGcLzEBxgPiE5KWu9vaqLstRCPVsorotxKl7aROu2zx+DGIh7gE0CCwQuTCJkZoszftg0AkL3Dy1jy3qRhDtiDCG97ocYg9dPrXsde1PGkCxJi1kNmAMyC4JJNgXrJAeRv2tVA7G6KozXh4bgOPjdVludIJDP7Wh67B34BA4A4IHfz7I9xfmhYLSzWz9+BhePZhMCAYJOLpAt6twXih1ybwGlkDzLa1WxJyavzoIWsg/qGpDZh3sHKpHoFPDVoqX6QmjkE10gG7REwdxTbRt0n1/RrqoqHKBzHwsSZE+LHOdbZW4W867vID11n7yVHPz17BjGuo6DMcCCqXG15CvGOU0diyKjO0TnOv8zHidraOvsPYG+8/XCF9pIJcQrsjhgC/pzT1T65WY9ZAFU+k+8fYjYEN6Q2M4FoG5OTdh5Xzp24lR97cMd+tLxY0uzI8qGvIMpptR+RRPRzIdkhKzVXzEJh7zWAnmPZIM0Uv4MoQ5hTkRfQfV0k+a7OSpYo1xE31zW33MvvaJJ1YCC62tZbIkhVDMtP7NdtDVPpOqQ/RW7uR3bE71vKIdcPsFz7ykkOaeK0g8I4Oe7rvp3kei+zYCJgZDkkYdbCAOHRN/vrAtHWj77P30VU0B9m9DgqGTl1XDvF1MlRvEtXus75nKelNWFscjjH7c22Bcev35upu/RhPUeCG1W7HJg7qY9z6qi6i/7n84km1/oi9Zr9yWRkXF41UcZlwvDgTCW9l3lLvzhHOVHeFPljbkOYmZi9wLafvt/rqBMZpgsZ+2GjvGnK0diXvnctWiLimcizgA95Osd8u9fBkFzXRvR1xnTSrftW/XqGhrFEN2RtfqQbi6fbjJ63PqLHMUqmr60ovONdC4K1dfnhbf1O2jV7/Dlr/J3Vrl+/vju9elWEuVKwPUGK71pzwgDmZjt87F3PO/prYbWSCw4M6omot5xeffIEjzb1mhEcZ8OhU5YDoj2HC0+MrWFe16LlLGednK2/VFs972f8dZhgd5Vf1oR2vomjNUeafA9ZnjW1O6MeOqHGMb8IfIzfIuDjbN6znR6ujTXRyJBBqJvu3u81OiRj23OtL17EuU+7GAzD+JrFta1r1tlX9YPZMSdUzBauOHaPrLJ5/u3Ueun+7g50h7rbePwMNojYM97T1x130Pbf+c2/tcRy/uUsgU+RwA9BPJ9y2/O1Zwl8XAL/8r/5n9xLfRqFOQpScnevaMdBlsKB6v+cZu+mzFaksy+uU298sgYvYAOC4T2bjFrjOmgsJKRTmXdiKFluJW7UstNZjUDXNSRvoqonYjtGE/KjX7rbNpHe8QjnjRDHxwXaEim+n5q0F3zibpI3/umVHXLURkKDH8M9kR1AmJEsUq8bVQI4MKArWk4VY+/G84sksve5v3NcRzzvyGBPvdrBuGPW8tuN/Jc80G0Ed4PttUEYyVykOJLgLSnJM7YD/Ij6DfiYPoyhfgKAqr4xrtnTDaFsOQVarT7MfBvyb2YB8QTa08XS0i9AWgDyASruA5iJVjv2vGUKP6mCcT4wT3CkgCtTsZs9cpWi6DE1nQ5aZPjZ1ZOKJJNmXdGy3gogceAaj8SxA5nPVgd3JeT3ejN9TlDLOawMQ1bSsKh5ybbEDFDYJKfTTBeZ4xHMH96WqGb95QibzL988YH+kD+bGIq80+8hC82V135oAftqVa5sKpw7d6S/Qvx5tnsx7bDPDDaCyATIpy9D2/KTLwiNn3MDYh1d00SZCtccBeV+5BoP5s5dnZF8C3CHGFeq6HWljt6Ug+u2ol83RZJTDT8Rfav2UqmaFOFqIwRSsGbrEn3MemhHS2e5DGjv5i3ZzpreyelytDVJm3GYdTb3dg/pRlSVUjuvBLOsKWRYv0+7HhLjHTAvsMwYDlFGlvxd8/Gu9QKDANlyZhHVIzIeLWX3WDvuU19kIkS5mFSmpaQrexGnerVbH9Z45j4Z68heEmpkE/J7FPOKfk5BNGfWRpRVf02UIcsU83pR642pdHGRiLJ7lHVxdGpvn1tvqaHlpOiCbB0x9nxt2tFrK65bHESxO7YeB25H0rKm0EuJIMfTosrrPumyaumNUuy1lo3Qys353gXuJJG9BF1jyodxHrk1ye/1kpTiZIpMRNwiZVSzJ3jreIXq80JyaXodz5ix79+tD4k+l9shkVcK4dX3xfu3dT9IMlXj67zxKtz1uqLJ7FOGKF9XCjbnj7+rInnsUcbxsutn5h97xTP3yItnWGp8y1Y+flTj5iIbJ2EcUDilQpQPfTU6eQjtwzkvPqixYZsJXxDlbFZWqRwEjXsyhsxxxgwd7lBknk32kuuD+TNqd3R0t2mP/s6amAwMnPLLMd/P3tfh9GvW9vy9yLj6Jb4Xtjkla2FWYmQyzxyMs+uT/bX53P5zLcTBIPWc0Q04MKKLsyXu3v5n2tI6xKMut/EZjEAmR1RlbOZ8g6sYjUXsm6w/HEf1pLotWWqHvXp0+t//zn/rM89fZwl8qgSCoM5fZwn8KUngZ/+dX15EeY8W70R5gatu054uKFk0CikySISulagZbQ1OVagAxU7fyvESAfFWeMZAdmrcrmz36KkFuepjU/RrvKgh2QHHEuX1bdJySCsmF8DMPqwmqBrLaV+15UlFEVP9mr3ISdmVnHY0W8PovXOOsgSjjZ72WFLkizHuOAqjFwKvAAAgAElEQVSUCyQZgMgeZfjUHEOVgjwW2mpiwx7YAeWzX3s82LbDvhzpTQO6hblNKNl/tJPjMVbzM/sKdzltvxOBZR/qvbELYEtOdghIiFzkM0R5ZDJEV6LcjgHBXn298yiTXLcbWQ064EaDjBOC45wi7wHdOUloiHb2Eo+sxknAPfyEqZeVlqvND2nciXIKdgGw2GeZdOunNf7PqqgQRPlZkX3SSh+Tat0p93kWIF7EkGcLdvmR91Klm3aRqghIr4JhgvkhtvcXdsPgfN5rk1oJtXZMnUu0NYjvy0TZxvjeYTpCEYOeAd2Vvk10DLGwxpoQcKW/55HrDvcMkLftN1fl0yYMTZRDSbgeRwG/DM2G9SAjXszvITrUDaCiNdHk6/q+SYS5XkvRobvT7XXOSb57+76qW3OMTf1dgB5nBMHk2wL1HtkDqXKQs26JQAYsx5HlHLUKb9Y6rbwp0j0gLmPIHDmiy3MEks6VJnwzz451dZCA0QHKyToKk1INgO116XOkojoVjeT2+pkxZTz2dZFpdoDqfZtH2m1N8KVj7AND1XrJOco/10S93lHC6Pa6N8NVpEeVrIPwIMpmEqEDWYc6PDOv01bWbpNy991ORV1IdkjyTpQhuJED5Jk9y49y1BpbHOr5pF6rvh+HKDNJ39Xn2SKQOYsThLoRE1FGLq27myjrgOg1Ym6PTpljzCdVonmYutpj4iTKkNNExth+0aJt2TfZX6uj15mMmnaEKOsAZnx7mSfIO+tyom5Zly4ndcms2WP9TvvmrYwleiC2FHMyrqdxbsxY6Bx4/FR9carj1FhPT1xjRZJr+wJOqJtaNxDlN0WUPy+i/LZ+r5eNJr+v/f+3rZc9srDnH08MEUuNDtYYGTkXEGXnbAjyzDsImhkc3ebl+FHAURHJPjvW0MzTsd+QZPZtK1cvOhSUDkgdxtZoTpR7J8roTpxmZacj68h72WrHZcbAX5czi8/sGWwfzd7a7jUndMz9jjUSOxW9lt/3NuyYaifJ87yH9lvi3w63mS2LbNfds7aO47pGtsup3ll/c59M3yP1fdowxbwQ3B6hzvafw9E4EW2JM9/Y9NIv2nudZu0UVV+kxWeinLl2/vp0Cexo59Pvdr7DWQI/QgI/9x/8tUV2duX8VUR593aqjDXeALKcian5a+W4CtuAZOURTZzGq9lEueOzyyAOKF0GRLB7pIdTpEkgNiDWSF/I6yLK9ThN/WaoPkaUQ3hAH2VYLdYVwD0GcIymyt69foCRRK/XlwCryU0sosYBw6H9JtLRhmkH38j7plDKnZ7x3PuSs3j7+n2f8iKkAJlGG3ul4wH8VNM1XbEBz/IAOywBCFa9bKM7P5NSxzhB2ACoiRgFIDvQTQAVavwibSDjOIl3nw+S5vuMyBQy0pESaEeKvvHpjxDlicxJjK3+E4CqMwTQw99kIaQhDYCa3PQ8EnqK1pJSltS9ODyUrx9oOWvMSamu/ccF1J89uzxdXXH8U6VeE02marLnI9eeP9Ot2/C3XCVj7QQYB4nS7edOW3AMcMSO1ashiu0MmrmzQPOAqdyi7s0+wyb99adF4HqtBfDtxPsA2pn1DcLTIP92t3CGf+HzRZwZGz4Z7O83d5nq174uMUrl04l+h9Xk/gG/HQWSpHATGHj6YPMn4lz7Jk9FkN/V92O+2U9ZgP5UBYDu3EtZ66Iqdl1Ximjx5iLK70235ngbAGFhfX9HmJAp00VdwpxpzfpJOrAReOcwDqbMY+YzpPtecSrBe4NxyKER6hDDHSweui/CWk4LCTkyQsYHcBwgO2sMwRrFZL1LlI89yq7NvnZ3ID0kyrMvVJhbbXV/Zl3K9gdDQeriBv493uhEFuyc2w3pgqySCfS+vnUaCbRzhvH0WWeCRHk7BkfZ9LeEJN8TUTYlV5LdEWUjouz7norZFG+cc8mzveFZ/R2Ha59DTlE2xqrXOVXls+Y7u6WzBJxZTZQT1c3cnzmcOelMzgRRT/cSUN6ZlPqmlp0YR1f0W/jcpuu9fO7Zs995OB/LItIBpXxod442TAHEySKJA6MzkJWh9Q4QQ1Tc0tezZk27tosouNbHzD3XNvc2RSD6o/b2XxRBvnjMGiNLg2J41+WYPVV2BsdE3dYeZdYYTqlaT/Ua9bdIvbUCdtuKOEWi+5JmX8/wKDxOqUhEmWrakxLunG6ivI7ImvkyNhRb00Q5Y1KOPGootPPcuUAtgB6siSDrJNX0IkO2Y1WD+Sjy6pLn0XSj40t3u/5nHA5n2LJ7ZvSMYy8yj+M3lb534uoQd9szLXLMmdPDMTv6lecylveJ8vT7ILlAlGwF25+1CmK17NZzmVvYtS0rZtczyU7K+n9IwLuZmZPO+YP4zmfVEerrkO5xvl90QdKR50MiP/hkOevbXiKmuffv/tavZfGdv84S+EQJzFz+xNucLz9L4OtJ4Od+4T9fe9pMu0Ihkvrbkd+9UuqXgB3GHABGmq1n1kJeIVmt9AvMzjXalY7MSUpbkQoWWukvz3M3PWQzqWBihPZyD4G8t3+aSFJ9bgx8CFOp9W3PzRhxjKD7hwEEGlUAV4AZlTyJJvJz2rYKd/Q+NsFYG6xpc85RJcXKniby2QRfw6URpd/ZyzfGDpLM90TlAKo7UTaqDHgHrNb9jKprffgvXv+5VmPN3lvOH7bfIQb5eYAFUh4lT47DRJwmQnTso4yBU4wNiBsIeM8cUSMhN20cYBOwQMsuC+gwFyjKMuSQ6Jf9oOXtgUZUO5lfka0C7/av2uhc5F5EvEy7i/yFovNMiC8j2ePeMFVAmSPLQroFsfU7MgWkPy+C/KTSrZ8/v6pI8mWRZI6s6b3RJUvOmySqxgPtWQMX1shxJArzJ6mftk0So4QzB5ARkathopkhjuP85L5TGX5+d973uK09sgs4PYxQ73ebBZR1Y8EfwXS1OUkBCdwpwzTEaP12i/nVWWbf4zyZatb5sDOxviaqXmONXJajJRHB2edq4S5BIWmhhc75LoIMiKfwEJslb025rjTr13UUVEW7IMiQ5btKDaXQnQBZmTIkIe68nlhttkwcx6bRxKwbXQFNtngG0SbXTgP2yInUXNZagP8Q5Rmke9HeJrWI0PWqHBFkZBJy4SOdJz6LteZUrJUgSTqAuJk4NjdAVbl7r3ynyCG6ICDYvnTk3PXDswX3c5xTEwbAeslJGbBmmWc918hMhSwjrxDb+T6Kck3l9hWZkjQTMYxuflz53CHJWQ9uF+F+HqF3wBl9X1ST7z3NOZP8abI5+qi/gPxqK+RPmRKLTlQ/pBlZoD26AJrrPSTRwoHO60zqWR3ZaoFuQlHEuZLBaDrl2elMD/bLdwRaXX2svVzw5a/QsdwHh1wySPL8Dm73RdGXuwM4v29aoBfcEHnnY9R7bqbDqcYF+fe6TVSWtRfnFXNOHahfuuZ4OaAe1/FQZGycKv36PZXjq5+3nqdcqdc/IKIcZxTr67aK5N1Yb6Jk0gpi6kfQS0ihWxtok9kbpCRQ3GtsTC8BawL0Wde877D1rO75nfPtY6+nyOU9B00t11VwT9mMDFT4zsF3FPxD9r12c2JAlJsaqxxnyp3nmDHCfZK1pD7vOeXPzihZRL8zpeLsBy/E2up0whbRHLLQIK08kjYaKOgZwed6/dJVW2FbBjtgI7ItiBTyh0T5sN1xBsUXnOPHeikvx8siyo3B/Js11F4YdIvO+FYnwTrc5yDnPeEbUZABgjO9HsfRbZBu6kZIljMu44ifwl8hypNZkvXrFiSHjhV7Ov2ff/fXv2opnV8/S+DHksBhWX6sy84fPkvgJ5OARLk0770CFqXgqGrpEQIod2xTeygphIXSHTAfI8MO4Y10NZhfHsstOnPsd46XGnLBHkOfMyCjDdgYjyEn4/kdAAuZtciS+3KS9jpAc4ESFHhHWgQhAvdEe6c6p5FmAFcZfkDeU4hyR62R6uxZkni3kYC0cVawVT8xRJwHKRhvANZeeQ21UdEQ5aQkHtEoi3kld9R7X1xU6hzGttoEeL1kL1gTZStxCvwGeAQE+Hmey30A0gVm2BcriMHANWgfIOIVGDKB8QCGeY3xTIQs7YhRTDEkUsjZxx0QP+Mb4CpOSGv0auzpet6J2I2yH+eJDpIV9YvRFsgw3yDKpmMG/Pl6tzXgsCPd3RceeVkXLKKMQRdmm8CZfgBX6h4UEHrWIB2ZvHj5/PTZZy9MByU1NDiKG9ZznpIGOqSDN37YOmu0i6TEc/1cx+XLFz4kxyvK0o8YkMG1gDLSddm/+PE2zLOHXAWYhSQU2ZAgxQky5CLkMKSig2t78M3nJOrcZMQ9o0MPGKsAU6N/SNkpxx9spaDKKpIHEDuCVuB9fPumfityXPOSYl4QZKNdRryKJNd+ZNbSm4oiv31TkeTrKuBVBYiIGrsvtir46mRRtkNIe5+4jqhjTo/TJvqjbiAJqHlWR0slqtKgmXnF+IiEiVDzsGp79kusOStR62Gkmr1F8Wb+pTGLXKPTRl8dDsB+n2ej+9RD2UeIHgBYA8Q9O70zTYzwApSt25C1pzOSOQ2BbJ3k361nBzgjR16/FPFmUs1zJNYUsIO4SsDzcxxVE7ke8JssgqxdzrTOdhT2oZaeKrKtvWgHqLUYGIveB6neoA4Az7KIVzkjK2vjkm91eK07SYzunOxBRedJfoug4fiz4vo4+6JvVOcropy553ybec8M7HT/XNteoiipgHmLytXnJMpxmoZEfV2izCj2XnkVxxBw1W/aGKNzrNv+fTSCqpblpIOA6HQ6x1rXxUUf2UKBWCYEHXFFt7d+4za8z7FQrs1aW48elTPKM8mvqyxAfePkqDTr6zqL/PWrm9qrzJ5ltjbU3v8iy9dEhzl6q7OndIFin5lCkttJAW7noYw6dRvWN5khrGs0vvoFgh+5xJ6001I9OWnDe/pwjTf2mWhvr784AvJ5vmbej5Mo4xud67pn/JKvfsjH+fHgMzOnmsDPfePIRe73i5x6h76Pk9bkAn6ynnL/ed++0z8k1M4yWx/jEAcQ2KuLi35V2vU7twMgvdSyiNrJOOhEhzlXG3LKQ3DG4LWZGxyxdzw6tnDqfYTkBtPFAYxtRd9EVs4rdKXzNDp0cMGsyWn7OPHMHqzbUeqEGcqc/t3fOhNlhXn++mQJRK+ev84S+FOSwJ/7CxDlkBQjpxQ+QrFDFAE2gs/46TFe7Kk9DrhXXQsuDB6MAWESPzA8o9j3VEYVcF1HFuV4j4dE8vkxWiOKIR5LcUMkJ41Y8NjeTowTQLT7pecUQ9NKn+t1DHAkhp7SgBnIAoWonnRK96QvTfo1xNpnazgCDPd7Gv0uD34+0UY9llHjNemJ6U9HlMDHApkAciqJupdTcQIuY/i+nK4cojjgIPvEmkS7BzrIZYxaUsqT1v0w7do+DJZDbkaNDoKpo6FJwZEJ0ADQQFVAbHdVsFjsUoCCZ9qKtty3wSfoAhAiIBwMX9fznIBfrasebd9v8IMzZnem6BgBnwhe8OoPeBsQGaK8UoUFJ1S1Zi/yMyPHRrbq+6r/tu31TMgFxcRuSv7vKho8gDxIKF8DElZkYt4U4NOeEEwcD4xo/j/gGTEx5+rVldnw4P3+9LuK2s0xN/vzP9qGbY47pt0OEAt7MueID2dgv++9+Sf57HYyVvY1fXCdN0i3aFKBKchLCiI5WWuu0f4mx0WUU42YMak5UM96+v51/fzCKrykH3skF/uSOSeZ/cj1GgW8bu4qERuiXPuU35J6LVFGjqxvzs9l3c5a7/m8Uocjw1XdVXSNPmKdx5F2VzpMUlKfS7TcC7IuIKlmPXS6PzLhX68l5yLj5nlUMdWRW+bi7OOEpGatJLKcUY9ehYwT1ePz0btV6bv6bqXqjnzl08g+zgiCSQHGbC8hJRq5U1ztOF4q8zG6h89O5eus+VnX6csAarJ1U+Cn9VnL0WJ6dR3EOr8nIk32CO2Ngy9k6HEN7mWnbLvhgrWLvnPdRkeZcUS0uZxUlxy1Vo4qzia38vXT59WXfN5ol47EEB2yUPg8spj05bFXi0S5ZEMyc7aykrNAVia5i7V+V+O0XJtIMZchl6WDvZaPtb4ZOXnJR75cy66hkEC0zdon7ST0UTP0B7LbUN68HXKcjIzjol6LOjrR5VrFjDHPNZI8feM1zlyHKDO3yMSCfZOtROr1W78fkZHEOquU6zdf3Jy+KKL85s2jOjKqUrLr25Rj1mf1hkRutjkkKh+SbLeaMGduQ96S7p35zCdqPkOUzTxAcLFhSR3vNreeGhk7x3TyxoFrgT6wSDvoHxLk5YQcG996K1XWYw/Q24deS0q9rXF826HSpI/XFgFU0UQ/06k4F49hTI/a/i2dH/t3PIN1VeOJHtAOpl2TmREy26scvdT9WJil9a7HbZmxxbhvzgJNZBxbbGniC7xmvRf7xnjR5xBpdF6WwTgU+l79bB1ofk30um2B+q/xYMvKTzUe2PuMvhl8cDi1Dn3zD86p1y3j849PlcCmQj/1VufrzxL40RL4uV/8FQ3YIsptHDBcU5hl9vOZ9lhpizf1LalGqRrFCKjyW1UbQ/KlfTYaiyOtj89o8DDAY/T76t2oqZgHAPlzlG+D2XrlkoIw3L8B/5yDuEgfRJoIh7Yv6eJGc4gm01qBMMedZH8yzyfldz5LBAWivBwHgM90wGg6sqIi9bsCXEkhbCPY7Q2ATZQpb3Fv2pDjNIgMxEilVq3/LYC7p0gF6jUUXHKPjGIw4SZujxb08X2MD+8/eULkdNLfB+B0ijCjYYgxKWfuV5NgzN69EAoNv+0l4gGJ6X2MGtM8n69UTD2AwooENHlIkbCQ6DwzQFBg3lVMF1E2XTazS9Bh5G/kEQC3xoeKvQX2OCs2RCCROipZP7t6ttI+r+p3MxOKNAeI1P3qc086o+JdzUugTqJVO+od0LERzB7zHp4mqQHTAbQ2/fiaARoAsl+fIc484Hrm7QOwljEf0nMAm+0Brq2OXTqeX+qDjwAIg7wAstPYbqvyZX3U/wHRjhV0GJJPo2hXyHJSswOIE72m6ixOG2Ih705P3r+pyN2rmhsVFfac5Gz1MNW6CmyZuUGKdYFk0kA549W9yVTltcJ1A1TkZcYG/a/+dWQFz0rmYhxlQ9QkeAJRFlsiykN+PaMXgUFArXVAmmH1k1Tnvl90g3kTuaepmDjN0v+cHxoyE/2WYno7aPQRzEOiPoLbFOJCjjggk5USwjysw20jaCecYA4PbSz9pF4oWUvqMweyDMYZeJCFWTszV+IIQV8lWotEJ+V6CMQ407jGc1jV7Z31YvZI9tzOnmGmTgrwRRdGj8W5QjONgNNciXKOX3tSjinWIST4WRUwvJNoh0TRKvVBkSbT6k3rHr3PbA0BYgwlz5LypOFHL0LueB8vgF7QXidxxDme9hx6GmIQh0P6+HWJsuvM+d/OJKO+ff2hlo7luK/9flV6BXnsM59zr4cKo5VHp4Ckn4etU2cxB0oOF647bs4cZv4wT8t5W2uOql2P2YhM+nU5oYwqv353+qKSPF6TvVFr7rb2Kj+qyDPyi5xybybgZOuYAmy4cbYJtWOjPpYMBGSQKKXzU+fPODFTZ8LodJZP7Jw6n9fz9zqeivXs82eeu3Ij+tYDvDkp3DsOSYZX275+jvPfZ0cn7N9DvpmESrxty3rdYTkcZ2OnHcJxFm/62H71OO1EOYWwMgF2nJC2xAY2SPB3HFN+tp1dcfjVLVpWwRsHrtKe9jrg96mAPRPxy89kHc1Z3yPvljF9qIdZTJI5MLZqjVvrImbc1vcZn9Gd/Pzt3/zVYy2cfztL4BMkMHDqE25xvvQsga8vgX/1L/6KIG+U6Xg8B4zthFWwSZpgAU0/F21oetIUO1pGZTNMhxc1xte9qxaOCcgVqjfIOYzHQa64p8VqMJEC3o5gtiHjmosCYHuF2odHPCTFMGbLe6DwJcql4AX8DXoFsymIUZDUZ44TIdDPjingMWjuT6KNk568jkY5jHvkGEA7RV0mCiWAbwaVLKoj6itonJRrDahPbuAXQDyRb4m3XGc8z5HhEP95/lT1HrK8p3yFlB0e7rU/+wEAMCtV4H7sqdaoN6m2wIqAPJVSx0EgyMGQc7/qiU4Yp8D9PnUvBVyL6JPSG4wTMIWXnL4uuY5zp0auxptCWhBlnnFJ0a6KJD+/em402aqt9Rn2Jk/1dMAljpMQbvpWKeyCA8Bng+5AqB6v/acT48F7IQ1Nxb60KO953bd0xEyu+ThwH7CyUOVGdun5TuDvtyupj5BHACNzwzCJEZKebukJARTkystzi9Xa454SbdYLc7kBaA/GIqiCZyPQ/UWmBHOeFN13X1RE6/NaT9emV7uOJceJJJOpQiQZUnxXBPna91LhGvJsQS7PNGL8szaVjqAdRhaS2x8w9W/OEZ56AQK3elZ0AK6UjjrpGGR/cxPydiRZbVnyFqDos1mkHGOlkzBEc0DkrKnD8Rei4HWugxSmYo8nxOOSfbsA4E41TRpm6SUyd8p5YLut9t/bW9z/m7TmD5LDBvvtRRj9O3rhIA7M43ZEdbRYEC3fjj7OtSGro/dDlBF1qGWqQud3HVvtNBkHpYNdX2Z/8Knun8e+UeWaLI5af1fP66zy58+tLP+osmi8JY5Mbqs+MBfEOat+s228jnOsf8eWSFxwXmTuHtsKEl3Oisz6SYTVAVxVpDNZdKndIxf2fyMsazl87JdWy551ntvPVOlP9xpqXbUWn+9ua5YLLZv9UL9sD3WR9vra2+i9ubTSlltVMFakUUOUrTJf5yhT2KvSAcrhXUS5iuVdF0F+8/bD6RWEucjzXa2/R/VeyHb8ZkN21GbzfG03axAne5tPdANRYAazTzdg2qS4Xkef/XwI4ZqbHVnt1dU6/rDxyxFg/2K78+s4htLW3WnoMNMwDXZsbub3fDZO4J0o807aFKdWup45piwijNh9v1i7idiCT8Y5v6+9sY+mXjcG4B55trewTxm746ftaGLq8ZTMTt43A2XqXqS9sbFbhptrJxkrR9+7qOXq40F6Q8bjKMqUOmzxslF63nFsxoFOw0fXObZbkKIlvOQ14/3bf+dXW27nH2cJfJoEBml92l3OV58l8DUl8Of+w19pA3JELd07uhmhZdAwNJ2++DEDcxiaI7q1E1sNAfcFMDbYU8l+zFM5QFUizTGXfWbiRhqXdxOgQpHijaDuRzxo7CDnTepGNA8Ngp9T6ccLPemHQ5TZh7f3Z+QyRFNzKuAO6I7ta8MqrmzPN/ff3ltFSzCHHSFJChnspfclt9U7vMExnFMwI+1K4bOpbovVI4WY4l5TECx9PPYTahjdk9wAxJTrLnSG8Td61qlfPRYSXDCdToVJxQtBpwE8H4IZWRxHxQxQIXpi6rttCYAZgCLfkQTNPuQmdYLexEOVK/9rhDYypj3ueSzwTUrn+wKJHy4qkllA/FmleT57XtWsn16dLoow6zKpxwDah8iDDgVDpGg6/jWpZJAhyqtYzI8gygHu3IdCL4lEho79GF8NtrkPZ4uSUhlgdRDje0Sbtx60K0SZYmqsnexbfLjPecixDpaPknqey/jQn0g/cxDgl2POfJWXqFTLP0FeR0ayCPz78bvXBdK/6GNqKkMDwlopyCHJ+XlTKaEURnpX5Piac5SJLnNuMuCQf+9xsDGfU0zIlE4XE6Qq+mlkvwgegmtQPD+PrQwBfRDkEOXUJzgKD0IO0wezPuwn0XCIcsbTyHOPzzhdUjzofgQmn03BKo+xcm1kzsrD2duJTIyyX9eeUbZkcMZt0lgHgOd4twB51+cAbJt5PHcckaPHVnv6c56N2vruiH4PWWid4HOF9rYxeH9SLKMzQkhD4KYo2RQljP+CbA62kVBhvvYnQ5Rf1JaH51UXoNbqBVXlISBNSIhWet4xY8pMMyw9UcvIQdn7XD7GmE87Q5Azr6tVVppPerX378h0kiHGqRKHSbYgzBobKPY1Vi1yYWzbfzCFxdYdbI8M5BifXjLDlXzP9mVOffVXIpp2wwi+WcKjEOs25G7EgRGnJI4OiC+R5CqaR20AMp84bo1j14osk3796nVFl6t43k3VBPhwN7Uect9JB86aPuxjSDOO8hmb9M/P14X6O1onq0uN8iOGSgZn+4OdhHAzZw+SqupUXAeRtYt977GB4pS2Hc77GTuuY972Gpx07HF+HCnW953uY09TD4C7RdY5HzuN2rPkeJxnjVuBG12VAIJ96nbN6RzUiFjOxYygdydjQodT24zIjTlbY8t7UwSScZYkk7XWTkauquekjkGtIY96G4fAEPpkUulYa/ts21xPI1+2oaVI3/76stdMtm0f9TgKBiMtwuwz7o/dvmXsd37zb/+oyX1+/yyBryWB0a1f68PnD50l8KkS+Fd+/q8vpb7SrzcCcqToJpVR4wHo4J8GKRG/Uf0xYtGWA8zm+AP1dBBOe5hDBnPXee8AaveIb7dpqleOko+Xt73wRC0aOLO/iaMuJiXY/X1WXE30hAcuojwGsdMlB2x6jTmKx/5Z9lGm+NZBzOk7UTFBcpN1APDe3/k9FcLTjp2ozzjazTaiSdc+0gGnXXw2UfUAhfHYrsgwUShIMrKlQBlgmGhN3QpgLeGvtqayOUgoUTTufyFZDDnmOyRemCLQawRjbvWkNAfoTHokb0FeEuHbj7hybgiIOBariNIAHdP68hwBNRU3TZvM/JiUSC7WmAuUs4eapk2EgXH1POSnldJJ9e8CGeCzZxz/ZLp1Uj3NYugDT1fRNvaC08smyY4CxKj6sub0j0axDqPgt//HONxO/5xnPdezktZYT8bzer9FzQUknBPBH/HPXNlJ0YDGj+mDOEcQfFJNQ2bzybnHnJ8piLp3k50om3wceVhJOc6gXJCia+HSSWcVADKhTeureXdiE+TrSvssElhFu24rtZpUz5v6Zv0QRa4fAuq7Ish3Nb20iB8AACAASURBVMf4GadXIn7vau+786MKQLGfP1GtrJKZw73wsorMUeyQ10aWF4DrviY9mKq+NVdq/iBw1z6AEsjf6yO+q0qRNqKcQXL/PSC25ybPjcMlkhxgmSyFcRxVRJmKshLz6MD0s6LIOAZKZnfuXSa6HADu+oB4tP5APhwPNQ64PKtdMswXnG71eaO27fwbne1a5z3TmlPtesjJPv4+lz36zlzFkXVvmiwOjdpE7uu5KkG8jrK71hvMW8yrqgRDlGstsuXh6nnVCagxvKwChqq6Dv9Z6AydUjNKMbJenf9xYEmEJUbRsZDBx0ZOWXfJ4lDPQOS6JHHI5TiZpD/dX36GMo9tuke+ZqH0PPnYj1mzRJRXskbEtcZ/d5oM0VvvD9nUdsVx3ArkwfXdxkqpti+SHdZyoocTWacfrJbyTNk30q+rVJcOHojy4/omc4F9ym+LKFPMS6JcR0ZRE+D9O4pBkhlyEFXXixWgmS8IGtnu45H5FudGnIPYHebek8va3tJbDiycXON4zYboJZ+ZJ3JJxy96/3j+rKFWNi2Xgyh7lZNh2lHv9b7bcQLdc1z1ek4B0JZf27q1VrLgMpe2tq706G18b12jIbB87c8cW//w9dW/JtfRJ4dOZraCrC67KN7gs2zx6uwQ9bUrLnqkdZbq1/4Eh5mtkcWyor+HfCHJSb1++B2d4EpsHXg4QOfegxFnPHc570T5d3/rb/+QVXR+6yyBry8B5/fX//j5k2cJfJoE/uy//5+qSFF2iyhjEDGMEEe9q/FUGgVuq3EoVIxbo3jTb1ofa+wmKpFKiSjquU6FrRLnN6qkiuyaHOW9pMAmojxpynk8nt2AXwCp6bL1GYJ/8j5BUUjhivY2UcZgAzQToQjR9zO0L49v4pXnD1HWmNYzTFHyd4Am6dyp6CtItrAYexATZRrjrfFsWdDmqcwbu97Gi+7zl3unaU8MU9LUA05CcvK5I/08RGCd+wixACwX0LfAThHHC6OKAfRcK6jl706jixxD3FL0p+XSTo2kVWVgh/BHBp0WXT+ZGdm3DDYF6GbfIO3XMdAGewC3xId5Bggf+QsKUqAEgPKYczobNGX/sHcfjCZotz+2G8cFxbkgyldG6Z4WMH9WqZ6A80v2RXq8SQMFCRC4LqnZH2CiyLm9+46KUdRg7QfYdYEQwc0g5QdLcV7Ozsj8Na/5E3k28M85v4kSHp/uxSQ7yS123H6PKDcouteEBu4WK5q12x3p+MvRjyGRjB2PSwPTHu9TE6Si8+8txpNUWDfDS2d6Tz73hoAZmYMgA5dZLwHnnJn8vtKvr9+8Pr19fVNguZxZHElT32zNZSveHdGp+jYroeeFwNAqy4koS2iLKE+0xvFzbrOnNfPJ+UoGx6QtEl2aVEv1W1KvWwH1Wq/iWHUfiLLrBj3hvD0cSQjD/dUV8R2nDTKgON1sU/DR7QRCgA8dbxSJg+RL9iHOzDvuYf9S/ToFs1ILAlLj/ZjrRugib4jyOCx13qlC48RMAUAiv6nkP5kyaz0xcugAHEqdGhttlLWf5T5gvCcl80LMnfmoU9L9kz231VnMYRyWiSR7n/qB44o6hRNRfkZBvTq3/LL2J1/UNx8aQmxmgHMo5yk3o80YO8faTqgik+pLan+eFqUwAD/pAFnLIcvppbneoz9a1yYynovHdj0ktffWV8trtjKkMneW6vx/ZBqnTbehP5F7qYUYWWVHbfisK26RdnpP9Z+DEnvrVUTSGQsyfkIsvbKf894sEpxWXV2+1+CF26dwUtUaLIcVRJlo8hdV3OtNEeXrd+WaQz+Oj8l1iPM083psT3RR1rz6yz4qbNdojuDjrGzmeTsoq4/MS2oS8JX7IZfUm0gxr6yFnbRlPJv4oezbFi0iaLfbycs4s1d6nwv9/j6uQ5AfnpZxPKdtwpDNvsci5P08+jFrf+Swk8fVrh67ZJUcEd2HBD7H2WUG0YdLnLjt5J6I8spOa70H6LAI6VrrLpwsBPy9zu0em4/0Z4jycra380CNUGOqTlfmLqCQb2+d4EAc9vcj/NNv+1Nj/Lt/91czr89fZwl8ogSYy5mJ56+zBP4UJPBn/92/uggpqY2kQ7onVhAGoKQRGDAikwfo0icP2ERZGmYJCIhRx8hGafK1jmeazzSYQ9OiTHPuJjY9JIavfd+LcL3+G/IocavPSoSNwtwlfbGsSTzWeNIT5da7TRGuMtwATM/5rG8wifseiRBr8BJp42vORE5BswLhRpRzT0GAdw6OSSS0iSApkYJePpbnj7E/DHQXuCHUSes6ykFkjPsmjasAMmmn9T4yNw1Ug5j9eQHEARjcA/lO1J70LwA0kdXLIpqMG19xPLCXEqAVgiP4kBRHTn5G49rwbQGTgBf7YlQhn0UmOVsxaXYpyBLDSbEiiCdebslyy05ozyRpo0vkzDZ3alf2VEOEKtJWIEsj3Y6C6Yc/fV4AHJLmOU/quBmLdRUpZrxfELV6diVYo5DQAGSj7MwBjLvnfeYszIDz9sDzDOZIRWUEwD0/B+PuJHV+X8u1Cao4t75NQZzX7q3pEAzbNb/2+4PnXT91gzvk+qWbHNfnt8zfe+3w9Q+npwV+H1tZveevZCTtaqy7iPtOlKd9JKey3zFwOFHIIcpUG3etMy9wrnnfgPOKCVv4ir9P7z8/vbv+fkWxrquIECAdfVPz6JYKzVUJuj5yW1FlBK9zSbFUlLlSkj03VaJLuyF+SV12XesASToz6xl9oFSZ1xZ8C7h3znmPiY6k7/YIx0w70IxwPunMBh1e0WephF0EFZJ8W1WELQAVaVtB331+WRuJLB3r33k86d3V5qdPXzgn81oTM+dJUi9TATyp11SkVf9U3yG26gTa0cXsIOmja5SZSnjIOusnDiLXZ0e0dZyUjsChJpaufnLZkZVChCl98311QhxS0SUTx+qofX1uZEzP6YOEOqkFtQYhyhVRpsp1nV0+RPmiSNSHcmyRMqyOcR3mZ1xg9fsEiZ1irNl29pmOn+wFnWW+l2i3X/xNW5EbrTdF2zd64veYUq6P47wYO9dD9Jhj2fYo9+v79gLbVq864l2TSxb8vhJ/qK7o++Z52BorErTgWy/owZ0+VU/IhqEL6quMy7Sv6Kj9vfOIqMxF7GLt+q/7s0e5bGVnLlBE77oI8uvXdxVRvq4U7Pq7nFZvq+r8yqLAJrl//tD9N5W27ZGQRr/bdmg/2uHKVpcnz20S6zPVzbNdIra8a47UOnRum7Lca4d5JVEmmym2RbGrXxiaOHxHYa60aucfGIGML5Z8bbnRxvb1JcP4q7kZA5R2BOOE6Ec3jDxb33b2mRjHy3ABUhQw++fxRVjjhCFB3ijPUo2X7gVD9Pn8e7JEsFWsu4lS24S0g5nobamdjqOw/r5ox3D2vmuhDz3T82bwl+esl1MYEj4Ovql1gpN82V20nQ5tZJi1C66Y+W7R0lXoFPue9YJetyhbD0WyyQYP7fc8DArz3v3ViufD6f84R5Rbc5x/fKoERgN86n3O158l8LUk8LP/3i+3txrAFENHeCdZSxNBCvSx6IuaMmTPirZNfj3LeANpwk+NP9VcuV/AqulBDSQT0Q1RNnpVxsSiLx3Fxohwbq9wCDCIrSrLUHcLKNJQ8YzZxxvPOlU3rcNqFKE+z9EfdR/3A1I1tiNFfAoj7TnOAq6AMJ4FgSPSQrqgFs9CXezeLWOHAbMGFfAL8DX7n0UGVradfYtJkYrTYKKPgFPv7bmLqc78vvZkauQxLhy7wplZ7KEFtBP1qVvf0aZ+5sjUtGcMkR7/SrKTeFK9m75yPilAqYHtI46HauDQLCmAPsAsmQH1F84BgLNEvAn0RMjdtxzywXUSmGqv8G7zlEN2jWJzY+TeWQlrH2K3d4hy2tFki2cDUJoIXRTA9tzq+oSAwjaBish4KFBC9Lz6y/nXAPCrKhL0rAjys2cvi1hc2Z+MeR6BPAQoHVX2sRtxTIVrXiuZXkCks38xEfgsqx0k55XtK9gHGFL7FqttBTwvAGF93y99XuH3TfvN3D/XAMTuKI7D9fPgj97ky+0I7CvZ3IYoi3vaIdAS776mYyFZ6b8khHXGs+NyajCoW6T+BogS7WhiwfqGXLBGet8o+26zx5004u9Vuud36ziat4so316Tvst04qzcmjN1L49V76gm7b/jCKlONzTbgrUj+aNoW5wgyTwJQWVtzFd0TKKyLO7g7RAQZtR7SUcmBsSOaG9Su5lzAZ6epwwhQBY4ikiJfk+V7hyTNBkmU5BrkfJ2Bk02DW2a4nWXFzhwat98zVOPTOoCh+NACnjvyvztEHNvMyOI467uhT5LSmwIApH4VMVCFoxBzr1OZkeePVkyVuZuL06ieNnicESUes+vfQhRmywfeUq15LL1hRUFYhDiyJDZtOOR7Q91LX4qyDJOrKsrzjFHt5YjrL7fX70oR1BnkmTWZ68Bv+OQ64jUkGfGK3tGnbA159jjfFTEXwt9EawG+hlGZWNFfW1UPn1R+lZarn4c23UQ0UQu4xD2ovS27RBrMw4tk7i5564r2nky9u5hlNo2ZciicyWgWYE+p3XJkMxEkPP+4oxp0KnyZjwmL+scJwP9wcnCeJaexrlz87acMHVUVH3opgp4vXr1ukgyaddEetkCkXPLPcJPAhmn8hSrYj+rWwQwUTgx2Z1klkY9A4dlpVo/eVJ6F9LWp0gYUWYfbes5iDdRzDwrdm/GROJG75hzLtWs18jhcOzEcY3xg1jKMtUVHhPoOtnXA+vUgWlhZ1vCFKbao9dHxDjkVEcRA6QDBB0agsyxTe/LsfChnKlU+ae9T8o5ffGU6G5lvJQu8Tg6SL/4J86AWA++0n4yctxTXp/FKVhLWWeIjs36AyeOyfTqxerjbFviXvUMT2hAZ5nmnmBGAFq6azFC5ybLqvpjYIK5Ub2hfdybrS/MU/QnmAVnimfcxw5RUJC5AHkXj7UdUidwTzJdmAhsWcHR6TLTvWomD1tEfudczKvH/fzjUyXwAC596u3O158l8MMl8LP/9i+FyDVS16OqZQxAOvauBUSHdwVIDHC4K8N5WdG84JYG2oLtiTqy37AjPfU64FNIUZ816dAIUrzKkDX2rQ3wMq1Ssl17e5uMA04X8exnCsYFdGnb7BES3uvJ7agRxtsIZcCO6eaAYCLg/U+wLXqHNHb6tx8nBTMe0hD+GFq67B5Hi/RgqIgsBzDqIBBsNICa9knC0xbINHs0Jcias7QFckc0NOndISvuLQOgY7isMCqu8t1Eh0E4vNbjI15KHyZKL+gQAAM4O7LY48qICGDdg4q5w3mR6zWORreyh9JqvRj3ag9E2CJI9ued0ezAgfRbotvvG41qo89xWvR7YQetO5WGcYTUcz1Spr71gjO3AuCNIgMmyjA/qfckykU4ntU8vLq6Oj2taPLpyYsCA1XV2me3B9xwZzz3iR4wrAFDOgcYK55bb9wJ8lOKayIQTvI0cYGFe23nzQZ1trHA2dOKmn6UKDfY+NL1uUUACmuIc5S/gigPbs96WBg+jbQdgPkCUncB31a47/m1Ugz5KP1Zz40ZGjiXDpdc3DfK7ziOEgFDEAA6n29lVFssnDSKzJxmbReA/XD3qoD5nxRJflNk+daKu7c3RJLRB6TZXwagg311LEAI4kCKQ4t988iCrSBZZ2QduC+PGWH/q4U40zhvGZDGvXDuUD4bfTPrFD3UUSInhBdnq8DUQXDf/RBYZjLznmi1hLL2WBdZmLRoZdfrgs+M7FaqIteHpeVRJTvSjt03TwE6s12yzWUyZ2j8HM/GRetYG6PblSVQkbpJXY2jKet6tjlIK1zX2bpx1E9IP43UdpGtkIbe+8j9OyKO/Fnr6nucmK27TelGL9T7QnL1ffp2pGe206TmDambpF5fXV2ertgeUVFl9N/7GrubZy+KZJZDMI31Oy7OkA//duIxnh1tVcJJWXd+vy9ZtF7ouFcvgLQtx0Wh8zIG7uvlWqKtyIf50Y6U6cteXTnXdJS5bccxmGqm6JTWD6qqXlO9mO+pkHYjrHkC8U9ht2QijasqvW4Hj+QyOn+9ph6ncRCS6sctrDVbi3LkHks1ldSJKl/Q78pUuLuuM83rbQrlffHqbVW+vpYov63c65sizTpdPesbm4Joju0F2KqbikbH8Y2DgzWWrAfPxS6i7LaCWptPSx9fQB7ZRqPtS4bTkG6yJmY7k74uKVYXkdQRQCci1DW3O8NqsrZ0HEFGlQ8kG/0Qx9Bgm3uZXcwc5KNtbtm2HOdzEWoUuWunxzw2IzJf28FYAzqCk72hvTLLJeyUe6o7WkbjgJ4JEiwVnYctzXFabV8Yb8egU9TFJr0VpT4zGAGnOHb7KVHltrNGkdWjqLZEfw12uN0jultZ1/q+LuflRH8l9mz36IwZs7YMJjgIKSBoACC3cP95N9jMw/rWoe1/YMm6rHTAb//Wr+ce56+zBD5RAq3aPvEu58vPEviaEvi5f+svL/CwvKpodz2gRAK6smwDDGyWRrwBGYaG4CcRkQFJQ1QnnYm/MYimRAJaTNspcAH/MFh7pC2m+EyiC8c+n0Sm7xHTBlOJIHH8RYyqVaObJPoMTAEgZNKE2lgMKBuACaGl/abk1j0AArR3qnMjzhxlNfdL8ZshwnpqSfFtQxHgnOjwXnhjCPwU9Jq94RLf6sv1mzprtowYMjBS1imTcxbxRMxyvM6RrhaQGuMuqe2/E5lrxwYEg3+SePo77CgRZwE1JLZADtHCht6OkQC+Db1GVJIeQA0AkAh3sTRkpAde29oOl5aLEa0Cg4Cb2R8uaPLoiQAE/veu7veuiUui48i/6JTRL1Lb3hfgbuNfQPBZ7UO+qj2PVreu33nG+wIPRKwY65E3gEHZdNc9wxq5tNE3BbsxASDdSra8N2g3fw50U54Djkd5GwXpCLQAuICCjoEmE19zadqQ7L0toEW7AGzHw9dcHCfQnCW67l+f7VpGjrXRMvYArx4kSkhnpppr+rB6kgiySIvoegB8zhp2d1pICK/po4Isg4pwfBBloQEpUGV6/fXb09vrL4ooFzAvMM5RULeVdn1bobj3kOXKeGivD8iqOmtaSyJPHBUl4TbE4Qzz/GSdUgF9PC7R5Qt1wmwLSKX+6IcA5HwujiqAO7JJGm4ISsZYMsK68CzoEGX38vEtWO2IsiA730Poj3NdWy4NWt17CXbUmRUdRxvQs0RbcYwtB0Y74oZU0K5E0QLcp7L+7A203UYkjxm2OzVnW8MUFHNfPvsflUuA/ztTV0OYM+eZG2TkRDdYbbw+7xYWipEJkFm/A55DIsIrQpApqkctZojys2ePazvERX1zljIRqCen23JmQZT3GgrGFI3+tdy5j/Os14TpxBN5ZZ5FLspI+9TXM++dLkkTTgSxR9jMCgciY9qVs9sl1x+LQzcprTgx4oiYr3EMu1bNnKCVrfr6Z/5O+yfQPMu4VU0Cyupkep41GdLIKEwEOTdU5D02R6FD3iOqx7aTpzoa7zm/OsOD1OtHrMWKKptOW21+XRW8XhdRevVFff/guort1WjVVo3Z72/NAJwWVZneAnI4a9miRYaTTmfaHluErr6AtFELpAgzhRWfVubEFPOatHJJY92L9O9sHepibPSshHHrOouTNuMRSanLe+vBzO2Q+WxBmloic83IdyfKmphxls/a7Xm2MBBOgJoX7PuNuoxhkPQ28eXvSWNe1a114iUDymlHVJl7d0Q5a3mfh40r+p5uQWKu9BzDMWj2RG89sSZLbzcz46ee87SyqC6tdwBJJ8MmxflouNvTAsxcAzkqsTOsdB5lzjkGYqls+cg2Er6ZRzWunGjQtnGKlsVZ06dD1O/MjWTGZBucMQUMg7bn/envn4ny0hvnXz5NAruO/bQ7na8+S+BrSODP/8IvN8hrj+WACXQrxGVT+kcRETBMzneVKKODhRwxWEOG92gqChiD4X7RUeKzD1riFbCVYjXxikahZ0/xiiA3CpuIMNEbvLBUocUweI8hfJuRnYITghDxfRszMQkgO+AKAI0x9EzXLjiyYBEEgacAltrQEnmec1IxinhTxwgnFfPYtzhtXuckN/GefYjc921F2zB0FBTC6FHIY6LXpnPX8zWUOB7quI/sUz6MuN0zBTqDP46AgIrDmy/AwzhrbCeVNeTjcQEd2DHpcaluG7XEcwFI7+q5gCWA1hRMG6JsgTPagBwEde2R771Tji3p7IAM59oRXcAwD6R8R1+5ts9hhSBz3bNK33wKcb58X7+TdvbBqtafvbw6vawzkZ9fVfoZRJlGEJ3p/Z9uDRhngCAyAICUwiNIFTg2RJJxeVIEjrQ6QGtD3bWqBAqSrImAbQCaUVloOJ/bsjG9h1PZ580f89fxU9C0LpwbThMOuM29vvqr3sRxYGRpCEg/o+/tdMgKrtsI6Z1X00fT0O0vX0LN7nc7RUjDBFQKBInOsUWh7lh/U+H29roKBdUeyM9fVfEg9kMWKH/r8TSV/lkKBLLMVg6OZ0JWSRNmSYLCa74z5wrkC6xxirH3j7lJFsdyDHV0ozRT1kaDTCiwZLCL3QCASVOsaK5ZKvzjWdyz003pbSKKgNSMlU6hAvCwXMFlZ8lM0as4jQD9AcM5Fok5Hlkfac0dKa7XTXCoh+Pgef7iRSpU9+IdnZfskS7oRT/ckpC0a3TDjEXGP2sq72XfryNGloSOhYBksyzYo6yzKTMb3Qkp1nmkXgl4NqOi3s+10d9zBNuVR1vFWeZnWdPOE4ByZZq4NYJI27siTI9qjV7WWn1yevmSytfsXa39yY8q80MnybSVXrQDCoLXzhyzGHRnHOsFjSi5d3tN01HWleeHd2SWSCN3VOekL27b0QnEHGN9RB8YmSV62rYoxClyna8ZH14aXcFcJ33bsfCeD1fjj4B2ym3WZC+x9UAIYLY7ZU4MWUb02My00TsUSUaObE9IUbTIEsk9Zt2QTltp1xJlnll6/M3bN0WS35y+8yffO/3xd8qJ9eaqjmarCD1EFhvGmqiuUaWeLuro6YgjTU6b4tQimpqNQtSMqMyeIslDlDNvSZHnXiHI40CnQN6K7iJYnLlDFs3gyFocchx8wFrJ2pyo7ZEJoWH39fk6HFCx/aO3XeI6ekKE+cd9qAXwDMcVZFXnYOb3zHPPTy45iFk6ihxHnULJaOqUZj1mfcz2jIO4x16PfmAd8aUNT8OM7uqYc20T6Ucflh7SCY4tpHJ89iizH3ycwtzHNtJm5r6ZV8FTkOroimAmZIE+uy49De4xu62DE+pOJ1JIN5jLLSfc07bGKYCkrblgQdNqPfLs2cei+F9+4289XBTnv88S+Ikk8CO06U90z/NFZwl8pQR+/j/+lYMod5rwGCWBQCvDVfUapWiUpQ2BYDjGaM73S6pv0q6nOMQYKQggRZcwHhJcAVb2ELoHtwHtnIfLmZukGHrcEkaD9ki+gkTcJwhpvLnWWMfLOaAwxnCix4H+MaCTRniAyZDFMa7xeMe4TbQXsDXkYYjyFPARonXUIc/AULQ3l6sk5gd6mvZPJC/R4VAUq4WWjJAVe25XapP9vSlw0RE2in61wdJQgWC4R0d2A4gx1G0QDaZQZThH2wwITOQ+Ba5y5iLHtQSIhzAlLZMqvIKlIiFmB5jylr1XE3HJ/uxE7rJHLcDcwmg+A493pUsDmozkREbjcTc0SUqv2bjsPQQIJr36SQFt9je+qEhU0qwB3henb332/PTNz16eXtbZrFclr6c6LLDaCIMIZLz8zls9/UNcidT2mDSoSsBJWG3/Ljm3l0rP7Vnv+FSAgeCjAVfPy0jYN51r7i8ewD5AuH8a5QXkEuVtsJKrN6IMALfphvwyr2Y1tyNrqpTfKzzUvWBPmUcIlczZUzekbUVpbEODTe6sOPgfY59o0VzjYyUj+poChuxr7qaMWKMN4twDWWvz9SsqXd+cvvf9u9N3v1fntr66Pn3+xesC6EWi+a5IVW2VNO2a1HDm4GUBfh0qiiJkiAgxjqSJNgnaJE8ZC9SQH/doKbJXrFRgRgRA8olOmgLu7l+vtdXHE41jDz3Gdeyhdp9eA/RJsQzQJbYW5w/gPjoi0bF7Z5xWe4yQKvP0YdKoc1+pZ/RQtY32vCiizE+lLwjmJ8A4UR7BMVe5RkmxDTCNLgpYDeBmbQf8DrGas8JHR/GQJ0VUn1QK9Jp7tMuiT8muyb7nyCHbFw7HJZFC5EkadVJDQyCiXOP4/FB6opapBPmy1uGLWrvf+saz07e/+fz0rW89r/Vauv3yRY3NZ8D9zuyo+6A7aItkaZwzMzUhe5FntDnpASUXzgpvQp81mnU+XzMGgH3mtWn9MlomDY4ashU4bzzzOesgz0nUODo8X4ceHyIgUa75k73F92/RwxLy5Hry1/tt866MYzIc7uuBWXGxfbM14LhDj7u2jz2pOAZKMug79r82abmQKGdc8FDhNGBuvaksps8/f3X6J3/wh6f/7w++OP3xD65Ob2+vtBM4sbInGecx2WMQyhTjStX4yMZEhlrwcTyh1+N0lsRJzGLHntT6Y85DyJgvOL4kZmZUoa9pOYS7HCdmqYVcuvYcxPSV+85a4QLn60q/jmOMGgAZwslGO7ADa2ac3K7lXjNDrHkS9VHYEjGOcO6VqH+PA44EstnqBlP7xMKVOvlia8RE3e44yrI2Q7jTn5kLkzo+Di3bIlHONqulE3rcrJBftnL2ges8INXdrVqZw8EXeUjOMo8eRH6RzZBvMAUnEdTRfRLlIezBcmKX+qwkvfoMBgmZjj2IbScTcLK3un7NZhf/p1//m/en7PmvswR+QgmMhvwJLz9fdpbAjyeBv/hXfqU9qChuAE72pIF59BJrBwPO9Fr2fpQFwkwFak+paUMQmyjMKNUbjX8qW1axC87RrL15sxeQcg8o3hsrPSdNeaLKAx4hykZQMMyS5USNVU+zKAAAIABJREFUUdCmCRrhhLglRU1Sv+1FBigsw65Bn+hIiNylFXRj4OZrjCGG7s3btzn3Ebs1RAFyCWhpI5goWAiZBEkwHLnEGDbA7X1TtNPP+H4DgFr9eLHx3gqeSSO22E+OSZpI8juiPjqUO/260y1pioR97XnMXu9JT8e40a8hygPIbBtE1r3hgJQCGNUOrntsRClEzkq8FHuRKOPkOIx3+se+TwohZb8WxvgpRpmqpwBtnxHibCStASdtHsKBMTalkow39pOS9EfEq+5NqvVnBa6/8eLy9LwA/je/eXX61sunBbxfVpSqIlRFnAVIes7r/hLliZIGpC4M6qDUNw0RuZIOPgTBPGIxoJ5085778xtIzuLYb/oA/TZer1peiY6ve2SWDWAWDzFuD5euJDCvZ2Y+RNgf6c92D68F1BYZxyHAzwD/TQw2/2i3v/Xf/o58Oq3a9Fta1CmxR9Q557W+pxIsisNyARSIqQyJ2vv4+fd/YEXd73730ek733tfxYOujWC9reyE6zpDGaJ8U9+cvw1JAVTHoRKy4/xz7+GHShH9IqSm9QnHSVFczkhwfRo9IOhm7KrpHAkWvZUo8oVOt5o/VfDtas7VBgjW3DRjggh4AcWZ27tDyWhQva8urJvP6QDu2VcPob+GaDLoIROLeErGMseI0g0gpl0HUa61Jz5msgxJRj7lIHOfNf1KVJm+SfKnjoJzaiJeRxROkKwzLLUGxnGIfFF5x3E0JUGjk9PmOMriBIwDg/UNMH/K/mqceRyjVV11X/Raz4xlkbFqb4hy7ae+/FDr9kKS/DPffnn6qSLKrNknl8/r+7Nqeem4WYtGwZmk0YtJPWbORiZrD4LEnM/Vsx5z3FC/L0lAgUT3SpqdzJ0a4M3mXrkHx3Edn98WEVfVc9zb2ZGze+/ui9gqdL2WNlWQTjBwcTKvyTk3Gv1D1SWbvJP8gYSjg1pfecsmgK6QjoJXpg3Kwqgnjl+dvxAnOsL+euxkfYbzrxnn0uU3RVp/8IMvTr/3e39w+r//3++f/ujVZ6cvbp5rJ1ib74ok31XbcrY592addxV6d6FGsTGXIqN0PkXkkgbs3t0maPw+tui2Kshfl5N7HYGG/cR+W0sgQxJbmnk5ujr7ubFX4wxqB1G3K6rdEDwta5WWe8fhEeeONK/t5vwMyfQq+zOfyckPDqYk2K0Ky37POMX2TU0Qin8y3m3hbf84x9ce5yabmQ5xuLvPt15HlzltiSe3J5D23ZKh1/aKGg05GaOPYmSuslp6HblMyHBh25I4rrd1VR+VQL2XuicQ4HxnO0cI8B4AANPFucHnINTRFcFsIelrm5NTNU4Fvv67X/0v7y+s819nCfyEEpjV9hNefr7sLIEfTwK/+Jf+mpEm0kspgAO4hXhSyAPgFyCWyoqJyGT/sDYIb7UkOcf74HV+VMQkhSU4RgUF/NYqmDeV7kU0kkAIFTHZy+SRSBLqMsh3ZSwLOKdQVxT0syrI9PL5yzoDt4w9xgKSWnbDypZdKZIwEuA0xZ7wmBMtSMVXj4IgoiYZT2q39KyJIZFXPayV9ge5i1HIHpucFVr7Jyul73WB+jdvX9sGj92Ayhn0pBgNnuf2urp/L0TEAl1NJhkRDOslR6RUURNrQVLnqCvVElWUYHqvSVmGVFLYrNJDLTCUNG4KqSRyjk2NoQ8ebBIFqax7ESli3xLdIIUaQIL89eKzf1MDZr5p+uve3zg42GcEVmDf2SOMcwOEIdx3gPbex0Qb5vxTzO4T5F79jGw5BqdIDwSFf/Sv54/HgTUQCVDNPikNOmDejM5EiSgMRWXr55W2+e2KHH/rmxV9q+jUP/8z3zx9o177RpHn5/X346rq6pm9ABlSrgulUz17VcilU2K6AeI2ouUYmD8p6aaiIZuGOBM5+rqrK/g5AJKiZJPSufPsZGs0WNkAxTwjkYAAOdNGddIMHRHq9V9Nfh+A8/bhpAfOu9znIMYNrgGTDZpmroL39z2Vjhap0TPnKkKY32l/qly/KwBNEWmdbbXebmrv45sqFPT973+/yHER5VeP6/tRHUVTeyIr3ZNCQjUlE6kiamWkiihp9tkJsOw+k5EUx0eVrv0mjrwuxCMvB7AS+cJp12mB9IM5jePJqrBGU2pukm1R93/x4mVFluOAGx1HeuNN3dc11nMh66QBuxkUzC9A9JGqaUVujofqivMWirJoWlKYLVSIHipystKv6zkQCSJAQ5Qh79QmyBC1cwo5kqLeNRNCSjJtSWlNxdmDpA6pmBTURMvjKJi+jlxzTnhHBgHd6g5GsyOPgnZUaM5kJ8LHOgaUP6OyMWchS1hSWM0dFaxYI5dUH64jespZBUm+evrh9Nlnl6efKaL80996UYQZ3V6F9ihW+OQlo5V5aZuyXrJWStc19zJO2kSlnxT+6RqZvetRhVzMD6u2+1cqKScVmTRkNAt76YkC2+pcMdHknQAzz1tfLfUxixQShPz5jJlV2yLcf/Ueo2+2j/UlPk6CNqv6IF7dIS/C5mZ85v08xP+7HumtZZPreRxRhE1iOwN2AqNTEVCzlyBg9Te2oObiF+UM/ie//09P/9c//u7p9//kaRHlSr8uhxHbI1hbHLt1Z8YIkdjoG9pxi0eqdZ0OGyYM3dAmxp6mmBzOWM5Spg+li3QoYZfYOlWFpHrrlQ4JsIFDQZvjINdh1VkWyeLhMe28wflMayDxNe9w2HnMmv6GeS7rmJTgznzh8x0MkIy3TJV+k32mIfY4WQ080xmV+zpfkQ3CHxmhl1i3vNg6375ndjFPc7xZHMzjhFNmbUex1+zx1oGFbiPQYI0E9pbXmwxp/X3L9WRt0HPHou2meiOOK+cl/emxsKr4RqaRBfOEsbjxWFAcfdl7Tjt1muuMyNGgBgbENfX5mhuDAaYv3NvaKr01ZPSM86H+/dqv/Y1ZNeefZwl8kgRG+33STc4XnyXwdSXwi3/pP0uEqP4jYsh5f3oWSxFaaRoPoVHXPoPYKped0gyBwmiyZ5Zv9uvUDH5ae5M4x3eKdUDAALgcBYHxcc9S7w3kwSh50imz74m2BMwDIJ9fPXf/D0bF6Kj7fgGgwVOp9Pz+9Lw+I+ibdKYG8NlfRVr3scdvouGSOfoHOa2G0y5Tw414x1BR2fbNm2uJcgqYUNk0ZDJHIBEFTtVavqb99N2U7SZDs+c6Ed5444lijLEnTcx7Ai7sfwxy0l65Vwyrx3IICgOOV8RLkBdwKfGtlEjS3ADIIRB4jLOvaLz542mf/aAeoYU3XyBAcS0RxD0v/Dpj0fFOqqJefR5P5MUzkGt+SJZTAVQHBBAP4MG+a9Ngk3ptujDgtfepS4toB9EJjq2QIHHsRkWTX16cfvqbn52+XdGob1Qk+c/81MtTbUmubxwKEIYGgIiMOUoxL8CiEZpxkgAgB/Tw7I7jNpAVNA+oNTSa46GOolY/amUFbAu4uL3R6HlegNtEykTyoqiOjO0gO3cwPdKjPehPZw5MCwaW83P33K8WLqbM8yvl0eNGkpKbaxPpCKDpdulEIOU1QNQmicLrd7xCzrNOW1WmgD/mHcCNfck565NjZ95+UZHjH7yuiPLnRY5vT5/fXJy+9+bD6fv1Olkazsv6/DVE2WguTrOppNtV1xtY8ijW5E1FnySB3TcIqHPafXvoIsBe1gFVma0Z0H3QAQehq0jyVTngKJ6V9PmkTtJp1gbZLa7jJurxqwBw+UmkPOcb5/3olznLXP0ALIZYuo0g0b0U4KnMGaI15pizs6D3FPLTCsEp5nWkTFNUkArFRSZKV1AsZ0A2I/Ks0yePlODjWWaD6PRrZ6DrLsfzoL9IbXZc6Q9t7naz9iENeCyGOLNGSIWf89y5EN3ytLKDsAtsdXha+iZV8PWU6GAiEaZerna+L8fW6fRTnz09/fS3iygXWf5GEWW2lXzgHOVnz4H5SZuQZKFU2iVQa98q4s5bes26Qq6ZezhGH0HAyvmBc2K5kZqUREfSprreVF7Gu4SPLLE8XXTuEbrMdFOcRi6ozgKZ+V2vo5Scd9FZfq150pFCyUmWyYPlnH596WtfxeiZOGmOrR7dZsZNfZBaIOkX65o+pM05g7vaaGSb93BukB3E+cXs68fIp9Ae3+whL0OvOrqpdfOHf/hHp3/4j79z+n/+6bvTq1qrb2q7xNu3OMHpG+sRwlYkrdZotj1wZCE6lz28caivEyW0kTnfXH1Ip1TB/P5IooX2SZZU9sS6Zi3cmHTtKaw42UZ79pYkVkd7IqRIJ4Wusv5x2CFtndhGs1sejHqT7vlJ2+YYR4SfjAv0TTDPQZ55DwcAZiMZCxPpHhtrG0yJzrYk1xzzLpNlRbFTjFMPd+Op/OSbtYXTwe0cJRsakzRrnH1x6LtdqQt/EeEXE/EEVWP0X+bbZLJRnC3OojjPMj9T3BGi31kkDNKQdqPE4L2kch+Vv4/tIMFsOCmiA5O9k0yC0WNxAJ2KKP9XH5n/55fOEvjxJaCK/vEvO19xlsBPJoG/8B/9VZXz7FcdMHd7nVScSVNGYQLknlqMi89H8cfYJIJkCk4ZBo4ooKgEYBKvNAqWn6YRQYA1PmrppPgU0JrCGLNHCOVKpIIoi0azgTH7kQGP3Gs8l6b0YmQ7XWv2Aua8wY5U0s4WkXBFY0HUFiOKUs/+WVIgX9YzbVMZKgz624p+8fO6U41os2mc7TnlPsiF/VsYdWQmOAZQAFiNJndBspgzZeP+4vpH/wDtem8FSY1hJcY5Fid7hrhvjpCaM4uParOtOABLGHjIKNGadmpkH3DuA6lYxhQDaCTgKACWCE0iZgJHQJDGLoY9wCJEOtE4gHcAqX8jO4BMn88aQzv7xpKCZ2qaYCQqz2cBcEhbw9jWE92iSn8o3FV475ufPTn9TJHjn/6pF6dvvqyiQBVJvijQe9nfnWknscxROszTFAUbADREYaii7EuPS1LEnGbOFcDnEG8ALN2nwfssCmQNAnRS9e8BBnze42x2cjxneeLdh7gK2nvQ/TH01Xhu5qzpgm0ZENqA9bXktzb5OdFe3qVpPgMi0cTbyEgTDddyAFUieQG2yR+cPvWE9L1Mg/AU/hdipGMFEltA9abm7NsixkSOv//917U3+U2lTFfUqipcf17njn7B0VClXwDaZjuYFQLY68hog2mT5hkL5pXjESCsM2x1MbpL4N5Os72AHkTO+VWfZ0oIdNFl1D6ApAkKAYGRA/rl1v502qE6pZ1gONtINRQU9hri2Uihq9aLsWl/ZlCGoNaJkRi3LoQU6CRy3UGS2XNfJBmibJ2A7O+zbkOT68m4sK+9f1A9ar8ig+jjbOfg70mDJMozaZGjD/ysDs6q7eBWm5DwzOBElJ0VHa12DaNLnF4pCmSb1efJlvG8aftfJLnswFX166pef17R5JdP707ffvn49FPfviqi/OL02Tcqeo6NKKdkbRZ3Py0OMeat0VnP7s6YJ14GCTR+5t+dh7Ha876KwaGllpZXdSV66Bf3bcCeOVt9tjxSihJmZ+1BaMynaCfMWnvMd1MmWBuL+qx15hFurDFkFFG4fm2rETp0TXTazA41h92Ow5jj6HxpOdfiCHI9Q5Jb564HeH9uUf/H1nQv4schnT3baHwI7TdVuBdwZY59qEwjsoZwMH3nj//49I9+7zunf/RHH06f1/nmHOH25i3p10SRcaRTEPCi/i6bpN0n64a+JJo5Rw45b5B3n9jgGdeu6ZB65t3r2hc9Rx6lMBROdkgdEckii1u2B9fdkurb6caTAYKN01a0M2y2Ok3169si+cvR38c1IcrZnjDjM+tzUqFD8LBfHOGWYw59pq/n2ynFuiOyy5rsn1MzxMhsFwGbaxmpsdfjWFv3Bos0UTbzpZ4x1a1tl9O5RtmtJMkwM/Vbss02qQMjTKZS1iLzpn0njlkKcOIoUxY9E5Pqnrk7Togd38QY9JyXS7fzj7Fr3ca4iqd0lncNEuYGztMyGr/+q/911sr56yyBT5TArN1PvM358rMEvp4Efv4Xfml5MlGUk1ZjpVoiJw24OJv25UuiMBVtLYU+5M39eRDg+pqKzxgU9qU+KeX7tvY/AeiuiaQ06cMKaVC4FpDChtImhdxnwBx7dCGtACqr5xbIpPDI69evbWe8rwGBEDHaqGGre76tiBWEeozxbuAmCosNMe2xUry5jugUbXnOObzVT8zCjRV7iWIRiU26EQbQKHsbNI9zqr8DGmKcTHEmlbzTnIfYSgQb2IYoY8whyjlz8ilRIglEFzhrmY1h5J6ADdodYKzllwAEhLFP+PDuI2tkBOAlUsa4CjvlWw1wmvAPuTKiPd9tHolIk4o9BcIA8XO8jq8NmWvTazp/AcfZE+k+RlNhk6qJorNomWMfD7wp44JuXgOT1lEyBbQhyTX1ak/ys9M/92deVOp1VQiuVOunVAQXs/DhBmcQEEchQKARhiD5gLb1F6SKCWC7cQYkGiWxtu8ICMIA+e/0274LEeZ8NuMdUNyQuN8LlgpR9igl8crQ6jQsQJzobJwUuUMA8YLZDcrszPqdRRJg3GkHGa8BcN3ttCCgJryYhoKgu/BREG0D9Vo3VqQlolkEjNd9T8QdcZi0US3kcr6pVE2vatvE49pacXP9ysyRz1+/qmJdVbzr9d3pT+q4me9/fluvV9p0nZl8YyolValxAg3AhEBwHFlqCUyBOM/Qlch2RJ42EPkAqHXfnHukKtjPEOtxukkqEEuPcc4o9gWjNqzfXJfK63O0E7oF0E9qdhxiCb8McEVsuKvQDbldrfdep2SGoCNJ3w53aWfgPIfCXKXH0DO3vcWFdf/ieVW8rp/Z65cCQqkHkDTHKSyIfBwW13zWeVOzzHnSpzsTwCwgItVbOuR+gsBtjRtpr3wlqhwgHeLDsCeitKp/0wdkKrmvlHHkCMBnEVaKtVtiixzzzBd1NvJVRQZf1jqtrcj1++vTZ1e3p29+o7ZPfOOqMkI+K31Xe5Mrg6cUd0ii877Xpa1AuFl7Ib2JJk/tjBw9wxaAmp86T+L8MSKeYc58leQj08yjpHCXbThh37K/PgX30QUm1Yc2o8ddVpnnEl7bkfaEcHJZ5tlwcgX6pa8O4XEP+0FzE11Vb/t6Z3B43xCXXQ/E6cbnjpvft2v0v7M97EuOW3vfGT1mhqvbuD+p11TALqJMVLns2g+++yen3//Dz0//8P+v7I/rp2VDa9tRpV6/uXl0enP94fTGtQlprrVSt8Fexj2B/or+xMeUiGxlZ7h1higxjttUNXeNle3ADrnmSgfQrCGh2QtPNJp5FKcqX9hdbVc7CkY2c0JGMqeCRWbNce85Rs290qPns4CS8dXrM1ub4vBE6n5+i5BPwMD30Yf7ILh+Qpgdmvo5dQvALXPtyGXOWZ/jET1pou6ZSCz2Inpx9UNlS0YW9orsDjcX+ZzZThaiHDxg+/0MQ80E5vJgrDlhw2yw1q2p0p05OBX1/xl7b/5j+bZkd53KGrIyK2u603uvGwOW+KOQ5QHLAtvtNm1jG2wM2ALxBwASAmxjqz12ewTZFsLAn4IQ3f363Xfr1lw5VWYV67NWrHN2pVvIt0vyT+fUzXsyz/kOe+/v3rFjRayIuMecGSM77Y6HX/1yHpmsoRA1AtCtxzEXcJI4v8RQteeerKlf/Z/3HuXfWTbsP/2hI5CdYv/aj8C/phH4w3/kV6JwjVC8CZT5HK8uIJkf1/lcNhWEJODV3lloVrORAFr5qYXVMS2LRZjPqwACmBDwrbNcSy7JdgDKFtK6J8cXKG9BPFu1NpAjxbuZNmx6HRTNZHDcWuBnPB0P5L1sFE3AGoqk6eCxHjfjdmjSWOETEwz4blxO+5uMzqUbxXsZa3FKX6QNbHxYqAX8lGnWyiCbnJXSHVAG8B+rz7yqlLt+7CjhTqg1JUhaMmpr3c6+6Q0PbyztqrW4QMEKDl4kazNRANfkG6OBG2jb6WKrM22depfj1bbiY/DdBG/QOwM2ebGfn1++09+Jw3SGdHuKUaxH+dGmSx8ov2F9EFoYGzKecClKxJVSeuZIGa4fHB9sHljBvrd5/PRwc6JM17d1bTxxLn9DG60VB5BGeUVhcFYpK2jD+xvxyjlRDuw5stcsVDHrkZXA1tPx/Op52usY4Zx6xFZDxuvqCeXr+N7W0lG6+Bsua4FwPt9dP/OA9lnhRfl0u0NVd1xb7pg+WBEb2iXHrzJiQHKOod2jtGW2+VwSe30gttjKNOOSsUmdZGjqGF94rjA+QlF3zKqvpbERxd3AU9nJbinJD5PaJeQAW1K4T9++2rx++3Lz/PmrzXfyJD9/J6/yuRJ6XdxRfKPAo64N1foaCqcTf3FtFEPiLvOoLoeSaK9QM0b7+dBWQPkof6ZL7xLHMBRVVhmvyJ1QIz10vn48WiQTSnkjtcfHDQUUEDuJbBIqkePqWdlSNlm1i4EQWWDZpmvhSU0t5Ci+aVfWEPe5wjOmnyRcCv0SQ5lj+cfwZiqp2gyoMBV84gGb1XdV1Lf1zz0ZMj8qyzFCOZxkC/jTJy5Ohudk0E+1AJRsxqny0Vezjr2qI1lczmMgWcUaZf2aFcK8InnexIIf3TveHIn2ewJQvq8SbgDlw0sB5M3mIUD5+JE8zSebjwrT+ShDJc+f5cMaRgk32Kc38/xc55ppajkRQDzoNg31swXE8zyzMGzM8nrimqKOb9cPowQyJoEXBg3ODVsiCzoexbyQKQDU8cR6CDhwDEhuD2sFwF5Zs65M2mkrXs4D1Pv6s6Y8MedvvK32SHvg3e6cm72q6zp9yxBw3ZZRcpIuZ//OPT86pCh0aTNFMqLj1ZQhE6Cs2uYHlNYSWD59/WrzW9++3fzfz642r88O5PVVhnplpT89V14B1Tw/ozSgrut4Vs8hj06klYFyxrAzBs/lNNLfb4Efe1CZUi2pNTIwa02yXzE1ZWHRbjMytqyNMVJqPNf9y2B3q1eQgC0gu+vX4zYPth7bFZCGDh2PfsGtE4kCYrVuup5XD3L1iALnfldZZEbZeIo9/iNr1mtU/+q67Xc1jmFwqEGkNZATLpV5luP5qVe5c7/DH2ZV94+GT61ty7BEdli3QSf0fjoedHQhr8cA+G3N6rk353rMJtQjFTQSqhDD82bz1//aPpmXH9j+9dkjMGreZ19nf4H9CPwrjcAf/Pd++f8XKKP0AZAfPXrkdzaLbnLdwACQ3Vjipby1OdaxlDvhZe+uY553VswCQQNRvVoChfNDRVbCJoFkfrhn6y0CPHt/7tnMr1YBrBiH/svx5wLwgENbnYf2Vo9ovU+NkyX+7EDKH+2qguz4JADQaF5VWN0PvQqW8dwAErGioiSgdOIRbpuT6CzJiFBaeUVvQiHiflC+k9TnWFmuV8XdVOlJnJUSUrvNq32p4rxVoE1hLp0+lD7Ur9JFbZBA1XI94l3yDTY1vOJWqdjb7D3iOozrLsZ7R3kXUBF4snfdZaEClOnb+dlbXYD4KpKhLGNlQLDznFEDGTBNvByqoCmdAt1H8iQ/Vb1VknY9EkA+kXL9WNTrY1GuD4k3I7nJ0MWiV8ZIUY+RN2iU0fHwRqmcfqGEFvyZch6lwH22wgxI41iefZJWxWWNTjtAdeZbkrfF6xlwG6KoE6egSNrbNR5RXzKAyUrJzIHRd3OP8Wrt0B0f74By6X5+1itYZtBHGbcCNAphjDGrt05MDCv0/ORhxQcBK4MarMTdk3RnKNnNlO0Jn2Ret4jvZD5Lwf5IJmZ5kslc++b1S2W1frX59rtXm2cvTzevTuWJuhJIvgYI6Qel3XOEkcJTCSWQ8YkHFVbohUCklVfGiDhVDz3tiyf1gwC6v7JClxIwO0AaWcKrSmYV4SqffEeCvALgKtdrghp31Z7dT4FyqccAALJjl0mzVXrVB2d5N+AtKK0iOwl8JncBk6Pl9Kqc3lSYw0qJsW0t2dLjstbGyOJnmSnQ62FIgJWDwdKGAa01Puv4wJABLDvZ2BjyEpNYaueO5h05zb0Uhzjjguw1UMYW5KRbAhn6HeB//57kv7z2GLVO7quG8q238ixfav3e2jxSwPLJ8UMZwYSaMQzePw5QDvwL0BrFvd7XxCXz8XhMDYy5H8Yb/W5jZoxjNRFFHsZLfEt0CItbU7pzHZJ5HZD8iXhd5Cprf2RILBkx8LlNblTWdS7QudZ3Puzv9R73HAuOnEf5IwxFXNteaeQH0jgmMQNly5Q+28wfz/lZ4x6TjpQNhMipslPGOOh4bUI7mIswRMYQwBqyDJoqEXiUtY4PYGy9ebP5+fdnm//ne3mXlbvytQxdb94pXvlss3knzzLhE8LL22ReGc9Qkm0QpTcMzwxasztnLcYY1X23jLQJ5/W8rQ7Bej4UULYx2N7W7mVNgrUzim33YOcICSOubDiSimbOZk3s1kocAyuYXUOcCn5rLOO9lTe61lfQXnlxE3yv+3J/vwmkM7d2xq3+Xblk+RWb0VZP+8S4TQ9H1qNj1EDovtJnr6Wsg3XsC3jzdSpWIE9T/z1A2f/mPbtIjKarTG3fe53Kzbax/eE6f/V//G+zmPav/Qh85gjsgfJnDuD+9B82Ar//D/7SVrHq5tESAShnjtkdbzKeZXsqxyraja9ez3ojeD85ObEnGqH67t07g+UCzFUZo7WrQmjaIxvl1BXFo2yPzXh6+J77dxNzNkZ9f6m6kPb4mpKdpDxnZ6cDfKlJnAQZUSJnU0foD3DBW0FSjBWoFyhbi5wNbaVrVWG1D4DNjtghHedSVMs5MQoUaHbT5j2KRrLeTvZbvNqzGVWZ2N0TsB2PUDemdQPuZ4n1jWJgS7zjtBMz1X742PEMF3D7WAwFA8DoR64TgFcjRJSTKDEuCXXDs8e+fnX+RscLRAEeUeQcewa9XHHFKO3y4juWXYDYoFbP7Y48UvcdB6/5I/35R0/vORb5kZL/PDgi0ZqgnLJ5E5ccNmQ8GaGTfTZ7AAAgAElEQVQvhhLpMGK8T+PdsQ5B3J+Picd4y5O0J8iqFA9iFHGTID1O8Zig2A7K9kD0fMNh969gPOA1ii8ao5XIeZYB4VGm633YeTfmOycmitJsbzLn0DYr67tnPg8xCtIYJwqSPZZzdHR7wE5AZnwCUwbHrmEOHI+ZgDJet9DAp6bt9Cf6/8Rym54ro4Zou5trPMnnm7PTN1p7p5uff/tMAPnt5rsX55uXolufvb+rJEH3N+/lTRa8sqfaCZHGU4FJhiyxSWyXn0syTm+fSR6bbVyjLH+YEmdRZifjsoFptEn7ns2AIMdCqJUFGv4euvDQrutR7jqrIazraKeEx5hkmaN5DFAm+ZFLUS3KP8/jHjGEC1Dms8qs4KsYVsh4v2vbzKQBvZWjlYvItVJV2w7et4m/PH/zPFegDHSABn1fHlsDZVOwg/wikxijlHrjZSOVy2eRiHGU7vEgbeu863SOcX17auRaPmCMU8w5DABmiu5xdPdIPyrlJqD84PBaHuW38iBfih1CrgGF8SiZ2tG9h7rYkYDyA8PbTPOsvyjp8ZTZc8YatsM29zDlOj6urFtTqZOwKt7iyFbmmNeJDWATq+uzOAbDLfTrwHT7nu0Z5VYxfHXd+SZmkTAhBzCD8saIk+N2HlQ3oK+yV2JrCCifPSOOc384fWdv6gpeLuH5bknl9lYkpUyi0WnALwZEA2ujcv0dw9csolwQWY5xwIyQ9ypDnYReH7RPf//qXFmvL5Sd/uPm5WuVjQIonyoBn73LH2XIikGLka8B1kDZBguP+jw9QHpieGMEz3yrzNsCxiVTePd1J9zDGOqQ7h3bbd0XuVPWSfYfV+TAiK91acO8ciBwHbdogOTq2e3evQLXruWe0z2U96611bDG8Tf3vjoAKuNvyvrVYNenW53nXxqb0SFukcx01mH73Zwizrkwe/R2zc5cadssO1kt43G3XLTxYrens49nnWQeGih7GuZzZF7zxFT/oy1r/wv4VwPDqp/8lf/hv/lkWez/2I/A73YE9kD5dzty+/N+VyPw+37/H9uCzpX6U49MrakoR6siVQWwG0Op0N1U8CazufA5McX1KnNeaY/duEqXqiWYYw7lBTnWD/HCHNdNgHcrpJMhNsl6oGwqk648yNyPF5sB96yHGMVuFeoV4FvPkzYI4ia7EdHXAmXfwcpALNtVcLuhku2X+F9fUx9us3POJuas2wOUa61mT7JSC83YGW+z0UNn5LXeZ6WHsUGyl9Huvvq9xx6PUDfPybbJpliPVDczKxnO3B1Dw2op97bq8QjA6ljVq4QSQz1svnOW6wHlBWuGdFCv5am6sncWkCSQoWdARvFbnC/AizfKjgASuejYQ3mnTzRvjuRNeHz0YfMLX+tdXuWHD48NoqEBO6vqJAtJAp9djCblMEhM5DhGeyDjEeJ5EC/tDMmTVdwgGOXO4Bkwj7e01MmMrMdqlFNfow+NTMHzN36pxDEGzA0bLooqx1ipRbMkcjKfBW2PJ3oUkdxrvNauJzzg0J/FK+ZkS3O8Gzht6+8d/088ym6HiZJqA95xt9iAPtflLUl/PhKEbEALC4CxqxcCbMD4EMeP4eBMQPmdLqdM8BfvNm/fvBZYPt/8xv/7rRTts82L19fySB3I+0SSpmN1hRhUnhusi6GhWnkVUBZWIYuus1bbIxLvfLwcmhz6jzVSJRKPMknyum5XD8a6plegnKGKB7rjV4/yqnyvrJZeq+2ozDJ1WddJlv81LIK5OVRkr+Ed9boKuJVzA0DOx5M5Sb7G+HfT68VzTDLBMHK4jmODLS+Uv0EGzK7nGmFC080YY6Tx8WSnHtYHxjxeUZppf5I2MkedrHEBygb4AlKRz8lXwfUcVkMdamIRDVaYUQLc1HfXP57b0R3Jbh17QujEoajXd05Fwb505vpHsoI9ODrRej/ZfBAj4JaAcsIMMqcLlHdrJMDWsJUx89FhRTQEggz5ZsAMhNvK5iEHeyI1sZ6vQElEqhKoXxqzAE5emufmeM+PjStZBzaYWrgZmbvfu1fqfAfizzH+LYbArRXPoDme68iBMXJkEef4oOm51/zOtTkUVtHIkVC4bRqKJxqg7JKD5ObgeqwjB47rBzo/4DWtzFjRJ3mTtWfawCBj80vlFPjtl8ov8OZ61jJe5Y+iYt8SUKbmObHHkalpB8aFGC49EyxY+SzhBxyT2rsYlXYU4oBcjHjpd9cz/akhfQW4/b36RvWIFZwZ0OEZH9YZc7mv7rvr36u+4ydm2Zz9rkD6JmuLY1bv8wqmq6fsQqV2usIKgtd78Lnl9eLxjmGvxg4djfF8a7DaUbnXdnLNjqGfvME9ORayP9MzDHtl9rWNZRx5LrCfsw79WOORbuw4xnbCTWx4HeNjdb1621dDeplqHVfatvcob6fj/pfPHIE9UP7MAdyf/sNGAI/y1lsyVtkKda5Ur0zBFAKwVL5uWryjmHbzqjLF3wWrgNhStKuQdUMstbjX4b69BlTGtqNgmfY2Bhr6Hy8S41ShrMWznpwq0wXm6wa5pRHpGigb9QQX9LJR2Fo9G1k3063HmA1WisC5Nudocni0uuHW2htFKxsMhxQkWXeZTS2AFaC8AtN104xSgLcn8Uj9rv20lweDhhQxe3EHbHRcV2OGN1m8ZCTd0H07Dt5ARclshmzGtspCxw+PEYBn3ai3yiTjgRJ2JTAFULazRn1ykp8pvSVqtY0ulJCCyiml9fDuR3mPRa9+fCIvlN4ffNj85EviG8l8LnCNvllFi8Qwos9upLSFshhQl1jDxDAanJKh1vzmEasDikcDDVC0kcBYMqC6HixrM0bZAWnRfke3jYIYRT4eLo/FALEqkcaigFMUV2Pkti/X2ypvg5+ddMhXhQbKzdI2gwfaUK8Nv/LM9KXblkmVn5l72/c2mvIrAgXOTo0SZlp6vMnQhB2f3Bhle5XJVEpjMJqgVAOUleCOOsICyh+v322uL9/IOPXGdZJfvz7f/Pzn+v3Nh80rse7fnitc4qMotbcVSqBnRe1i+5pmjdAX12QFKLuWapRpABl9SzZ66h6PR8k2BK0t6rxTfmrqChcAd47SXScEMwiM17ZK76qMrkC5a3prNFuU0iqxBcpOojdAeTUSep2o3XiUYWq4bNEo3F2nXj9+RjHsVem+uS499QacofSvco37w9RB/j18KI/scixgMt7RyDGXn+JngHLXb8Yo3nBAMr9zXmOlCzg8HgL0OS717bdAWfc/nNJvt5TdDcB5pVALmCuAzvuKPT7UvR+K7n2iGOWje+da3x8UPqE1rXV+pORlt2/LmyzP80ddK+PFfGOu51kn9COeUhumtjkHdswYcjwYqCFb7SXmuwGwBmqwNPRMoPfbk5s5bZr4lEnqOkooxABdCxxi+kMtRh4my3/aGA8+wCFGp2QU4H42CQ3orgc4S3MLmguGzYLgcgBWrolVSO/buHrA747ajUw/sMc8hrbd3B7jLLKGLOYYYez9Zr5h+KJ8lhJiOmY5LBpi1B1CSjprJY0zfV17+DuVbvu5jF3PxQj57vm7zfMX+kxGr1eKWT4TgYRkfEombRZIZBhhHqxrxiDUXPpxoHtG5jX+PwyFronEyiM/413vWvI6UsN6XNfuCpRrJK5Osq6zsDAynzEk5XFnrG6u75uGqa6l3r9rvvKhfakesnpku7Zu6h6rAaByYJVH65pc++G9yXIab+6uD90zauDuuGz1mJH/dnBIH4BJhyzluZBEkASEa/hazxvLimfmut+3rQbKixeadtSJ0gSvnY+cU6C8Ghb+2v/03/l57F/7EfjcEdgD5c8dwf35P2gE/si//6c/USTXzYPfm8CqsT8IQQRjadWrFXPr5R0KH0ISgIxA5R0BzfmcWw8191gVRYStY2j1uWl9bHJjxe1xnIvH2oDdtUHJqBtvckF3QGU8cbzWzXXrAV02UfaXD4AGgMF4WAtA705in1jBd5uWN1Y+k2JO6SgfPwpuNr14bLsB5twkGLKSgBo3QBkvrQE9Hywb40rPLEWw5a/alhopoLszJrzqWef+jEU9bN3gOAYaqROmjOe5nq8LPatLlcRiY+QVKhWZLFMGxvHe9H2AQDZrFNpQD5PgCc9GSvl8BFjbsyWP1Rb8kGyFJD8bxTJu5Gm6u/nq6cPNN1883jw8OVJs4wcl71II410BaSdHCp083hjur59r3sdDSeyhlTU8RHg9Qb718KRtUAGd0Mqxe1GaayTA+wZwBPbWJ4RpnXhC4ow/qI8pmxWqtRXleU5JODSMAwPW8QhwLSmkB1Zc9V7qZima4zxKwq8A4WjY6VPi0SFMx2NkoOy3gLAC9E9BsR/MDcCsNURmauj3TpA13m0bf5ifGl8l88ILZK+TPVW7GHeAh7Opf4ACqLhzgPLVqWiYrx1W8eLF682Ll3ijPiqO8a5B8vnVPQFllUyTon6NN9exsYxLvWCpVAOLg+zOKLeAsQv9jtfTWW8By5pvlEMhiZCfq9A7NM7OZ4/WrMt1Tm4VwBvzNIpmPKPM61W5W9d2Ffc11CPl8QAck+Bs5FIBecrUjTd3YpRXWePf9dAsozQvasBCLnZdmj665EDgu8pOjqENyE/kH+vd6xhFGHA/dO7KDBgbZO5O6Tmo45k/rfHePmasWOepY8ta3gIX11kOfZ32k3QMGWP5Pf11oi08yhtlMiYzvs6/L+PIPRlHiFGGHXJ8eOH1/OSx4pYVo3yo7z8eCCDLkLI5VlIvZIkxYYxChZp5Jkk+Z0OL13VDWwJW/bkNh/Eox+M8nuChH7sGeHn8nv/Uet7RT1fjKfuG2+A9YYCyacoFyty3QDnyYKTKwOUAfZb5R2KS596J/gDQE/8cQNm9xjjaYhT5n1wXBq/uuwfB69r9MyU3stalywT6/RnXlIFSlk6B5aw11rSBMjJU7y49xv6GQYMhAfyQhZ3x0/o7fXcmoPxOIRR6f6aEfC8ByreVzEtr+lyhFALKIjVP1mvka4FyQxx4PgBlrRMnmApAZc6tQDHyi5FI0qewFlSuagBYDHi7ZJMc34RVuSbjEKNfwWKuX6MEIQIxovPatSOAfTWgrfsYv3fPLoNuBcoFwg0F67pYgWt1mK6hm+evQLk05fajfek7bX/vcJcYv2q4K8DmOOQmHU/pqZhR7NBATzsmXI6M4FqdYqZQlusmUOZcGzss9yf7Nmt72GbsNzDDXN5u8qUUDJfhUj2jY1nnSwwX0cv++l/dJ/PaTsj9L581Anug/FnDtz/5h47An/iTfyFKtzeZHc2sv3cDQ7i+ffvWAg+gjLIUIZ2YYQQzylupe6UtA7T5vcLZtDwpeqVCFyhzLc7tJtON6HpikzmuMYRVFguUuT9AuUI5lutksw5VORTG32lz9Hhh9dYGw4bUWCdvUNRsRokYQEj/Vu+rNxUrHdCUtREpodHV8HADwuKtNQBePOPGMVZyULwS55u4xihn0Yt25Su6sccyjoU+SkefW2Oc8DDRxptKB32pFZzf68kvvZySDlFEct0LxXY7Edp45GJwoHQFibuS2bKK5apgRiFAu0wSoCb+cF1nxyNP+SdYgPI+CRLI83TLcYxfKQ75J19/sfnx108dk3x4CBWURGf2i0h3xGPLiZTPkhKFIghNmNEq4KRoj7K+OqGP45K5zyT5Csa1EmqAOyWZEr9lxOuBN7sy9hC/Su3egtKosI7xQ7kg+VkVDJ6rFet5fn5GLsMyccHmGe4UbN/QB8c4EiWZuw74N20zwDsYwur01kDxCVCuhliQ3GNtANBJykxNHOdWmfKlGdOWg5ISfUvghfGoF9394M5ii2i8D8h27ZhO5QIQ7fpCxpQ3b043z75/u3n24kJeZdGtLw8350re9f7DPSlX0K+lAEMH9VzH6JBSMjZMqWGhZaJIjYdTQ2TGwgKUmW8O48QAoZquAXqJQb75WoHpJ2M18i1zFO/pLuTAIz7rtEot1668qfJeyjOGpZZhIfvr1nPNTJh1eUdx0PaMT2xz70d5Fcs2Mk0zNkt2/pVh0/VdoIwc5bMaKVnneMzWdgOUd16zaynKVB4osN1l7a2cLA0zcmXi2Cd2oPICqj7zJDVeYyStkdNVBgxMeL70Rx5lWAs6nvjkQz23h2KEPFYCLxJ5PX282Tx9pEReDwSyCcH4KHkP2+DBE6/HlCZOToMQcwcsOvEWtV/5PiAxtWUnez+Kvo0wrK96lXnnU4wTmuOAzzE82QjlbNUArYAmy7hZtzX8+TiDU7XFYGWAsidd1/EY6LZJviIPPM3cG8NZG5p2BqwKGD5jIeLhnrhlXzr7cZYy/SooxhgXQ6Tp7va4py2et7BpBJRJsNfSU45llcEC4PrRbIfkH7DXWkYR5y/QOoYD/VFGKubZz1+8UFK+t0rKdyb69ZX2/dubd5d3ZQwGKGP8UgiG2S4ByklcyDjE6+5SRMp5kH0q7Sy4dWvZb4nv9ZyCvi+g7PCkMEDiKU5YT9eEn7wNBDm/66ZGshXsdq0Rf78CzxUsrwaydQ2tQLkyaGsEnXWyGph6f45FPvTvhnHU+LwavOnDKhuqK7UPK2hmv78yGyJGgZuGvd2+HQN8HQJcs7LCuRi0B/FsMWxWF2ubmD+sLeTuTZllo4H+XekZm/kzGfjpQ3KrqLQm4V42uo4RlD1w5GmNgci8v/HX/vssiv1rPwKfOQJ7oPyZA7g//YeNwJ/8lb/4SWzLCprrcWFTQsAClBGyK+WGDYEYZEArALggmOt0Q6knuYK7VJ1uQFulbAQsQpV7QRNyFlkJ5G6iVVpL3y71+kxlLhp3g5CmJin1/NgEoHOaYshGWwVmMQ4YnEOt09G0zfRKvSrkmxwF5bSb1boxomwQc0gWWWKVSUgEXOrGmaRDAaPelAw0oyO5rdCSDaRlKZe3rFk+m+22VtwqGyk9k7hte9/HyMAzAJRi/cUjV6MD8WcFxVUc+gzXTa4b9KUA/7mUp8RFxhBiZWj6sbU025O3s+hXmXEsGiDWnl889LHu2+sipfrBsTbXW6LYfrzYPDq6s/lSyvNPvn68+Te++XLz9ZcC+0rctbmt52GHsYuOOLYuqHJAJN5knq/HNBRIEtl80PVlUtFdoRonhtnKckwT+duepYDSlE+J4unXxNgFTXNAFIUYNmzhCKBGOcc79wlQRsnXpX3qnG+gTPZvPD4Fyh6WneLcjLGlXFv7RVkMHXVSFv3LQHm08YK7m4oW3TEjA0BDCSc8/EOTdPzgGECgXctElLhC7jv08yRDQkHTeJ5L6dS8gFUA6L28ON28fvVG5aBUK1ne5LfvDjbfPxe4vDoSML6n2quqZQ5FGvB2IPBEl8j+rTholGMr9yiBjk+mNqcUPc/nncLWuWllzY9dx4tu3zVYubEqlqtivILmjlHWX67Ba31fjT9VxFcmihVDGfOgVpeu27YYNKgPeJSjLO+UziqN9IP5ZRCubMOXlGeSbFrvkUkYI1295s3dwHENfUHOEu8fxTYGlAJl+si97itxHuXo8CrxDvDwfJLSfKH69mfi0l4o6dEuUV+nJN6pAS1IMt8j4M5GP3n5bTTgep7HAmiEOfg940sZuHs69liP+tH9DyoLdb356ou7my+fKveEQikim0W9JoRCGbABV76W2RtZW15zA8YSU+wDApKdJyCgmPsxBIDfHVDmmMgM07pJaqW51/hth2h4bs+a9FqZ9FRd56z7Uf4NVqFAcMkao+hzPb4GygDfRFv7+Fm/YWjQ9IDirQyzfIlMaRhExQb9yl7sJxvgzK1jhXM/Pzien1EaIzcy5j2gV+vNa41+Y2TEa6u1rTG/RbzrtD9zAfaP5BPGG+p2aw/7/uULxSjjUT4X/fpMTJFbm1MZwC7e35PhC4aI9mOk+YD4HZAPcKZOOmEVKYtWr/IOMNOj7oWlXnfd1jDA3tH8F6t841zWQfdG/u76/3Rf4vNdeFKvsQLW6h+rsbef8V5vadtW8FsDXe9bQ3iBNW2qLsJ7f+91CvhreFsBdvof9kb39/euV5+psoLRFTjXOM61q5vAJsFYFo+ykitqvTePix0cGCU8NzGSI1t25fZcpnHRg9ApCC9D1+NeBck1mlW/WQHzzWf1t3/1r7gf+9d+BD53BPZA+XNHcH/+DxqBP/rH/9xWWVwtrgFwSRrD5wBXYhERtAjolTrdDaMbiy2Yy2aGUK7HmTJTAM6VqlMhz3sFLdZPvJqODbN1fZf9shuB2zelht6eKmZyKFVOqqNMr7SRc7tZ1bK9KsfbjRzrPHE9kyynm53p3tOGXo9z6E/7i+KCUoDye3YhahOJb9Cp6tWz15iMsrLySnk1QHY5hii5XNelQrT6b0P11ee01WMwtZurQKBkca96u9eN0RsuCi3WXDa/6TtQLzTWJAWp179Kxs0NH82N+qoo0xgZoG2ljEyU4Fqr7SEeCmst6VwLTwIJmkq3vas23VOiLmJkReKS0qwyT7ILgIe//uL+5punJ5uv9fMF3iaUaMU12utBe3nuKIJjsd6CZdcXRYGIcurYWzI6CyRL89MjwdsYYBbsy/EAFU5DzCbhUuuUJr65kHjnuTC1vkpuUAGqmZXi0EWT/RUtZgWqBcq3DTguHYttoIySayDl0Q8wxwNj5ZW+jDGADOzcTW11+h6D+k/vEeXpUzbI+jdtTcZgHQgl08RQbuMWWzlvXPLWU28lP22DGg/4cZyqGBsAZeial5oXr98oflEloF68uty8EuUaoHx6gRdZQFnK9AXrQccLkhkoZyngySJWOc/tw1WYGAa8Rgg5popi+xJwgxyIoYNX13KVznpCVkWtv9cLs1NC8xy79m+uA+RL11dBbI1RThDEM7GhJM+j98FD5hwD9ojtFG1/DyyjZJzG7uJca0uGiyrQ7e+na0h5D2b97+oox9sWoxdJveK1hi6NMmyQMl5P1uUDA2R5diej/h2xQRjm9g3FuUm6el4wVIAyhox6kg32nYMqXnLW/h1YO4BlPZ7btzW37qQEnhkyWmtKOyCgfL15qGReJ8fXmy+/vLP54mky2N8hidfmWOcQo6xYdoEvA2GjAYwOGIkAs5jXiFGWB7KgscCROYHhB4qxZ3dKIyWAohTlAEZidQFwqc+c+V3KdIxYANsbINayZQxznp8DlL3ex7M9ZZ64FmwN5sSYYCIrPNUWoDyf+VaWbaxDZIlX63iCE5LTJQFzxR5t3YMeOKN/VnCA/oR6OE6aZIZ+djCyYyggmSLUHBt4fE8+m3EAKGNAg77r3BSqoawyb69VE+p7Za//2fcXYot8cLmoiwuBZRnBJKA1/6mNzr6HrMXYUDkUGv+V7k37sydHfgVQZ341NChGhR2jozI0Rp3m6yiDKm3GENu1UWNC5l3Adecwe9i65++uHcP0KitWWXDT28vf2dd29Z+7VsNey71XY3Sv17CJVQZVZq06xE1ZVRlncE7SSj3Krv0a3iofa9Ava66x1Q67kDEN4ya6icesDgU9bxv2DJSZU6k2EqNkkoKiC/FwKIXH88IZcaproJPV0N5wu1Uf7HhVn2x+ml//u39j1t7+bT8CnzcCe6D8eeO3P/sHjsAf+EN/YkuTQbhXKWvSFjwXvBCyb1RnEc/yalGth6OUqVpHOQYBWQsmxxFT9+TJE7+XbpSNLxTEekfZAC6hPZO1euiVq2BeqcOH2rT5GyF+OeVaag024ETIL1bd1aK8BcxD6SLpxZrkpwplgXLp07R5BxYpkZIspmxGF3iKpjQNyo2ZaMtGmvGRejBllQDPfJZSKB8EHlMOi1cT+TQ2O+3VfQReu/nwWTdGwwh5p49EyazRgOvUsIBP10r5xE138++zY2NkY0X5vBK4wwvPvWlH6Vod25OTB2YRlHpVEFIvNoqYrcwCW3f9g0fmQgr0lZRmUa2fPPDPj+VB/voLEngppkpg+gBtGIAmquBGSjSKHdR3e5RHoUSrrIIV3VqbPpRryhYd4L0NUHatUtEure9aIZCybBs6Clhit5swJQo3w9tMulHoMDxE8QoF89NXlXq0mODRvFAM85ezTMtAwHs8Q/k+r/EUmFLOx002FOU8tV0Tden2DVDOhTMenGbvJrT5uWoVqNHSA1L1PPGy2yBj59fEPzs+GdWZOUw8Y2uH4zPCQ0TmHsXQylP14f3p5kpep9dvLpzo59n375S863rz5i0gmYzYlPm5b4/Te0DhBwFl0bQpHZTBxVCB8SqerGaCr+Lo+SvP16rcrgosn+NF7Wc97qZHp0a4DFPA7PpyGR3Tv1eP1y52kfXEtRv+UTDMfLaRiZCOJfdA70HMP/kMosjuDGnx2CT84+zdqWSovDKaqy1Nt4LtyiTW70qVrDGrbeac0rvDSIEZEUDhDNdq66OHKsHkxF8YDWMYuibpoWTl2amSK55pfU/oTK6facWkMgCCibJ4khFzXNc1V6HHC3gif5E5d+9ojR/KOIA8wwDI7FYfDrUujw9lHDt6v/nyiWjYT45kKLuv6+g5KpnXLcUpfyTrNUAZYbk1iLEeksyLsWL+2Gk94DhrgA8yn6ntbRrwrLPwMABm41llvYvCCmjuCsQL7mzaNla1/jCyJmvR6NVLcUCgjRA1lHHTuUcERNYgMclZzL5XAfFWhows8bU5pjKNdtJGy+iwd9LOeKYtU1z3OfIgjymMDwNl/qYbNhBSSisGhFDPOV8gWYYSt99eex1r6vywK2BBUZlBa/1Cpf1Oz66Uvf5S9GuB5Wdkste6P8ejrOd0F8PGHa9xcgw4IzMtcMiNSfLe96Dq4qlkra/VEVgL7CfunQF1JFeB5hoWEXE5HvN5DmV7lKnGIZUB9K9Mk75XXymYZc9q6Fcuv4ul7rV67Gq8KvCrYatr0VNx9vi2vcB4zVjfPXkFymaZ8HSWUJDV2GlwzrzV8+r4VMeqTKie0H5WToV1F8P8BTlcxB65kqHO5SIx/s98zv0mH8kY4m36jxEAACAASURBVFY9CLbdu7fvlPUcJ4DCyyQzOt4Nw0POEAoSuRRHyVbmjR74D3/9b7qv+9d+BD53BPZA+XNHcH/+DxqBf/f3/QdbS2ItvfUAVwiuHuKWemoMH4IRD3EBVCk4BcpsFIA6XhWmCNSWFCjFqEpvr+sM2TrneGo3c34zXa90HzwaKK5sngDlgu1aNUvRArzWO70qmwUb3fy6GVXI20q7JNfpplagbMXZwFZJhpQwyTTSictCd9gCplHW6zWv0glQjqc6MYv3VValm3gNCE1yQhuhqiZuUaBFik1B8HbDRZmXVxav3xYAt+yLdZkYQ6qcV0nwBofXW2OJxkVSHpQcxyXJ01CgzLiS0OfY3qpQ7VcLcoAySaM+iPpJ4i9gqazVxLYqAdSR3EyPFaP4e/+tn2x+4UdPleDn/uaJ6qreQcEc6uYHswQEVpRgil0+HkU8KjulKrxntBz0SDxPKIgkmgKUkhQGrxLxyPHmWUF0sip8MsS8xnuTVFlRjkO9TGIeK1Cj8iapT2FtlxfKm6493sIt/dFtLI4tBTNA2XeiveMNSjEOmkh/wQUA+8wlFHR71WibPUYBDW6X7uHsyePpGOSZ70bprEJvaiVXFNUd4JF5Hm+4e4lBwqAg2XEBgIYXPC8BXUrNHOj9mjrlYm2cn4ma+Vw1k/XzXHHJb+RJPhct81JxyR8+UgZK3iaN7RUKq6j11zoXj6DHVUYL6K8Byc1Kjad4B2hlXjGAXD3G27qxahfgsAaeKmPMvxqLakRbx2EHRBNHB/W466WGnbVsCnIma21XzqYKoFksxOVpDawA3IrjFiiLmSIFNaByFwKBTDulprxKaV1ifDA43XmkeRyrHASor2X1qrTvFO3GQU8pKrMiApRpJ0CZdfrgQcAyz4CQCthBDqMRnR5AkyRJmRclO+Bh8vTgLOaQKdWs/cSNum+aWfeUtfoejJH7+l0GMBKHwSC5zTmSG3c1747u6ef+xebLhwebJ/IoHyur/V2Nz8EdlbciK/q98Sj7jvG+BigiE/BuJ1GXoeOAU3tut0BZ57i0H8dprY1HOfGypSBPCMaATm5ikAwIG0Fiw5ANYjSA6+FpY61Fbjp233RrPym3xetX1wIku9ZZOOORV2PoMhAZaRJTZ1kbmfdcxJd0n1P+b7aL7Vnuq9cyRjNOGa+7rQcLUDabJka/1HOnbfFYZ3iRT8lob1aTBY0OpjwBmc0x4Fwp7Elsj3dvrzfffn+2+c1v322+fSbmiLbx82tinA91vlgX6i45OZKVeWSPiTw6Rte9kEEmiSaZNzFoFwTW+3lFubcBVfWweg3rHIdj3EjYVf3gipwG853nqdlZGPl2yaNWOcExnbdNBFpjfY3nZY8UJFdGVF8oAyTDmD2l1+haXkHuaohbQylW4F4ZsnqJuX7PdR/8lMgREuMzoVvoHJWTqRYQAMurXt4wvgSU9awvZehkzGAOGPDzboNM+pH9MvNm23/i2XE0DDvwXPeoE6DjWZ2sCQZXz3ip6gXye6A8a3D/9tkjsAfKnz2E+wv8kBHAo1ylkvNKL+J3BGbrIa8K5Ro7h5BFSHIN03YGzJQOVM+IY2J0TDNWr0lhorxGObbXRXEwgF7ikx+Lqo3Sxz05t3HOLVHl6FM2ApJMDEW61tmC9TVhTjeGVUHtZrXGGLXdjtNlAzLAiJW/G7pBMqVghrV38V4ecLKJOtaHY1FCApY6fmwapTFyv9IiDZTVfnS2xnpzn45JgQUZf2Mpx6qbMlk1OhBXxFhAj7LhgERkvkfirl0rcwBAlQuP+2yeXA96JsmKouilri2e5So22/gnAYW2c6dQZOZBgT6XV+JIibqsNKtT9wSabsm7+FhBi1+JZv3v/N5/c/OTb56o7drY5ZGK4kmCGfWBWDpo0gQpu1yW2mhlMDRsXvEMowQPiLQXGcW/YBmwjjhNZuzQZKG4p56otQcrkbrWFiTzUSiV7oe9zHiyBrjqswroKtVuH8einHLSXNeqr+8T4I2yb93bynj6UFCQ9LPj+dlqyJOIiNbg7RqlHzBDvzyPt/cTmBgr/2r4iDo94NigI96nKPLQMHsPwFw87slozjEaR4FcuZClLMmTIID1+o0A1rv38iSrfIxoma9ebzZn7+VZusaLrB8X+iK7LllxQ9+1Mkt5LPcXBZoMt1Dz5d0g0zXURdRq4/6hyKLIDc0xIC7jFmUyYLLeIo+7qYKpLwxIrAzK8DTEAU9vPDO8Vs9PWRNl07BebnqLuA6Mk/uasAcoqxPP13vYi0PdUjMQAAZ4TQMMVuOfgbIoz6dn76yYbumOi9wscKihrAavmTR+q9fa7XKiO+RNvEINiXj86MRA+Vg5AQDueCSRPzCDnAOCsAqV20rSvR1Q9hS2JzMIyN4nYv81ZwDKZpJo/cOkuSfvIrHKd1UC6vDowCWj3DbKkUmxvisj1tFdvMrKev341ubJo0PHKN8jdnKA8rVYNBixHCbAk67hxOsSg0viqOkihq3gUA7qfNYXjuMcoDyZ3Q2AZ13F4BQ2idegO0n+gFCa+QyAXdSaNbozsnk++JjIhlCvZx1bAKhdpuHmqKzzGGa2QNneW8TCDihvqdoO5cDwFrDXPakALMnLsNit3zEPuD7Pj3lu1/o8N94wIASkI+vcJ8YY480YaWipTRICynjlyZitiGTHP1+cHzj79W98e7r56Xdij7xVCJaS6V3qXu+VI+K9kvtd4Z32NGGvw2tPOwLqyiZjPSTzepJd0Q7mofe2iyTNqwc24UxQ87NvxvMZNk1ZHmvG6Z7XdV69g33SnnN7tDNmu70r9cLD5Mqcqw6S9RNZ0s9ob/OErFTrGug+NU5GF+lxvUbZaZUxXcsB+JFZBcv9zgCeZ8N6sgHp02NWY2KqBsSw57AIG+lSP528CSRFxfDg8fR6z++5puYG48Qcs/d/l6zTcra6GQyzYe3RxrL8kAfoifxk/e6qbPR50LZ/8Gu/2q7t3/cj8FkjsAfKnzV8+5N/6Aj8sV/6jy1guxGs8bwIPIQfQneNie3GUgss33NePR0V/gWWBW2l7NQKWbCLwK1SWBDuTQjlE6V0vDLZBPBmHruGqD2xJNIaKlGp11VQ8Z6cimJYbxHtrpdn3SC7iTr+kI1pqGGNg/oIyJ+NYd1sQy3WJkPdVjY1e/20pU3M4O0pY9Sarrne2SgSeJN2ibwKlK+kODAueN2bTKNgudmB8SoDxKGw81MgTKKhK7Xj2fPvHd/t2s5tNwDIbYxy5w18NkawU6lUdwCteFBMq6OsUbL6NqasRgIUnxo7uN5uk0clleX5/OXmWF6mE7VJeYQ2ciLLW66ST/Ie/1iJu8hw/eCE+roojnh0UeB41qELGkQ6EReaJTdoXG1mODohngt/bYUehQoPqLzl8uzgEc9lfAODagMleTWpJ+qY5bhmMibcw0puEgUFxNrdZsWz82W3vlaP8iilRWEZ4SjW9oTzV8a+im+0fRQTYsImXnr6HV4k3493eYC2nVUFEQAr7td7YmTR61OlDa9T+uV+KI6UeEf7wZxADK8E8YpT9xfF2noj7WIcQ7l+f/7OZUWevSD04oOS/ZwLNH/cvFF91csrrX3RqT+IRgvkZWxpfgHuFZTYYgonTsNxlVg/e2g8vko+BwhCwYYeP3Mux0ShqzLZEIWCSfpbhdV0wUnOFlrqzmNbmdS5ujJHut7X8I8qk5VpXUessTvkFBjvTudDlcaYTfDqUAIvyjb9sDdZBsBTURgdkqJkaMx7vNAFy31+q1d5Bez9vX1psjdToR2akPnFfaFjP3n82N5k/k7yPxINtt68YhbPtE4vwmTBeFHQzbF4kP2wBihDf+Z7gDLy94gST6LJA5QPBYDuKGEXJe15ji7hREI/3eu+5twD6igfykj2aLN5/JDSggHuBcrbGOUZzIDLrKFPPMo28kTOxrMMGGIJkDEbgIlBifCLSeJklgksDQxiMSImy326Zm+5PWkmC2et4n0dWnRBLbIiXsccE4uXF7DHJ+XoMKrV2+sn6TvYGOe1OlRstyeea4Nzd3Q8vpYDaV/7vwPKMWgwrgXXTUq33cs858lADg08zbS4t3xMpnaynh3oQTnO2SEX8xqgDNvi4IMCkvW6Fih+8eZKccrnm9/6uTLbKx/Bm3OVgLtQlQnKtGmsrq4Ym6z7PIPpj+5VwMi1YIKkCkXuWHBcoMweyTg0L0q2q8hM2zTo+sTKer6OR3Rrq/CAJT+GwbEZBql4USN+183qMV7lwmpUK1BeAXL1ncqb7nl9RjUCFAxzn65ZzmXdV8bcXMuMSfdgft/KHeSHt6foC6bLm2UVw0fLTVaecm6yVwd8Y8j3U172/hUo574McDOTr7I2xgnPBb2/pzzUODz4rPpYdTJ0kRo4m1ulfeGee49yF9v+/XNHYA+UP3cE9+f/oBH4M3/uL0uJ29XqXDMsVxBywXpFEHhJGiWFeLFONo4WBfRm7GrALz/J2rrGCFlJNI1oZ4X0hoVVE4XJnrQoGwhtzseTSVKwAmUEOJvHqYBh6UcIbBRTKMokpapibGurE9B8GqPoTK36rrUfAZpnk0jLQMybfZTabcbtsTqzaAEE9uw4sS1KjTYsU6QS88kYlLaOpTfJiVK71B5ZgzLyqby3d2xNuGVLuj1wxAsn+RHP4LEU4adPBTgfHG+zUAIOXijpmuPJpZRznhVvg/kokN46oUSrfRgjdhR7FGzRZqFcy5PoZEwTb13rNhZqwALPuOPRTTMKG3FnZwLGikU+Es1aiXuePjpWwq5jZbhWgqH7ynL9WOWfFJOMdwPPnLMyA3CIT0UpNaUa8DRKKM/fSmg8y0l6g4dJGXOtCAK2GEI8T6IYGzQSt2z9MIDTCitzijq4Q+c2GOc7rh1gvFPC+U7XGcVgBcpRkQcob2OYQQj8oKAOFdLeKpqWvwNiOS9LtArgndt4uq0KWakfhK/jEh8dpTYxlPH8RVHargsuOF6TVbGuMm/qaFKCWQ2n1JY97YBkf4InF4jHZ8xD4hUxOijh1IXiFd8xn5QFV57kd2cflRFXc/lM600xi+fyKr0XHRO6PEqc/vR9TI5Qhmq8TtSw/UBCGp6FYlkDzHaljDq2zEcMY/UWQ/l/L2omc6/KbQAhRhyU4cQ/MhSsKeYyf6xeuNRjLZDM+HJs1zFjWe/KqhSXZrkaDi278ERBvYZiDDWRtU5ndQ/TIvUoaNs9UR5rsFsNb8Qo25sGoXK8SatXuWupxoKtYWU7f6Kg0of2fbBWQKXGCjkGoCUfxJEZJxmDAmXGlX5BvT4/J+v2zrsEmYRSbiQAMla1Vw/ZkYRsXDs0S1U5OBQIvyOgrPl7W6Xcbt3BQ4vBVKEWyGq9HyvvgKq9iV1yLpmtDNgCyvclE6CE3ta5pl7fSOaVua17m8nROs4x8nitIiD43LG4KPry8ivJVGLPSegH6OpxidXdXMN0ANCmX7azGYCRCZ7P+xOfseVCVumsTT+AoM+R1TmkXmjuM8nF5swAaURPgP9HGDJZ0GmTMWXWvf/z3B054FUUhLgDRRYffs6WQCNHHLZh+cbzp0ReWDBhELkHbpH7hbwCwI1n/AAAjQRwrDFyBPn5bpDprc3bs9vyKl9sfvvZu83PlJfgewHndzKuXGg9X7L28SqLkoPBj/7Fs1xGyM6bmyzWyQRfw7SN49rPnNVd+x5yLvszrA1PvjwBjwsxz8gDnm9eNQrWsFS50eMj/BPv3ZCMGGGyVnmtoLnfreC5cqBe7H7XUA+P64BJvqtRmfeu/x6zMttWA1ifb3WUAtn0EoNEZiTjsXqgOzYFp3VWtB8xAJPjg/rumQO9V+ULnxUox2hZ5k7mv8G7mTqSy3o+rg5iw8vscZZFyYnAe4z66JNi1+nY1Uu+9yhvp+7+l88cgayG/Ws/Av+aRuAv/Kf/pQChNj9RApsgCmG3Wk27Ae0+jyePeBVvIChdekdQ4gnF2wv4qidlK/h1jksWKLaVTTMWY9i1xLImqQUKtGlEer8jIU2yGIQ9myTXKVBunHM9yndlsX5L/d+hdGFxPuXvAbsPZe08VtugJ3uTRHfCG+2EI6GFd+NlwyDGl8QVXIdNhlhbNH3avQJle7EGIL3HY2ODAFRlKGxqvyiY9M8eeeKGpUyZPqv7obhGyR+gzMY0MbUds5u0M0A/14fG9uTJ0803X3+1OXmI0QBwTeKOA2UsfbN5oVqYL1TmA5qnk3FNXxjzEynP3NOe6+MH9krfJ9YYLRnF38BcFHiXiGIM4vlrxutu6N0gk3V36OYoi6qx+40qvhwJLJOk60dffbH5t3/xawFkjb+UTIb/QB6vDyjjrusCWNOYYFRQnKwt6FLY7tkrHMW0QLmbfaiDASZ4RU3Bx4tFEi9rkGjQAlkuvhrKZeIeAbMYSoZibK/DeC0MwlFKoEoDrqToiUYX5cEql3XjKJ/Wd0N5xUuFd8bzIAaYAM4oEwappT5+It6jspPYqEoy8YRBlFWsuRcgN4aVvlavW9ZN5tVWSZwD7XWytr7LHt/EaGmrO6ZfSaYEztE6o1wMwIjET+ev5D3WXFKA4k9/rlrqqjJ1+k4epfe3lblZNZOlt76Xks2zOxA4szdZf9v7c4nHSeMspfqDFGkeFvHk2eIAzClRYs8W60DPBCAauj/na65PzfDOuSPFtwKU8YxiOEpIRxTAXQhAqJpbZW4LWFAE8cgk0VaNPQzVCkwbT4hiuybj6ZohPhmwjGyyUUBtcCJAGCYo9Ep4xtxA6a+Cb8CNkumESZJ7GuybtMvO7XqmVpbOqugbbADw7TULJbf1gJGfoY4qmdcjxSi7ZJ9igvU3310o1rxy/treehTbePd5JgYqWpv2Ks+8io4dWgCf35dH+AHXlfy4K8q9S8kozOKWSroR+oDhgCT39zW1HlD9SdTrI6jXJwebh48k/4+njvKBELSAsj7QtVOSL5gxpiUbcDRO19QFtje3Mf4YJjyDglspbaYfx1WTWZ9M7V4vkgdmkSBCImO2wRtmjyA8Iic+ShZ3YZvmaqZF1tMg6kxba2gjX3zhzDOPj78PwLUcGbkWQ0aAii+wxT3xJDtAwgYdLhMjq3MQYDQsDRu5PP2IR5v7Mia0Jwm+whbJD8CXLOJmnbhZ9MW0DbN3fN+5j0M5AO8IXmqtf1CGe+pMCwSfXtxSwr6rzW8/f6v1/3rz3SuVgtNnZLbHSHYu6v71JfHECd9AZMduGZZVDazce80S/8DeR9GulWAKA/KF9mnWR+Lk2ZsiE3l1PbRMWg34BWb1NPN96cSc9/4yLBuzNgzkIldjOAt4rsGsHuQapnpMjdy99pZ5Nec2LKze5uo8MVjB5EgmaV5r9nr+LsC+CZT5rgZ/xu3Sht+ORXMaZL50bCqzes0aD6xfYSiwgaLHc+9ksvb4YoiwgSuMuFXWoOugG7DGnaDR5SLTmpb0q95kqa4vMXo4r4r+lYHGGPzdv/lXfb/9az8CnzsCFnufe5H9+fsR+Fcdgb/4X/zXApTarOR9rFJYD449xwj00dCjMwQQmPgGKETpkyC/kOKKl+OBaHmHkym7FlQ2zYIqFGGyK3cD2sUup5wTApyMrHwObQjls5tBPCgppwRQRgFEJSHzpoEtlmnKObnzEtgGrQFOjm0WQKdslDPEokToegH7nKu4Xm3afMd5WERjFY7yjhIPeLdaJmXyUDF2bOZsBGO4dcbrMyEH6j+bZj6gOu0nyQiUU42TAKLLN01coHWi6lETR7ylok828FJNS0ejvAoGiS+ePhVQDg0dLxYb3bk8Ra9fv/YPz5T4UjLd8ow4/4G8QRxPfVUbNvQOnZQ2EVsKqMNpw5hcqNwVFGzHCAJmoHIBaHQvxhQvBiooMYt3Fd+MR+ng+u3m0d2XSt5ze/MLP/7R5ic//kb1kZ9auSb2TIPp0k/maXpupfNOqkWcqxTiAzXgNsqaPe8AH3b8WLx9LN/VqMAVUPZGeNrx5Njg8brM2CbTMQoD5af4EKA+lE23ItdPDVTmGl4pFGgUlVF8DYbj1Z5pZmXc9GVGwtm0wYTx2ThJysQpGz9v0S79SKmvnechXu9thm30eN83dHBGp/RaJsy2P/QDZWehTkef5/goiwd4fBIInGvYAIEnKAqz4xOtKOs7eZOvFW9PreQ3Z6+kKL+QV+n95qc/0zq/UubbSwFlsfpPhafPLwBbOg0artYXFAkzb4lDFgC7kLJKZls/HWPyrOE8q0SaMx8wNjk2ns8B3pqnu7rnGKcy31yPm2mmdgKUnVyG+Lsb1HP6Xq/z6rk1pBmacWmezSJbJbuJ65pMizVkeTTx/oRW4JVDNpk1MspwFGI8zDLAqe/2mlN2h5cBEeAm4OpT8LRT3usN8jjYQLNT7vN3gIRZOI4tXICy7oURjTWJjDqWfAIo1wgW44VknZ6t+0RCJLzFprjHgIH3KCWlNNZjzGT9G6yOHD+8r/AXfX9/6NfUTL49XmtnQJYMuKfs9ff5kbHs+PC9ADNhF7cFlCWHdd4dspeLEXILNoXo23Ehxmhi44ktYKwg5k9AfBgfMWrxvy2okcww8vM4j0cZ9ow9y3pW1uC1zpljWUVeU56LljqzCGb9+Lr2Rs4lMXJlQUVQc0HGnXXk32l2vNW0P3KHPqQGu3MlGIyk/SZXMwe8nDGasO7c1ABYG9iY5NxzWCVcye3abhQ2FBS1eGzcf3c24orjaYsZNQk3CcMlBoAYDnM93xMmiVkwZOmCHQC4u1JW+3OVipJH+fu3m9+SZ/nV+R3HKr+7UMIuvWtb0fxAZuvaerfty3Wyc5/UW86PwZg+eyTjrsGa7uMSSgOU/WhhWmhtFbDZm7mEa9DeGvL7ncMa9LMDmNrLTM/OfQPYiE0mUVi8yavBt6EdZZTNk/daWinkXGv1oLJO6kgoYC+7rp7rAuX2oXv4dn75WewMfevnjKHBKf889wGyMfoWYO/igNmnc3aBMk+7QLkmHI5p7Laff/e8MSB4Zxz55sSFzqJ/dwyYir923gkmb6ZfJm/mkfUc6TipaMD+HecCbf37v/a32rX9+34EPmsEqut91kX2J+9H4F91BP78f/5fCQzJQ6N4tSqIVRhtZR0RyIabmpqlrQZQoIxSF5QNDy+O444lXEPBCcWPDb2WRW9OVvBiNb3Ge4xiJUX4PudJ8gI03Ybt/UKdZBPjhRL44EES1SCIOfatqKHeJHWI70EtXtowXqcquQA6x8TOBhrlUZTmoRkj0Nm48bDTvySqkCd0oYTSN/4uPTogN8rQpcAwcciAYpyWTVCTDTugp5ty9Kf0zUoMm9o8OANlADyxjWqPrb+6BootryZFA+jaM4YnSF5ByuuIWBav0WQdvawXSQoymxceoXjUlJCLJBwKIkYxidEBhZnyOPrdVDcyF2tcAcTezMMmANgQ/3jgPimuWgCYEjGooUe35VF+cLr50Rf3Nr/4k1/YfP3N15uTB4+thB9Q+xXaqMtkJYlXNtsooH4u3Mse2WS7TXwWXhf05yj0rpNsfRNFMEpnqc8Gwz4qgMxK6uzqBcmh0+v+ZPn2vTgQYIwymuyhUUQni66Pn3nDGjA45SieWOOg827v0DZWj/nPNdJPe7G2720lnp4YoQCy02q3pd5xsnrX09ZEPPD8A/zxqOuZxa/ue5kSSr8AC246yZyisLggLbqzuwwA14va38xZPqLmpjJcv1bCqRdvX26+f/Vy8/zNRl5lsUSUuOtKgBqA/E5GoQvFK15B89TcO7ovGoEpu805oOtoDgIY/ZyACBOzmb+TxMt0UP7ZI55kXwFCPJcokcT8xjhFpuc8hybhitzKvIiMyDugMZ52wiVCH+RaVSxZx03qU2XWiv14wlbFt0Ac75SZvDaWyGhGqAnJ8jCmkWthlMgPkmumWOv+lpuTsKdgNwmQIs/6/jvRKlf6tr1FPDoorCTpwUsM8LAhRX1WfzFu8fxtZMQzh+fbcjKx0g6lEPB1yTzXe48nqSWJiCUlKzVGRQya1NB2yTvJR9aHa0ULFN+XvCbW+IgazRjPBHhthJns03fEHLinUm33ncjrWiXhFIZxokzcylFAqMgdtUsCQc9ZP4pvzxrKcjIrZJnDu8zHUc6zPgbgecaisTN/+BUALGOdE8hNqAJzXkBRUnvWbI2/XCM+WPubI4L8Smknw1xfex7UJNLzDLMBrK/g0xhAbQBDJtkYB1CmUwERW3lmOdMEe/pywDag2VmqPT9YwrNmuZ7xPDIihjsb4bgGHnFbvGhvDGowYmiHdxTXI26SO58aoKz5YTZO9ybLecaJBI9iiGGsEug5ff1O4RZvnen+N36u2ukCyi/ObyteGVaJKk4Q5y5ATd1sPNHIg81tjKjRF+iIw5EIlZg5f0/zpiwO9Aczl4bJFsZXslgXzNpwVtovo6r2V6fgc/brlq6sJ7p06VKAE2KktSoGDw+E9VqvL88x7UFmIHdzD8KpGn5UYFpQW480a69guYb5GgS613tOWabFWLAzmGb9r/HO20llSWYuUfalAdO7a0YfaGhbdYP2pd5lyx9WzQDbXRtCS29bVi96DRHxtLO0E3/uUAXaP0C5Rk8zq6ZvJN8zg2YSjFXX+qf/9B+vXdv/vh+B3/UI7IHy73ro9if+bkbgT//Zv2RhyybWeDxToHQxbwQTU8QWXEUOGk43I84hg6prJuofFkh+qpgZvAJ8iInlPIT2KInQptn8L7QZo1Q42ywblmMPo4Tc3Fy6QbbEA9el/Req+4jHl2RQTRbGsSmlRAKtlJABcCUmL2CoCrv371G+u+nyGRtrE2ZxfGsKl4Zu7w5KK2BXIBUPO8oqbUlbM1bZ5EOV69gZynls4pXi8yOo2niLMEJoTKE/mz6OUqsGJUYoQJ1Y5tLIXdrJZaDkZZfyaa+22hDlGEWEGDB+RIt0tm4s04w55ahQ8mNwAOA7oY1+nBDLClgA5hHrLAAAIABJREFUP94zJwZxrUyS9MA4QHm+lIdZXmXpvMcPFIP86Pbm935zf/PFw7uKof7SSYXuHT4ACVoxJrOrONgBhQwIdENv5NwrnhGAsoGi3cNNosOxE39st0WUh509O0qz64dWcXb7US4Tf9v6wcG98QxureJDTyZhjvVwe60Vq0s8qemNAWFJhDXgm+taQ8fTDogaBdUKaJTjD7c0vznPeDxKuY+j3zYKkABL4whYGIpcGjWaDaNjTbwtYG1wn8QVGwDjMeNTnecs4S4qMoDZ30ATxpOCEhtaqQ0SeJHot+YIyZdgh1xqvbwWw+TFG8UkipXw/M3p5rUSd707P5ISLGOWqNTQrc+JVZR3mQSzjMnR4UN7klC+rjTXYHlcGigLZBmAFnyovVuHvFOLBbTrFwBxPSceO2Kb/TksiEOxKBTXOuvUGfLxRt2gXFZ22BCnZ9i1UQ8V87z041XprbJaL+4qT6tcsiaZx2asax1wzbBbxJbAmOZyanhg844sK1WaLntu6xk3Qz/PeQXKVjznZ21PlXEvB0+31DDO/Mm8uDYzRvWuARyevzL0aX0fnRxbvpT6aXlP56C+QzkemeQ4b10TcH1EeSvXkxY9duQHBh9MWw4/kcHiWMYHDBcOvcA7PGwK5uodeXbv3r4UWD4TWH4voLxRKThYMEcymimngkD2LUp9aV4qQMXzw5uOB2iAoKVCjGIZowGfnSwGhuNZtoGNywDKRL+eJF02kBkh8BNjoAGkQe4kNDSlexgbBse+06yxOdeA2egp97C8stnLYMZrnUiRWH5ivLPRbLzRjDfHcF/ugRzjnrBnPAe8eGePiPyyHHZLkLv0LwY6Z+t2e0Ixt9zkSF9jDEYDlGM8TMJA8hAUgLuHTjbJqZmDsHgA9awZknrddSI+rWGB0BcyRH/3Qtmvn51vvn39cfP89La8ytpnBJTP2HtlNMOHjFgnZvkDoRz2emZhb8FZZp7bjzGrrLPQgMNoYF9jj8CguuoaNVbFWD/6hN4rB9gn+6qMWEMq2P/DSiFcYJdEL6ywXVtYH4x/SjdScaMe0lDJu/evILjrcwXBXb/d7wtEM+Q773r/Xtd9DQM8CzNt1B7rGQuVu+C88s8jPbJj51HOXPbOON959KcfHa9+F9kbGVR9j3eMBx7zyV1Q8Mv5MeaFRZRtTXvIjbAVjv8//sU/3z6f/S/7EficEdgD5c8Zvf25P3gE/uSv/EUDpAr4Uh6JyyWuhY2rYNWCUxsumxcCu5ToKqtOqsU5UzMxwjRKXBPN2BtGbJw9WWR9lVVaCjWgDKC3CvMqkE48I2W4wpl7o5iuMYbX8nLhVUJpAfhVcaU/tQhnY+Fare+YLJurVbkxRvSJ4/nOMbzy2vJaYxZrNc6GEoXkGvCDEuRY3CTl2sUREfOYmtK7jSYer26Aj08eb63L9cqvmTLXc+sNhyp+KMX2kQDp0dGxxiHe/NSQxjvf+EPug5If73UpmgAQDAzxIGMN3nl56ZeVCpQTe1lAeyjCAcYHB7q3kvgcKXHXyYODzddfn2x+8cdfbH7PV4+UxEcUeY0dlFw8jlZN7e0lTk73txGatowBAcUVoAyudWIZa8SMlpXIeHwTnxgvgVUwrpp5M3/5cCuZ/AvB0iwCX2soa/yK1wIwMB5lK9f2fsQLa8VRZZKS6CdKse84yl/ob/ECxyMG0B3w6uaOIi0q484zFY+1PU50EXyAUoyyPddr/GC0zKFXWtkMzdbGew8mA5CapbdIFDQKb0D1KNMDNijNBFPgI0YKn5ccAcSC38KA8l6Zbi815zUHTpVw6qXA8XPFI74Q7fLVu2t5jw6UA4C+U2OYeS4j1KWMQopRxJlLirijo4fydIZyCQvByeA8/8TNdPsBJgCPeNiSQTheY6CbyyoJ2PkpmW0AWMhaQbmNR4ikTRijApIdWjB5CXYhGqF3VqZVQa53ljXeEkkc0zjFXcx9PM/9u8C5mf+daFBKK3OQaxICgeHO4Rled7tEePVm4Wl0uAWAROc7/pjntXiXbiqplYW0o4p45SmTwIY/zes7zfdAzKdzCmBUC3UWuXAoqrO93SP/zEKw8q1jxrgYGUR8srLZO1M9ycqmBjQeaMI2dHwwukAEuSZIGkbiL+ay1nfAWOb17dsKW7l1rh8B5TsXO6CszF4nMiwcIk8Jv+A8ZU33XC9t2May5iXgemOw84JHE1fHzCqYbPHDPjEedjp81m9i+u3VxWvmGuU815lXzC6D6lCfb42MNJg1i4XnxRLG4DVqmS/IPXxhy6VImMgrT2fLAo7JGnNIhq/j6WwZFlw7QNnvoVRjuNqyRZwYK20P0GHu5PpOcMmKcTunRrkvHwOZZdUAddOuByi7PeFe+5qW55wH4GZeIvsA9jZQKQzJbZPBR+vszdtLZb0+3fz29xeb33yuWurKev/u4q6Seimhn3KcXAooK8G5DSmueA3DYORyBi1jRVI4/+l9knUcJltBcMIhmEtJGLpmeF71lILl0pmbRdsSOujc72VRFNwmI7xYbzbo5bjKDZKaJheKP3XpRnQJjMzJLp0KEM0dUOO7n/fI3sqcde2uxq+b3uTKluoSBag9zoyRCUlZgSv3tCEQRt8yfh0Xd4xecK5tKpFVZc54Jt4Ay6u3e2fMz/igE6RKB9fIuHWMY4DE8054CkZ+WHXJ8l/ZzLH/1//5v23P2/+yH4HPGYE9UP6c0duf+4NH4D/6s2S93imbFX4AI37ssZyNwIrjEo/HZmNrowT2O2KEBALZcAHX26zNo/ysoI+ENrZgS/ByPdQi064A544lSmKXUsBRUPHydqOiHfUa9z5QjgHKTUrTmsuhbt12H5sB+1S0UjZWXk5WAV18DAJ8xjVa0ooNA48RP6ZDT33ibpY7K7fa7pIneC3QTVL6pdQlg1d5e96+e+t+2PqKkmXEs4uXevLwyRY01xO9Kgg1WvAZfWJcGB/68NVXX5mSDn3sQvHW73SvAH4S/ABkVPP0UKW+7GmDQkXsFgnH8AqRRTfZrkMfi5J5V+N611mZpVQN8wAl6kA/crbr3GvFm6kUzZMD/dzd/PjHJ5vf85MfbZ6ePJEiTQkpYhAFboyK2Z0DVNlMR3M0WNpuzHhVrIOOdjkgNUomSmmUZgwt9usacNle7u9tXLFXiLFNbcgobCivY1u3Mph4r9u0jaQ/FFMuUEbRJn6c62k8ANC+Oucb3HIPlOChSY8yisfGyiheXoCRbQrxkofqHTAQT/l4zbdtSQ8M6N3X0se5l13RVuzzz6t0vNf28ekvkhZZA521BVBOFl4r4sRRA5ahutJOu0TjMTpQGajrS7FCLlRb1/WSRa98fbF5/vr95iW1UwWST5Ww50zJez4qwzBq+7XG60KuZMCyS8TgUb7/wPPfj44kUfJEXunng4FyjAqANIxJNkQES4yRI88xzyPPhhd2kYDZeIOCk1if5BEIUGa+VsFcleQCz4ZdFHCyhgHKKHJcu2EUpXnWuFWgfFMJZvyZC8gr2tTwB9p7PYls2q4qwO4M51nuYUgYuvS8rx6mtQ+rpyfK8xixMGChoEKxHuo68zeUxxjHmEaW4yjI443ytT3o9qs6AVTwZ+IeG5t45JJSkQnM4Rg74v1HlrhWM3sBl/PFArT9DD2PBZxUN/1QIPn4njzKR9RQvqcEYwHK9ySvPuoaSaoHFdaj6nvknQfPhcaYkkkfAOjVnd9huDjrOP21GIiBKD7zxfgE7RrwKQAWJISBK95X/zjkJKDV88Yfz5rt716g/FjoeG3VmMuartfODXVlAz+BvJPIzteRLDGDhv7ld+5vR7NBPbKJ1gXgNowkhq5hlngsAtENlG1NCni2iOFbP2LWPB/EOOBKD7FzDhU3nJMDWEoWkEbQkT/KU+C2IkPZOwWGn78+S6mo5+83P391JQOajGUCymS+fq9QDGj3H2FTcAHtGZ8aftKvyP2sgxrAC/T4LNmkmUsYb3f1fLv3rzTo7o9dn+ta8SMYA1Pp0ByX0K+A8BrTur+iP7AWYAY1Fpi2NLs81yzwrv6whmy0X2u/m/+gbV3LJjVz9gpeKwe4lvsDu8yPZuQ4c36MMTUSrJT0zkc7LNCltI5tZJGsdjZ751HI9eqR7j1XPYNj+nd0jtXLHLZEk3vurpl9HGMIRgfkaxOG8fm/+N//me+9f+1H4HNHINre/rUfgX9NI/Af//m/LOq0MlmKPo3wjyIlkIdA5t2xpAE39cyEaqzYPLwO+t5AWRmm3wLanMQqQJbvYiGPV3cLyKEv6mXQ7URIKamCwtOYwW5KtfYidLsxrG1JQi2AeTxRq3Bvdmq+JxtrgKXaqb7W0umkVvJOFygXiDIW3JNNBI8RpVb4nfPqVa5FtxvjQxUKvU88oPWwyfJpzwcZOJMwzLRsvElDLW9MZShnd6RQyivnDdJoaWuprjJgRRuFR+9tI+2h/bQRpZ3XrhxVqJhJQEa2WSUr21LJUjMRyznxiIlZQ/GauFVULRRyyq/gicQjJSBwhefx6lxUSlGrH9/dfPPN0ebHP7q/efwEwHx389UXT+VtFuDXeS7FxeY8ND823CQyS0KQ6u202d5VcxijyMeGEAq2Keo9b0od2TNj8BqFts8uYARABZ0vQHmr4FoBjVJYYFAvXRXOes3tSRZAaImyKLxZmIBSmzqquFN6ymA1ADo39AMMwB1KpxVc3z99C3COscTXtWM4fd3GXutvjEnxYRV8830AbzJ6t6Y098XrzjOcMjm0gQR2PiZAlxh0K8guAyWWg34uL98IJJMx/Z28yZdSjBWXLJrlW8Ukvlf96Y+iyqal8k6qIXiTDZRRkAXAyfBu8Aa12/OT3AW6vjOlMg5pb6iNrH+1wUpxjHJR6hMCwLqwMiemSGJUE7NIcrcaxMKYEBtl6M2sC9ZzPcddM1Ua8ziyhlvTtLJkzVBb5bbUyq5zjuXalE9DrjlBoLNKh3btl5Rt8iIUKFc2WBllDCYOk6R59ejUe1Qld/XmrL/n/BhKsOu4r3jI7Hlz7yxDiSs1ODC9N8ejJNNej42NJuQZIDFRZ2qrEAhM6MN7TuBDnwKeCmD5lZANl/phnk+MO2Enzo9guce1oWnjTX4vZonCNASUnz6WjHh8vMQoRy7c0nm+j9exKQRe/LQ8AQ/5zWEFlqcxunj5ez2QaR9jSbzJfu6mJLPUk2RPKdlzLwxF9tROn4xQuR/PlBCLzDsSylkOGMROC2LV8Y+NPl7XHDLGKXypHMOwIA9GuEFnRq6xzF3rmX5wzsR6WpJwT3t+k5gszx3j3YSnxHqor0ZW8Fic3AywHQaT5SSPjAcw1GuPG+tdH/uSgGfH/Q+g9pzKOfYqM95YP5TPIv1KPWyA8Et5lX/2XGBZHuXfei5D2kvKRGn//yAjNVWlkAWTqd4VDBi7WTMrA23rLf0dDM+hK9O+zKWGSxRY11BNTwo+3SuM+EOhXj2+Nw1oPo8gFwz04yFubpYySwg/SB3iPu4p/WbP6s6IXiN5AfoKQvvZ6sWl7egeDQVDRyozrntXWSu0s3IrMcqT3HD6XZBfPWLHWkuIVo2DrPmETNWoHKZNPeMF2dUn1j6tekqMB9m3mYc1Kva59nk0mVf1pBoKOe6f/7N/wmH7134EPnsE9kD5s4dwf4EfMgLUUT5VlulmSG4GWSYiP1Dk6uWFgmyK4RSxN3B2puoPrjlMOSZ7dLWhsAmU7sdObOUUKg5gfBJTuFSTlF+yMVexbCbaeF13dKEqq/UydwMusHZdzrGWVmhn89yV/8ELhTcZAIwSHwCpJERKXgP9mB4XaLOp4a3lnT5Ts7glr2oBr6W69yP79JHi7+xhsQY1tC5tLABlknNx3yYesmXYCo+MEC7vJMODLPGNoS5Y4Dodj/Q7mad5hbqW2Cw8xi6f4+PjXQIU95zW3+Q791OKEIrdobzMyW6JUYRNlk1VDSMuSb/fxTOOEoxyT11mKVG39Uy/+epk86OvjwSUj/3+8ITkSNeaMyQPeqiuTUIXA/96Ww2HAg4NnkbkVbdD2bTnJ6DGP1bqoAZybDy09a4ZIDPO7nW0v22iEVMwpTjj+UXBtrY4Hu3AsjnbI5bvHdtYL4+UUHuaAsT9H8qCz4pi728ck1ildqidfOdST/EAGDC1jcwNK7m6DnxFP4uxj+og14vd3dVtHlOA2xlVmWvT64BzgLKPMXBOOanQMicJmBUdvFw6bpxPWowaHsUQfzjVVQTulOX6++cvN999/0ZA+Xrz6u1tKcdkt6Vkl85XzJ7zryqD9pXaS+K6S4HlUEI1d03X1TyWQSZxbYlTJkYeowXjMdjN4+iEUzLcVCllCPA2p9RJjGnxKA8gYdQnmUwV1sqFGvNQPFmnKzVzpTc6XGGpDb4C5IY/cN8o7JlVvQe/20vF0AMmhzljVosp9+qA2oq3GHm2erpWT9FKES9Y7rF+shhJZu6vQNkAzS0CP7FuJfM0fncsC8a4pfMAyvTRrArYI3pP8j4l6MLDZECLwcok2aEYTz+R33qRcBG5fyiqewGD26QHEmMW4kFyhEoByCTVVI78GAPrgajXilE+EgUboHxycmvzheqnP1GJuAcKWL4refsRec0Yu0RcZ/wAV7s9LRw9pk02NkEK+XyWpdesPcrmJgU4Y+QyoA1QvqX66UaRHivWwnjmpz75LrP9AE5kHUnlBrx7yY7ssHHOcyPz0vPfgJM2AJQHhW5/H8OfMfKEUti1OzJwZJE5LJS8M1MFCiuX8hOK/NjKiIw/QN35BcZ7nhJ680BrEDTYTnuQW5PWaTvcvWaG3x0hlFsbC0B5yu3RTK31N6dXm2cvLja/pXrqv/nd2823z7SnX8I6UKyyM1/zoznB8QBRy/eh604uj+5pneMFbAVlAX4J54hXNwm9eHXtlmZdwMe1uub7WVgo8UiXIVJwyeaCoYcQiRrbuL/n++yDYbRglGZkEuZQfWYX648xZudprbxYDV6VIzXQRfegQkicCegW/NwEylvj3zDubDR0fpJd4q/2pwY9+lzdpEDZOoW96FPpY67TcK4CWa67ZvevIYHv42WHSs+UjXy4SQOPvI3Mh5W2rUAyezzX+1//l38w0mv/th+BzxuBPVD+vPHbn/0DR+BP/5m/ZKHW8grvhpJYQFrPMML8yy+/tMeyil4tnmRAJk72fGr1unTKQp/GS4kVteUbUF1saR1LJ/WHT6VYkoAKgWov9cRNB8jGYxNa9YCVia+pJdkJOmZDtRK+bUOsp82Qu9vk4oEgyyvgkqRWbIjdaDgeeubLly99T8YBQ0Et1KVNdbj5/FhAlY3WSskkDAt9jIQj8n7hAWuCH7dvxgClGwq42gBQgDYNdSmU0mxKVRIAFYkTihLQz2kHHmO8w7xC0Yw3LhQsAaQpBUObCpZpK8ozGWwZA2e1pWwTtUg5FyVEGcTxMDk0CUVZoOfRydHmR9882Xz1lARL8iQ/ktHkiBhGUfYMJh5LUYJ+xwMT+B4Lvb2kE59m/c0KLwpawO5AT05aqI3j/bVyOPRTwL6t28nAbShp0B0RGsUvsZr2tpn2G+DK78awVm75bhJsobAaDADO+ztzbmIE5/R4aQrkUWbzhT28tMSKPcActZ7MyFFS2rZBtJk649GKYt/e5/4hdgtcooQAgImT2yIl7jdePXubQvVMIjNAU8tSkf2X8WNeFHDrEzJwKRv6h/fyJmuc3osl8OrV2813z18pu60MZ6e3VBrqrhJ4KUZPJaHey3ghUq/eGX/BapLWkbjKJaWg98bQQzy649Kh3EupuiCDvLJnY7C5vCDLPcnfkgAP4xDU/9U7YvAtRbJA2YmMbGhIdnjCJwIuk9V69ShXYa6RrgpkwebqQeJ5VAkvqK73p3/78Qxo3dEztSYp74Z329NqQlQ8v8awM8phZegK1Llmr1/w/Dt5lNfP6pWucuobawxZr+QW4OkTShHQswPKjv5HjgKU9WwOBWat8A8lk/BF068dr0wpIMptURqMayVz9sMT6PTM61HUHbKBgYT4cx1/qjhkteX+8YnBr9uIt/uOjGbKXXBMLXWJ1icPDzZfPhVQfvJwAcrENurGZGG39SftrzxI4j3NZ4xVQaqzurOSZmGP5zzJoDAMAebpNUcVKB8otj75BAg9QL7VcDXxz/ZkJ27YqxCUaiA7rRqQGraP5AcedQPlxN17zSGvhz7NOHzg2fiegfeOghggaHmg380sd2e4Fv7ceP4OhFYNbD3/YpiLoWLo156b6bFjkydExXLPwhQjRDzf5GswfddJweLxdjZ5HxtwbYYM9HEo4jr1+vydPiMpWsA8bTtX0i7yFvxUQPk3fvu16iprbaumMpmvz8+Rd2Nc0hjz7FJOsaCKm3KPyM3Sot1z71OrlxNjaIDXds7T0uWYNe8Ix9hoxL4z1+K61QEKlEs1hqXCvKpesDJGIjNinEiizUy9GtHahtXz2j5WjrUNXbcFuTUKtP8ND0NeVSas1/ccoZ2zzxU8ty2rXKucasx3ZaH3fv3cc3mn5KIpM28FyStQ3obN+enBIAljaeftz7P4lw0C5F5AhkiXa8WTkYW05x/9w783V9y/7Ufg80ZgD5Q/b/z2Z//AEfiVP/WfWeg1c+RbgUMAIn/XGtqEVgBlEkaxc+BBZtM2NWrUFwrSu0bpAD+u68yvAisF4wBF1K57oje5RrKt6LcEsgOUS+/uptIySAXPq1JdQZ/NtBRx9pZYgKFlA0DqHQas29My4JNNEC9IrbpWBhSjWfD56tWrzXfffWfPMvd49OjRXJcSJ1OWaQHn9bxzTyjegAPXgzQVNXHJpXlxXzZ3QK/rEjtR0bGPaexly1vwSGtxrxEg90q2zsRWYTkHrDSWLZZujAFQVvEY85xQ6Lg3z7Dxs6GciUovkHNfBoe7tqIDQgGQosPfxQjAZivYovNv6/un1HB+cixFmgy5WPR1jjJf3xLlEm/CrdsnbLEDGrG8J83LIOeZMaPM0kFrkVESUeztOLaCmVewKNqev/W1UOhR/zz/HOcMtZcTA0o/StGzp22u7SNRBK3iDhXNCnpiL01rxItuv2mAaRVPKyIFyugvjF9b5y9QrLh/upikVW65WRPpKQr6UCeDtGdM+DKf72qj8h1Krt5tZAgQCxhWHzw24y2zxylxdfYIoTQ73hKlH8/ieNMDuzVElIK6cJz5lTzKH4jZVfjFM9WA+u7ZW9VMFptCGW3Pr+5vzt+r/As/ACkpviTsI7M7QPlKsYlQsA1mmUNQkWVQS/I7lQ5TWy7kpSY5WOp5E7PMfGS9TpyrjDBcwUqraY0pr8acTm1wAI6Roc85P9+FYJSmWKWV8WsoRZXkFfRmrcRoVyNfadacW6W8dM+eW5mzVTAxWMy6S0IlP6mt4sh9XFpJ7wXJebaZwwBTjDv+bBT71aPsGTkKbY/xTBoDoIGtaakyRjjuPv1KObVQr+21GqMK8hXZALBm7dNnSvgR25yEjQGkyCvkOrXecbTe1nonAzaZbmlfjH0JHUmSQLFWdPwdyd77R4o7FhB3UkONyeHdD5sj/Yhgs3n8QLTrE2XD//JYdd8fy8j2wMA9HuV4gZ3sroYu5nmsW87Qrhtu537rzxckDPr0fCfuNwZCEqWxnrImEzWdPAvxLDN+sw6duC/rMAameDRTJq5gICDV8pRNw0n7MricasiN99UJjyzGsl45dPIifCQe2myPGPpym6BwSySLC+jvec6GsY4fYV4Nh8WAtWExGa6EZ5T1MrLHZyOD09bInUrK2a09PpmUUTpH9bSxTs9V+TTIzWDoThiH5MvZ+bWT+z0T7fo3f/Zm81vfvlWcsnSBSyXkVA4DkgXeBiRP9n+YFdmjvbq2e2CAYqi8BXi0onWVqUFueep9fZc4tPsy76Vgc/16gln7q7GqRvSGYhQo8xzYc8u6+tRgFaZP45Kd/NJiN21d1+W6tjsfb8qkdV0XXFZP2Bn5d/Hcq1e6wPacQtUjK1bKc+/Ze7AuGxbGZzbmu2wkP7vQil638iRrP+EifLeGv+UYxisVNsI2241DdbAYGFiqGNGSLHVl4tCef/yPfi1zbv/aj8BnjsAeKH/mAO5P/2Ej8Mu//OdHEU1cK0CuCaIQfvyNgMSr+0A/D4nV1S2eff+9gS1xymy9tubqc5dF0u/2rPK3FeB4R+vN5XgUSWpxIsjZlKi3ivfjWACUmGAEK/dGKHejq4DmOrXKdgNLpmaUGXRIaE3ED0bJbmwQ8UFYPAGYKPIFzNT1PDlRbLA2g60CqPZCR3/27JnjithAaFeTfwGuGw/ZTQwFk3Ggr8+fa3zkcal3i/HgJ5ZWAFyAbtvfeEcA/1qCqrHGvDvmeyy5vV4pUrTB8cT20JFQLbQ1K1x4CvQdY+IaynjyvfnhrRtPhRQiaPQnqhmNfoUSfVe04KurM3uHHqoG6v1DXVNK05Ha/Uj0SYDzA42x2QPyCo0h3iWCXH4IAOVYXimuxPw5li5ektaXjpJaZc3awFbZMSDgO9PGQqUkfs7gkd/x4DQBlxVI+jT41IA5YJ950XjBLQHa7eNr5swowiicxNM6vjfA5xY1N1EyuaW9C6H/Gnv72oFJJPIKHTOKVTiQc5IDBwco2wjBH0bTbh/vH/T5Ac92jAm7a9PVloFCdwYkc0tWEYmzuPbERo/yTsyiqaiKy2fsncQHD7I90wLJl6+l1EPXF8DSfHytMlAvX17oR0l6np+rbrKUHWUivpYX7vL6lkIqpICBiPU8zqkPTN1TuJFD53bSJ7UBRkO9JHcF4piDEMUpN/XOORA07+PK99AwB2A6VFGzMUjjxrpDJrDGDlUuKgY7jDlQ+cOSWGmTBcpV8spAqdxYlWeOQSG8CZRpQz02BrqT5K/smVBCA2y3soz46OVzP1bP7czb1cMVW0o8ZPx+oPEsK6SKekFDKZaZKDvQ3H76+nh5bPhhck4oggx0DMTyAAAgAElEQVQgLvNHDgIZQew/BGxMfHJK4+QZIaOhV98j07WeAQrwJxUBjNgY64RicO+3b1+rXv2bSdAThRlZwLOGSXAoRg2GTzKn31Eyrwf3iUsWQH4iefHg9uarLx8of8HjzUPJ+DuaKylRhtEhxkv33+ukY6W/6atrZHtwY6BCRoyRyrjVwDYMCt5TGi3A0F5pgbyDiU12+AF3sDGNLM/joWXdGy5iXAJH81cMe4wp9zhAtko+E3+Lp5Xl6zAP1tUk5jITxR2YnqQh/tuGLd5po73JQ6eu59wti6e32a8tg7jPxCgnDjsvywge08SZ08YPCotwz2x0ZH4A6mtEw2A2kHjkrOWiBVZVT3JHJCzHfULW2QOtig9n75X5Xkm83rw3SP6Nn71SDgPVML4gdhdPvWqswzyBAcCYmAnScozchnka+vCdO/WiZk0V9F1rH/faxtADFZr5OqEUzMFSetlHu45rHCujrACtjJIVfEafILO7asLXADNrbOfNZd8LwL8rGRaZ/mnyq67z1avKM8EIh/5EO80q0HOu8b9yqLJlbd+6tlfaM/rUhY37kSt8x2s14tFv7lPW3qofwexp2JTnDPN5ZNZqGKzhoTK012y7YKMg521U3hqiP71Wxgh9LzkSalSozvJP/vGvb+fu/pf9CHzOCOyB8ueM3v7cHzwCf0rloay6owBO/N4a57LSnRGe9wWWqQH64vlzKdBK1kLWVxRYA+VsJrdmg6vyeXpGnWVlw9R3CHqyIRtkYi3WRn4p4IiQR9DijXr69KkBZq2coSAHjK/0qwp63qn/u8YrHqskCgpz2wDYTeZsSj4BlFuGBtoW9GuVLJHHpRsfbW095ZamKjWzYKAbYWIqsaCmtARgm/vxKu2rXnkAejYOlE+oo0m+0c0TMOA6p44Nglp95Rhyrsm1s9HFg0zSkXqlu5EDlB88UC1avMFWVMbzKvB3LBD8QODjSIDZCqY0II63IgEN3Z54jY1+HgB65BH6cH2qY5S1Voru8X2NlcDxkejdKLvOiE2iNCuO9DZenI9DpzVWxPo8XpvERJPkpgASxXfOQUEc0BzlEEpgQWWR6g6sRlNEkc1PgDQfRtk27dQgOt6WGCTiYbFC7KRA+golBNebtV4S44xnzsfrIwPlehUy/omDHBok3l4AUJXSrSc5wNgeH5RVXx8FHWMBmm1U/fQfMIT3MSVtuH4+1jEoSHjEJsGZQTvX5B/PV2DZMd3+bOICJ2YTb3JqtSa+28rzR1GX37+RQUDvmq9n786VlOdcccmXmxdKzkNM8mvVSL2W540Mwe+lMDrxldpzoLV+JqBsiq68Pk5SBBzTPMSryKseIKjYofAr3PFMSfSotU5+Aj/SJA7iDzsVNT7xcmReJDPshFno+qwdsrnzkzmWVz1Eq/di9S5VqVzphqs3xZ7VCRHhmK455srqmS67pddpYp3KmyrANXr1vm7jXHfLPph2Y+xZDYA25gzALmDn+xWYb+P+mBmOBRbYJQkf5giU34kfpH3EEgJ4YDMcar2TayKyIrGWsBSoeQvbxXKNPzSb8Cqf63mfuTJADAp8jvwhdIbvIseRLRuFXjwR20SyQHKNsjvM8yudd+eOsuEf39l8peR+X+jnkUrHffXFA3mUH0nGCygrttoR0hiliNOnzfNcLesLtAyUdyE3syos3yJeDJN1fkr4BCSOh9VAHHMBQLnligI0vPYaxuGs9JyDHNhRr83K4Oo2aDE3WXN6Jg4Z8jc27ORfDF7M6cihHI9gtITzpZPA0N8OSA4fYPrhUzIKNZpYhkTw53o+ejzMHDuJuUKfpq3ENiMkkBMp5+g2s1ZtEBw6ewRNxiBmwbnFGP9Grjrcgyel90uFBJ29UzWF8w+iXb8R/fqVM+O/VY31s/eEZojBJc894UNX+uE9XuCUMcre6sHZMsAKFmkLoTTvJVeQL1cDMI+1hwOUuw6aELS6RJkj6zru+qm3s+uyABGgzL5V5kjBY4aZ/B0xEDFATL9tYkGMUAMAe82ZstvnhayEkVf2WmRX6qx3j6bNNXT3Oa/Ml3rMLV80JpQwLFCuPrNSn2vM+yRhqj356ExycuA0kG7TttPmGB8zF3p+db2OZeQqaz3GhV2Cs8yVysx1vqKvkLvAxqUshOyZ+vn1X/tbHa79+34EPmsE9kD5s4Zvf/IPHYFf/qX/JAIcmtUkiFopzXxnTzPekwF0ZLlmM2DTwuJ7RCIsuwSywd+BRjwxQwhfgLKVLGh6UsqOJbRNeUSQawM3QXSANAAWoAxgph0AzpZxSXmY0DQNyEfII+hrYeY69lShvI+iyXGmDRpshpLEz7pxAVCT7GZ3XhXwgucqst0k25ZkeKQGYyhHjc8poA7F6rb69GjzxRdfjmVWdSg1JnhoasUN/fr+AOlQprn3rtYkdap3xgIbHXQ8tEpeqWNIOatjb/hQ23lZwZZn+L4U2YePHmyOFV8MgMIn5TIvrlupjZNYU4G1B/IwPTqCxo3HQnR4xRk+eXx781jnPXiAZ1xjBESiNjKlNsj0LBpuXuPFkRfatEqjzShJ/Nx23JzUSmKsrZjof3wG3kVvrpI3pVpKf7SfxSCRY3QPsGYC3nz9uFZ8+61CBhBsEiCraOOZ/GRjhx4/YMAZfOdaVh/JBCtPlGOPUZJRGsf7HM8ItL+WMIlX2Q4mKwhDjUZZR1m1l5ePaed4yg3A6QMtAkBHAdmBe7oFIEoiLgwH+MsyFrkHn+NZdkyiAxHJjgpIIjZZRgAAuIEA7cdj/k4eP/1cKTRA6/HVawHlF6JTvvzo5F2v3olieSlQYQqlACx0Ps0d1r7QUBJ4SZG9ACgDzaWE3yY/gObMByX26nOmfcnGHFofscXEtNLBrLt4z5mvO0AboBxlMAmxrnQ/K3sCYyicPb6U6YZ3VH7EgLQrT1cleGW0FJSWAsnoV+bVGFbvK58XoNa7UoDmMmsDACojek3PcUJa8AhJdjob9cQI0haH5k6egc7HVXGvx7sypnVJSY5mYGhGCHWPkaMYDfTMZXhz32w0YXaEJXKoTPztTyYbMfqaV5or2IhyL+LG41U+lUHx9auXkrsYOAnB4fqJbeS6tLNxjE8entjAeBfP/5ToI979rtb/E7FQvlJW/KeKT36sPAZfboGyknnBjkECSd7cUkmnZNsPiIQhYSWeGwepBF6NFzjrxdzlrDMLksiCzL94oCOnnRFDawewQf6AyCkn/jJYxfuJYcGYNsY1g17uOaA18Dtj6/wLTUzIx4z1uFztqWN9jxpn0Mx5tEPjNx5Mxx27fYnDdTtGFjAObrd7TPsAvjvjkFktGFGZXxjALE7yu/MYqH+UZ6rcgyVlg1roMJGdvnSA8lZuZlAH3LS0VejorkuNIQMDmcpEnZ5db3727PXmN3/6evOdknu9eKNEX4pVfv9RRl7lpaB0HHG1DtFQXoILJ7CcMJkthTeU6gAwSnyFfeYa5GKXwSRosqtSqteKE5zTOVhgZ/aaZE3XN8cXiBeQMs/v3c0+33284799Bh7ujH+B8mqgXwH4bs5GhrBOW3oOPcBMvAnTih6S5Jrd62MMjwOhIHg1/Fl+qSmlXNOy9nNnTK8RIsbDFRDz7GH9wd5rEjTuVQN+dSCvKLW/hs7qHVwLo5hDGCbPSNfCynyp3LcxAuPXyPECcr7/O3/7b3iO7V/7EfjcEdgD5c8dwf35P2gE/vgf/bNR9jTzDOwAiuN1QDiz2RisylKK0LQXRMI31k6rOo4AwxvdaxwL5AJ0vQnIInl28W7zvajaL168sDC+5wQTKYdEkgmogXiYugG1RjIbR2ObuV89Iqtwr4BGkSttugOwU56TXXcQyXZTqvJc0A29iHaXNt7Paxkt8K5lugp+Ket4lGkDmz3n0I+d1yhZqb/++kfePDkXL9ubN6J1S0soqOa9QLuKNO2ooSHxQlC68EjRrygaHROoYmSqxXNxSLIkje2lFFeyfWOUODoG6KrcD57UAXoYNaDAcj0cSw/vSbE9wurNxnmljf5g87UyXD9VaZcTUa55XmS7RQkjReot0f2GD2wFw4BXXiJojdE3opR+lFbnRLZoH45lBLzFm02CqCiNUeIcyzce0Sojzi5toj/X17HEw+OtNkWyQNkERMNUxhU9L3GC9fuw6UfnDr1ZBqJyC+1RpgH4UAAcjLP6ioLAv6Gpu72czfy3Lj8JYKyM0v4A2WTD5ndALN4k7sdXUby3Xu3xhgck59o5hr+x+Aco02/7d0ax5vr2HgkE4NGNnj7KrWjXgO8ouhoPgSjT1AWQry9ltBIIevv2naiTl5uXUnTfnh1uXp0eKgZxI48RgCGxw8R58xwAzST0gnJ9Wa8KSbmosQ2jgPu7pM4AYeiyA9q8tq3AiVWCQUxtNOhE5mgu4vUMoAWIJAs9c8Gx+mcp/0RIAq9jgT6MOwVrnFdGxwqAV0Wwa2PNVlsFrgoqx/SaVcL5u7kbkENbMI2Hx2A/zIJ6VljzBenIEINs9blrt0DZUNUMgqzbnacrdddXSmYV6RoCM26U1SJDr5LvmYKNMUJghORsA6KYK/cp+2bqamS6n6eT4GWFYGiiJjpT1Nmqh2J9hmHTZWxIwkboDfHNYQHh4Wtmccs2jEuO+c0cxQNloKz1/+jk9ubpI1GvT1RjXcn+vv4SthDMAJ4hWa8BZMwTDFpV9hmdgAaXlTNS2XmIvc79N+t9B+52OQXKLsn6g/WQ8mky/BgkZ+0FeQcATka/iBHLKuKWo/A7NIOD/V/aNnQcHce1Q292TKuNU161kUGmdRe0BuAGIMdYmFiOAcQFyiRli3Tw+ZwQudCwomG3zF3cFV+rMm2McF6H+tBJ52IY8XOCUp4L+icxzshlfqftyGNCaYjlztjQL4yOt2RE+aAcAu+0Jr/9/u3mp4pT/k6hGs9UU/m56q2fKa/BpfYD8iUgRi8ErOMhThb2ADHmJN7ceHRJwul1oGfT/di05cl50D2/ALB06d/JI9r4XHpRA1OP47MCS/IeFHy7x+NdjYd1xoDn6t/D1ujPykgpwPYTH3kQsI/RPDG6NcqzpuNd3zHIauyrHtFrVIZWNlxojVpfGuP+GgddcF3DWo353TP9uebA7TFY0taGX/D7jg0XQ1U99F4dav/Og57wl4zJyD5vOBnXbZu9dzHvQxNfgfLf+7u/6uP3r/0IfO4I7IHy547g/vwfNAJ/5A//hwFN+nckJfTho4emV9eCibJKUqtXihsEDJsu7URS2ehMtaP0E0le9D3W0ydffOFySghJbxxSnIj1/fbbb01n5hxilIkTMjDXxlnlcKUU1Qp8c3MpcK1llY2YVz3MXGunWKp8CVZkZ8UO7W69LqWVoBhi8AZ0krALRZBXN8UqtN2EeAcE01fGgXY4S7WUynNlC2XDjtIM3S8kPfrFeD16+FTxvgLjokM1HhwFyslwSMQlhZUyPXiOuAbn0A6s1Bga2JBSf5Es3A+3cctRIOgDSZUALSThyjO6lqJDEiQ8iwbaak+MClJIJHHsdaJUBaV1NEQk3/laNZIfijp5qDjDx6p/+tVXii1U4q47JF9C+SLbsUEryv54MycBDx6eJsVBgTOpEkBA7CDgGODqZFTEDxr2BiT77+hwKeu0KNCNubNSyPnxNMWTNGCZh2bvCZ5hrlFvTtrpvweCRwdFy4yij6KIN8n0b8dSp394Vq/9Pb+PMon3xgp06YrTfiudo4Tj1RlPtD3FVraipHb+Zl7FS2cF2k0eRXbmqbtkQEF9Va4dIJ1IQ85HsYU6q7lmPMH5jEd+AEY2JhCTLIXrg+pCXypZ1ssXb2S8IsZQtT0vpeB+eLh5fX5X8cnvFYOoGEEl3eLcxKvrUlpTMo0o7CLeYCekckk2PJoYFPAiBSbwuN+f43WmRFKUYyj+ybQeL6zBr9YjWdo7x7nuPYG/eI4DUsmUHYUtnl2ys3eds/aqKFYJ5u9SG7vOu27XBECrJ7jPoyCXLpRZwnHIwE+AMkkIdZ8t8EVJxgM567XeInuQ1F/OLxXTiiMAcEoPFRxwz3p6alxblcwa/fzUoUrLWPDw0ZOAH40x6/u9EjAZSI/ieqyxsrI6cm+crjPvWZgA5SjIlO+CiRBlXswYjXVyLoSGjgHRP+Mdc410Jfl7T/JDPRsnP9dcdNiI5tjd28ploAR/Xwogf/P0nkI1iFE+3jx9cmLZBTUf4wsuUTzKZp3snMRbMIln0XHDrB0MBKYCZ143U7y9Xc4YnZXBa+stdHiA7uU4fiwCs9p8M4BtDGypa5yxDP06jAfWkynLW9AagNskYe6Dk/jpaMCkrzVhH4NyMbDx+c7gF6CMvKN3DmHg77mvJaINYKWSz7py34YorV/tAecqIxMrFSID8B7T3/EmO5liYm2THAzxAONn+ogYoS32OJPADaBM21Ll4KOeKSwVCQDlKLhyCblvn526XNTP9PPtc1WJuFBOE2KkVXOdMTmfOufkNDg7i1c5RihAX1hlJLC0cQjP96wpA2vNwxX8Faiun63rj351fRdMr17jeoRjSMLAF8Mw771mgV09/blnaP99djvDfAw7q7GrBq913Zb9Vl2lrJRVl6CdfVV++fEM6L5Ed5gQiRoG6x1ewW1ZI5V7lWsOY9Bc6b2ru/F3vfSrAaIAvsAd2cPsSMJUxMaOHdNn1nbE6RLj8248M+/+wd//O9t+7n/Zj8DnjMAeKH/O6O3P/cEj8If+wC8FKGuTCsgN7bmeDbzJeIMBymSsrteEY4kdYlO+Eqh7o+8vpCg8UBzs06++EiB8aEGJVw/v2Ju3qs36/XOD7kttnKZdE+uF8oMn0xkVU96h1tgV+K4eoFC2AiDx1gC+Oe9mXGGs2KEro2CUVmRdXptPLLPyAAvIv5el/PbtJAADKBfkd3Ov1ZdzAaoA6i9kECDhUGKDVFJHdMVX+mnt4rQ/NEV+fy9vC8oL1+eztoG2480GNFxTSkvXWoEybaBMFRm4OYexh56eWG48V4ktLIABcAPM2CDpujc8UaiBouhUt/U88BSRHZe/o7BImaVOthJ2/Ug061/86kjeoFCtT1Tf5ZFA8m15q1OeRNfEm+zETFvnhGjYeIcQYToGD5WVOam545lx3PRkzSxITm4nLNWpRZw4ZZ2D4i6a8JRsDZ10fqoIW7WzBwhCctqV7LH13AIk41my96bUZpRu/gF2fU4SadmjCdq0l4kjyByruHWfO0B26+kBGUSztxJlr/Qo2v3bFvjE47Zu9CdtRxE2ZXIuPqu3YNrjbFWautKhdxYIeJgM1fkeVoZYBM7YHWWakk8GyqbL4g1VGSiS6okJcHp6sXn2nbLW/vSlyr1o7l7/f+y92Y+u63bd9a7qq1ZVrVr9bs/Zx44d+wIQfwIy8kWwlSitA2kIhghyARf8FdwgJISEQIgbOyGKSGzHkR1LEBoJif8AUOxzdrP6tvp+LcZvjGdUffHdUt1+31btqvU17/u8z/c+85ljzjHHVP3a4tZ0IEGed3unyiwjlIMyNtRcrasRHLtkPY+ghtcgQBlBOtO+I/TlOIM+h9I1FF7WaAFo2ozE0eJB0AYmA78pG+AHoByHLxlZ9172Wq0GQfUAoAS2dVQc1tqs3M/p415nlu8BpxDAWqf1X6EoDpBb21Knc9YxrZPsvqT6qXNpoDkCILOOvG2Uvguc2uo+2CYwj7KZXf99rayS2kKONRs4tDPKmsbB1/d9Z+veYNsnKHFBsA5AMyjerhHXAxCfdmPYW4BzaM0o4XK/kOkHFCPCQyDDNnOAPf5mLrB3/ACUPe+0i3Ftv2ArwMZBoNH+R2uXjPL66qWBMvTrbdGvH9zb0G9a6AHCsCFpOfdRoNplFA4qXi2CLDivq7ATkvHk77SuS5BLT14mM+vKgxGoqq0AJGftE2hincU+VdUf6rd1slQ64npdan4H/TplESgwZ416HbO0GJa1FsTmIQCkDKwzsgSiuA+8/qI3YGaMxzmWZa/PS34EClnbpohz4EQKIxI4bC2/fd7arBFWm81GB+YG5GOjeb8PaMpLQKjHljkw08RxxgifAeYdeHOpCVleyql4jiBG2uzpi7amA/TrN+/3p5evDqdXEgB88upkeqaWUQcS9Tr9IPo1gQnZA4LnFZg62D+6EufMPp0gM0CZ/XDdgDnqz97XqYUHiA6bX6DK2mgJVrPUBYR8jiD1rHrzbOa5ATqrj3u9E6SLBkITA9cZWdYe9ixaH7Pgt6C7WW5mubahrJSWUeCbWONhtEvyV+z5j5/D49o+XicgeJ3r4PMnWp+s+1l6du3CbHCudc9eJcMG2N4wh9yVI5jXW7Dzhf3pNSTrH/+qx8G3+KB1EbsU3RRsX6+l5+J1BwsafB73XfezuZhXZ37++6YzMAfKN53B+ec/aQYAys3IouoM+MMhwhljc3gngPZCAA0gPJvZvSOQhjDUB6KeCFjs7asXsih32uw2lU3eVJ2s2xB5e0/2CBo2RvlM4j7eEIeCbjMBFcmZzeTWeWQzaRZolprNRkK2FcOdTGtozd1I4vglAlpnGj/mXA4lGyHOOQI19C5mM+A8BbKMsfSpRn15jveQMWeuAK3JOh0pEPBagPadHU8eAC9oXjtqicIxEeU6OhRgwSUx8Ekbih4TsLog7jNOL8C7Tj7v5zpRAw6oXjVAb/YbJ4w6SGpAGzAgS0w9MFlSZyFMccQRJDrt0dmxWlRWaM3Ox9K0KTbBpmqTv7q3NP3osVq5iGpN5pss9aJUrfnPQNS1fhGHyXen+eX4FqOCGqxzfEjtsg2aBWqSAvGmTUYNQGW8ZI85jqLVrYHzDFWtKlRLu+CMU8DuLFC254kSs53KCPAQkDHti6szhZlMLDV6cRYMLMn02pHlownipH0UAyLsHjEvUw5xsgWU7WTb2R6O6JjTeMJxelwzWEd6COw4S8RpB2U7fv+gXXKNPi3eaq7Ns8GTvjd8k8Sx5zjG7iOzZXDOsXG0mWOND/oy7/FJmEGOS02ylOOnY10SNFoxFY4FYkW1fv3qSDWG+8oISdBL39Xpwvp0LKC8L5B7LLrk5am+RwI7yhAuQ/vWd3bBd+GgVjKVVk4WRXOZGlVloC6UVnR7M/XWJbB2uHdoKq4dLBSWdY8tk0EuwB33DgGL0vygcUMpTu19GBk4eRG4++i6WYJ3OJE86tA1G1uQnKx0GCQFzKyhivo101OnsEE01iVrdbYGuu+tEw1Q5v0FynV87RAO5/BM9xDv62vYI+wEwoUXUFIFagsKrjNtAIic2yt0UBt9XwzAwBj8HWutrK6qrztLySJIsqnUETv7F1VlaNV25gd1GZo8bflgnLDW6O8NJdMt63Sf+F70OkJmi/sa+3jm74H5xOZQpgFNm3uOmma/D4aAQaicaJc76DO6Jbc2FqZ7Asr3VJ98Z3tRQl7SSJDIoltDcWs7iocRcH2E7ZMfIwh0RS8ZNceOQ9luAWCgKF9nZj9KnT0ZVdYFa6jq46zdZJOdLB50bVFibL9S5KvPCWwH2A4g7QAc5wJ4BpRHgJHgAIEZBQoQ+qMExPriCVAZ0PG5K10G7FdsTMzFyOraANWujSBhokiJt5kynoDfEDfIcWEiOHoY22LTOmxE5g9bqLmhDCI3Ts7pY8delY3j+aDPvK/ZyN32UqFYXR8BBgK72FGCBfpRcPUD/bPF8nirGo2XEvR6Ier1d6+Op6evBepQv5YdOZc9gQlyKDtQFei9vV23TCRzzP51+zZdJhDSJBhLm8GdK/FN1sPxTKmDbwls7ACLLYGaXTcNXPV80SqJUF17LDcrndvsWkV6lh6dc2Xvxm9g2lLqMRh0zDDrGLbLoJRf2W69mWNxPs5dJliBe7Ous5lz3sMYK/hV0D4LlI8VzJ/d+2ZBcoNptXu1h2WgcA9QckVQrMEGB/aGPWqwsK9dzZFvvNmaZ0pT0G8JRb5AuQkFPl+gTP1/e2DPZrf/2e//k6zv+WM+AzecgTlQvuEEzj/+aTPwF//C37TBx9ABlN0reQBljCaR3bfv3qaWFlqNdhmyPffcU3nLGar3UsA+0OsHqoO1eMSoY2sm9eBwz8CSHzutg3ZIZtk9m4lSyyEjO1yF6VC04jgW/Pa1gkRe5zOzQHkVurMVjbOxoizdjQpDXsCdDUIOphzX0xPOTdRXkVuNb2NDmVU5dM5yypHAceecPBosYEw7apXFBoejfyLa46Gy5jjizKcdVGXByJA9VIad97Xe2uMxBSwZGN6bgIDozupNXIVZjpOWT4wjQiDZ0AKqGkToZnUK9VJ0OlQuXWst4O0oOoI8ArqOkFOTKGcKKuy6aNQA5FV5tVay3lJrrtsr0+cCyl89ui3nVu1eyJgQPcZpMBNZ2QJok/RuNnADJON/QbmKU+VMLdlIJylwIVPD5M2eWkZ9D1Z/tcMCZRI/OaJUAY9kTsh4q5fnUroFU5NMRiziYHxMx0O8ZdCvrR7NBh1XefxHdmQIlY2ourMm/GenMWItPOwUk3nzvckPjhQYXrWUo5YwdPI4zlDbCUKYEWGn1m6yAxFxlvN81JKS563TWsfKDgsZC1Sr/XIAs+sGB7CPSBdOdrNLpYWS+QI0cQFky/jh33X+aXcjZ/ESOq6yqKLTnipLfCKgfHJ0SyyRM4vxvJCQ1/HF0nQkcH90LtaD657h10VfQMhuWkQgSMc91fUuUy5BRhBvHgdM9+a61KjXVgmMrTjwxBp4/27XNoNWRXaaoGp7TUdxHsqjVd9lP1iDzfbwPSOq197miIXxXVFXy31+eEhd//5QsE/rFeaqQNl0bo2xZRFlpWDL+ByMFgJODZyVJl1nOutf973OFeojpRkE2VKaYfEs7mgoyjNZlTIHci/p+9J33ox3LXJEzVCUPpJ68JGf7viwTbV1jKW0ywDjZHP6N4uE++VMc2IhOv7t9kYj8zpAch3a0CE1fuyp5r69272UfB1h3mtBLqEAACAASURBVDhrpfWe8gweyS7l2lMjWco595qzcNzbBoKp04e+DfV6TQG4bYHk+1tLV0D5vmjXWwRQ1ygxyXV5rnQfJACXmQoFmIlMVpaSjWRX+UyCWM70GdhlHXC/Gus1mMTxsQSAeq0vgqDXdbgcXDbNgJQ1zLodYNoLmfMMgIjonAMWWdcXBtzMO8FDAmmpAQ5YpRRpZKs9cPgXZJSZTQD5uL4YufwQdOy6j5W4Brf8aRuRrK+DngLAlND4456rUa7ioEGyedfHzpuu7MmIpNneMh7HUGMzr5PtBGlUemSgjH1nvwjd/ZYyyh9gLmm/fP9+b3r5eleiXofTty8OpyevVcJxrs8tbssmL0z7h6ikn1gHgWzy/v6e733mbDbQzT21IfuxLaDMumMs6CCkY8HYM0YQseuoIJT7ukHjAuVmcFlr3e+7tpsBvrDoYDLF3N+zQDnBK4JaCcAGKKfWv7YmpVbYhZRHzQaxymrB3vB6W23WRjUI1vXNb8aAb1RNk6x1AOlILIzyiFkmDLaZoBSPHqNt8bjOK6AMgEX5nj13TGADdPWRGFv8oQR6CI718wbl3HuU2yAeKPswm1HOd5G2Xw1gMGewTSxC6aBOyqH+6A9/v1/h/Pd8Bm40A3OgfKPpm3/4U2fgr/7lv52+fzKOpl4L/NUhw3gDYqlXwyQfCgjzXl4HVN9VRpVo5TvVH7+njlk/7R/YSG43mGYl+BwbQiOmFQvrxkIdLuCXBxsc72/WtnWCgEAAPc97w1HEdU00UDteUAEN6JPdsWovdCzoRVpdrf+z99cMpzaAEwHlXTn3ONnb23em+w/umQ4GHbFAu+OwcI6cy7Z2MsCV+it10JzkSgBNx2TDBVjU+a6CdxVQcSzZKOM8iE4pZ/JMmb+9XVHZVXe4LsBOxN2AQd4M9PALgdCMKZsYzi2Xg/jOqZ6nF/KaAO+GxMPIarmWjfpDCTx9dPujc9E2N0SLFIV7W7Rq/b0BaJYDu6nP3b2DqBvAhM0xwJO5c8kbYJBgB8408zz8Lfvrw5l0tkc1sTimdg6bycEBJWuMc+c6TzZvXED929i0DjIbM0rdh45gL+FIKqud6up6iLojFRTgvrTTZ/AQoSthax/ro+ooLUwzouNRvQ6QcUQcdXSBOzvrdmzrmF3XsjuzMFI31Ec6O26gXGCiORr1yvaH7ThpnKZdj7ZNOArjHMky18xHlK1q84DBKyEj1xQms8F3b+DsrBbOG3RReyOa4wQDJn6ToUKNjXrks/fy8Mi6iRIplgNL6lAAGXGyY2V+njwT9fr53vT+UDTKXWWDThTYYWya42XdxxaK0t+Xygx5nuU0XwLYVF9IjWGyncnKIMzEfXau+7H9jSOup2w1FEqyq3LW1nRMWgORRUpGA4Cce7lrjMsk84nT117lzZrw3Vp8ZihJN3BUh/jqfYNiWPBccb4qRx9obTGfs+J9tXlhlNBKhb7BAeXMK2uwwbIzNASGOBH3FpoNzTaX9YKAFoESA25qAcc1ct9x7tYG8h1X3Rf7ciUCZiV91nio6wUEvMcBzBFUbNDArB3Xuo5M9HCuobaTBV5R8IxSGcbKqjnT8QkCsBrJMnvdABroa833qvW9IpuwovXB+DquWWGyAJkwjywEqNIMHOMFrf811SdvS/V6Z3NpuivNA0o37t69LVuTa3TA1FoFYLVShQM4HXTg7uL+oK4VCvlQqQ5tokwQZi9A07aE8VjErpnpQEkcdYI/ppPblmEvWL+pjw6LgzZbzIajfgHc4ziUNNjuwHzgLwfB2F/Q60h2XtQcHRbKsU7JODh+a459TbExtaWBuQPI5qyxnw7oDTtptfp8n6nNhuHhMILH4/VOwNClJAHVilyMQxveDNvH9XFdmZe0iSMAkIAAc8QRfBwCBmrz5ABdNRqxN9h6qNf6Ps7kBxwdSN/g3Xv1XT+cnqk++enbaXqzvzYdX27rrMooO0ANUFQgToCZLLSDgiNAsroeEcrShQHQ3gsU1OB59l0CNhXd6npp5tLfPEH5IZh5BYKt1VFI6Mv1OVhDKZHSmhLzpbTnMErQSBk2Vu+fBZqlZPd3/Zau29lAfrO0nANfCNsXgExwEB8g2iesIV7rNTgQ5hKWMCJmfScy8NiMvT3E9cIyu8oCa8bMavG+cV2D7LHqeNwUpafXRpZt53tqBPMStEyWvNdQXwsbRkcU7AV/Iyrm9UkwbgSFG/BysNPBIX2Tug+XtP+6hN/q9h+mP/znv5cvZP6Yz8ANZ2AOlG84gfOPf9oM/Pt/6z+xwcP5xIjWqcT4AVJNOyTCqx17X44jziPPIfy0qdfXlf0hEwdFmxpaZ4hlcDHMdXQ5fuhWou8JvOEVVLmRY1VFlQ3mrbLTzfiUkkSGm42OjaLHAsRzPB44oiuud05WwUZ8bJZ11qmX4vlm88gMuW2K20FJ/IsekfsnyoavOboLEGdcjO9QdM8TfZ7IbCLBUuPVWE1Z1Nysa9OHSvbZZ5+5VzGRdEDr3u6+riXz0U2xGxVDzeaVNhnOmGijRIDr5EyZaWjWeu7OHVRioZGSzSGzLMqngLJBsnycczkkeFOIfVzISaTlD8fY1LUx/zi/OEGIMq1KzXqF+kS5e1CstwHFyho/vi+qvNSwVwSyhPkleMo8JUNsvxE/1Skme7U+n/nbzlzhBGYzZGeOsyMap/r0LkjNtqkKyJwBxfG+FrThonBsMarhnNpvHN8blMAzqaUvaE6c1XKLCqfAckw7h6lR9Ebt2uIBeDniyNR8NBiHIanPM88cAir+cKjIgqanL3RyfvU8EdgJxRH3hT9LqcRxjACRQfNQqnUNuOeJ8/QznJd69CEUhpMxBIXc+kVzCBD2fezxV1008xSHhn7jOPt8J6FBOovnzyUTf4uMssdPHEQZ5NN3+gx02gPToF+8QK1WwaRpTTVvS9MPL94LLKumXkB5TzXJ524rkx7giIcRJGJtODghx9K9VDVX1CQzFtZcHbZkZniO7++adsd3eUzmZdAoV9VCaEsCdNdieVD4IpZVpgbHLI0QJ3nWsYOFYXqf5hmxn4uZGr/Sq52lJ1jmDEkc81k6M2sRoMz6wUFkjZQq6W9u1DXzeZdK6Idz7uxgb7YMeFj/WdO533rP1onlNw58s0s4kLOtbfg392zpoQ0m/un3Vz23gJ8AYVg52CGxYGRjCCzuvt9Nv1VGREaMdjzK7C9Lma/CfyhNrwAqEB8k0IANI8OncfCeguMr+6TnzehRUOS2zmvmjI6N/efnGmgAeBJMIwm5vELLP4kTKkZ1W2B557YyyndW1VpuRSUoyhwKKJu+zTyPtds2eKYE82AtxhgY0PJAIDAtpJLdDZ3ZFskZ5WgeYBNpn3XNYDEA5D+B2FC5uXuyFg17nTFl/RPYCJsiK1dnSWGwh+HYlucXMzNsnp7k/uJaPmCfVeuf/rvg+gBDCxh6jNiP0NpzjRyUkzAe7EpYLFanrg2y0RlgF6YLq9DBvFjaHGZkmxmLn6MVVr4P35cOBJCF5zMcK6f2H9gbHyx23QEL6r2pTyYwi3kh8KEf1gsCdFC/b52pjEO2eU9Z4lcKLj9/c6E65Wl6uSfb8uHedKpjHLNGxKg6lkL2MfZFzBTGU4bCKoJuFoojS0lAM8EM61V4DUKNDysjpU3Zc0u3bja45RXNPvv7GPcRn2tpBbbAdkYBbqajnSmSvU0pxSzgKytstiSD43IeXuNv1uMDscW8z+o4FRDFB8KP4XzXQS5YafRSnq5aazab3eOiL9BAWj/He3bfKzAhcM1rs8ySBgZb/9xSDd7TUjEDZcpntI4bpKgPNPtvByeGBk3LSpJZH5opYv8tURajgFttZEvkOvfJRqfsrPPe74Jz/t7v/8Pc+/PHfAZuOANzoHzDCZx//NNm4O/87b8XyowD6amxqbNUKg0Ry2PVwO1pAwDEYgzZHHCeEO/akONDhoUNAtGpRj69HeO4acPq+wt4cbbqyAKEC3pns0t8njHU6SxVaNaRtlMMEBeY6CbSbHINN+NBTMz9THFMcLiV8bmtLDDj53PU954dnVv1m/HgGKMCzti55tK7E7kONalUcDLG0EWbLQeklYJ6dCDQAqjCqRmRWDt4ppiSqUmEts73uQSXqE9GxRYA/uDh/WywV5lFBDPIoyZzcIpCrT5DNph2UPhCRKHpbQ2l2hQzeQZkh3aUQd6WMBdvW5HYzoq40VsS63r0cMevIdxEK5DLBcA3lLw4c6EwxmEaicQr2nhUd3HKGBLma9Ajzw/0HH1zoTwieBNADJHaWVNHpgNik43GQcVZGtkVjQO6cMS/mLvhGsZT1bHlIJLVBiTbIWTsDCU0U0CkS5ippZazkQzWcMQRA3LtOjTGUtJGpZ5rpQHicopMQVXGGcqnKaap63amSJ+/5X7FgxbKHADMcFDJyrQmUeNHBJYJch9mZnM43V0fGpyONbLpZHnIbuCUeS7t4SYLZMolzn1ab7k+1K1vyCzDpuArQH1XtYSnu/qQ7o1LgM3p9P0PokEe4fmqF7JqkZ9JtRagvH8ssOoezQrA6FpYxzxcl2cRPD0ElJnPdYFcQHSpeqUfQvd35gQHbbBArjOQh6Zpsv5wUG9LxId1FecwwLrOVZw1CXpZFTfrovYj2YpQgclEFqDW2azNcmBP7+2jDhv/tq2gzEMaCb3OZJvCRmk2uMeAMcIP9qGBOfcrdmbseqsuOG+WpXa02a4GBSvqxW+ur/avdMzaiFlg3SACx8SGoouAnbEAmuwQ9pYfl2+M2m/osZwTpglif9gnsuSAEzJNzOMZNkzAgyzrGt8H4HQEqTJ/ZNxVz6yAGPaQc88C5SuHHpDoG5kadGUIFYCDmb8uRsqqbMzW+i1nlXe2V9VHeVuAeWtakV2zCJxF6gIMg3oT6AQspbVZbIF7C5uKy9xnfZsyzEe6/m0Choo32WcApQF8xrYoJWcHe9yJnKw3wVTangWIpvVNSlwCojFKoZU76GWWCEBuIOd8WWPcow7aIlacL+Jkvi84tm3oAMRDZRq7Z7s6Ms1VsAaEW8fBU3J9n1tskONBUw8tJoDeAbNhH1gXV0A6r4XOE7p6Bsf4Yo/yB9ebXs0EraijWVkU48OBRSZY4zYLiENgw/SHxC9184gloU4MynQ+eXMqoPxhevl+RYKeO9Ou2CnvRLlGGI32bseyMecKRHNK7Dn0XdYdvxGIZG657gJlvgv0DLLGrtWfGzhqwLs2oACRY1ZfhLlrwJ75qqhY7hmVmkgrxN+ygxL9uT5fadUtH5s9Z48LUH706NGV+GmBcss7sI/1X2CkkFWuX8C1tHTKF6lTw1RrMIDxB/SrTEY9qxH3ZL9r0K+1zM0ANwvecdbXaACy9oZTVaiQsbWcjjnn71lafJMM7wT6We+08sS+91i1s8maJ9AAu4+bpQGL2kTO+7v/9H/K/Td/zGfghjMwB8o3nMD5xz9tBv7ef/yf+wOmRw7RFgxeDTavYTD3BGzfSdGZ+jpeB9iyUVDztkI03cq16Rlah5PPNRLK+3G42BzYtADKPJrRaR1yP1snoVHP1hw1g1gHuRsCtEMyYCwgnGBAcTdZNhkyymRfnR3H4capV/sU6KAcyzROYQSuyZnw4VxyfMYKWGZO2FDoVTzrxHSjKK0bh4N2UZxnY03AgMy0sziisA9hHcaGoxBAcK1wCaWbLBbgd2dna3r82SPTIVGWBUiSsb7qN6wd6VQ9cckkbygjzM+yqNlri8raO2tAHTG0V13XhtRn1eJpR62eoFkvLQEWj0VZXxAlUsEBUWLtnCL+BBhKeiqO6wB98ZKSyQjCxVUjCzPjhPFB6pOUcbBS6gDI+QzeH5lo3sM5ApYCrpvdGDTFAUA5p11Cg3F+AKipEeWeG+mRgMiRUQ7FGnoY6tnJ0JJMtvNnRzdtPzhuKO0ZG8NbxFn2YLk2slBkV0ZKvaJkDrYEKDtIYJ901CaTlbGDPeYIcL0oJxFwbec+GXAndMj+joxy/G9eI6NCDad+rBKt32S/AS8+D+cjT5U6RTt+dvz5fL4v2kAp6qP1SMCFbMTl9PSZ1KwPFgSQ1LblYkGlEifKBKlf7pmyDaovFoKy47jo+xGnmXpmnGFEohBqUzBI4lG8zj3Lueq4QmXkcff+Pa8fQCX3PCDznfQNnj59Oj1/rtZwB0cubehabz/P2TVNpr993H3LDPBmwKy5oi+xGQCAhpEx7rozM2b0L+W5MlU4Tp1YUxW1PpOZIqOF8M7o/2vl+AC0nBtnO32GLWQlW8e88DmAZyi+122ifCc7u75o+9isToV/ZmmNs4q9s+1hmkGrk4rtqWpuMts7Bsu2G/rSS+M0kLZauECo7z1ld4aqPXbGAmoEP6zAT0Ze16X1sqZ/O6Osz7cuke8VOjGBN+4t5rHlMtgmKNtkmzgmege+bh2b7GACdjqu2Ckruu/Xls6n7Q31U5b2wqP7dwWYt8Xk0ZwjWMZ97oUSsGzQnKEnw+plqWcQRxyiX+kzbgJ0cOoAfP4kWVyvCz5btgljvGayWJTK4JGTjPZQBtWpsfat5cxrapbTKJ11xvhgbhRsZvEZyvtP3ktbPkZNOUYCss4QA5x93LB03CLPwHlcr++jlHjYXjkwx3Xk9SiQx77Y/ul1zLPtjFsLDFvTYFpGNYBxWEExcmPsI+vN2BJo0GgIRLm1l0JpS2IPMGCdhJILrpv9NcKBGgusE1grKhHa15p+KeX8Z28/qLfyNO0er4uCLbGv3UNdu7KsUsg+Ev36RL/JbBK8KZMKMbkFbU6ppWe+EmxbkK0hSIx9bxCqQe+u766lBrVYd6y5BqubyWygjXs66s4EMhesyp97KPdf9oiIgDIP1/YhpTkAXD6bICH1uNJmEDuOQBS2odonDXJVXT+lEzDOaLkZP6NJgvo+HJPXsOq00sLPmL3OY3UpQO+EuaEkhiBm66obJGDMWZdZj7O2sJnfZtjb6s1lIeh8jOBog3EJxGWsJAho7YmwI0w1fMTa/567WXfO65KmYQc7jtrUf/w7v+3X5o/5DNx0BuZA+aYzOP/8J83Af/Sb/6k3EGqUK2zTNioYTp7DkO5LROfEYC0iUs2WWEwG4KINpuCa1zC2jjAO2iXOVtspdTNhA6o6bQ07m0gNOhdSJ9oZpUHBwoC3ZQnn8cYrRx+gjKEmwwIl8RxRrQGwTLkiuj9obQW3ZBsvcH50DdTjQa8GzDZqHJooDjMb2NGVsAdzUMpUN6Jmjo4FMLgOnPCvvvrK9CwEwxBFIxvNppwNPtkqHEycCBxbwB0K4/RSJrv96NE9b6JQxZjrO3KUcVAtnoEjYYo0oiapKVwQX25BGcNLfWdkdNdEt75ze821yDs7ClaIbr0qavXGOnMGWFf2R/2Sr+pOyZZBiwZoMl/xRgMe7MFe0xqTATLaS6Y5W6QB8C0JcTmzgrNpR473DaDMXQRydcYSRxOXpc5dfGc7egOsm0rIeziJHVDeW0CTuj+/xw7gcAytDtQs9jjeoGTas/W1BDzYZyaLNYRHgpSbrR31eiNg4HZWBsMEXMi84+TjpPOJjM+g2/cuLjdzgAgbYBl6/cgoMwQ+BlC2ynGcQguWubCLQILGxlzi/OBI+pqM6u14O0ABtRLHfGTIrIorwHAhAapjrdmDXQEtgeEnol7v7n0Q1VoA+EytnASW9/S33uZM8aLuVebbisg6jcX1lAVGoO5UPVAvNT+rK5sGWs1qAJDtBPnrXLxyUkNFXHTvVMoxvv/hh+nZi+dS2z7y+jIdGBtBuyEBax518BoQa0aiQjrN+B4NZ9C1yvqprahjHKc7dcCo8lMe0uwSwTNnhEUDLcvgGmTzfcZpZn45nhW8pWaPk4yzmyAV6q4Ey8LWKM17Nite6mOOEdpox1mWTsEz114Wz6zzWwe2GeXaVuY+NpN7LOfnhzGtaYyu+RwdC7BXDq54PemeIYNHyYT+jRDZsr4zgGsDF1wDtgtlcQICnhvdZ/0O4liLHjrYGOk/jrq3MoDKlvG+BWWRFxaVfZKdWFYf9DXVyW/LvgCUH6jEY0cCkGsCGNzzH+hh6+AZNiLMDn4CMgnODNthRs5Yc9gUKzsHSBqUet0GIGMLS3vJ3oERwfYMMOvvl+wsIl5Rz3YAixplawkAtTOQZvXM3XCGNWu0QVLWYmjMeaDdENsx7IsNC0MboJ+1wnX4+0igKzGZBNCs+G8hsdif3IkEwUa1NPZh0Kj9Dtuw0KzHicD3BvO9Lyp6RnbYmXvshu1Qsqg+Wa8bCo5+YCQBlAHSwHns0RItsJy6ZrjYIwXQVCIE++mdbrM3ux+mp68uJA54a3q9ezG9O1QwSsc9s1Cm9k5llWHwLCmYQOCXPa8EH/RD2B/5PrEP1H27Lt1zkrVYum+ZXGaG6TUHvvSbexVfAHvSvZn7mn247Y/CBqOkR2BVWivMGaJszfqaWaa1zl5PgKx2IOeBxp3AdgNp1DazD7PPM419T4KIEd6kTpu9FEDNGu265lyMtcKGZNorPHoFlF3ek+lm7PFZYnc4dzO7/LvH5Zyz7BrmiWsB8Has6KmUIUJAv8y42HAJ7g2fiushEEfLS1hD2MzaApfAEFRA1HMwu9xLnlnV98XrXgljvTD23/qt/+56scz/ms/ADWZgDpRvMHnzj376DPzan/sriWDKMWqNWPsSk72gVy8P2poQTWzbFgy3nTdqYBTthHLTli1tncRGVUOJgTVVe4jRNEvSbArH47zQlup0lk7UGr1mWTDQjI2aYMC3BT9kyKnDYcPAOeeHsS0QoR7Zbjbcjt9UIbsrAvjQFOVQbUrtmk0DhU6ANmPnWtKveM0O5GwNVJ3z1iB///33ngN6RLIB4ZRnLu47k8Y107MZmjYOpymYcgg2t0RtFJi1cIY2RWoOd/feW5H6jrLKUb1O3SO14dmoFWTYRACMdjtExAW8BcjOpDZ6ICVjggQ4lFu31Z4FkEwvZP29vqrac4Hle/e25LQK0OgctHkBwDVCDL3WINaOYOmHoShGTGpQEb0rhvLLZt56QByKW7Tfcv1c6M5xagew5gmL4ESAx16svUZeGIgbz4PNljF0wzUInQXKyejFyYTumHnxJwpgAaM4WwAKTa6Bq18btG2Ua3GEObRBP5+N4+nsEK8DWp1NCPhtPTRA1fXbA7/G6U2eKO4rP5oD9TB2pgtHwnNX75q504mH8FOCEZy+dPJkuQyiRy/oZFOTRf4ooI4YEZkx0yFwogUCcYjORH9880p9kl++NzB+uTdN79UW6t2esjtnGplYBxcfV6YznWtZ96t7ojMuZ7KglEcUj9ZvB3KyTgW219bJNEQBFkeIWnlKFphVg6Th+QZgECQ7s+DPK2UkCLRdCpXjCPP50ohxFlMPHCZKMjAp/8AxI/jVnsgEk/YFXAlkocyKw2t9At5DNhXOry7BmW7ZK9giVvDXcQ7lMPscOLx2OJNB8nk0boDvykp6/PIcD95Pu7dD0TSpo4xjC/UwjIVmu+x8D0X6AmEc9Dryf7rusDav/ZP5DD8VNprNojmQovFgE2tfce4NuEx06PoKoDLTRmPDlqBUHOo5bbxMl3BGD9E4C3npswBlHGPmnHEeKEO4u0t9pYAEa1bHTL1kMllksa+zeedW013fIHhCVq1BBol5admsL6m8Q0BZ1R3TXdmfe3cVGEH0UHbMGgfjnjYF26UT1+UVpZACICiT4GoMF00jZmGm3CNZwVCLTcuGxVLmhm1Dgk5J2rIqR/0zmXDWjoNYrOvrjLLtoNc61svKAym9MCNlnBNbOOwS90psSu6JlKMwlliBSIjpL7JtfH6odgcK+yBXgDVBtgTTvPTNkuEE2OIwR2IoU6fdYIHbxXHdsMBZkQjwWT8BDYT03ubH95ZBF+BTYIe1WhYNomWoGwPOAMl8/ToHQbIAZTEBCIrzBgVCb6m8BrqwEsbT+4PL6YeXJ9P3z08Fls/Vi10MM2qVFSw7VI3y2WnmZUUttVZ0c6DNkVIL7VcKxlHL7G0BHQTAoP6+NHugCuOh9nKPsg64roLWrN+0dWzQJ1naJdcKs85mWROud4ZhdpoaZgJgUclf8rpArb9rrYCPsfUcDZTUfvBdFXDOBuz4Prgu5jwtpq7tTQX8WnaBvTo6lo1SprtZ2dqmBc19Sj6ybzToNlu+0YBdBLpCqSbYlWQFmWFaSyagWXtalk39F96LjStQbnAy5XDoXVzPATYsIDwsHLLdtg/MOwEwfScdE2PmvL/92/997vf5Yz4DN5yBOVC+4QTOP/5pM/Ar/9avxagiNmQn/rq25+HDh3Zo7RjJ6ONMY2R54EQe4ngCMg2AhrOgz8+2XMGgtk6mdGmMK1nfOpN1vEvVrpNUh6wZmllHGoD8+PFjj4fnaU+FEBfWHLBNBBUHucIx3UxngTLXYSd9KFAiTMamyuffvn3jSCxAl/MAltsWoeIZBc11eH/2s5/58wBj/Nf9ffq2DpXwTcSA5Ewqkh71XKhSp3YYdu7uWLSLTPPJsaK/UhRFKAUYf1utM5aVFcbJ2BCgwQEmis9r29sSx7kjcZw1hMxw1o+UtZN40xupj+s99L0Uu3za1Ot3pDr78B4tn9anh/e31LLqrkD4tjdveUF2Al2za+BgFRc7ZM7u2jsc1GJnNAKEnOA1rgwIDo2NB05vxK4issNTAa8pqMNHVmQex9NO6QDJdhgHiAT8Qof0GGaQaLxT3IXxOwDWzwGUx/gM4H2ijCeZ3mSlneR2Npw/EjBpTaIdah+Q+SCrlaH7UIxtZNQNjse18l3alxWl3HXMQdQ+bmqH49hmbKGZx2HOuG6R2scx5RO8H0Dv8XJJOgYtz+hJbuXeUMWT61EwRI6+VqzGSQZE8y2nCOb1iRzXZ09fT09+eK37TG2VLtamQzmue/tyyASiV0SjntTz9IQsEm2P5KCG/h5auh0zgmG6R9O3WOchJlLRNwAAIABJREFUaGCxsbRsOlFwDMcOh5x7l1p6Z3k1QJSUAQ6HtIdRAMwOuxzyUNuTAWrta7NEzFtAWSjEtQN1TFmrLaloEA3nsdnpslgA9tRE4zD6Oc0Mgmbuce7scHqi+geArLGWXgyzYkWiYzy4bhxtHEWyRttieESxOUA5QYxk1ZvZ4nP8u4KE/PvK4R2ZFo6RrBPBtDjrs/apDmron6nnZC7Kzomd5pbAMU2GEKeYNm7YB8+wjr8k24Lzig6Cr5nmxno/3xfsIIAbdG3EuprtIljJPLnzwFhrrv2krEPzxLXXAeYeWVHQYFPK/FDRrb6v4xOv2BLdGruzsiT2j2To72yuS01fZSj6fUvHIftqAcARZWrZRJbUCCh5U9E6ANg5WxzdBINqB55gM7D+A6KT4Y9ugDOmrD+rclMewtpq4GlklAGUsEIMOhOQymLHVAyGy7AjDa7Z9Az6NbntYNlkmbPseQOANGDUdmhk2mwjsEGllV+butgPj5GgWNk1w+7VJnKe8Xlnmq/MYo7JHLjfvYIFmK4wTmijBVCm73OyoQSVzcBhjrCD2HvOjT3HrkIzti0gSMpM696R2JnVsD0/pDi1B6krwYUA87Frks+lon84fffDoRSwVXJxLHX9E61/C+KhN4GSOhoGEblj3+MB68EtFcm8AqQJ2A12AT5JmSZlghWcOXBMvewQ/AudO0G8BrqqPo19qdJ6710YMzBlsFEF2Hz/lIfsH0jsTwG1AuPZ9Tkr/NfgFmOpCj3X1PXL52BonCl4GeZDfKOqcDfzSxabwN/xSbLfBaSsb+aEXvXNKHf8PXfYJMnuzop9zQbvZm1HAmcRJa0g6eyYLeCngEPHmGAG6uUILoZ+ji2s6CvH4fgNfjZ44G4jQ1mf6+Gcv/u7/8Df+fwxn4GbzsAcKN90Buef/6QZ+PVf+6t2KFC9xii23oa/S2EiO0nTe7I3POywyggeKbuzJqP58P6Dq4xINw2MJ8ciQsmxGgVmE2FToe6lwmA4sxhe3oOjxvEx1jwPUC1Yb3sXjtFsN+/lOG0nwy4D8MVQbyhKPJvV/tNZpGzUJwbts1HnAnleY1yPHj2UCnausVFYNt86t/zNGFrLzHtSL7VtOhZggfor+hqvCblyXTh0UcUMUKaGiQfXj/NwrNpSjr9Ja6ixEZLVuVBmDyCAM7iluuK7UpLd3NLGhY6X6prJBJ0c7Qswq55cPx8lurK2/GF6rPrkP/PN59PXX30+fSY6911ld5aVHQsYlANp+hhZh7ZZCdU3GDU0QQNnO4DBn+A/cJapce67GfNlarQyyqnnMyLMPQnNclCikzUha5GMSwR08lzwdrJBV0CdMzKIpFfiQDfDHA/P/x4kRTupbtFibB6aKp+Fmmxwb6DMoQI2PgqAGr9yfuNYXOCRoTI4NiTKWBmpneJQMR3p5xg85wy8R+/r9ZzSvgnnfWSqOh0R58o8WriGrJb+Q5zO1EJn2DQS6kpVe05tNzDIFEjTOsnC4FgpKPLhRJ8UYENd9nxRAPbD9O3PXkzff/taDoucnSUJ9CxJlfZUsFrYYGl1W+NcmfZFizwVhXqR+lICYbo/uScIPO2JVbEnp/FYTuwH+rdSR6dpXNSc4YQfKRjTdmc4lQShsBUIt3Xd4ijS+9i0QQCLnPRSC1vC0YATnyc4V2o3azLrIe2j+LfbrMG80BgNNLXOca6xB/ywRl+/ej199/13fn0LEKixMU5+mvGjnZXPL4DX9kd8FhvBOiNDR3ap9YSsWYB9nNK2JwKEpUa5VOrSwRkvz9fx5I4u0L2yq0NlttmXZnta0tH6y2uHOn3emxGiNzp3GiDZ7Bk71W4uZBonoNbBSWsShPLquk/GQj02JSyAF75zfb9k96Ca1y4zDpRuCR6sIcBFzTx3v25a21KXHABCaCmme9QAl8CFbJpsEmD5tuqVN8Riscq+FPYtHCZj5fICOhWMgBvsiHYqcB7XwvGGobqfYUsUELN2E/AKQB4UbcwLNcpkUW2jksEUfHKNrRPIjN1BwCHKJxYGNgLA73UK/CYwxbpmjeucsWAtQRlMD9uqtCEO+YD/BahfBQvJ6o+MvINjrGWYNjZhw47567MRip3E9sg4XQNlGx2D1hgYQG5q5gu6C9KdTTfgT1DBuVjmzCSeKElblpwPCvDAnmF4VtP3ZDPrYeZc6nULN3p4HEBlRmKf3JIaNu3lFlAWV2eD6aPW0/mhdEtOpzdiqjx9sjv97AepYL/9OL07WRX7QwEjKTYfKKt6KaC8pGzy0rIE5Vy2lGtCxNJrTOyUMEMUSKHUCAo0LRh1n8Ik8Y7g4Md132D22IK6AukyUbg/WIMteyhLg+PwN8+HMpwAr1kbYrzsq0tFAtixZwgPVqW/WeowZhLAaqCrZVf1Ccpeo+sFIPMShtUAlAWZFUPk+dj/iMoR3GI82DgCewDlrjl+Y2tip7Qn8HUOXYZkrsPGqU3yvLHPjj2loL9+DK8x7y0RKXONY1fNm8A8nTzQJ8h80sUkrKLYzGSTZ2nZ2K72tM6crEx/9Ef/xOOdP+YzcNMZmAPlm87g/POfNAP0UXZGRxsSBrNU5hpSnqONyC4tQbRxlQJYqhl05S8//1yOlDa4GaPduqBuZBjUbmYcGyM620qK16xOLRDIe3F6cUwZDxtiz0u2l8/WIamTTRYrn4kQheuhqNuzuuZ1L10cC5zrinvUsc3GohYIvFcPHMZDZcvYMHDecfzZODv2BgLYWDoexv/8+XNfA7U+jx9/7uMBlJ0d8rgSqd5QFgavBRDhbJz4iYz77ZsX2tm0QcrRZawZP44FNFRo1wtqHaXNV8CcZPBd1R1vida4qlYwt2h1IudPMhw6BI6ANk5lmpf03I7o17/0c99Mf/YXf6JrEZ2bGksonM6wCiTKiQGo4ZJ4zya3YEAQXy5Z1eEMQuXjWuRgnlOjNIAyjrkzsTiMcgxwXHG8rHJt4Nva3ajLkmHlHPEXQ12MwxA8bKBsoB2KdbI85kjr33Fh7Wd6PDo2zig1azi+/jetQAhoMDc+yTheAKhVtvW8My6oW7smMv0nfQ5nVuldWSEuHEuN07Xh3CUDzBos8zEyODi6cTqdZde1Ly2obYyACGf3tfkOC73TWTDde85QUifp4wIEk8G3U833r+8egOrzyKnk47AIbqkFFKJsF5daE7ruIwHTy1NRCE8WlU1+N/3wvQImdOmi/ZdYDfv7Z9OL58qsSop7YXlDYBeHlMtWzZwCO6whxvBeIPm9Wr9Qj3o5SivI8BAsY4iAT4cOHDwjqEa2Kq3aVrVOWC88uL/TS5z2Y2KXDDYJpRqUIyTrkhZMrHXWGq3ZuKcIYJEZJms9S7cssKyY2J8u66hGAeuyFM2CS9cwAyJ1fNsmVKE1t+nJfqmSjZf+TBxWqT7L/gGSmRcYIYwzoPvADiKP2soyXipq2Nq/ZshnnfW2WzJzgJnU5NX5ZlwNvjWT1GvmvQB5O8n6/isKZiCpH76H22rtBQsFRgzxIJxYryuW51gDfJdLAEm9wcJtDkaklppHgHDafiWQEE2GZJiwTQI2OMAWZwpAPFdQjmzmuoD5pjQQVlWrfFsg+cG9DbFZJPKmMhLKYwj8aVAjW0lGjNZiOSZ2gqCba/n1b0Cs2xI5ORswaaCLXTFg5Tlo5ZgTHcP1EpQWAG5lPy5HcKd1/8N2oKTtgIfBJXOXuQloHeB4rL8q8RtoDztSsBobwMqOjerno7gdsazo0zt0lkBcFvm1HSvbhkAcY7ItwQ5mbV09HOgD5OZYNo15p+1IbAqgH5s+wP54OjeCbBxHhGLNnNnWYoTIpJdSHy0FByL1Gvf7Ldkv94imX5TEABOoQINCNkcBuhMBqNfvD2RXdpVVPpieq4X7u5N12RaxqgSg3+/RNxixUAmAysawn6G6zv1JYJcWchS3WCgKW6d7g/IAi3KOYFhtIb+pr2ddEoQ322wIDDqTrDETBMMGkdEsYGypF9PGPdxgPN9FgnCoc8vOyH66pzhMDNmnFSnis6bcV977d+xyASnHC4No7CPMM4EV3W+sGwKFMMtOpTkStfywR3hgn5rtRhF7toUT52jdMQC+x0/gSzRz2nLqvE5YyB5VHBVbxdzgywBoORdrKOA2TJ2C4jJ2EjwMk7D2sv5aXwvwTbAx4Dr2nvuPsWBj+Cy2qz5UfDb2z+ja/MEf/OPre3n+13wGbjADtnk3+Pz8o/MZ+KQZoI+yI6/KnmBUMXQYPLIKGEWMq8HhiMCmPi6OL7U9m3IwH8rBRZzlSIa/BnvWia2BbqYkTlWcM4y2Mxfa3Eqn5P1sghW3mRXOAoS2nnGWOnQuBwOK9AM52iwiHHaOicAN25JraZylg0aeOq1uFI2EmsI9agsB2pwL2lGVsPkdcYtdb5rQsbvRNrr8XvXFyUSvCLSn52nrF7u5UJMViic1UWxo1IfHAdzbexmWLa4XWWhUeQ1KAW5xIqGM0WeZur1tUaq3RKdGnAvK4+oKbWJU+3xL2bStDbVk2VKLFjn7qkv+sQIan3/5mX0mGxkApOiI2vaV7Ui7lgsyhxLkofbVtZWueQrANKi2Qw+NLnVTrnezQ41zG6Ds2lmUae24ciyyoABdfnAsQiUPVTKObZxdHMCRvR2bN+/3g+/Mn41gCGNxLbTxKO2mhjCYsmIodFrDBwE3C27ZnfEvZ5PtiV5ng12LyAcAyfqJpmwordMl9XCo42YgVvoV3TRuMSrhg3Y9su6mK5rbHVomytm3UM4ez6XG2Ug8wF+fg07srIZF1JirrDGAP72VEZVesMO24atAtTkeLy64wImEdc5E27MAF9nfc4Iz0/T992+n58/0vDLRi6pP31DLs0MJeH3/3SsJeam+V9khdW3RoXC+pGxMb3RR/QEysDIsYsX3rPORWT4QU6F1b2nDkhZOrVtmzZ3pnmGOWFPc2zhKUJkpIaBlGUCAkg3Wf+nVAFvmgsAYziWglLknu8P53M9Tn2ttL99DHWDeN0sTrHPJuEovbGaXeyVOdgAuINlOtjLt1WJ48eKFATrvXVb2q+JZV+KFWic4938aKDfLw3GrbIut4O/SEhlnaeR1ups19nJ05iVaDq3b9p07wFXplAD4VdV5MrcJ7kUgbWk4sOsYAgCU73W+nxybAI/bew2WsbOcprOTSUbNWlRUvf/KXutvlnQz7i2RaXZq2TRs9WLWfWgmhO6/jwJAS7SeE4tlUSBqa31x+uLxXbFypNUgFovF4qhnhwbM96HspNQHbQugHSfoFkqw1wDri/UcFnPWMqDQIDbBJt8P9tpZM9CGQ0t3cAGWMIwJQbGwWZL9td0Ztc4IRy3MCJTFUNQOxeb5OzBQDlgPzsTWjbZNI7hSYNv3p4IFoDyAK9eVdLnHm2sZ14WtdHAxNq7XlvcSHKsxdMjNx+QaDJb9ElZJ3wHfB/s054VmbVtBgC9t4Oph5npyLI7N/gjTKcyc2P4EaQWwxVL5eIn4GkFVXcOFqPlqPTdJ2fxCuhv7+8cqU1Cg+NXx9PTN+fRiTzZE1Gto2QeyOYeiZt/SOtva2tE9rkCQAh2xD9EmYH+gjp7WTYyT7xOBr6OjQwNm79uMDx2DsebZj+tLOHgz9iJYJHflkziUquO0pKtK1F0v1NUztYyD15p99g3F2vEeQWAD5Xcxu5x1zl6Q0pIobVdMqz202Ze8hggm6h4BYCZgGJHB+hulS+NTub7dpQC53/qbvw8kgpg9E5uEgvZGOmkAXhWE35fPggYDweL0WRejaLBnsjpCfQbApowjDBgu0pl3+X4OiMDU0RjJYnNPpMTkOlBDgqH1yKxRvgeeK3hnTtg7eK0+G8EK/CHG/nu/9486nPnv+QzcaAbmQPlG0zf/8KfOwL/31/9DG2UyRzGOKCyfGijz20JZI3K/KuPczAbP42huyQG+f/eeHd/WBjMGOzzDYZ6lJdYZbIT4mr4T57riGXUom5Vp2wfGWsEfNgpTuHf3ptvKkt6XuvS2IqrN8JRmdKqoroXHyJboWmiJAi27dUu+FtOotMG/eHl1/NTrvfe1Me6HDx95M2VuOHapmAXC1AzzgKbE9bW2GrCcjS6UyF4TtGsHCOgZjNCLwOnh4RttsInkrypSu62ND+rVofox72vDpLUFvS4vtbkB1NaVOdqG5rip2qI1gDTP74uKfals8/b02eOH0+cP7013BJq3lcVelqNqUHgl2AVYBiinrzGbveLUGr9+9F9bMOGwFtR67xSdGIJfcCpe46D14UHSOgnnl7YuzlhHOKt1c8m0xHENXdFuvUEw0XzAlJ0OO5nNRCeTzHvsYcvR4jvwv92XOTW+C4BzOYf8R89UO552jDlHsiQ4PtChHYxwLd/AnVCfaYVCRuvKS8WJxHlkdTiNG6Zl3Aw7sMnwBNheebe25JwL0Ju+yP4sn7Hvkevkkwhm8UkcGQIQjMGTgvOKY4ijjiK76NNR2B61mnJm5bnpfj/UGnive0egXudaXLgtp/V0+ulPX/r3R90/Sxu6/yTcdibq/v4B9WNQGMU9ECXy3Px5gAVrkPoz2A7McWo8T1FNPdyV0yvKv663YC5qr4CGBLq4Bu5tZ21HBiIZE9GbVVoAuZUMZksJaktYZ7RF4XlAGYGY2IysO/6NQMyGHETP9MjCtj7PdGy9z2scRoGDObE/jKf06Xw3aVHTz6bWb81Z7HVlYhkvQoAEyAp6OJ5b5zg4AwChDRVqtnEkW6cXZzNBwDrevGYKp2xnxYf6njrEnbPSqlsHeZV51EgKvuN0UsaRoAr2pGUqqF2bZimwyvkBPQG1Cl7ArhGNdEMMoGXdB1BxPyiodAkPn8/4fbm+0CmT+fRa1fxjI+P8JmNn1XCDCdFUYa44yEMAQ9+/gNOiengv6GdHdulz+rRL9Rr2C+UeBLU+kkXW/X1u5gnsF4EArbuwjobegZkgGpsc91Cpo8QfZkvWYzJmCYzGjsSeOCNGhED38KUYGK7cZj0WsGJxFgQy9eNSCoFxY1Zsg0E4gbkAU6tLY6sAlY70JdjmEgjjXdbyEMVy+YQ/NOqNm0HOerYNKFC2GRgA2ICVv4con0W8ki3uOfxt2GYmAGLthhEoSOkKwYZoFUSMMZniPAT6HDHRD9dpdXwAMaA9x0tGOiwZekw3GLAg6vXlOV8udcpkRPVO2ghOAnALiDZic5Uhlf7Bsxd703cvTqbvpIC9u4cd4HteUqAdoMs9qPZgEgWkvIShkdnnW+O7guFgW66xHNsHQYAvbCxnkofSPVdT6jFrioB2tQT43lnL/Mxm72fLo8qcA3DWBiFWxRpr/KJB+3OxaXiuWicN7HOMZFajpQAwZRw88EG27yRzzn0RTRNU5OPjtE65dgDbt38IRZvA4HV7pWat8R8A6PhoTSrwu34OjD8CgLUfDqgpQ+69QnPM8wQ1XcM8fCzo7O6drTlNljhMMOwLZTf87dI5+XfcHxbz8/oPcPZe570U2xSF/B0FYsOACcOogB2/ELbOH/3h74x7cf5rPgM3m4E5UL7Z/M0//Ykz8Ff+0t+ysaf+LMqFy1dOWWnJGMFN2ojI0cKpffPmTRxiGcUtbTZffPbFFSUZ481GAIisc4ghbt1b1R5r8JuJrcpkaEPpv4zR7fNki2eP2c+xOZGhWqLnJxuRQWnoVK1LJPIJ5ZPIKbgK5ejWRTOOCHxRxyjAIRDMptwNsD2fcbbv3Xvg1yqawXv4u5Hqu6o1hkKV1hIBD6nloY1EWkxRB9gNunVJ1ELy2JRTeXYWSjWbjOnbn4nWrl7Mb9+q9uuZhJkkjGIQR82TqI44qXe2lDHWZxcFTkVk1YYFDV19SxU4uIdQmKjZa3KO3XZFG+CiMnwIMlGb5rZIBnLa1KmlxXGTSItUoQIIXVenzxmwcV0BxoDq1OKS/cFpGw5iadFyQIXm7RxC7Y63l4y+E0F2inl59PJM8Z5/XK+I24Yfat+yDql36ABUwKLrHAl+kC3BdAZA4wQSGV9wz1Ic4Fy3c7/e3FNjZueRoANAiH/pPPRVXjAFOk42ANItl/iB7gnt0I7lAN4+K8/JqXUKgxkygvDn66zZqbWTXDBdBxYcPpR6mUtn/OR8kYUHvJAVB4SsDPAK8Ac4GGgrwq97ivv/9ZvXUksXHXJR1Lflbf37eHryRIrNOKg67oUCKCeqYb+QoNfisoJEy1u6TvU61le6pyAMTII4VGvO/pIlpsUU2Zxj9/ZUkEYsBd7D/bupllJkN3ASLQw1HNlSiVnDuwpgkRUiA+Vbll6cch75vG2OAx0BlnFSAYCI86U0AmfPThm3IRRgALezFhFoInPhuuohMMhnUKvHRpWNwnhaGkHGPFmeqLWGYp0sLmttbZXskGjnErNiTP4mNaa0SQktOce9bg2V4FdaldWxrU3gGLw+234pDJIEecqiwbZgq5iTCpzN0rVLlcThxK6Z7ji0Drit2k3g1hA/upSNiXZDtBdcr8xcKVhBsMGZeTKbtKrTNaLCzxx2zrhuaiq5blZVx8uXyLEiEKZjaG3fVj3yuso+NpRxW1cdMpnIk0PZUNWuwna4L2X9zx5KWVstom6L/UItvIUDCYbQr1aMjQUF5hYVHIS9wJpMkJRRXNNUDTy562eybV5SgD9jzay5ZJl1Lzs4h/PP+qIGP3XYVuE38MUWkFXWd2TmyViypnQHxBmDGrgbSgdEui1c1r/tyBV45n1c/wixsfz525/NTRzqOBnl8bwDfrGLzvgOcbEFylHc0zhsHX8c0DzsVpSqfXP6eBw848VOay1aUHBkrW2Tko53cMR2hUw9GWSs3rCHtou5aKtyowioOUpgDm0BbCXsrND4AcfTLQTfErBlPzhV5vjZ03fTt8+PBJTPp9fv6LVMmcq6yj/4LlT3e/uOWAUbqlvmPmZc12sQJkpa+k2yX2+1573zOnUZgH5amlW6cmnGPE9Au/tyy73OKQNBiM4tHlnXaRvJfU6ZB2t+tl64QSje69IsZ11hEV23cqrfwjFYF9VoqD4J72cN3xFQZo+FzUCPaOYWUb3U80Z0rGDXvYplv1mvDVYxLq6Ptb0pLRJEQRM0iMCZg3PeC8MA4R5I/2dsabQMHHAbJUnY1LS5a1Y5wT5o75S2MIfYF1pB8b60tEpLzwcKOmxu76Slm84NKGdPbTDqVMfgPDt3djxfjTbgH9LqsizD//1//YO8Pn/MZ+CGMzAHyjecwPnHP20G/vyv/0acVrcviKAPm3IyErQ3EHVSBvKhWjHR15eN4eXLl95wAJVQg7/+4kvXL7OpdRPDwLJhuG5obFKlV2L8m40pMOeYbBiMpdHfbho8B6WoAhNEOnku1C1l0bS34lRj9HlwfDyHd9Q46phkQNhcXDctJ4GWM90gGVOVsM/OyDqbizrsfcAu12UVbZxzb0Bq0+ResVGPdLuJQS/CdyGSzHihkKIGi2IwdUpQNvF7QteKc012K8B82X1Gad90LiVRosRLCKWJSg519fnzl9Mf/8ufSs2Y2k5USHFmRLsUOKb++MF9UVtXyZZ/UM349vT55w+nR48f+FrJMizY0eSBM0QwgX69CFjhyEXohd9uDSInV1XacYgMZqBoQoENXYt6VoIqhnz+fEChN0i2bgNnUrUUxw6aNQ5nMxn+IBlWhsP9kdrjq+SH6cnAWhyMgKxkPOx9xtG1Q8tzUbBNZlM/vGQaIVlgrjvz7GuPd5vj+Zmo4fq8w7EmUx5gDq2SX5oXfrt2c9Qqp0dLHGqD+Yz3enxjDQ7nNiI+TmkPBz3OrcFKvH0LfUWNlsCDAIMzQlwm2XkBd1TCEepxyQC16LwmZ0dBliMVIb95dzC9ekNGQtmfaW168/5kerer+rUTZTtUH3d2CdC91H27I6fngaae+1I06BMyCsreyjkiy0DGgXW7KsCMwxRHSuvsVPWIptSqNnA4cNwDpgjrXuU3WR3WBGsDhw6gbGCnSzSdT9+LhaEEyqBNltHR7C+fLXjFBuBg1Q7ZQZWTSUa6VGt/pf7qAn74nisSyBjv0dZtlJLwPn+OtSMmB3asPYp97+gHG+K6RvdMzXWkFCX2EDvAGFuP19KNZoGwSdiz2i/GzHOlSZZxw+sN1PE388ZrvJf1jt3o3DQAUeEfrtkUaNH/+SwBBBxpixbiPGusMCliw1MDCbh1JtS9dHO/p0ZZvaaV4UX1mvFgq6J+DQCgrpKsITGp1C3HQRdDQHbpts4JVXZJ99RtZbd3dnQMPQfB+PRIqsHnsrvKNj6Q0jU1ymtiu2wISC+v0bw9ivf0r79EhE5BOdpAAW4dvOK3bhr3tbaNRP2X5RD6MusuYJGAF4AQG2IpKq+NgMrYJmfK9RFKCwCHsScJbGkWXLbwAXYA9wCm0cG8AEbuKwA93+OV8v6gRnuex2vpN8976MUc22Das1O3XArHxiYCiAfwHueLEWX4YdeEvULZSui3zq7Xrg2g7DnwzT/sme2hoZIBLuejBRo23vNk8NlryJz6I1fzZDPtXuy2e7bdCBfEvi1cwAZifAJeqF+bVcFecGR9hA/oQOgizo4upiffv5m+e3Y4vdj/aBt0csyoFFD+AJNArcFWJWSpce0eaK+FmaFAH5aePZN92uPS3P7wwxMF5N/6nmtQjYBXmW4PFAT+yU9+4tfKtihduQw25uGOAN622GY8Ki6VYB9rJkwPvl9eoySqNfrULLMOyqRgP+czZcAlgHYdJG8ZmPf0EQSLCCZlU3xVPA+LJ+rU9X8qJkpwjtIWK38Pm0E5COctW6bBvWa7y+zB12JcFU5kHrBd2Nn6cNg7jpM2bvSLTulbSy5Y6+irtKysZRZk5n/yzU/EAtiQbUwdt+0OAcaRVS+jxvbPDLlco0v2rG0TgP5//Is/HBvj/Nd8Bm42A3OgfLP5m3/6E2fgV//tP28DWup1o7F1WDHKOKd37sloy3DPZlpx8HAut7SBFCS3DkvEAAAgAElEQVRjfEt/wvniUboyxhLjP0uv7sYEUMbJbWajkVoc6tZNc2zGyubBONg0AbD4U24TNaiDFvmgRnIo5ZINNaUPZxt6KRu9xlUVWrIjAezUakNvjtONjgxjjQOZQEI2OZ6jRjNZsdI73717O2oX4/B++eWXFhc7VSFoaGSq6dKZ2x4Kp7MqzZyDGr57ysCcqJ/iWzkJJzoXNC6ouE+fPJ3+v//n/5Vj91GO5121ZMFpAdQfqUfp6vSTHz+efvT1I2WP5cSuLajHtATIdDwMCuAfR9NJUoPGkbnEebJziPMI8JVz5WyDAg7KHtaBwx+D/migzOcByg6o4FyFQkzkHMeNDI8VVqEFj9SLHStTsgHLAzAaJY+M64xzepUlcaY4NV1pE4UT5+mL049T50zeAKhO54YqaqAMpQ+QCdh2QgXHMaDb2RU70cDs0DHtcNOWhIyLszzJuigVZQfc53GvZpxH57s9hmSTOR7XP66tiJ9/DpBvp2k44M4oMYzhNH8gi4xDj8gOGfZBg/6g1/kPKrlxtbJuPvcYxweyvXI491X/935PlOG3iLrIIdRXtyvmwfG5wNKpqNbcdwIjG1u0Bvt82t55oGzxggJJaiUmOj8xAOrcuH+xA2QHWy/MpQCUD5QlvDCFV/e+KMpkfmFx8GhGlfWY9RKgTKCq9W/OfpD55/7RdaFtwDGcRR6aBA3S1QnFaWv9Mq9xbNqfwRppz/SKfPEZ1xAaGKIIv6lAUVgoPOxEm+obwSfGBRBn7XYNY3+waVsSPbu7o7rax4+cUcF2uB2enOnaq/4O9TdAsgE3bATjZryt72WcXI/bLunRsg3Oz3n7fs5Xx3c2O499jaMrNoyy+bDz0+td/a3FYiE7tgSrg/Wia0y9ZTLapgbrnqGzAQHN1JKfGyTfoeOA7BgBBWwgasQVI8Px5j4FPFuPwOJ+CrHovc4g67y3FAzbEFC+pzKPrU1R4znPsSj6EpdbUw/lHWkjbG8RHOE7V4BS/eKpUYZ6DUDCdqDYjr1IMCw1+g1icR9B67ZNAcTZBKTcwWDQtbg2bInTkfF1L2WwZ2xByklyzJSJDCDsNkqaJwFldbBK8Mn2jA9jL7EJw16QjeVpsr3OKicT6ofXPvtL2qbZDo2sdIJyAyzzR/8GGLvmI+A0QJl+74wfWzDsGfbIIol5eI6GfQkIHhRx/07GO5nuEXDz2bm2IdTo980cq8FHX3xovw4AOkgJWNbziJURjf6o706MlQyBvQugTG9ysUE03HMF3J4/fT/9IEGv1wdq03ggNods05GzybQF25ouJQx2fKr7EIYVQFPrAm2FJQUDKeVguGQrX7964x7sZoFhZTXuBqtYr+yv33zzjW1HmSRldtUGULp05472SpUdtWSrazKU6+iYcLyA8N1RchHfAFscYAnjJJ05Gvzqum9WuPTw2cC5W+xp3jAPKWXgGgJOyw5omQb6LifnCKTlHuS4DdTxlZRW3S4ejI+xV2iwAoDXgPi6xR12DhvFe1rX3eA+dqXaBA0eFuxz3dgpghLcjrT54/08n57yaRXK4yrLDcOI5IVZXGmBV1bA//JH//Tq/fM/5jNwkxmYA+WbzN78s588A//ub/ymjdqBxCbYtErNacTTNXk4BYpCUteLgazaJM71rpzrE9VGzmaUAZBEIjGkGE2cT4wwhh/DW/ochh5D2ogujh+bEUC4FOdmn7gwHE2erwJ1+h2/1aZ7qRZLAvFy/Da0OZbunCyRnHzaKelzOHi3tfGtkvVBxEavJWtNtkoZGosWvQsFF6dbcsCMbUdOM+dk7KFAEVWN4mwd0X058McCuFBUySCzwX6hTPvnn39x1d4qGSn1NKbuWI4iwOL5i6d2knlsSHTrocAtvanZtFEip0aIucdx+O6nP/N38UB06h0B6rVlnMPj6d72yvRnf+Gr6Zd/+RsJq92VkJccavUrJVgALU6ul50tMq84B/luAZ9Rik4WhJwADhGqqziaOE30KcVx4gcRldQ8AnSIJpMV8sauuTxHdGdE0xeVsXN2Zzh0ZKDJ1Lr1id+HP4TjGi/SbVjGe+0IclxlL+V65X62EnXACI54FLNLr47zaOdYx0+SZagx671k0v05H/fKU8259UipFQADSii0Z6icRAagPetaVfvcNk4G63bvq4IdMa44lVcoPujYQHo4qYBdX18CMHalcfI9sGSvmYNL+rxyuRYVSz0h40F1mg8truAwIlamrCcCNKLMvX+PuJz6lr5TBlcY7N2e7uEj/ShTfKLxn0GxNEg9c53w7XXU25XZkeI1NYOHEobjHjiWMNSbt691f6t/t8ZGFmZHTibtWqhR5r6Hhu1vTmvDNF2t1YjWXNOhHcTQ5+28ApS1/q0VoPuP6zjHAdVR4nRGxOY2tXByRKFeVsQKMHdBRmKI0pD15DMXokA36NXyitl642ZgOSdrkAy2byE7xulFfAFtVIPAWeT9ZIpw9AjWIeZ1e2Nrevzo8fTlV18atDIfOLhkWWfroGed3TqiDSS2ZKT2tBlyrq9sFj5TtgqOOo8GKps1tw0bzizXgA3aFCiuINmFQArXiMO8rPn0NSqTbCE0BbZc+znqjQ1MCYc5aqb6StmiVa3NBGx8MxpolX1DEBTbiGgjitZcQ9sHch6YLctCSLR+AryvSi8B6u+F+rkvKdC2Lp2ErQ1lm7cRKGPsCo4IKCvS4aWBXWIdL7gXeNY1diG0YYKZrBtE7shijvIN1nrQhK8hrdISBPF3TBGFA3RjTQIQyXCpjADRpABlrjQMEdsYwDo08xEg9T3c4JqzyXqbg3+ARqJrThEOwDgo4Z7AAWJtn0JrHmbm2vZkmgcgzHX4+LYHBCpzDNass9ytZ+Zv245x3p4LS2NwzbFsYTyurK20k/N08H7MV6yPzxFaeCIEjvHZhvJmniVwkVITB/FUZyzYKDO+4dc/KEAivpn+REyQoKSeE0Nl/93p9Oz14fREpR/vFLzbler1nm7t4zPZMX3+jHplvW9J+zS2F7AMxZngCIEzU5I1IdgKZ0gR8xr3f6nR1StprS9rB12BrudSmxclHkaJAkE1rruZ5AI8MshlhVAWFXHR1EPzb+aJsqeC1Nj42K6yX+qnFIg3UxugzX0JI43sLYrRdPpIsBzwCdhnPRF8clkW9f3yK2rX6p8UNLcDiMtdhhBqWXbNdncOGHNtC+Mu0Od8LWlryQtAmuNVQ6HlIS3F4D48kS90ob17TT4WNgj/zjaHUpYZ+8r5GwxkDBy33Qf+4d//H/3e+WM+AzedgTlQvukMzj//STPwd3/zP3Mk+pBeedpwWoMza/y8meOEjNqv1M1sOoO7T7smZUsByhYeGlQpMsd1Pjkmxre1dKUe4RTWKeM5U6P1gHrIZtaNgve5R+sAplWgxcDbwbSaqxxCbbJkt1u7RF0yYJQfDDZZrAfqh7yuY5kaNHo0QrXEqURYhhoctzABoAyl3e1NlDrTIoKsM6JJr1+/karw91aepaYz2YVcP89RlwxI/oVf+AUpvj52/RAgFHEuNi6A8uvXL6c/+emfGOxH3fd8eqD2GWSXcX7I7jXTg8DGyxfPnS3a0Oa/od6lmxuilm1JVfYz9Uj++c+mH//osTLSom0q6k9dq4GhVWBD+ftIhmA4g25HhKNkKm+cSjti1MVZiEYZAzLedkZDC2Q+nOXS8aBeBQBDLQvVKlQ+uWaqQ+Q31Dqy1QB2wJ+ZhRKTMjjl83Y2R5aXcxtM4hziwOGMplZKZ3O9sdu0OANlwrXbU1lASe9BfZNxpH4apy8iPaZsDucvDmPO4WwtjuQV3TMZK/9YMA2wrUDIIuOo05rMcmnzBc187/GTR2bZDmty1YBu6Iq5tOHkjqw6gYdLve6MmS0/8znGkJRW1rKT5gxe7dnUX/voSGtOYOhAbVfei964uyva866yIJfryhB/mN6qBdQbZYrfSIH9WFRUso07yqpQf3wimvaBFGpXVY+7Lhr2ksS7aFW2JoZCtAHkPEKl0IC451l7BFSOBJoIHBkn+H4R3qEEQTWvZBdTrwbjIhkxAkl2wMhsci9D7eZzuhS3HYKihwCNft8d653A2xNRLl+8fGEK34NHjyy8x8lgVtyRijzrm/uA41aZnzVX+jTOLyAxlFsc/DrIjDGCNguiLSPOE3vz0T3SV8QqeaM1TXb3Qk76/fsSwfv8M9sdPlPbFgc47V9ynyHeR1mFBKwG5bLZ7War0wdewQh0FzQunE1sGa83+8XXXJDP9wBgwI7VIe+xCLLdkWgOWeQEvCjlCM3yfFApUZ9mbi1IBuAi7kSwgl6nuk6ANUEOKMcX0KtRtb8Cf/ydkhsCI3dlTxgHQkOM68EDugqIVvvujWvrt7TWYbesKwgDTD2XkBfaBGsCyWtL+dm6rb7KO+vT/YcqLREV+yMZZQC5720BMtGfuScAym7fV2Cn4JqF9QiqIDSIzWJBEzciuMb6ThzM2eAEwqIcHS2BoTZNVlmMF2xJGDzYDtXy6kBk+vy8wR72KoDTJxlrusA2SLQgnfPxM0o0Bgslr48BOSkMC4RfI1gGXRugOUpvku0HmLPKlN10OQgZ84Db0L4xQaFLt7f8VQSzgQOu0QwXUHJstkE2at8EIDC6I0tt0E+a0we0cQnAhqFj48z6Hj3knVFmLXGv0eN4w6JglyoPgqWyiH2E7k39t/QPLtWWDkX979Qj6tsf3kgFe296Lxr27p7uf4S9VPJxiT6F2hHS/5wAyJGZXxKE0t/cRysqM1mVXWIG2BcRsiKQd4xOAOtHn2tJF+u8zDK+tdYzu5UjbfR8c6SetnX/Bbxph5Z9q0Dae4PuH8aTAFz6BVePpGCdYxRQ+m7xvh8RzwJ4d2VQ14MA1rDfCDhCff7666+nn//5n3fQ3LZr3LvsL9C+uSa0YAiYY2uqvl9WG8fkXB1bWXY5x0EYgvouGTe+GOUZtZEkRPB5+Df+E8HBMgEbUKzNi12Sf6iAKhl/AD5AGV8uLfNy3Mxh5mHWHjdLzWv/9X/1X+T7mD/mM3DDGZgD5RtO4PzjnzYD/86f+8uuOSOCXXpfe45WMMtOoJwbnNpjOYUYxdS0adPUZkIdSsW3ZjckjP2zZ8+cleHBZ3AaG71s5ri1Q83C8DzvKz2oGazSskt7alSVViD7GhdOAnXUOL4bckZ3BRTeDnoiQHVF479DCxoBUQASDnxaHIlEJgCyLzENBIrixCMEInVsZVOICLNZIyJkGp8AzNu3yvB+972vG8cXcSM2WbJia6IikgW5Iyfziy8+1/Xfd1buXCCb2r448xLmoXZUkeRsYKGWbeiciH54HLIG6wI0gOp9CZvs7b6TmqyAvAS8pKum61zXhnt3+vlvyH7dlwONSJOAhXqHRsWYTX84dmzE1EPbbwA4M1vJ6PAdkhl1fgGHedCe5WnHmeIVHNOCj0BXOd4IKqWVEQ5/gS6iamSQ+ZzbfThjxbmTUWa+SZygcgrYdisYg/RkpenTaWfNdGscRD6fjHIUWeNcOv802kLRQgb1cNxNeh27LG84yoBr0yXtGI71YUub7FqOP2irHNVqscN9tICZ3sclGZ7HqXJeywqxY5wDgEegrbWUAGXqj5Md9sk5tDNgAfq0SSETCNOAWmTq93BsEdxJaWi+J5TIL3X/QH97p+DUHkEiZY7ld+lvgdJjBaPOVqf3B5cCyLRpeS0K5HMHtx4rYPPN11+4X/B7IeoXL19pLqi1R9xpy5nTh48eengnp9TbQ+EmkyPKPlR6zQcZXuj1AGC3jYEuPjLLs/RinDzTRskgj+AXgOtcgmB8zyjlrw1bAquDUgiCR7cFyA90/3/3059q3M+UjZRa8tdfqb1QlJJNEYZtMhgpOIMV7vJ9qR8c1z2B5NoinEXGwvhwFqtrQCCMNkWlNgPCOTYMFY65u0sfdNU4y24RLAjrJPoE2EgerHkzGXDUaVlHkBEwOjLX2AGL3ugesyK05gN2C+skTI/ciLyfc9TxxtHFbuJsGhQPdk3pizimG1r8i2I6EJzcVhAEmwfrAfXcSwUzHJgQEDwVsAAUJrvIuaLSi03bECAh02zhvAHamhXD9jF2xvbVF1+4fIQ5xXm+d58OB6d2rrnLNxUs2SRrJ1twqnvnVLTrhQUF88R+2JTS+sJHBQ0V4Hn44I6o7PemdVG0P1LbyMgUkDIThBZXZHoJukHdHvR56LhWgkeFHTvjrCuBLMYdUO2gBQFcP52/EblzQMyRjIAl9Be8Zh1og41CEJCyIkpFqMEV+2QI//kztntRZI4NcoQoaz+1HK75zoXY2IyMLS+V7j6MjYOSvAfwnowv152MY45JMEPfDjuIDzVChvmMMch4xpl2D8nBa2eMuW4HD22pMzbuMM8Z65c5IYCQnvWJHgbYeC/g6NjXESBw+Ycz/Ng+RKOwRShTa99cVAZUINdgSFll22qUugHZscgCyxfT02cvpn/5sxfTk5cSGnz/YXrxWrbqVLZN9OsPChxyTDMFNBaXIPl7JJjDWqE3ssoB9L1Xs6Rrk4Ab+zjrgAw0ax7BKH6nrpYgTAJktLz016bvtSDZDLnuZWP/p24YUNuWd6yDM60j9mamyeJ3erT8ovdn63CrS8D+zaMZV+yOA8f6Hjg/9wV6DikNUeBv1B/bRsiHwSYRjGedIh7YUhDGxsPBLn3nLXPDBnNumH4oTjNWPpOSDPobx+5hH5iP0qMz/nQmwN5UH6HHZ5y8lz0gAFp2TzaBhAA2sXNZu4/PxzE5XsrK8uA4rd3m7//2v/kvr16b/zGfgZvMwBwo32T25p/95Bn4lV/59au64db4XFFuZJTZJIhsYhyJJr5T9hPwiZFELGdLjiubFJsIv0t7wtBWpKY9kVuXh5OLcWWj4MF7G0HFoFZggw2r1MUC8DS0vxajuKJOiY7KZ71xyFhTd0dmqZRv/n0qYIojnzpKOZvaaFprRgaXMbQGB8PPeDneDz/84E1gVbWZfJ4MXTavZFrpnQwe3ZRTT5T1jn7wTM8UlcY/AnifQ4MVfRHKJLW+3/3spwZv9+/t+LkVHE2Uf+UAe8zUiernjuol1+XY774QuFHmZeGD5lgCXvfv356++uru9ONvVAv99X05sDgOOFFkR0JfTEsipz3iYA4HD2q3d1XEoexkyRkaNcX4WLfk2Lo9COJSbiMxfE58ouFgJaPM8ZP9JbvU9lGhTzK/1LRB3R+0RkAXCSFotXoOB4IgR8R7ci7TxBnTAJR+nivAMwRs2unLMciGOgFMJsjOL85dMpa0U8LxtoiOx5xa5Y+DSkj98oUcPbMU+E/v5XOW+iYDw/VBK7vqKwqIBxwzjoCO+L6hfaY2EeAd2vSVj04mRvQ711kDrBi/AxLMK62rCNacJ0Oo+yRZbx0DMODOPZyMzKcCVFpfhwdn06t3h9OzV+8V3JE7q9q/vUMJakldFj/ttUS93rw98D1JcGZbfUu/VPaC+4za8n3VJb/fp4SB2jlOdksA5vPprqh0AK/3WgO7CuKcqXzA4ERnvpDTSKAIAAVYBuyyLipiRaDNYjL09dX6cM0u5QyARl0v/ybD5XtGx8QpZE1wcHz2lWFLcH65998LsPr9o+bY9EK9Rha5gJHfFfYp/Y9/8z1anwBAO+5V1noo1Ao47UXRGifTwT7ZijjWUcfGyXwre8e8uMxk0Asr1EXwAIrqmsFhVL/J+tBepkyXZnuwETzv8w2blVYsXHfq/6rjUGGdUhexpdhHHN1ST+tskymm1npBhbX3H9zzOAGtKxZkXBYlX1mil899niWXE2CqlH3Sv1GWhgWQekXKVER3JwOt+9eMAuoQNd4AavVhv79z1S8eW0FW6VCsAwISmxxDCsbCxKJmitmgspVLZZQXJOJFq7oHd8Xukdr1qgQGd0S7viO2zJqYDRI4MHBFAuACwDRo0sGdsA/kdCMYxHh1TbcEHqjHvaWMJWiQz6Ewja6CAZfo07SjC6jlUgtAKSHhOYBvbPWV2Bb40FoDAZLpqTwCh4gfukyF9cn3nbVv+6bfizpvgoEBx9zT6Aw4Re42e1DQCdzxdgBg7/cE7JhHl8GM8pYGMXS1GmoUyf2wjRj10AT9jH9TQsCFLqKfAFPHBlHzU3o4n3UmOuEY2z8+MwKGZKh5a+yu38AunLnDRmEP0aMQANa3cc06EpBfUk/4WxLkYu5LV+c62EMuTaHXdyfhv9cKpDx7eTi9PVoSFfvD9LPn6qV8LgbZpECxRL8sTqd7nDKB5ZVFr88104IZHNcUP4CSCwDrs6fPVKb0wvvMtp67rXVpYEx2G2ALM0KXUQaG6cuyR7MlZNiJ6qMU2FVFmvuMrCs2CLuDbWytLf+uYnaD82Xb4BuxRhuoa71vtVhaOmZfQvs49jFBZTGAVB7Dd8d1xEZGqBD7yqPAnPsQ9lsz4axTs920v/Kdsf6bgMDnwoZwHNdXyx7AXCoThjuCPZfvDJAMQ473MS8wU5h3xsetXvE0JyoQGBvMFcbWeu3a44oPYs+4Fo7B3DNfnIe94nf+57+f+3r+mM/ADWdgDpRvOIHzj3/aDPylv/g3nSVoPXHARrKb7RfMvzH0/BB97PNsKlW3Lm2wEUQMZbMjFaBoBgbjyt+N1HbzahspgHTragDndSbb/gGj3DqdHoesB1HSgH1EOkJhA0ThlK8rU4uDybFxdrOREL1NhLbOqKO9MvaJBqc+MJ9RvZ42HRxfNiWuveI97gOrjRoBoQ1FXZeha2kzAlGxoUFZPdbnL5SJIVsMKCI7fKZaPmdx5QytkeHiP/kzzOGGxoYjuqHN9Y6c8kVtdnJpBZqTqblH+6dHqhV6uKmM3Jo2V7KryYaiFrsoJx4gCdjDIXKWALEojSo9YnFQgdVkWAC5ZKKSGVhUfXCod4wudYBuw8JoSQX7KNrY9VxaOKG2GsfSgBTlaNWjWUkbGqCz2tQ7A/r4c9QbO4ukY+qn9G6PAw9Tv3FWeb3OTmqi4/QB2EIfJxJBICCAOfRvPD6i7yhWC+wB4l1zF4AbnqaOIYcYmi1A3rkZX2NArrO6HNcZiDjYplxXNGwklbh+6+2SJbfDmeupY46q95IEbOy0evhGAz6/HViCEgI9WQPDobWyLHRtjgxNUv05LyXIomveVyHy05e70/eiNh6e8j2rbl5aSHv7cqZE3X72DEX6fWVoJQwnJgO9vx8//kyqpbT/EVBWweBLtSIh4AOYJHOBE4RzSgYhtfa064EGKWcUkTtlcQ712t673dFSJWUQXY91iFpSUZE7rrLUUn8nI5PT74jPsYawD6ypZmxbx8saZ+3xPLaH9xO0MhDXo+I+LRdh/dMnmOAdGZQK8JUSXdGuN69fOHPDuQlsNfPBeTkf6q/QE/t6AWqOR8aLSwlY4ZzYwzqn7elsZ3aMM3RJMjShLztIKDVeHFQeDTIyvtrEOpqzc5v6Zcoy9H1ID+H0/MD1ytjgHekWrNJvlZYvAuOUaqyLUu8aQdWdw7zYlm1aJzur7yLgXYwVqVCnXCHCfv2+8ptAZdS/Af1pGZPzA6bXZbPuqSzlQpm7PYIvEGsVrJNF1Xo+U5BmZXr8ULXuagu1qvZ0m8qEL2NXZR/hpLDqjP2QBaCdG+sL+wE41HfBbwevLPKk9aPAHVNqPotaqFkJHlBn0T+yn0P/wJnhAFGyy4Bgq1LbNgwQyif9d9SyY4dzbtfnop7trGr+XbDMvxdtWyJ+mKBawN0tBwCi2r2APSTI6NKL2JIrNW1sq219zhGEDQYWi0jU5A9mwgzA78DaoFTzF2uISIGZM9FUSG23jVtMs23NqK0OUtbcwa7QdRCEtJ1LGUQEwGIzQ01nOAA47dEEucgY+zoIEgjwY9tlcybZqDFs23Y0LRRq0edkjM5kQ3Q/vJN2wquDxenp22n62YuL6d2+gnmnqwqqRIiOCOy52CsAuRVsgPbU5WXZKRTcR+Cya3ZPgb+IbaVfsAPoIyhezZQT2bKCMmdvDZT5rtgnrveRZoJLE3b2dQTTqq1Sf4Z1wg+ZWn5ab8s5sUkAU/dgHy2oCm4L2FsGVlYK6zv2hvZ3CUjxWfyHtonjXkk2fax1aVHkPok4FmODmbaiGuz6Ss28lxXYQOaF9gwYQtR64++Yk6EIFOvauxD7rNlOESPk79wPslm6bo4H1d3sBQXGXZJmHyHfgUG17DTX0CRGs/bMFfNjwVW95//83/65zzN/zGfgpjMwB8o3ncH55z9pBv7G3/i7BoatI+6mOUszwrAXGF4BEbZqGc9kZiPCw+ZQ41mjz/tL6Wkda99fqjWbTmtdcDor2tUWB80sYXC7qXEu/maDwMBXoCNCGFCgApbJ+nBsHH6cWZQ0cVgjqrXlrDLnS5ab60lUmXOzCfAoLROVXwtVuF4rlMlGVp31cj0nGQ/ojmQWRYeV40p2jg3+VBllXqd1E8rbZBIBz2SYyVAxptNjCSfpOlcVZV+Vk3Kpz9zdXJNIl8a0LoC8dVt1gxuKYqvm7y4ZMUSRcKDkCDlzUiofNDaOqcwLThwXMpS5LjUWu5tGhDiToWIB2FAwZaM2aCTjZwEcsidcD06pvWlv2oBgHnYu3ZYlNL5QE3FuIyYW2l/cPcYap3M4p3bqRoqDD+s4rnPVZ3Cc0wIGMDwohDiOzh7nGIyTTGl6e5IkYg7iBrpXNJWTAsM4hJybc4UuziUkC20aoZ4ADLjt1cjYuC3WyOS4BczIKJPjNhbnKJ4bnGCyWAEabunCc5kN0yPtUNuvTvbap+c4qvG7pI+2qebuLGpqIkCZoMel6uw+qtXORymiUvv36s3u9OTF2+mHF8oYi2K/vHZXdGkB5UMJ6ag2+dnz10YeX331Y90j9yRMtem6UtYp2YX3Uq9+LmrzyZEcLgeCCCLIAdO9DkBmXskuQn+k5p/v+kiiOs4w6/pYZziGrA/WKs5jVVWrwlplVa+fEQThO3TPcz+GuDUAACAASURBVK2zBj4qXFV7UAXYri3sBesZ+0R2lfdxPtY8a5TXW6ccJgnOmjJCAmLczwWqFnPSe7l+aNYbt1ctFMS4XYM9gGOzMn/8J3/i43Keqn/zfRVwU+OLb8ma7hhLO+QY3AM4iQX81WJgHLxuu6ZMLP9mTtqX3nRS2ZHWOjYLXaoo53ftJTWPB++1/nRNYqPcFVD+TArflG04UGnVWUolAvyxJ9TibovuaRul7wK6q4GoroMWdc56muEhm0FwCHhIbTY0bGwYeg4GndwDmZe76hUruoF0B0LfXlYQb0O2agUJ6Q8q1xFY3hFYRol/Tfbsjl5bU1ZqCbCu+/tKpA+bgHLyAG+xFMneJvVJWUa0CVxzS9bWmdS0suL7W2L9ew0VYBJ2xIlP6URsXcpmHJ9ykJBDosQf2rHBssE2tifXZPuIBsEIbBlMG8iONTzW+4LG9MFaA6PEAntgQMu5AlxtgxgFmWzG6mwxdjPZbFOvFVRzNNHxvFDLfX4Civ03WVeuBZaKuQTYGwIe9DuGQq7PmL2D/UqAqoHMZK9j27ne0u47xhhPWDYRvDMDh/fZ3hIEYYwS4lL2e8Gt/QgMMj/YeQWHVLd8i/aCouETwHshncrvX55P376QIvZrBc+P0K5YVsDv0NRpAqLOlur7JLiLLeVot3WvcuWHCvgQ9ImKe+bBolMOll44m0qwy10wBKYJcrE+HNwalGU+V+ZYmSEcg2OWRddgHLbN7fFGm0wzXCRKyBptOznbEn2e9cpzrdXtOm9wz/fl8In4DGNg/TKe3feUVwRgMia+Wz4X3+eDac6UxnBfMIYA5TCpOE7qoCWO5jZWOXaDaw3WRaQr9HFKI6q3AHOILTV2MZlffjI36QCyooAFj9Rps+aGfgB6Ljof723dtrPh4xi8xnm4HkAyc9eyrP/7//oXPub8MZ+Bm87AHCjfdAbnn/+kGfhrf+3vDKpRDGDrU5r1xeAVlPI3Ditqjc22YgRT17dr4/1IAjw1khyDjWzWqDI4DGlpjmxQZETqsNYpbPaZ93EcDHZrDysKZoVMGehuoImIki2BapTexmzk1Ojg/FHDdyiQTE0h/gNZaB4oZrIRukWTxuKsH5u0zs31fvXVV67JMwDW5kskF1DFRtdNi3pkssLQGE8sphNaK76dazvlCLIpsQk9eqQaagHjD6hcWrUWGrrUbFU7eCRhNAN5OU+XF+r1evhW2eO16Zd/4Wtnke9srelHLWKkHrupdizQdUsdJdtLzRh0Qdcb4kaBQZVZJRvu3dEAD+dp0AydPUnmhR8LOZU+bLCJZxWHKM4aU2N+cM5l5zUZ4LZJsnANjhteGQ6uRWQMC/2bDA/0b+dFcDqVCW82ww4XTplfS4aD78rAFyqigXCEayLURLY7QQmejzIs50i2yAJBBrGp1eR6KqwTKhttwCJyRqDkA6DbF4kDCJigZjD1zWTGIyGUR04RtXD3fM2zcYxxyO3IxkkF9BY4l0KHoBhA+YPuVXFW48A6401toZxuOSXHh8fTK4lMuQ+x5vTdwfH05Omb6dvvJcAiiv3axj07nnuH56qZfybKre6Xu7Qm+8pO0vHRie/pxwJSZAb2lFl4KbGsUwFk9wJXto75MxVS5yCwwhQDnM9glzgooRo6vef+3ftXJRPcxzilCNrhDLFGWSswQFjzZXwU3DXYhZK1Rdk0R1V2LrBsHWwzwQ2slQ4JqCyLg/M3uGf7oGNyfXy33G60RGO994FDS+bcGSMBXYB0a/Nq8xDOo7TklcB4s7wVFOSaoFNCQaft2leq6469WbgKtNXOcT08XyXrghyu1wrbAmZLyh7aYR4MHa6HueO3BcVmHE7T2kev9mTrEUcUG0Wq9/SELkV7Rc/jHFOzyZxApWTenUnUmMjAoTC+hho4dYeiSSNEBtjkZkbhfE3lJa4X5s7VGksLLYJnCYwmI54M/6pE0ehDjC2CLoqQ17nA0rLswrLqlBeUXaRV3Y6A8qYo2PRa3r6rUhLZLQD5R9Yt2WDV37tWWrbQgMAtrPh8aked0eSLBMgrwLBAkEHXhZTCpVoNufe55tPrH5vhgFiCeVbvxzZxUxigDp0Gg04YR5gvyj0I6vEcV866Z50nG+3AGccEQ1JGwn8OElLbPDK0ZHCj2uXnM3+xtSmBMfKNBQRYaiyA1IUBlFMDDZ1cexpjLMD1OIdYnceX/LePJTqLs8nYG9tAfUnDll0JgDEfLmju+R0liG31YHLNnTsCzM4mc+22pQngWesCcCwgr5Vr0IxQFTYu10UGHdCvYPCF6vX1XZ7LPj19czl9++x4+unz4+n7F2Kl7LMnEtyFWSVhPh13X+wIYjDM7KnuRe43BOsY14Eo/rMguYAMm03GM5Rh6Xjo3qZ1HL4IPgnraFP7e/2JWR+hATrWGO8to6xJgFK0mwTAP8D2cC7WU5kszQazrrEFrAmea+CwjJiuzx4Xe/ntd9/p2uJfYJNm2Wtco8sptA9DjTYjRfsD526G3WwP1YrDMGHcvQaOw1iwW/SxZ23fptuBbIEFNpk3hEM14cmW57j4bWHVpQ3dygiym62j10+YJ32nBM6aIGkWnc91Llt+x7+xbaVm8+95H+Wr7Wj+xw1nYA6UbziB849/2gz8xm/8B1dGzm6+DG3aH53bWBcoY/AaPcWoYixLYWq/U55js2BTwknEAONcssk0+liaTtsGcI5uFI1U4sD3/byv9J5mhjhu+yvzWiKnUYqF2sxvxvtKgka7u8q86L9HDx65NRR1wtRSQoND1ItjPnnyRED5lWuUMP6lWrsOT+P7pV/6pWTPJODF9ZnqqI2czDLZa9O/dd7bymjhgEBpRUgIB4koOSIlbCBsQmR2traJgpMhw/lCaETiXXI+l6BOq3XGR2WZ6WH5UXTb0+O30+ePNqd/89/4RfVGviPnVOeS82hBImp0qcV1xhKnkywCQFcthGjTIoBuaiL0Z5RGcdj4jqm9JYvh+lscojiCRkimO0cEhiwynzFIDWQdziCOVzK33B/h4MlRwgEb9xBgG6AHAPUowOb8B81ZfyMIBDAP22CYPR/vmgp4C/Gxgt/x2yf1OGazNckmN9ttmhh1WFwP57cjyDwwB6njxvP2sTWX0DydneZ8o9+loTmOoh1fLi/Ut/Q+xREf7bQGfdzHo664QNmFzHEixUW8BtPUEo7vIdll3EMUxpWxdfBhUDTJmNGuTJmX7568El1R7qmyw0cCxE+evpz+5bfPRGNUS7EtCcWpX/K3AslPnr7W+w+mew8fqyb5nu7/t9Nr3dcI4/zcz/28KcmMnbUBYFhXi5ZFhPyo8dZYyaYbaMr5hwlBvTg1rrAuXNcvMbAGvljzBI+aZSk7pFTD1tzWgQSEUrPcANgVG0BzwLrHRliZftTbsQ4d4Bigk/VDMIvjc87aF9ajMzl6b+jOCYjUNnH/cgz3Y9U9sYVCve6xUhV5rRkR7M5sqxmc7u/k0GIPf/SjH00/+ck3pktuitXxi7/0Z6avvvzaNgM7Q9CgTndFfRKUgSKeOr06+czdBiJlo8aZOeG6AMo43aVyszbq1DMW5psHAT7qOpfXyRJJHVsBtmSzqLMmK6XApZzxL7+UEJcCcMv6DnONqmcUVXuTljRaD9hBgnIZr7LBaDs4i5X1wtxUtdaUUa1T5odrWtO9cymQfO+Ogg/36GuvLCFByHevZWOlsaBWUTBhHklwkD7vG+sA5dsaj84hSvgCQU7AnYJR2DkUlBGPOqdNj67hVHRRgKrp6ARvDMbUqmpd5QCbEgQje8v61Hr6qDr9iT69zqxilqNxYOYH9sQBQMp9QpcvILJKtPUFSJhVYA0ACqAOSE4kMCrwXqBmm9iK2lYlJkcJSjLfib0NMneBMk+6ADt2zmUtCAESJChQtjElSAc1N4DbegasAduIMFJcEjLOhRJ1WDwIkg0hOdmM9I4epR2MFLDjoFxEBhs0tMYgxhEzSQDAtSF8H+oXjkaF66j5BOU8BFypCYaRQAYUlhL3BNcO8Oa7GJRtff/0xv6oa3m3+3H67tWxapSPpu+eHkotHW0I7dNrCl4vKyOqgN2evu8LMWfYZ45pj6RgFIJdFtwcpWBep87SA8hTHtaAo5keZNCB9waCfN8K/GtumtGdtSU813KNHsP1+VrntWOzaw9gy/NlxjVgP8uI4bVmo7FVzVbzWXygBODD0mDNPZPY2aE6E7A++ZwDWg5KqgxLQBc7iMjY0dHBCK6F3dagntlPsDJ0P7i1lPyg2blinVJGsyimA0CZjDJfdTLHMGKq2n3h7PWPfvS1M8B084iGQ5h6LYs7ph+yS7aS6ODa+c24OW9tcjP3s+wgjsH8/rPf+0dj7cx/zWfgZjMwB8o3m7/5pz9xBsgo16jz0QJgfmPgecxSgxrVLAUqkUtaGGRTK90RQ8rnifY+ffrUr7PB8MMx2HjYNIioku3igZFtthjj2mMZrDkj+K8eIz0I6XFKXXKUacnOtsYY5xTn0srUiNPIOQUQWixGY6VOhzG8UNulfdVUbav9DBleNhjORc0mv2njwLGpeXIWm+yLQDaZ2lM54AjckNnZVNR2Vefn2DiBq3ImDRCoHZQDEyf2vbMdgGoEvPjZkqjOmYCjvMRpWY7CNjV9yhZN6pGsK54+e7Q1/ev/mtpMqR55QQ6caYNQJS3YhVIqdcgal35/sECXMulWs2VjrdPFHIa2RT0YdX20f3JWA1fIjmXr1nD0lIWGsn2VecA0DaDDXzgstGyyQ5aMB0GCsZsHkAJA8bDM2o6wE84XzucHndvER+jcVrIedXB22OJUQiU0HLYzd51lxkllDp3EBWxaITrOE8f0uAEhFirDmWUORsaF34BY4gN2WnWtrZkGKJM5ot4RvxXnkusErJHNdvZlOGicl/cM9WenZ6zGGyeVMSYbT8YpdE6/jnM7ss8WKMNhFuhZUOYgHABiF8xB2mm9fC1xKbV/Or1ck9OpfqH6N/Tr129U7yrq9aKyawf7J3pu35lUlK3vKvNL/evx8ZGdH9ZHmA9xwFyKIECEs3WO4ruCPWQZEa4KbTx9boloODgl6rpBqHrRsi4Bc/ybzGfEqSK81QwxnynYuxbO0+ujTKKZlQZuGF+P9fnnn1/1/JzN9GAL+Dd2hfe37o0WM2kXI3uBwI3WIgCUcRHw6rXbMVbWE4f6gxxL1mWV9VvnZxq/rqWqsdgobBc27ptvvvEPwS7u90dSCf9M7aOgXfK+PWVvUCQnW8/nv5BaNOCadnSvXr+a/viP/9h2MrdzwFnrpDkvc9IMNU4m4+c5bCP2zFmob7/1MZiDOyq72JZYFg7wqkBjnf843KKzasyo9nMMAATrEJo2wN7sGqjnGu+JzkM9NvaTukjGxBzw71LLuY9Sx6jsn4V5CPghTHQ0/eTHD6WYfsfHZY6P5dgfi96vUuXp68/vTp893J7USln2Tlmy2xItVIb5lkA0VFsEsVw2cimaNmJcmhSyXQg8nUkQiqAd96iDpt5bqJkWWJNddWkLa8ksEcTMRGl1dpX1ed0K6iMUfIG+RWeYQ5uOjcKeoMqNTcIGYEdMjB5ZVOqICRpie/QbO8WrFsQyZI69GUEz6OAW8bMNih0ws8Xn4jyyHzZrCSzyHUX5muxyaqgBnpSswD6x4BdQH7ujY5WV4LWGkBhaFKbh5nwNwsT2jA4FA9R3z3ZROuMj66x7wFdRMA6I8thI7R5pbKHshu6NngP0fN1nAGUyygiPMWbtgQkI5ryeK9UoT2e0bVxRS6iV6cW7s+n7Z4dSsz+aXrw5k+ibwOC6WtOtwDyRJocCfQQNT2Vf6F5Bu6iP9LAf+0npxs4K6yzUrTe76/IA9lu9N232Apa5pw+032KTyojjeeaJNRFfIWrWfL6CpA2a8Rqf43i8VhEvXuc49W94H8/NBvn4DvjBXgFYy3xrUDHvJ5idVlLYoVKwa18Z45HYQHvqxGEqs+6ZjpP3WCxM99ybN28NvLF/DQoyZmxIhEvpoAFLaASDdd1RzQ87hO+25ycQeah6aNbc6gpBM2xBNFNQEEeXgHN0TmvzmcMycGZZQs3i13/7B7/1P2Q9zB/zGbjhDMyB8g0ncP7xT5uBX/3Vv3Bl1NkUG0WsEcTwtT4QQ+92DHKWMMSlUOPElYbD2SuMgRNZUYkC2mar+5tNhGhrBG+ua1/qGLPhlE7U+r/WJXIuxsnj4ODaYWdcOJfQ0g4OUKT9/9l70yDN0+rK75+VmVWZlVlZlZWVta+9NzRm1TJiBgUCSUhCWBik0GJsbY4YKawgwg6FZMIfNF/ssPVBjlCEMSNZM8gxEwEChAgktkAjYNAySMPeTS9Ud1VXda2577vP79znZJfnk0s5H9+3SbLyfd//9vz/z33uuffcc1XfJACaBbKir8pWQB2Uo0GrJ6jaR46M23FB7KsWQGp/dlzjaedekVjOh+tNhJp9HTlMn0LVFKktFO/jYPocBLwBywFX0MVmpu/Kcb5tpwR6G21aJrTo0SpqQ/1xj+qcLp6dFGgRWJZa7PDQlhWtL104JYDDAi+gK+fYLYxcb0fmlOg+izoOi5yJfi2AOBWAQHMmq0aWLDd10TjWdtIaJZp2StAS+xCkApDi8NG/1LVyqY0r0O1sqEEiTlwB72Q8DG4DlltPXcaTnrhx0vqgdltADLCAUwaYxiEtwRrv184mziGOcNEQAapcU/NDLQC00yiigPY4UwWUFTEXKHAJHYjPyWBAK04dziIZ9fYZD48zSDoeKt44pxYGYni1rcF+nU/d86I6msJpp1XjhDgRmR4n5OPcFuXRddHQqzkvTqgBZTvM9kR1n8QoUC8fny8LwJpSxQApgN/1G9Oq7ZN4k1o/TUnIa1qCWouqVV5QAeCWaeEDUqqmjQfPkgT3DumZa61InAXUOZqOu8B31IbHtfn04R0WSMaZg35Hrat6Jsthc5ZPZ4FTtKLv4ySRjTX1Ww7tpu7ZiDKY7BsnkJ/MN0BdHMdkGLAXOGTMWebvUdkEMtdxtnCimEPlpC05q8rcTTAtmZLM9WQxuBd8H4VszjF6AaXgigDZutS9F7pZgVbG4JjKRRDbq6xOUQU5XzufChRgj8gKJyMVR5zPOQfOnfOi7zDZFa6BgANjybGTRSqq8pr7pD700EP+HOomIJffVd+IgA/iagVwA9A5t3JwK0OEHeUcsS2MJ8wX9sE2E5PjcpbFEPDzXsKIVbeo/rSyD9xnaJcOguramJeUatAvmrGD9bKiQOCa+yXr+ZKDzLmNSsCN460LtPBedBoCHCpTTw00XZ0UxDs5qnMcd8BgSPvmed5S0G+/wN9x6SqMq1RkWL2Uxw4NWNxr8ADZ1YY0LQ6kIJ+YLzYb/B+MDtoFbSnYR1ANsAJMaPROt+BivjkLSpoTtkPVmVMaUwyESuASGNTdM6CEtQP0tLCg/4UaNXOYuS+7pjgl8xzQzER2EK0xbRzkKpTcgPLLwBU74h7Q2ExaE9nWsK2jlO2Ht/h3CZSVDgAgpdVPMw4O0gBAAW98l1tb2d+yOwDZxg7CnmL7G0hkbhgkcc62XBXQ81h4m2TaWymII6j/3/0n2EWwbt8OOhzVp9d0dAUQtvxv6qDF9JCh2pECudcIAh6swQ5mY88ERnXvthXosMZC35Ds1oYyyvPdnel1AeW17qbUsAXP9Cwc1rYKcGi/mxqfJc3DGRT3FcgimGmZNQJ1jSLNKRMYSyaXKw2LI0H1zKGw0ALc8l2uM++lZpe5X6Cx7mvAcEB4Mr2McbLK6SOMTWDb1OLW+l+A0vOsiW8lWMEx7Eeh+UCIm3rgprkQnZUERci245f47waUA9LxmRBzg82C/Ytd5NgvA1hHO73mw+Cqm14+06CCVZw332f/DvbJRhMQM6tneHR3n9arUbCM1lZhAqUcLpllzotXdGXi97Ff9s/7H/yj9/s7vVdvBPY6Aj2gvNcR7G1/XyPwQz/09qpVbA4b/8bIhRqNYUxbpzhxOGsxgInSsii4LqiJa4Q+ncxz/k79YRaURG1D1UxN4L01L7zHwkOtMI50HOvURnLBCBHFOLPQRZgCepv/dl/GartQFE3VYwI4ZcTJ9LIgseilvjKLYp1/iW3MahGPA8/vWvREnzpEm6xqGWXBIsCDjnVIdcuAVNdSkXETeGORnJ+96/6nw0q1jFh5W/S0K893L115rnvNI6e7V7/iAYFnZWJGBwXCVZM8hsK1nAo5nChVDwACoTa7jRAAkswfALaUaQFmzpI2RdYdMjcty0FbJgvfAHKhqcppdS2xgTLZQ1EUAZqN1hVqapyIZC4MoHXsOCjOKDd10XJ4K/Dh50KKtwAwBz2gpJumrUPSbkhUeCvesr3O0+DSvU7BlMlo2+uta23AHKe2v2UEeN/Op1qExRFwf2Zo1a71xtkswZt+Mu/KwkNbbGlTi+u4hNB0SJzich5MVYSeidPpFDPOZ6NcO4Cga5AyKX1FS3lWL5xtO7jlKAO6FXpx1r7PyJ2hLkXaonELKItyv6P6Tj1oBuerC4CXDZcTvHRjpvu7r1/tphcEjo6fdm3n8rIcztszrjPep2PDcCc4APCNwMuynkPalAG0fC36uX37tp0h1/cCJmn51KjK1PiRccQBhyoMBW+6CbE4K6ntNyQ0NyLaMT1AA8oow2BeAggBicnYmO7cnC/sBf3U+WxU4JL5nMxNnF7mNPOG7UJh/E8dYsYuwTT2xVzzNTWRP3obM2YAf9rKMMY4eeyH7C7nWNnaRQPXCqbpHmgM6Bv8wvPP+7zshELn1DOU+mDOjUAX42A6sq4NZxnbyD7IIrMtmR7ei3MYlk2YOoxRZf0qk8WL84vqN2PGd7jOqOsnq4W9c1BSGaHTp0/qPA+bWQEIjICPgb6c4rBzGJs5sQq4Dijjpa1QqrXGpjoVAmg43DBoxhUsPH78pEE2LcYqkIG9RA8AkIFgGrXWymjLLs3MviQ6OyJpowbfaA9QHjJyQDlesWJEjpEAoYKhiA9O0C2ANmiaJo7zcQa0YEM4SDbKDAvZJgtIEUQjk1sZzT5on2BcBXSsdm1bovlqYS8SmdJ7aKJclLAwn4HDCCVi6wBYDshZnRnjwtwjKMa8pIVb1fvu1vL6M4J3xSRxIpr3APG+a43CzXwmAEeWFxtjKga7xzi0mmXbEr4P1bqow9ScugUf9hwqMNe0j2yyfgxPm93ZBcoF4rgffbZ7Oh5BxsakcQDTZTMMIfYV8UFOk+vid+3VqtyEQJv9NxOnBSUddHbhtzLC1GkzHNwsZ9th/ZTa+FZRefS/Ei9zSzz3d+ZGYN917zYFqmBfKPs8pZZ2L8qOzS3sqKeyhL2uiRGj330DYwLIatuoZ2tdQbgl6TEsKqiN3R2UrWbNtOo5z0QLmGOLYhcyLxJMq3W95lSt60u7azrjllrarGWMewLeZmnIPoSxAnMDuwUjJ4Es5nWEw2LnrH3QAmXMvWSmE/hPhrsYPbLVrXYXu0tQk21TU52McfRh0AuAIWfbq7Ut2Vx8G2wdAnxkjcPSY3uume9h28qPK5DM2sw5BRgPkCRo/gvnxL+L8VKgdlj14+wjoonr+s6qAhj4MlxLytPCUOLY7IPvJyHB2BAA5XxYJ/7NH/+B703v1RuBvY5ADyjvdQR729/XCLzvfb8jY1wU5gDkKDNi9DG80JcxghhaDJ+Vn/VKtBTDmRoeFpsoxd5Lw4ngRRapLCD3UjPZX9oJRKwHxz7tqE6ePKlaywdseJP9YRvokWNqt8J5UJ8XJx7j7ZpJekCrVQ6tUeYW1FaHmqhWy+ToL/Q+0bCp28FxGTqA+uzLlCqOx+I0I9o0xxgVUAi1ivPkOGTo2AYaK3WMzuw4A11OloGpjknScmVJwiA65uTxcbVPmVDGtU8qoDMS8rrRnT7a1z320NnukYcvOgOE6Abg+IAcT+hSVjIl82iqXoG1huHsAOEMOR2pD1wz3EASnqN9Q31m0NqyajjaCDVZnAaKnRZD6t3K8aqsRBSmy1kpJ7AyN+WEWUkapyaCMsByAToWVWfuqb+WI0VkmzYlxX7Wd6AfkiniHpDtMfWvqcqmTtoHeNkp9bFxBFvbL2d3udZdh7JozwwK/iv/NC7RQaGoI86FY7tNgZ79SEAj10GmR+ciZ3aA4IGfBXxR0Uy5gfwtB9Eque26afuFc01WjDGlpZIpmKZ2lygZIJnAhamelITrvf12rPVdOf9rohquqB7T4yeniJrgRYG9hSXR3QRYr754t7t8XRnPLWWBh+VYiVq8KEGvKy+qrn56Vo6J5hv0XwWKcIoef/xxbbvY3b19p0oOmiI8DgxgDieM9wCTS2JhEJxwzZmco9GDyo7oem/LQQSAzip7jd+P+rXLFSScxHwDGMdBunjxosX9mGcR9WNOZQ5iF3DA7nXmAHsR5mJOs23sDJ+dFv36iADn6173ut32TdgdWkNxn3Fmk7HBYcM+8OIcF8mgynnkCYgtCsU7zvLN2zdK90D3KLTDgFdnUzXucaA5T/oqM8dxklNrCFAORbqyxNVXmu2wf6EilqhWqVlz3lxnbN5uUE3jX1n+UpqNwx/HmG1eeOEFn0OClmOHcWSl0K+yjTOnTvu4t9U7OQHMUp7V0ydgh9I4zzLHsLOs8aF1lHWymuNb92NEivwnHVC6K+CMLQYg42hviH5/5Ah9nw9rPyipnxAw5ry+Y5YLZScus+D6dU5HdX5DA3rWVQYyKRHCSZWN6JB6VuWEq5cy5QawOLbXUaSWcJNAIr14HSHDhhE8chmE5o2eVatOuyyg2TtwmsCizYPEwKhBRs2XN6CjW+TQPYAFbGV7+3V/oGF7fwbHxSzghdq3hbFagKvo28HM0I6rtZyVGsgE27yWnSHwsENQEcDozHgFUPnJMwVzyfOdshK3v6PHclGvsdfYdc6hU7Z2RxnYKqWGXVMZZSNz7DH7gCnkWmMPLhhpYQAAIABJREFU3+6Y86XKKDMglNRgT5utMkgHHFNHTLCANUn7oF0glPAGLq12TjZ9XQESsv6sGewD5grX7jIT6XpoOwcpHBRgnFkrqCwhWKDr4b4pq7yDSKFaZq3oHk/PyYap7zvZ5SvX57tnLk91c0sKUKmkZHFFrA4BZRTR+2SPqEUeVgByC0V+7LrOd6OBYMY1bBQHwLXmMhf5d4BvfBmCfXwX2xoGHPMywd4E+ZnzBOCZH7wXHwTbEpuJnbh06ZLq/s/sAsUE9wDUzEv2gS1iLuWY8ZVSyxvNFTK3wwLCyR7zeUTLALVVZqBgu+a4y9BUShXF/Fp7WesHGhOkWvVZ8V72OcHEg2L+8PjQHsqJAe3HzBuBbJ7xooBTtlZAuQIPJZxKRpnx4Aebt9E0V2CHLWkMselcfwQM2XcJDVZZHWPHGkKAFPv+ile8ovuX7/8/PN96r94I7HUEekB5ryPY2/6+RuC3fut3ZIBH7JylVUlALUYVAxrhHIwh30ndX0RrUrOYaGUohclAX7hwwfuwsm4TBYszjRFlAWIRYFFh/6l7ZEHDmKeGGoONk857AOXQOlmocOBw6BLZTM1faKinToq6LE+N7EnoWRh7lCHJyIwjrkXNsMDKoFStWUAw9rxwOtkfdTrl8L8ciWZxAAwjmIG4Bs5JsvOu7daiMzunOiJd18Hh/RK3EfVUTh/guF8eEU5FP86JnKb+ncXutU+c6C6cPCLH8piPy76dRTCuI8vQaIB20Aq0kjkwDZoMCHWwrf6W2HqAsrMgzorUImuqMY4VzlKrX8LbiUiVhWwi4YVz2WpvIzCTjLvBt9W2AYwcAMgLfVuRcjs50JPJEMgJwzkk62uKpHnKdrj4286pnU98rcrZQLGkDptWJ37hODoD0r7vrAa70f858dCyQs6qQBMmo1Gian2u4a7exCV8VlRBgCI0Wh8XJdBthNRqjMhGD1hBl/1x/iZQm56GAwIdeWMdh1SBAGraBJTtTLvGsJ2yQAQtUwAt23IGGe9Bg2ky58r+6Xp8O5ThxTkC7L50647oiXOuOV5a2e5uzvZ1d+YVpJqetxO3IeGbIdXbj4nyf1DgFmeRrDlBmkn1TLajp+f6oJ535hvOXpyhzM1lZW9W5VTRu5Q+6kdV13zo0Jj7bV5X4AknEwf6CMJ1+uHfc9NzTcypMtQ8A9Tixl5wxRwLsMscCPALFTHKzc6QNMpfwCznxdzHsSIYBqgM+MwcZj5WAEpZqHsEcwKeeT5MJ5fjxzxNvZ/nT7sh0DoXFKhyjZ/uIyrWBMrurWOEih2wym/mLueLM5ysE9nTqOUDhHEEsWUE7TjPEsaiXrrayMR5hD4demQYONi1UM7j7KcEhn0RqERUjPGLYzo0rJpm2RNA4XGVhvD+qmp7oUc6+637RQaZ55i/yQrvtuHTcwWbZr/A6obADI4v86Ha3IjmTW0ktcgCx4wbQT6r5ypwF8DP9S0szHdPPfU1Pfs76pUM5V/CXurnfPL4RHeYMhE994O0iBqRyOMoz4PA+rgonWppZxCMwNAW7JhRzRuBTatTk7HSnCBJaQ0E5q9xYwMVZfNKe4EIJIAOQKUgHEAUG2RxwGofVC2tqF+NFkGJ8gEkCdzxIlDoYBp2zNzpOp5tEGDeNrdRtVvJClTk3dZ1PqbAjHC3exvrP8omHGwBOCrDDoBgDLHzXF9dQ9kZnr9qwVcZ5cpqG/I6k+uoD8ewSji08Jp/laEmOAFKrQAiatr8LrZMgR9/X9flQIABPMJuJX7lQ/l3UbR3pFa+vUgWVfvlmPSht2I/fXTJ5qP9oHP2Ies39cusAbB0CF6wnrm9FIKNOt/lFc0hZZVVMSK7tta9cG22uz0tEc3bAnbrYh7purepfxYw3DADgEWlAsFhdGDTXgaAUm5H2ZnaWerrdYwRgmcaQ4Aq18izfFvBwmSYuRfMsdiC1A8naJUMMNtHsyAaKNga5hdZ0ei2BGTHpqXWOKJgfnY0fuwvjDizDLyMoZOCX1O0ZI6dOYsNwfYBWLkztLDEPhDQ5pr5PsfwdWissXMcIzRx9sM5ce60B2SeME9JDvCqgHYF3YvJUuJ9AfQ8o9ilw2OsLSO+fwQpBjS3R3RulK+wj2Tn+Xf8oyQPsOOcE7YcexhGz0c+9Mc1qXqv3gjscQR6QHmPA9jb/P5G4Nd+7X+0I4eDmzYIoQFiAGOUWQhC7eG91OyFlomRTFQxQDRZaDJOz4vWSEaohLcquhmFXBaCUnks9Vt+eCVCeW+dIPtiv6n3Y8HAyHN+AfB37qj9jRY3vouR5vpwajgmgl0Yf6KspaxLIKCUJQG7C4u10LrmRo4ANY92zFWviVprFkYWHwRvOO9kv4kQQ0slU4Hzyb9xLhdpn6PjHRJV8YiyKYdEPwSAra1KCVfOzrjappw6cUx9SftVn6w+qwegilOPrECFlWFxkADAOF/QEVnwcGzsSdkxehkoQ+2lZRQLMqAS/6+oiAELVWtczwmiXtsCfAaNfAenEaRNe5bmoTqL3TIkqUVCoIxM8TbfoV8oTl8DiexoA2cHB9D9PRvQJFukrA+1jdxTXDggKgDb7Vz0DJFN2EJkDN+UYyDO1IBsaKx5wsmA1AvKOX5zU+u2awiNnDpeWoigdk3NNdkPfbIJuq5/k10ytZ70mp3Y6puKk0kUfj/ZIJ0bLb7KuS0aOYCY7DACNNAgrSTK8ds1mOrmFjiAQtUfs62cSWqtrTTLPaE3JbT4Vn+5vEwmaNAZlhtSrL51S6rL16e663ckgLPaL5rrkgI7C3ICj3avfc3rusdf8UrXzc/OLDSFd9X36Rnh+WdOAGIRdaLdUcBZaharFZCE5lzvCOubFmIEwqqXJ0J3ExKiYm7yGRndO2o9RSAJQM/+AH+pVQ7dLvRDHDbmIDYkon5hh5hqqhsW55K/E0DjN1kbjosdSKYodYAB5slep8zisIAvwRruJYEsPo/gF/McxW/X8Wm8HQzT97i/0UpwyUdzEqndpU2Ua/J0d8m6cpzMc/oWM5egb3Ne1CM/8cQTviaAMO9h26CQsw1/I+aFDaSdFvt65JFHOrLxON/J3DgYd08bqKj3e640B5kxN4NHNaA3b1xzrTN2DjvEa17lIWgu4MCOyckGvHKvKjC5v+yVKacC0rJN9D6e0vMxLXbCigIEAwpOjalkxCraGo8ZsQoO0v5JInHYR4IyzujpXOem7nY3XromcEsWq/rWnzt7WrbsqGxYXzcpuvWYer/vVwHwwWHaU6mGUcrX1Cgj5rdPQB0xQuwbrc9oEQVYJtsKIMQOAWar1t5JywrKEYrzXHdOuQJsNjdkRPmcOU6PejELNNdcV+qEboFXQLT7zgPC2c52pKioLp3ALjYc7uAbdrFly7EN2MrdrJ4BddkTM8URVWogNywXjDHPZhT9Tf12oBLAS91rAekdtYfiB5sKDCrGTmWmAdMwfVxHzfvNdlf/9qJcmxQESLZKdomveXtnpglCVKa8mDsFtgsc86aLc7SJbJDWpRIdI7hQAUUkH4siDmumxt73hPsR2jrq26xVnA/sIQUpt1RSQvCNMpFF2bcXbyzKpi110/Nihd0VC6DviJg/aouocpI5lZys6LmmjZtZXcoqV0BmobupYFHoywnM8UyjtI7dSlkFQSXe52+r+eskeX54z22k9F225xX16pSZJYCHneLfAYSp/2V+xt9Jb/cE78Ii4Hyzb35HbyA107wHUOVxIrDpQEoD+LsMOJ1vUZspvxgy6J84pvIu2ZQkM0yvVnCKexDRUc4tlHHO/6hYdKx9JZyKsFfpKphhI7+hyuyqNSCv8rcqaMzYExwmsGgQrjnGfUmwzesGtrFRrvOsxj7xPudCgIPz4hr+n3/9AW/Te/VGYK8j0APKex3B3vb3NQKIeaW+ECcttXUYPBYUjF3omwG5LFgYbWiTcWBT3xtwzfZRhsTQ4lSyiKW2h++7L2lz4tJ2JgsBC0+MOtunbodzZR84wpxHUQwr64pyNZRS+ohCQzsihw9RHyh5iwIA0J1PnqyaTbZJbWW1bgHviXYlFUmuG2EvgC8quiwWAAUWiyjTVo/UPjvDXCfZuX7tl5Y7ZKNnpme8IB6UIwtdD2B8VI7rqDItBwYExNcllLO2KLGb4e7BB9R65sLZ7sgYyrdaPLcWTG8DKPephYZCEBak4ryLBo16J85cZRHcgdKiNDhfpJnJWOqFcwRws3PUHC8cSxwdeimaeiiwihfJe/prn8Wo5LACju2wlRo1C7qzJPqcnAZVz4A0MijOccihglcOXIYaiBr4oJxq2sDYK3ALIhwvASw5TjhTgG18NMbNziMZW7JXpifi9OFEluDRvVkaO2jKOECpJwtU/ZTZUXPgECWj/nlb1D/V3A3Qoot2S/J4GVd6Hru2zrl9ygs1ZtR921Gk53Flti35g+NIFsm+uMAvrAF6UhOt8L4AvboOOQMecj1/zjbodMgyEyywo8u140Dqc4Cyy5WdsaljrYkGfXdGzpGCHJtb0PzXBHo2ujuzCiztk4M3dEQiXmuuGyWjPKbsL07QzVu3JfA149IDnlHoeowLDueosoO379z2s0hGcXLyuLOiDmp5XEt8zgIxtGTT/apsyj5lXyZaRkJlAZof166J6n1npjtx8rgdu9TaMi/5SUAqAjFhk0SQimwOjinq1snWRg2WucS5YzNwqEJz5n2LRGmOJ1iWjDjnROaaecycG5FGAM8v1wTAx07gpEL/Y7/YmjNiozBfEVIimxMKOPty/1UoyajU6/rnZfcWNBZc67COn+BhrneRVjL6QSmc+udxZVKp80X1usB69Yc3GNEP58E1pqYR24nCN/tl/EPPDnUzdpJxZtxiC9mvg4pk3gRQsU3cL54vPqtM+1K13NPjBTiOuq/nuuaSs0oCtavqX7uyvKDviGmj+VLtZOiperJo4pqnzLsSUcTph25OlrBA1OK8hNL078MaA4IO9FE+JnbCuMBwv/rpioHdHR3br2yzVHr1e1gtovZDu6ZXr54Z19oqEMVcLYPGDGTOMfnBrAWUuafYuAoYMPeLSsy3uVeGjToP7AmlFN4L2WTZHNoiud7FE7rsYYkQQn1G86HU9YsJ0kCpk7jF3EnXAGxudB98nsxhWwTDUdmqEljEHlotv060WCgcE8CuMS/WS7F5jK8Z4RY42yZ450wqgaQSyMo+jMcBtWTNbS/r2JVhZvy0HwJvsunsz32V+Z5ZPdR8EKDjtlUmm2y767y1z2rPZ9TrtaWPHtgWgITRxT4w343uy1pC4JMxaxEFxL52lHnuc80ygVaYT1UPvr06r+cCUTgFXUS/vnFrUTZNJVJLw91dtY7qOyB7ckAtJCVOOK05t6hANeBt6MCo7vuQn13XuroMoBSnI95nurLWWoI2yf6mvr/qhotaz9zh/dCLM5dTs4tN4hhpNYctiOYA9y5CdinTwD9gDvJ9mG0VcC9Qjp3j79iU+FTJWFegmbHUPeY/t3kqPQ/mbvQbmI81r4vRNi49Aq4Jm8U+zcQRi45rxCZlXlsDpZWiwA5h3HnWGVO+xz5qZVOgjFZ5uvf4eGxfY1htP5PR515WWRCUbdlB7GMDyZkvCWCH4VdZ68o6hznImHzg//y9moe9V28E9jgCPaC8xwHsbX5/I/CGN7zJgj8YtqjkYvBjjPN+hBm84Ou7AboYWRYaHFEWkNTtxEBi5HES0xqF7EfohWxT4K9qBfnh3ywyoSvFYayFj5YnCCft7NKNUoOEGBetl2Zmp72InTt7TmJGtZDcEVi4LUBBZmjiGD2Qx5tKLEJaZI1VU3d0XBmkoiyy/1CayqlhkVHNVVsIidTigLLAldhGf7WBkEM3KkeQbPCmKMZzOpd5LWybG1rMBWgHREkbVe/T/VDTBOKGpDx54ezJ7hWPPSAAf0wUQOhu0CBp5wPwA+ChUG3PRI6lnEBlMC0oY8Gb5lQClpu4tZZdOYjmZFuwxUDZIi84hHaHnHlFmXbLfREr0w74swOsMdIbAuiVMU3Ns2vlDCuh2IEacfwEVPHG7RjJQbLDBTW5+j8O0S+VGm5Eo6CL4dzpKzjbfLMyxU1N2hTkypZUJoRdAeRadgenwYIxfMw2sB2pOebw5XSSva6sE+JMZDRQAGXoaltrhJlmDo0Qp7plpJ1ZadkVnNqCzD5X7p2dZGiG+v7AoK7JFEhdjRgFzsQwdnGM9V6JBmkPDA3nrSydaybl9G/Jkeln/EQ7JeuyThsgRe8XRXd9/upttX1SVmVDIi0CywODyrYMyGE8oLZNOu6GqNsoUC/MLzoDOD0z7Qzzup5xHCKEcI6IMnfq9ClnQ5kvBKhwrpjj586dtdOIUBjnBwja0Ljz90ExJxDzivpxMqHFKKlxom838xlbwJwn0MQrPc15j4wpL+jTEd4L9Zp9VXajnELmDHYh8535D+jE0WNOAiwTpGOeByzyGY6vSyNMXa32SkWPPtxduHDR9onj4WCz/9TvcW4jYnZAM+c8XIPYzomMowMyrt3TeWpc+Q6MBwfydA4AaJ55mCYpJXH2Vr2NCdJVhqmUpRk3gmaAYsBzsvDsE2BNS6UAfgICAGe2Y1xClWcMcMaxk1w39pNSFsR4aKM0p/YxBJcYG+wp292Vqn5sOUyHg6r9JNsL0OWcsalFuVRtqP7m/NmeZ5z7MixaP2yYolVW9m1eQUjuLfu2oA9sFey2nt0HL13y927deknBoa47e3JCoEz2eOal7oBA1wPnj3cXzh0XLfuQBAp1HIvsCdgKoMPoMP3dgA2wzPAWwHMrppZ95Z6k5pfzKfBZWU1rClCPTKs7U5+bqFajS2835gnsHe+3nbtBgNksxe12eQnz1scuK+AgLAdxwIMAIbYGsNtsLxay1SvbnjDfyf76GoyEXwbKZMZbljhtpMrQ1XEqela12wac2C0CgUQNbXrDamGYSrnbKFZB0pTnbGp9cFmEgwMA9aJap2SHwKftIwFkuOIEGbl2napp6nodQHyR+0HbQf0/depm1LSALPRuArPYVQN/9B7oqyyg3E9GWfbRnQoUyNlWT2bXkFt/RJnkOYlPrQ13V2+oLeMMmuQSzhtSGYQCwozEvIDyigI0/VYyr9ZOPJOo2y9rbvGbOT2iZxpqsMUJNd+YF9ibAGbmweXLz9tOpf43rSe5tggHxtcJSw47kmAV+2DO8hs7hE2Lkj3jxDP5ta99bdd3YtsI8LE/qMfsK10BOG7ZP4TSKhCR9mdhseF3pJQEMS9uPP7L6TOnvB8ytOwTe0RGme24lmTHI0rG51zb3BwdDwiuomFRgmCM6YDKAbBJiJHCzmO7yrwXkB8ektiobByPPs/fAOKksnFcX7QZGIMIq3EO0Y1JWQ6fc84E7bDH//v/+i+8796rNwJ7HYEeUN7rCPa2v68ReMc7fnZX2fBeoFwOU9GWYxwjPhPAWpkGKVZqUQj9GYePz3HwePE3jnqinJfkVGGoqV1JFBPnMjRODCrv48CG1oQDGBpiqE8ck2MXXaiyXsvKkNxUT2SybdA33TJFDhyZEhZZ2iBh/LkmQC70ac7rgLLGZwUiHn30YYkI1fk/++yzPkcfQyDFjoy2TysHzqkoU3ONdgh4IoEoSpMoiqMCidQMLmmR2lRfyfmZqW5h5nZ36GB/d+LYYdUVqq3KsTFlkk93F8+d6oZHRXWiJYeyuYBgAzBEnwxEGUnAq/52xpcMRlEOLWzlXpzQq4s+Z7GV5Dpw+qjFw9FrWUz39ATcsmzZz6qMcbIWqJi6LRMZkdQPcwoNyPJZOY6APyjFBSzdgolfOp81XfOBIZ2z7uUm9C3VqZHSGMRptfNINqcuzRFpBJH0Edlfo1u3qEJ0DAe4BL4AnBaXARi3MjwzBMHtzUn1eOEcWl27ek5XdIDezZXZMSgmI+JMUrELAPmu78YdJFjCcfCPJcYlV95OrHtVItzDITk+iRw9YzjnBkaMlweRMSAbRpBCmT5dE5le2rlsK+vm7DLZJTkv64h56Xkb3H+ouzOz0l2+ere79tK8ssuIniHUNemszoJoesnq4LjOzaqWTtsePFh9kdcltIUa8rDUiHFUqDNmDmXekRUl8+JML2UEci6pTwYYkDllLuPUkBVd1n4TLGK+IfB09OgxMTSOGmzhrDFHvvd7v7fozBpH5ji0Y2ppkwkOSySsD2xCan3Zhu9FLAdbw09qi9mGOZ1a5wTXYo+iZQCrgXrRqkdF6EuiZKNjBgLYCOzPSQFQ7Av05xs3b1iLIE617UgLjiH2xzlz/50V0TMwI4bJXVGMATRkXpnvIwKRBMuiQk0wDtBb2ZoSzQqNk++clD4C9zwBAcZ2TBlwroXx4BzIPmNTcOyfe+45f9fZ7Za9YTyq7nBcwb4J2zz3CBa4oY4RZ5Rz534///xll5MUpbjqkXHIeQ+bSoAKKvp+caGJbZFZOqwAA5GdjCtONQ49+8W5Zjxpa7ek+m5e/D2gczg5cUKChMddLjErNf+Dqp2eOKqA56aCE0t3JHC12J1SL+VHH7moMaeNnqifym5RUkIQjWATiuPMw4BWT+EGaDmWSxo8nxp1WOfD3MKBB8T2035NwJzzZcZCwR5oQbMqM2nWENYNzBjqoE3LbfoPTHTsDQfGHoRBY7ErGDsFRD2eBs4A6gLOpYpvSKpaWZ0P4JH/bB/vsS/YBwfnCDQW5bqyzq2G2BHBAuSuObY2AwMBc4WMcAFqZ5UBqhURLHBrQ1S2FPuUXtG7Lfxcn1z09DLdMJok0KZgLu8X24j2Wha30PNRgT3TqDlP2Z+qry7m0o7qzulcYFvn69B3DZRpD6ZAqTUY9E8pX/f1Awq1pmk9WFR7u4UlPYerw903npRg4Lwg9NZYt7Yt2yhQvF/zC5YDrJlBBEYlHMZ6G4Eta4ro+U4NLscgWIjwHyKGAFnbQs2nmgcvuNwh84A5z/xh/uU5T21vsv5lu2usAZLMaeYM85BgI/MU24fdipipWS1NYJD9pUSD841fQ6CPY7jEw9lnhXbEDOI4PFthlQTgVvabuvYC3Bcvnfe1YR9IPDjTLb+E/SboyH6Yr1xnlcrR/o/Wb+i+FFMIhhxBBoAyQdHr1695fy9rQhRz45BsKAkFa0IoELwgXwY9DY4bbRpsK+ebxAVjGsZPyvDw5yKU9j//T/9DZat7r94I7HEEekB5jwPY2/z+RuCXf/m/t+HDWGLwMIxWOWztWjD0OGmpG2TRIALJNixIEXIg24BBfPTRR2RM1e5IDjMvtsNZDJ0pdENAKMcIHSriGBwbh7CEtua8UGKQA8rjUN+rtogjYzVZZVmoyYQiTOsbRHicgYNOqrXvqOsYy8nD4HNeULJx1Njfq171hBdbronsNA6ws19yGtknDkCol5wnC1fEvXBWEZTZUP0tDgwO6LAi84dErSaDPD+jVhN3lWEZ3OoeunSmu6ReyZPqM3pY/ZLHaJniLLOcfdHNcNqI8leGttWC4ZqwgENHNogsIOdEBM6f/1EZD2cNsp2zI9Wv0wDNGVst0C3r4UyFe+RyL8jSUmunTKOdBbKsOFZF26am1lCcVijQHNk3rZesl4NDSn0aIJzWJ8qcqp1VOdnKpOoYFhFpCttkmNmebCBjnMwdwMdBAg6MaBZOYgPKdtxMkawoN2rThf4JGvB956wrSODxYNuKkLtfKuiWz2h43BxoMh/OuuNgmzYIcOeCilrYT7sUHD1lTUoIpmp0TTHXf2S1cTTdZsUgvN0X7ZGE8zaUdNpSOdOlc/a1MNbQsKssgKj/kXMPKX8z3D355JXuP3z1srLLs93g0DHVGT9g5eKpWWXyoKhWOMPt0MgeHRTIce2dgDj1uwcFeKivfU6gkDnGvaNV2W1KB8iOarwT0weYmL6uVxw9QHDmdYJCzGucxlUFO6DwpScydbbMFeYRmWscOgvBuD6Q+tZSoIeiyL+xEZwPzirHC5uE44dNgmObZ4b3cPzCQsH2ZN5zTDKbB9WWiPuxrMyIr00XV1TdzvWLnDfbmy6OQJXrOdXWrSnlOvCmjbJvsuSbsh28fwCq44yEh2QbGTtqugFGm6isce81frsaCPo3dpGx4Xq5J4wB++W+EBgiYMdnx4+f0HYE8OYE3i8r83V5FyyHip2MF2OJ/YNebvV4XQcCdG7R1JStEcdijs0JxKNUPq8sMwMBs4Bn0uwKXXPqBwmo0DebKUEmmL7YULjpRV8MItg7tOvKeFMSomNoP2Zo6B7Ozs6AzbqHL+i51bO9Jrs3Ils2fnhYz6lA0fwtay0MD27Lxg10F86fEBhXyzs56TBWmKcEmBxMIpDnDHxldykpcQYZUKpjDKAC5jISHduaAZSiEABs4l2dGDgbcuQd7CugTJumCvSBIJuGAcEFgnowO3S8fjLR2AyAi9gx1jhwbS8m0nxj256qxy37WmAWk0KgkUxsi9Rhc7EBtbWBcwBzvVPZ8ip4ZjcMJPasgWOjXPZPFph5jr0trQnOI9TeYtw4l2x7ghpynWOtA4PKxDI+KO4DoM2P8f7K/pEFHlC22aKKRbEp2janBhAGmHOTXavKWBBALEVw62F4nRLYI4BIQAFzqkwy2WdxTlzTDA3dQQ2tAQMDnJ9qYKXTsC3hw9lFRLw2um88pRKMnaMKNJ7q5iVYODsrYS89XxtSUmc91pKr84HuK2Er2UmYHF57Wae4XzpnanN5phEjvHDxooFsrd3V2olgD7oozB+e6wjRJasa9kZqdOODAP5Cy+Y7bBvGG+cAWE1HgQDvemSqjCUCYvX8IdapwI4+ixK+dRL0vOEnsU38IGwdfgXvw0SBJUQmmOAftyMiWbZNAGR1RygVffRM6vqiVQB4Zg0lQDs0pKCo5rzPj4yxYzFbuo47zlbH1wv1mm1ZW1NON0ZttIKnaF2Eko5NhSnDODEebMO5x65z3QHNyaj/b//Lv6jnsPfqjcAeR6AHlPcS63QTAAAgAElEQVQ4gL3N728Efv7nf9VGDtoMLxy8hx562A4xGaL5+eoLjAozIDcLARQdRGNw3nGiMNTpf8r+spiUKnTV+eBwkpXB+QNos2AtypmNyETEMuLwRvyE88KhwsCTGcPZjDpkZRsEQIzREBTrt8O4oPMG3FKfyaKJx3H65Gk7I2QeOAbOPY4s1waAI4qKUWdBo7YZdyfR5ItaiNepL9V2AGfOAfok2RrTUaFMyQEbk0DOumqPb9wQSFFGc1J0w0E5F1sbi8oy93fnz0x2D5w7od8TAjC6IEXd+4nQAz5xANUmBQcljiLg3y0zdP0r1EXL0YECy3WaeoyzJlocoMEOsa55v4W+4vxQU1wZCbId9ssEHtzPE4fD6Lg5hyzyQnebKEI39Va3SaL+0cCy0fn8pLT6N2iBcpPoUy3U5U92NhEHkaKnKHcADK7FWQtAiT1t7UcOh/eibUwlJ7PHnqLsinOIY8sV+lo4dgnL4ASTNR+0cwsBXZ/v9i+1a2cnwYrX0C3ZizPLlbUpkbOWldHfODGu1aMfMg5sa33iwIKuwXV77vNayq4lRKa/9SzzPFTtYqtFdOaGY/H0cMoKgqjtyya0Nx2fLNzaquhwUkIneADleUuO6ODIRHft+nT3neduKn89JobBKVEjD6iP8lR39doVzVH1x9TxCd5Ua6Jk4aRGKseOutwNxN503IWFJTuUgDa3BOKZJfAFzVv3AIeGZ9ZjofONkFbq3FI2wZwdxAmTYw2I4h7gHGEr2A+OWxSdo1Qf/QLmlwGmxgZnMpTrUCP5HsfldxzY1AJiO/i5dOmS988Lm5KACk6Y57RekyeOe5wBzmVnDmh/Gm8FO27evOWgx4SA/kjLmA9JM2BK7I4oVnPNEw24Ax6hHJNtdKaNp1i1zGlthXAWgTgCQmTywUzcaJxQrpFzIGtNkA5HEqfylhgujz76qB1YgDJBh4sXz5kaP6fv48jT+omx5L5A7cTOht4O0D8syuO6gE2UyrGL1AKPKTsLwB1Tu6YlgQbq0QkMosUwqGzxsQmxETTPKUuJIBjlKIel3bAku8vzMCqaNeNJEMH2Vc8jj68zxhqbSSlqLyojZZ0IieMh6IXNuyNF4WGxEiRv5HZnAyojQQhqdX1B80G15QLHZ45Lx+L4qAOCh0Zw2Ae6YV0Lwl0OnBEU1JzYlA1EfAuAaxul/3E807M11rRdcx0zgSvNOYA2USgYGlCMt7YlcKZa2FKPVpaabCjAjm2U4SwQCBiuIBslDwaI0JMJRlprgFvZbKpbPAEI7wHHLcvoOcNXnU3m/gM0Ha00MC2qSdUmvxw4a9oNrWSlgnDsB3tMwA1tBf6JVWq10LzbAgoV9KvjmUZNsMQx1DpuhUULoiOORsaallrVMcHTvJ5VB4mIJ5aiPwHVonPzK1R3sDw6E9TQwp6BudBo7pQGEZuUfd/SPXNA0foQYnXpuDvSV8Csc38JOlD6sn8/QViVSOjZYd1ZmV/rvvXUje7jn/p7VRad7CbPvFL35YhqlhHAVOeNRQXAZDM2NjVmKiGiNnZJQbB5qfiHHozPwK1BKLNaEkrQ0z3YEbCiTWRnAIjqM8FCxPa4n6zlzAPsDSJ6vGYUCHMLQ+0HtgggnXlIvXvaSKbUrGzsZveSsrClAo/gWNHDE2BE6A+VaOwL9mwIpozAPraFEhmoztwDxLKKVUMZTQUUCWhyF826ESsO5WnuzwEBXYLMHMMdBbSd+97rWaefOfs2TVzHJahQei5VHoKiOzYPVhDXiC3D/1lVYOvpp5/2OOFLsd/qvVxtMVlbKwsOO2tDLb7UPUHfwRfE9yEBgi1nfyQV+N7hw/hPVZ8dZlDZZNki2ZEP/dt/5THvvXojsNcR6AHlvY5gb/v7GoFf+qVft2HDeLKQ4ICziOAUplYGsAwdE0OarApGHmPMwl0ZHMAIEcxqas+2GFKAbJrdE+GN8i2ONsdxvUxTokxNHAa9nHfaRVV7lHU5gKdPF506gmMAIAw8Dic1xKPKLkEhrGjvAQkPnXQPUWqaVuWYouJqEQstcOynMkBzXrSGTMkuJ3lWhp+ILr2VwXSAiuPHJy2SwzVCWXOmG0q46xErMo/Dc5AWDhILuqvs8dKiaixFCzx6+EB3Un1EL5yb7B68eLo7ql6i9BrVkignQqFzO0n2fHR2pQDLisn1WWEZEM1nZAigLhHlhgpoIAczrzK2bEGtnvM13qRq6VjUHRxAQMRZN+dzWoZU9xGHDLzcMrs6K2etLI5jYIuTRaYY4S2cOsRyyLZrvw2gk10oiidiQRyazCmOWVEMneWp9HQ9KyA6zo/MNk4lVMh2zSi0AmVRYzWV0FkfskyFQS0xpuAAtb2un+UY+sCRfLwkZznwquNMMiXYf6NxN6eSfTF2Pg7nqGNB4fa54Zj6fKvFFC2oqm1VZXpKeRYKt8C/aducPFllsi7tOu3sK4MzpOeK/ckh2xawgWq9ItrbgjLJ86IjDg4eEpiR4NOUnI4VZTvXNcZSfX1JKtMvXr+l76kOWRnk1GnusiyUnVtRv2UodNCoi0tAzbkcJ42nFUfl7CDAksxxBGcAoMmWJPsLsGNe4ggB1DyPBExwSNknQmYGVZpTbMvv1A2nhRwOG8dItoa5HVX7tCCJQn0J4lU2mf0A6gGSULTJsrIt58IP50i2+boCUHw3KssECRD0IVPC+/Q45xoQoiIbTPYGm+AgAD2jZdcYf7JOiwoksD19m/l8VfR2zhtxKrdzUi04do/3oCuzX2wMvawZn+goUBdNJprPb4raDXW0RLVKHBEQzfnnWo4IrJJdR08BmivjsKR2XQQaCb4lYAjNnfPE7gAonRUXaOUeXDp/QQBU7W7sbEuBX9ePkv+QFKqZR9SfEjBYlCPu3t0Czsx/zp0gG88swHdq6o6ffZTUTVmGZqk6UbJVZdsk3Ch7WbXt1Df3dTPzot6rpp5/ry4QDFPWWo43pSaDahV17Ohwd/6UsnxnpAcxqjVB7ZvGDqoF37jupYAMATPOyRoMooDuKPPo1nGmF4e2zBwqgSgAsIs7oCynT7kzU2Q/9Rmq8psK5KAXgXWh7MLAEgV97NSGAYsDZoU2fV3+MgE8B88EuF2oyzEaY4eH01O+0bGbinJUravut2ycv4rKNvUkPhLGpcpbHDTDTrFGGEDXN0zNdkAPDAs1W8fWc4atqB7KCCgS6GvZdjNXWgbYhlBrgPeN/bFV9bPh2m2DX8xYo4dj4ywQZmNewN7RgcqCF1BGTbyCEQRYNsUq2FJWE+0CMxm4BNn4Pj0HDm7qO6bAW4mcsS+69r79Cm4pCNJnLQSBauk8ECzG1t964cXuK//xye7K1YVudOycxAvHusX1oW5pQ8+24qusfWt6lpcFKtGVYOwoB2HN5hmcUikEQR3qkk+ePqkAmMoN9PeLV1/0vDkpscEBgTzmHnYGG4XgHvMXv6TUpNd9fYBcbBL3goAgc9TiYPo3gbWwMWjlVH3HCVBINXuILgAz8odED9c1E5iP/UtigH3xb2wa6zTrIvOZADzZ2hJQIyBUvYyr24M0E+TL8MJmIEbqYKWA8kvXX7JNsh3R+yfUBpDr455io0qIT+CYGmLKlXRrTYsmwC4/akjzn+AZAW1sCoyQZLL97Oo5wb4k207Akffwn9DBgFVR6ukSWdW9wOYVkCYQp/GkDIRnWNfFemTxU50rPh5+I4G3z/zFx3xtvVdvBPY6Aj2gvNcR7G1/XyPwnvf8qhcijCTOIkYVw0f0tkRoqkYHQBkgzG/ohGRZyaawsJQADsJHFbHGYcVARgkRNdgy0NCiqLEhAnl4NyMVwR+cZgw8BhjDi1PHNtQYn9IxJ5RJMRXJDuKSMzI4nc888x1/dlYiXjjmly5V6xWyXwBtFhnan2zStsL062qZ4loy/Tc0LHEMnc+8aj+XVpSN1gJ2SJTEUQn/8KoaH9pBjei7almkKCmLCTVEgIMjVqGUE6gFakMZw2WB5M312W50SOrap8a6c2fGlZ0Z7Y6pFRSZZdfnaXGhXRCtTpz/1ZggQWW1ZzLlOEDNmTItkcyyacz6FvTuls2AnozTwtpL1rLPVOsC3yx2XAs0LkG2qqFLXRn0YVOw5bhyBo0GuaHt94mWSDuI1PHasdQrzotFschKI3ayVY4TMB8AyYLtGme3PQFIVrsTAOg2dYGVPinQ7ERIcywBqHaACWcAT0my05u6agN3qBNuxXjQLA1aoTWDzHkpy4SicbmMZKcrO7VbqwdQDUXaXwDAI8RVQR7Gwug6jqoP0c7HKtpkaFrWSfdiUz2PuY/0T95WLdiGW6KU+q7rMAlsIL6m6xqgbYiOAeV8Wd9dWd5UVm5WDtC0LlfgbXWnu3ZD4lyLqn9Tm5QdOatLRPEF5raVXenbLCo49WUn9FyTdcRxJPB0XU7ULWX4TJGXKM5JZ1n7nZVddXahBKrKsVJPWwHPiOKlnUmyuASF2C+ZGIAzNfsTqsdlG4AygSn2gQOHjTB409zk+3bqWp1uhLsqyCQhJ4FAbAHzkGcydiGCWG7hJHvB9TBnmdecB+Je6X8Ktfum7Aign/1zDWRuA7QjJhiQz7zExpQd0vxXdphMDPfZFM7mzHLenAcZGQIDgy4XqOeb34AFnFgeqhNSzQecmoGjccXWOGvfRIcAZ9gF2DZsi508LQo09o4xJBtG4BHqNA427BCc5XmBcpxpMkzYSbIz+5RhpKaa9yjtoMYXEAtwPnfmbPfIpUfMSDB9UnYIhxmgTH9onpW1VjZCZpLzXyTrZhZBZSY3lBlckur1xYsX1K7q0cpYK5jpPtxyvJmVMHPot8x1AtgGD/R3372sWm/db4D3EGJzUKgNAMQekOL1qeNj3aljh2T3DitQKNbA2rxE5vQcTKpf9PFj3YDKBYoqDJODoF7NdtOkC5k6a9+n+d5wbZM/qMxr8X1b5pJnXvZnH32UYaA4mIj9A8ASICygfEAgwVO+MK3HoCiybFPaCFhU5ji215lKQGyRUAyssbPYMRtat5Yqu+WMLTvBBlrIqjK8PF+xm2HjmCZd6ev6Xwtmlu4ENh6w6QIX2yoAiJszYUMRh1OgzaJnOhPX0RP85G/jf+qnOeFm43nPNr2CV/0EtB0UQNwLFF22zedh+6pjEgTV/aZv7jbUXwVf2GfpSVC7DyAuDQhYPYDyiJBRtrNPdbN9g2pVtqOgmpgViFrSIsp9mRW8ufzsM923v/WUdDke11iPdNdvrnSzKwJv+rl6U23upIw9Tx9zzR0Cr9g7zp15ToDilssgYJAp6CWbSrYWm5QMrvuc0/auqTwzJoBk5izPPGwPA+CWefVz7nKYPrPdGNNQqKMdwLEZJARB3Qdd95n9HFKfcoaRTHGxqqoNEurQ2E3uItlghEIRHmN+wgaaw5+xiCNrm3wPfZ+uGfgp3HMy6tg+7AUCjHfulgp37ObhIxPdpQcu2e4++eST1QFE29Ai7+KlC5qDEw4gUOYwLx2Wl+QfzSsox3qIb0UGGBuUkrZ0KGBeBCw7UNJ8pHUFTA7o/GkdV+U/PPMF9IsZVGJ8+GrQ4av9ZoH6WqdGDcw/+6keUC7r03vtdQR6QHmvI9jb/r5G4O1vf7edIxYRHFIMXAnQiBalBQKHlheGkH87AqvVAeoNRtCtC2Sg+cFoRqwCg8u+cHj/9m//1k47hjMZKJzYiHmlXyr75Tg41hhxHAPOy9mb5mDjePJ59s/iAnXx8uXnvCBdvHjJ53ZscsLO9GXVAEaVGyoWiz1OLAsrx0/Ek6gxlFW3mlAGDcdlVUEDsmk48SsSGfHCOV6ON2I6OGBrymRDmTotB5rMyzotV6CPqU5vv4RMJo8MdefPHhW9U31rBxWNHaKWCDEbOTdQeJ0hwPkosEcNJVF9q7cC4i2oUrfUNGMcNgsXNVBmMI3DgvNT1DpTAU0B9NLnf7tMzfsApEN3Vm2UFji+TgYB5Wayotuum9XCL6CMM4Lqtql6+mbldQp8l5Jq6HvVj7TbQRym6q76DggY2oGzN9jAZ7sQH7UyK+X3lsPmYEGxw92aeV3/R/YWcGywLXEXp6v5UEIo3A8v7ALjUMRNd8T5xUFlfxYf46pLAA06rqngfE/n3y9a+8ghibtwLbscxcr8OOtOtoRMDMEGA+y6lmqNArOA7YoxsUn9nAXmRCXWWKKGXufEPStq+LaOsS3Qv6ha39vqkXzlRdTYlQ1cB7wd7J67TKmDxlBO+5Ayl7TPuS2a8MYqwmcCVIBDfXZEWbnjmqs8h5wngOvZZy83Fej9Bpdjh8dL5KUpVPM95l5qhtPDnPFLD3UcptQq3yuyFWEWgHLsAdvjyLFfvsscYy5FxTrHSqYiYjHYBIAYxwKgsr/0PsWWEPxK1icZZoAw542NgVrYjyhZo22HLs7xAOnRQiggPaTA2Rnbkqhkcz6zGq9kEnk6si/X+MmpW5bzbJXpJlRGzTLU5jWBlEMS4aJu0ufYAm1R1GbfqSlO25gCyqeLGqnvT0kYjGfp5KkTBu/Ud3LNBAO5FpdYkA2DbomJoJSC1iwoEWtOVo95ba865wNyXPkOjipZaqjUsxI3IjiCQi3XyDXBNsA5v6ssT7W4QbEbds+MnOG17rxUtM8KeHMOOOzLyhbj1HtsdM4RVVtYnNM9Vpsv2cXnnnvWAGR8bFJ1yQICytRrRmguqG5cjN3xQ4MqOxFgGJEi+LDa6I2PSPRL68SERBAVRDXtWXOYjGm/gBngknCaX5gvfgEowZ9kLzFrDsBRilFmpRSqCQkpEAXQNKp1VW4DlwVmAX9bstNmu7RWUVizmtPYjMrk2oQRYpI9qX6yDShjQbChnu+xZ42qTMCO4CTHdksfjCw7KjsYoGxL7Ex12cICrHV9PDfF/mHfBYBZB02p5lqxp0bjWqP0HNbnKBdznqWR4HZZLVhaFG6NJvsmwGdmSwl2cexS6eY0W8lJi0+4RzRHRVRRzx/XC1CmXAQBMwAqNp9nB4o/ppYWTqikuyUaeg0CytsCyn3begg0V3cEjukc4GPBtFLg59qVa1qrT3fLqwoMrUgHYHl/993r891Xv3W1u6Jg4eCQgtEEAQXyqK997Wtf173mNa/xM05GGXBIcND0bl172lZyTQmunTmjHvIG6i1I0MaUwD73ljnLD882NosgHFlQ7Abb8Df35R3veEf31rf+sJMB6K584hOf6P7iL/7Cxy3bVgJZBxVo555F7R9xMb6DwOiDDz7owBfngx1EHJA2lMVAqfZSBBKZU5RFYMOotwZ4njp1WrbirL+X3vHLTaX/pZduGrjbtiP0Zz0HrQsqIRsl4yv7imDplSsvdNdfuNLYdCQhyk/D3gTw8m/OJxnxtHZi3+xnWUHhdYLtzoSzHhKAKV0OfiKyyjkyJjAPuS5sL/aLLPMn/vTf1vzuvXojsMcR6AHlPQ5gb/P7G4E3velHKjKtH5xfnDYWEKiEOFn8O4qNZHtS51NgsYSYqvWM2jFBM2qZXhYdvo8DDZBNJqko27QmKNEfFrZksVi0cKJZNFhcMNo40RhfFnj2kYyz1Rj1OYscC9isIqYB7yxY7ItMS/otv/o1r+4eefgRA9y7ohtSv8jiEPVqK2/LQUWh9oTqecgG3dKijmM24ro9UU1RktUMZSEY0PtQs/dTo6xzgYZ1cBg10Tk5FZvKGktxW2JWUA7PnT4m+rXEiwQkB6k5tpopEXbnTL3gl2xNAVy3fjJwIzNAZhlvyai3aINkccn6ynmhT+guUHaGGe4cYjelLun+nvhH9jzZB0ItykzL2SESzjssaoBlH0Eg2VRynD8D9dD1ysmy47eLcKnVZcfURkMlqM+2yfIMQkvTuQOcccr4uK7Qf4QSWY5llFfrunGIAZRbmyX44/pj1y8q+8tYAaB1f3Di/TyRxcyYoiyGQitUNuekK/hSQ1cZGre20eccZ1iR96qFD+WTjLJHrpRxFSiIU2QJHdM/K6hB9snOAv8BrlHv0rUMkpGiHtLRCTm0ciS3yZLozxX9362p2e6Z5652l5+/oed9RQ7FUWVJD3e3bijTsCraoebUnBziDXxjPaOHDqJkTW9fZZflrMBoOCIgBJ20WhHtqD61Mph9ArMA2P2i3TKvOFecKeYpcxbHJWJajB1jyBwLjRgHKdniEm1SaYPmGMen93JUaO1A6bkPUE3tMzW6HI85HE0DbADzmuMx59ku9cbM6Shz81lUp5OR5r30I+a8jysgxQNthojma2U/6YNeonHsi2BeQD/nwTmmRRRO35AyLfcK+GyIZsz5Ay65PsCFW6C0Nk1kaB3E0xiM6jvuQSxHk3Msts28t2PcQ1000Nb9Yb88Ixw/4w3bZkQq9w46KItaYoezpjMSrGQ/zKNlMVPcB9n7EL1RNcBk6Ng3wlhkNZcEXtmPx1rPxvWXrhsoH6UlC6JErlEUsNeYTN2dKjq7ngPAPlnBsq2iaaomkrlNxnlDGSSCAgSurGSraxtRqci8MlEEQ46pxZ7roTX+A6pNPSp1XGzkmuqEl5bEkNha7g4ppjXhHsrqya1g4YWzx7WtnnOpYtsmaQx36BusZ3xAQKNKE5iHFaTipKxQ0DKZBNOwu84km4zSvqtnn8wzUx1ACEgsbQHmqnow65mD2bJJZtT048q+Vma6ZcZ0f8mUZS4XNZZyDsBnsU3KfgRgln3Ajjm45x2iQwHVuEUkvcXLr3uprQ62eX+cgg1z2Vnb6qJ9OyAoG8JaET0FdxOge4PtT4m6mXnE/nyusCCi9F9rBvbCgVWPaajZ2PZiflHCs5tlJxsvMM7fUPc3eD5lw4Y1Xxj7TTHG1vRsUbcPO4t+7pQsHZYaPvbGdc3UnUtQjHpl1hKEJLe1r372q/tAe7xFlZzclPbC1vawfsa6F28ud8+8ONNdVY/l6XmVKp04IzHJbZVaXDGb5ad/5qe7N73pTQ7+0XLxM5/5TPflL/+1S9Cpn+XarLmgF/bijW98oxX5U6pS4oTMxYHGVlMfZ9q8YcM1N/FVvvGNb3R//dd/bRCe/urMqd/4jd/ofvIn3+F5zPsf+tCHu9/7vd/zsxAWHDbg7JnzDkAdUoCTQOVb3vIWn8vXvv5Vs9Cwvdg9/KQwazg2dcIpT8GW0fqNjhvYwRdfvOb16h3/5X9loIzmA/PxdtNwuHXrjs+DZ5VjocVAYGhJ94ZOCz6mQOqd2ze7p596ysJg2B5sVcrjOIccv8QqK5idrDrf4zmaEf16Q+tbyuwCkvN9tuW9ZR2b9yh945zMBNBn2LdPffLD/8ms6P3ZG4F/3Aj0gPI/btx6W/0jR+AHfuCH7FjihOKkpbYudNaAjGSKIrwVFWqAdSiQOHg4h3wXKiaGkwWM94qaLWVLFBW10PNd9pE6aJxhtkNgi/2x2ETBkmNQZ4kBZtHjxUKSbBjOHhQ76oiJ7vJ9IqmppbRqtzJL1CJSo0g9M/Ry9me1WB2X7M6oaItH1XrlAAJLWhTW6P+rReKgFtlxOYOztNuZm5EDrR7BAshHRYcc1f5YgPsEjg8dEkVp/4qu7aBqko9J5Aba17YyKROqe5RjKicXF8dAGGDpbARAFOBcmYlytAC8lV1wpgF6tGlucCaL0mfnycizHMIomuJgVRazHDay8qZX0/eXrzbXzrQqXR8varX2IcTl9AW07kK1zqoSObeDVX9XeweizPRdLkVqQC8COa6xw5ndj6MkZ5N2S/YtG8j3Gsw+6Z2q9iQoobrlCDi3shY4umQMEaVRakIfNMEysrItXWOfjzHAiSXDhNPtOj2APHT2ojySjXOSGpGfXee5WmNVFqd6pPJP6iw5PWdqEAvS+26zxXkwhr5d7A9Hls8LHKfdRTkZdjHaPnGcBW60X9S0yYtvabup+eXuqWde6L755GWBjUXtekQtzWgjQt/qfd2caNezoudOyzFZ1DM5qSDUhXMXTBGH/o/jxFwYafOhBLBUHqFnnud8QPWBPCcLEt/CUZqQo8L8Zj7i7AWI8dwDNEO7SxYrIizMR+YsZQ3MD7Kzw+rrCdAO64T7QaArABxHEmfv3tpj5jJzluNzT1DKvnhRwnh6LwI4GUM7ewJ4AOu0VsHRwjZxXs7W6rxuiX49LefWtZwa8aK1dgaCFuTSdacemvsc0G3lao3b2fPn7HByfc5gi4bIdRBoc6Zd4zkrgZ2nn/6Oz3FUtMMxZYS4dgR9UOfFtpBxTuurHIfz5vkhi8z+k5lJ+5eo5A9K/Irxh3oNLZNsU9X60VOe9nXQ5ZWdFaMFQDs1jTotgbYKfB0cRuSL4FxRt+2kql59XjXMQ2JzjB5SKYhsLNlwpsuqBL0IiETJGqXgw2NHVONOCYoy0M2RJ0u+siThNB2T62B8mK/UJQ7rmGTjcPxd/6kxpNYecOCs07LEfhamZDpWu8MjEn4bF3BQ8HBCGg0PPnC2G5sQAwH9Ac39bdka03RhslilmflW7a5aVE8gt4KShr3UuDqA2EC02xQxvfV/mjeYIDLP1sPABmqubkHJpmZWddAbmksG3c46l4m1SKGzzALKGqf1lmHG+EWfi+fKQSIypoABAplQnJ3tJXjX7DT5Oq0roe5wlmUTeDYLfLwMzFvQERGx9gy7TAR1CQUPvE/AsBW+WTFKdNEsHttfn5WDe1WJUil2sr3bUqTub6UkXi5g12TdcAK7ZacdQCygXICf06tWg9suX2kq/mIyEIxd13OwQvcIHWtIrAu3NRMzhjKI4REFyFFxNhZH10J2m2NjgwWSd7w/MQfqTK1+/fx3leHckW3YONh9WwKGL4qCvbHvUDezqODviNbaOVSWp7vv+b7v63763e9WKdWlUpvXtXzta19VVvfTEjq82bLltU7hW/DM/+iP/mj39re/vQUU2nDpFwF15h9+B4mA+DZ8gwzyl770pe7Tn/60gSo+y/fp2D/3cz/nsgRerKV/8zd/0/3+7//+bgIB+wXmE2kAACAASURBVID/8eADD7fSikWL97361a82yP/Gt77u+QVDD/uFnQDwcg78DeOOV8pOeA87in8DEw9dhl/8pV+1/QRU28bqeFVPXUEzC5Fq/qaNJ7T10ab5QAnQggJcL129IubRggNvyf5i86NJgY2NreJ8EtRzn3fZtKrppwsFdfPVqzulNsxB7AWBZeZSAhRhAWH7CEZ86a8+/fLN6P2rNwJ7GIEeUN7D4PU2vf8R+ImfeJcdUxxoflIHwwJgERtAi4wiCwx/8x2MMq/QlyKwFeVbDG6EgTD8bsGhBSIRWN5zzSOAhCVUhjSZaBYCDCzHxEkLRZsMShSpY9xD+WRRoy8przjALAgcj+2TfWZ7snF8low4+4CKjTLskJyCcTmQq6IZsSgPyOEkS4cCJVQqHIUp9RJdUZ3gIK1FiN7LmR3l+If3C6gDHFatRntSoJ26uCFlBY6Iro1DsSMRFOpojUcFXFlgyAZUzRsLEWhUTkV40gYAqHrqV1PiTTLXojHeThF1UdvYBuobatVkljZb9sMKmc5AOA1TLhugkWyo6dk4GXLOnL2ujIPPo5X9+pQAjWQs9Floy6hm9wsYcxoA5W058TixFgpSD8xun37EIffxjGbs1RYlmqw4lLz1Zbc3Me3S7ZvI2SrzoDEb3DcsH1HZ3lAL3WvJ3m0D7wQPKmDg93TsyiLZO6wMlVd8fM1Sia1EcaNM+rrKaSQja3qinADGkBozi+/YZ+d41cbFAFvfd/CBsfL5EhxoPzjv0CT1bQB7H46/nqXtZYm/DelaFECYXdrsnhHF+unvKps8hyjcke6LX/qKgO2GnLcLAjRcv85BjtSVay86UEO9GTRIlI/5OajszYhAKwfi2U7vUFpEDSl7zby6K7EZnv2TAmx8jkMGuMOZytxjnoZBwvVk3nGfEwjDNpRCvZwqUX3ZN2AwbZAAsqlLBlSHKWJHTttZAEtOX+Y4ATCcxgiJYTtwUhHvYr7CTuE8sSWcW/oHc+vIxkwrUHVbmgqMcc6Rmj6Lt+mHLCpzzSUgej86BJw3zwQ0a55hRHVi6xDxYozIIKEKfUDPHHbk2Wee2XVaTWHW2FH3RzbNDnerI+TcGEur5es39shzRcdnO6vo6vj8VH95ROp2Wg92jTXqtNTIolEAADFtfL/GTe/LhqC0vbg0az0IVKfXVfMJAIG18tDDD5iuuSK6NI7w3TvTLSvZb2o444CAD8FBdCIItgDKbP9E+94QaAGYEwghCFNO9qhrtTkembgXpbp+S/WZnA9aFdyTxx9/zDWMBCyot+Z80SpQylBBRNVLCihTdnJcPycnZQ9PiJ49pmCh2RyyO9g2ADIBJE1ZRAILyDYFef2WealgIDPbSvUEqpjFLUiIPWNt2aJGGjiNAw91ma9UfTLA2BnS1umATHSZpALgZs2wD44NqHTZhQ/p++Fv6twGULhHd0D6AmRo2dZAy8IQZX/I8FeA0lFF/ZSNbxdh+5NgH5+TQTdQ9qPLGikgom12qdemmRPkrOsHvALOea45Ydc1OwBoA1ukGqlR82w5Q+1kdQIKjFMBzTLIFbC0jkU73xxjB9aCx1oBAymVK73czdICSMCM+XVQInLctA1llhFb61fAA0Bf41XB3dK+YG2QJgE2Xj+blE+R4VbQc25aGV11A1BZfPe1J6UxcnlKFOx+tYqSrR4alx1D9G2oe4toz2/6p29UGziENsl+7ld29boo0J/s/v4f/mG3Ppa5F3HBH/zBH+x+9md/1nYntol599GPfrT7+te/blbEj//4j3eveMUrdktNuJfYL6jVX/jCFzzXf+qnfqr74R/+Ydu+zN8bAucf+MAHBNa/Vt0uWvcOqNe8eH7YL/MYm0IJDs9eegnDrgPw8jcK97Bv2OaVr3xl95SyvpzDG97wBjPqvvzlLzvT/d/+4i93n/rUpw3isScw2MbkQx1WqdkZC5wS/GeuF508bBZu8y2VmC3Tj17/pgd1WjZhd72vVjrH7+i2eH7oocR+MaaIpe6XHeA5xya7j7JuNdtE68L1z7Ib0bphH2xvZo7uDSJpX/j8pzxGvVdvBPY6Aj2gvNcR7G1/XyPwrnf9gr+faGT+jaOYjBOLRHoMkvGJUU0vZYxuKExFu8FwlyPKthjT1D6y/wBkFqf0LOR40IvYT7JWlcmqNgVMDL7PfnH02Y4MCdvh4JKBwSDzHvsnyxFBCY6NA45DiUAOC3hlbfrtuCI0YfVui08pi4LQhsDIIWVc5rVQsFA+rEVt1YqZi6LCDolaONjN3b3V3b1xXW1SBrX/se6VT0BLVEJV+0GZEgA9ogUG0RE7Y2Q8cHqcKYZq12p+uTaAFyCRHsTUmjVQCAXZbYlM88VBa2rVOJAANGdoUOtVBgjKtZx8KGlup8V+W21WYdUCEw5c8LcdMOro9EehyHLATF9szpbe5WOAsp0/g2nofGofI8cRPGnHlzpCZZjtN5JR2IcKM0fVOTlBW3WIDgK4lyMOk5wnZZegbDMkiPAAnMkuD6hmd9/AYe0BkFpZdFIWrvttjhjCWFVfXPV3VesMFRMgDthv9EWDaz5qlOymTs1b9JksmpmOrdPimgagEWp/ZD761D8ZoMwxrfCqfYceDihGKKkPMS/XiOv+tIyPQThAnqw0vxX/WBHoXt4ckEMokaa7y90VCXlNSen65k3VtOs4p06cFWBekQM00R3X8/rUd77TPa/6Ml5k/bkG6seh4lIfyvwD4COW4vmrGz8oMI4Azqwy0gSBEKgjW8BzjhPGnMRJY84wh3ifTAtzgffC2gitmjlF0AzxlwPaN0El/uZFBpbMKduUUN+s/42N4Idj4WjxSn9P5i7ZHP7mvPj+t7/9bf8w9zk3Xqk1xpbE5lg4TI4a9+CYMru77UkE3jhP9gnAwyljX6ESMqepk4NBMSemCQ7/sqi4BMFw8KBW88rie1D7wKaZUq2xBuiiKo3Dy3jTT5T2TlwL58R18h0LXjXWBQEGt3LRfeJ6086O96vne2U9Z2cBt3c9tc6dO28nnu1oNzekDC6BII4xqfreRx9/xK2iFlG5JmiytmA7Z4dcIm6bYi9cfu6KnwOCPVdUlwiFmiBjZc/VQkkes2vqdR0LszAUOl+Hs3+0vJHy/wMPXDQzhwzv+PiEGA83uqf1LPLsTasGmuDI4489Zup1MYAQMVLLPrWAGh2VxsOBnW70wHZ3dGywmzii2vJRMYgOKTipfvEoU6N27VZNDliUZoBrJJlLLSjozDJBp2SADTxtpIo2jQkF7Npuio1hUMp7gMsChAV6Aa/QkZtQEWiyBe0cmPN3dBxozuzcf/tfBfyo7QXEA5KxI4jzaeyiRG3aM/bJpo4IKNG1th8HI2GYlCjZvibehL2txHgh8toH19CugEFwLWjZ3IKyLShn9lEJC8Yecz3Vwk/ghqCp7XeVvXgdISDtchz9233p27GdlW/0c2essd/UKOu8xWrhGQRMw3pgrnA6wwoCOxDK8RG5E+h1P3uOB9PG5Tb6rplBOnMUyVnX9P/rmneU/EAT5zSWVzakYj/VfffFaQl5LXc3plQ6sajASZ+EQMdPdafOP9C97W0/7qBMGfDK6i4qUP3v/vKvuk9/5rO2E8x75hRBIeYCQPNXfuVXdjOePPtokrz//e/vPvnJT9o/eetb3+rvQHXGdsSH+cu//Mvuz//8zz0n3vWud3WvetWr/BzxOS/6i3/sYx/r/uRP/sT2l6A/duj2LQXvdI7YL+Yw8wJ/48RJtVfTWHJu+CH4JIBjtsMuYHsBk49pPhEsJGgI0AfQkk3m+s5fuNh99atfl2DpM/4etsS2Vz/jAsuzEiDFd8JGOytMMFDXvKXnmu1XWxcQnnWunX1j37GP2AGXmzhgU6ytBGrCuGN/62atlAgjY817rIMExu8NCDJnCKakjzz2olgpfd3nPvMJj2Hv1RuBvY5ADyjvdQR729/XCPzkT/60nV1eGHGMZLJBOLkYU4xeMk84gwDZUA0xnK7f0/dwlqNAm4Ur4hBkkjDwoV8n2shvFpDQQ9lXqNpsy/Ew7GQvUiPGfnCs7FBqseKYLJ6cOwsG3yMbgoI3vgjfxdk+I8Ga4YO0hCihGhYL2h9ALaK9Ei2oUMYlNI+DOKBFhXYNrNFnBCIW1BYFReuTx450p0WnXpq91d25flUU7LHusUfPaxFTLfJRUZKkDDusbDTO5n6rNod+V0A1P+WvtLZLbtnipdig0CJf0KUBnoA0fZmxqldlDwgO4PUAMAGdOC/UtPb3i47pej8UXCubn8yJj50MtoFyOZ/lZeKY8UfL2FCfq/8sSrOb/cDRBqPjvlUGmCyN3RicRN6zo4iTX0qt8oCd+fC+Nc6bGmcoWq5VJhPtAAXU48o8uC5Z2Qay0n1QMmlDheIsABqatc8Vx0vq0PqPbUsoByAPrb1EkCz2YvVaHACGB8eYer0aG94bwAHSuLlmVjV30JhpqUT2ZU3Z4APKBFOnzHdKCIxMS2jgxDtK5dvhBBxEO6I4v5xHZew54W3RFKeVTV7cEFjeGBbFcLt79srt7ulnrmo+oVINRXlbTtQNsxpGBViu6d9T03e7yeMTdoqoR2QelNCPeoQL5OIEkVFw30zqTuWUAwpX5dCZRt0yBzhMUP5SW8wcZm4FCPN+1Jurpo/WW34g/dwRkJoXHZJ2QmQvcE7ZR0ogmO9RZsXJ5DOeuahah4acjDb7Dg2cOcv+TRXWGDOvAfV8hwBXFL4TSON5jG5CgaFqE8cr4LsozKWOn4ACGVbE8g7pOIjpTAn0sy3XahVuzX2+j/3B5nFO7OOUMuBhW+AgkqVBvZbMTmUIO2fJcZCj5s37jEeyO9gyroXABJkj7BABjfU11RmLvkwQ5pCYK4xBVHyJN0GhHBM4PnPmZHfh0nnPe+bB5PFx9Yi/ZYA0N7skVpAy1aoLpZXL2BidAer8CzwcNFsGkMy/N8RssX7DtBTM9byYLqlxJ6t9VMHBBx58wCARB99Uc83Xa2I30LPZlHPT/kkc9jlwAksHpfWTUrUel2jh4D450Vtqy6MpfPig+kyrl+6oQPLYqLoFKMC4I5tYtbfoeSE2tWpKOT1fAaMAUe4fzBMzBRxyQ7Kr9Bqqp3plUvkYUG08qH0wT6vXcAVWnYmmb7Kzp00wy/ugnrfpMGCzWpmG7yfnAVElmVsHNau0o3qmYzsoieGcOD1stQJ/Oj7lI8a31Lmjwq/vk7nHRuzzPGUfbBOgW6CY0phmOBlYBye5qNKLAKyToeW6Kflo6tQOCpY99ljApCEYiz115rkFGtBw0L1lTaHTQo4d8cdS6WYfpYZNkI+2hSswusS8oJ6d59fjSSmMAocwlzC3W8qwu2yF9nEK1hAQpceyS3ikgr66JNpun0oIxJrYx3nreedaGIMVtbx74araqa1IJVkK2LentqXfsKW2eAJi3aHuidd8X/e2H3ubbN95rxMwR0rwbqv7znee7j72p38m8Pi053yYZMxbsrHvfe97d8EtNgX79Id/+Ifdxz/+cT/DiIP9+q//ukF1mG7c+7/7u7+zWBc+0Tvf+U77DdVbuDERNFDf+taT3R/90f9tUIt9YL4uLix7n9g07BQ2BwaMg+F6PrC9nDt2InRr7BpgmHMHsOPnVGvLIQf8sQVQruclMhr7ckGgGUDNNXEszvm6voMSPb3uqUGO/8Y8Ld9qSV04UNqnQwn0fgWy0C/QvwkGeq7xjOn+cg58z/oWei9t8O5KA4N7S2DOQqetXp1JzJpo/QZ9hv0kuEhLLmw0IqyMPcf4zGd7QNmLRe+15xHoAeU9D2FvB/czAu9+93/txQAjGYoyDl6UZzGavB+RHP52C4ZWd4yjGgEetsHQ8h6LR/r0se9knnAU+TtZaRw5DHIWwKhOhkIUdV2yIsneJOoZ1cpStiyAXdQgenzag/ECx0LE4sBic1Sqq2RGMPbl8NFPdN19QefUhgEhHLe5gCZpIaNZK2g//shDAsCidssx7KRoPTYsMCeaoUiN3WMPPdi94fVPSP1V2eT9osYifgK4ckKgnClnI0xPK+dvW85I1adBnysnqI9sD4IstBnywtyEvMhaURskx8tUY7ITul6cZoNtt4ei1ZUckAaUKzOCI1ha1eXcNfPCr+ZQJsgR1ec6V/uhzhIUxQ8HKzTBcswqGw045xgF4O1oQXlk4VRtr3JhBsoWv+L62BeZOY3xgMAc5wMF2+ON44yDi2NI6ywUrpV99XdQL9U1unRP2+GYun2F6KR0lBrAiSXQYO+9hGrsX7JfX0M5r6Yhth+GpDLRCIdVLTXUPpwBggubtHCSyNNB6u9wnPUFsoos+JVJb8EPrr8lgLgWZ/29bzwIOaVE97WfJWWiphc2uqt3qD3eL9Dcp3ZQAoRSeZ04dkquP07SmhyjmwX89fzQTxSWAP1CqSm1eFQTriJqj7e5obpW15XqmaevN4+NmSB6Vlz/717mEoxqdOkEmQLinIUlIKQ5n/rk0IxDWy41/DW1dfm262GrX7Eozs15Du2Y+ZgMC+cQ8T3m2b3ZZuYjTibfxal1vWvLPFusRk4l53Lx4sXdDDPfSV11hHQIzPHv2BLuf9pd7VLAmy1KoM3f1/w0HVDnGNEa2yRNcHQM2AfXhBPL/Ta93NlOBawIqMAQcDZ0Yzc7g21KVwBs2aVLlwycOTeunQwTY0ZmiyAAvVh5AVR5RsnYUaMcBk7Nw1ZaoOeX1lCHj9Dmimz5pp4ZqUfrcwTAVpSZe/75qw7s7Fe278Rx2lEp6NP6XkP/HBRQRkkbETieTQKL2PQ1ZdYZcwKG2C20GCal08B1I9rEvKv7UzXdBBPIzFMCwLig+QA9nHrto+NqsTeiIM2S1INXVdutrPIxZ5X364dWe9CXsXUCWlgy20TVD2+hW9HI0NgVAJ6tH9M2xki/sSWaJy5XsXEtuMx5AfYoBSGiaLvK/mw3iwVgOnJThq7gZDQcSr8AIEb22XXHbqOkczMwxsKWCrWDigaSFSirTDC2tAJwziiT8OVdBzVL/6BYQLVf9oHon7lEvId9s5ZDgWJrNJg7XgEq1+UScoT5YCVuToFr5PmoYF/+dvkNNrJlo62xwLABjqgF529T2wHbBe45VYP3upDSv9BY9EuMycfy2lrXWv2Z2UAXqSwz0QgDZQUYGSNKfBgRt+iDQqOg79Ky5ihlAioZGJRN3wFU07NatgJl7SlRsJf11eXN4e7mHQkdTu+o5ETMh+GT3ff+wJu71wnIwhIhiE0As8Zg232MP/u5z3df/OIXfP08y8xZnnuyrr/5m7/pwHyypsz3D37wg6Iwf8o+ArTnX/iFX7BIWAT3GG/qlPmBCv1jP/Zjnr8pQdvUfUOPZGZmrvvjP/6ga4jZlmNjr6mLZs5Dywbkosdw6/YN20m3n5O9wNdC8BBmyRNPPOFt+Zua5oBogDTPAOVe1EvfuHHLtpJ9nxbV+kMf/rC3OaHgFH9Tsww4h0lSYlsVJCKAwBgsIKp6R231dB5VN17JCeb1vYkLxhHbnmQH9x2bht7L7Iy0DzQWnEMAPdvieyFsiH2M7b2X1o09i/DiJz7RE/Pyzem99jwCPaC85yHs7eB+RuA97/nvduk3AcoRcsCosqhgzL3A6yc0GoNOZaRiFO1YNcMZkM1n0DQxvlGeDUUSY5v2PnFw+Y3TFgpQeraSiZnQsTDUnAsOLoae86vve0n3ApCWNWQ/sshFBZfzIfuBk4QT6Oy1ouUH5BRYPXS9Wu0sKsOzCQhh4dV/D1w81/0Xr35MJGCcAo0HmZzNBdXhDagOb7R78MJZLXLj3ZhaoZCgLFVkORZ2THAqqDNugNn1eaz1yqTg3FHLRcbVl9CocThoADD2g7PLd8h6yinBsXJdGU4V7hZOk/v3yjHWdZCtcdluMsUeGf6ubIL3q8+ofTUVuQHo6nXMF5sjxC/vlR0UNdD7MVSHNi0QZ+o4YL/2bREYAKyO1S9Hqvo4l1PZOin7b5y8an/FKQA0uU7Gq7JIjBeCMNtSveZ3qblqnwQGGBP9jQPPNUEvs0NLlhuvz5TMdgydg2mPOK18xPEYd2eAioKPM13eZLV84nygdKPoCnihBc8gtd+6doAR5z4scNBPHTP7oLYZ15iMkgIuzoq3AAgOOnT7VT1PN+8oozuzKuGaG916v/rprg1K2EtZm3UpGB+e1BxkH30GUtTgQnMeEgWcY59Sq5NhzaEZhLLolauH7LyyFccnj1sUjXlSgliAjspeAPKrjEGKxCozmF2YszNVztZpU/7S0iliK1Gm5zvM7WgA8LkDWhphnKE4oFF1jtAf8wtQHefx5Tq9Ks3gB7uBLSBTwvzHNrAfgDP74d+8mMecJ39jT6Jwzrkwvvwde8P+Ui/Htgm+pZwkIBw7AG3avr7uOY4k2+FoEnhArfysMvfUHmNXcFg5XvUQ7hyk2AB0GTQUC4HrpSUMf3NNqenGWcdRzthCLU8rLLI+A6KlOqs+MelgHqqw/Oa6qoWTsnhipgAQsEkIabENbIF1gIyDKRIE0zWNjY3LPp5wVpVgWr9shoG7ADRAFgX2JYl8belZpPfrUa5b9c0AmDUxZGgThV1nzGEzwK4hk0iN73PPPac66Ic1Pff5PiB6xZiRDdsve0OLIoKOK+rH3LdPNE6JF64uz8g2qIPAsYPdxKEBMW4OCLyLoirFa4olYXnA6hCBwtdhgSmox2RENY66zBL0I+Cl8fB6gLlqbdZ2bRQ2rIxJCV/Z5qWcpVGiBegJ7uyX3S9AW3WTm7SlgqGi68KubMp2IbrE/gZpD4XNxua5t3sDxrxDSYZBNJE1mDZN9R5VbrKdWEcLL4ojovEBIKMZYUCq0gtrPHDK3D/YRi3zi8L0toA69yoCWz4EQNkmGeGwioxWuUxlKgnabcgW8lwO6ryGVCvOl2DHcBzAq8G4rWIxXyxIhk10JpAOBUVhd/049tiaEbCZsIvaBpvosdMmfJ8xoxUUaw3ADKBPYM7BAQ4BM0i1sgLKW9srfo5gCwxIDbtTPTmsoj76K2vMptT+bmpOwRrZw7kl9WmfU0s8VXYcOflw98/e8vbu3PmL3bUXrzgQCFWZLgU8t+taC7/+jW+aJo0tY7zDjvme7/me7rd/+7d3fQHmGXb1Qx/6kOuPmRvYofe85z3d61//el+7gxIaQ/ZHHfHb3vY2g2lsJvOWubwqm1plYzsC6F/q/uAP/mCXfk0/6ze+8Z96v2yDXcN+TU3fcckGo49twMfCznGM1772tc4kf/Ob37SNIQNNcI7PmGME1jjuzRu3DZgJUD38yMPdv/rgv/b1uNxDjI9lrS9VelRdCnimJtU+juSCQa3m9pTKxFjfGAt+HFzCD9Dv6CJwndh+7E+CoBFGvHObtnZo1Ex6/WOb0lUoLYoKBsA4KWHEBHvKB6uysY9+9N/U89F79UZgjyPQA8p7HMDe5vc3Aj//87/sBcIUMWgzMnjJ3PKbehqcqBg/FiMMKgY0IjUcEYPIK9HdOJGpdQy9MhRG9o1BxmhjaAPE+c2++blXkRdVVb4LUI4zyTnjvBV9uPqPhvaJAxa6Z2qiXXsjQOYIqRYUU7SVRRluoGRY1Dh6iJqKRGAWECZwfOb0cSlZXpQzsCyooOipfiaPHFQv21G3fxqXSM2wRE/sPAHUGlA2gOPUzI1r1C2rpDaA6bSJHMSWTeE79DUtyIdD2eiGzgqzPHM+tVA7y2BQyDHK6Sn1G22D4wKANdW4wVuuhTpabcm9KRp7o2frOK61BQCwU3+mV3HBG/AEHFQ22wssGRRnkKHylRK2+yrbr9SZAkLl9BkQE4SwDg8LJhmUZNJq/0Dtih1wfXiRBVwZBxyzZD5wFBkTgDMZwnJgCSq0U7UTV04tx9wQzY+sCvffTiZZIddBt/N1LTTZ4rrKQu7UzzEfdC/0HACeqGNm21K8pa2UxktOwg5ZbAuZlWgQYALaIqI168r8WQVU+6Rlxks3p9QjdLF7/vpUt7w10m1J7Vr+oe6F6MnKNkOZLTEhmJ+q86QvpyiOONuAZO5XegEzjjhBVi6WM8XzekvOGW12qF00cIaBoPdRK0aEa0FK7bwPJZpMYIJZCT7heEVXAACJU8orIBiwcfbMOc9L9ssrCvnMS+xCKHt8FvGuBN3CLgnlz5l53ReuK2qr7I/vJWvB36mhS0uT2ADej2o+2/Nvzpv95lqwPRw/zzvgl1IK2h1BHcRxhIpsJWfRBsmW0jrJM0b3jf0GhPPv0Ko5BteLLQIoA4q59rTEA8BHSCg1fbkWfgOUB9U7mEzvEbXWISADdXpB/ZvZtoSD6AygWj8JaFE/77ZyCNZpIuGM8rwCeFH6ppfu5OQJPTNknOllLp0InQ8ADXvnOd+AL/MFB5f97evn89Jm4Jg8/rSM4/pQ+qclFBufkPNMfSntyXD6SzxxrMCVM5OaE7I9c3MqBViaEcVaNcujBBEPqDWUWudJ2OuIssmQQarlEQwTBXUU3eIZ31Z9fpUvYLU0Zwg0aX9oJWDXdnSvqJeOUJ6VpB2sKFBKkA9BKWeQWwDDNqHhPNsE1icCbqj9o0avgBbHBMCxO7ffsgZEjYWZJk7mvhwk9Ny30QW4V6s8stBeuwjUUXeu7a1loB+CCIw904X7CdByL2LZFADsoEAtYNlWXOPqmhHqg31+sgXFurbmA63Z0HIg+4zddRZax7Z+iK6L5xOwxFrGIsTxDcixiaZXVbCBa+Qe+kPuG2MHk4lSGBt3bKD+56gi6fD6vWUxx2IVhQUBY6ey9M1tBYix/iAEJvXtnW10AKhz5hlTQEX8qz46GTBuKwrc6D8yzjfE0ro7rXr9xf36W0C4b7I7fu5V3evf+BZWue7f//sv+lRo+3RMzzn2m2t5/oWr3Wc+/anuSZUycB1hnABQAcqpw8Ue4X/82Z/92W62l2wuPZKj9swzTVCfjDNzCCEvbaOl9AAAIABJREFUbAc1y7A23vzmN5vxwXuUCTz77He73/3d3zWw5XX61LnurWoJRU1uStg4H4Q8AZa8B6Ano8xzw/kAkjm+qdvyYyhPg3IdOjRZY5S3H3n4MWevec74zr/7q79yYJG2XQRBOSe2YT8IGU4IzLqchJrwxlRYW1nyvPf91vc5h2S5Xbak+8wYUPvM+sDfLkfSD73fZ2akiyA7VWw5BfAUoOV8AMco6SMGWOcx53WT9Rmfgg4N2FfuRS+j7Eel9/rPMAI9oPyfYRB7u/j/PwI/8zP/zS4dB8MeJxijFwMaIS/2GhpN6M9xgHEYcQ5DuyaSefFiUSfJTNGfMO0bAoz5DAcYA58sUCKpOL6pV0TAB8DBi+OxTZxiQDwRS5Rg+Tfg/cSJk3ZC44DHoWYX7gMrJ4nv4uy6rQHiN6qvOqa6ZDLA+4dwYqvebFvgeFR0wuPHEasZ6Ial6HpgcLs7NamMl+oERw/qPYFkU++EDvuhHOOctFvgf5sqjKOHonFTd4UKyHdwYswmMwI1jc0CXFDMAJh2XJpzBtDTVm73gTPJ28bgOA4l0mLHBWEt43GAcjk39f2WObCD1wC2Du0AApFyauUAe/4Md6syKj4FWyYjSjtYldXQcehjiSdoIS+AYQFdqOUGyizOOIIANznuqH2jJM3e6xnDgar6OgMUtjWGF2iWQ1J06KJEu18M40fW2kC5BQrsuFb2O1FznFGAz5ZAKKq/KNY6G4QSNeAWh0/Hr5qt2q6cQjLWBYhZ8HnL84AfKJrOjHKdbcw4KtlcrpvsCvdDAZs1ZfCctdL1ra9tdy9cv9M9d2Wquzm12s2uatv9qkVdkIOrTaFF30HJWceanFA7qIsXlBEQHbtPysdy0m68dMOiXhv6MgCcAIezOnL0h+WA8Eo97dihI+3aqndw2Bl35QQyx5gfEfJirnGvyUDjeOFs4SxyjZcuXbIjB+UvAjCAOhweMiPJwFRrtTW/x4s5m/lNcC20Rn7HdvB+WslF+4C/mds4jJwz37c2gfbHPOV4tg0CsrRpCzjmPqIKjQPI3ObYiPHhoOH45XyiWutsontwl0o1c8ItrgReKcHgenMd0V9gnxH8ifBNURKrhpksUpz0UM8toiPnGPAcuxSbalAqEGiRQ6mXL6pn9rTaUaUOMnNsQv2Kz104Z9DaP0B/VNWJz89avRpQfUT3ekQ2d021nhwPZ/W4npvx8SPeN6JmBG9obUQMzeUDZjwwf6nhFsPmIIGE0jdYkw2l/vyg6qfHlLkDyI2PV8nLhtTYnf3VY07NI88fTjm2l2lJ39TpmdvqkXtHtlFttI4OKYCoFnoS8ZLGl2wo8082kGwlmSiAqCcLpTpysgmowc0AvFFGQjsoBSn7+sVmYC5ZPbnqa4tWXYDOatYDZODHdzNl3Itt2rLpGIDVAQUFOJ7riBtQBr2SvXVXB/osm3pdwJGMt8ML2GQH4QqAm/HC5w5Y8FmNo81rK+Og9totmRx4FgjWZ0XZpbRCtZouSwEo6/km+Asdm0Ah+yIwgBAZNpVe8GbjsD7UWlyB0vrt7K6AJiAEkM98YN4coA7aglrBuS1wyPWQ6WaMseVk77FzDga3wKufEQJEsJ6Kkq4DmG5M9tjlOfrZtHJ8W794WB1Q4KNat9Cs2Kb937rA8M6q5iWCeURJ6FGuTLSXEq27a3N6HlZlE6e7W3f1DC8MCjAruLX/TPfK1765e+w1369+85e7j/zJhz1+71abqAcefLgFOQY9rz772c92n/vc5/zvapWnAI2A3vve977d4D22g3IHvku2Fvv3/d///a4pDhUZG/DVr37VStNkcaFkUy6BUjZ25z3v+UXZzgrE4VsgnPX+9/9f/hwgfEHCY7SFgoHBvpj32I2HHqa0RIFK2QpAMEAZG8F8TXY3dcBRy8cWoltA/T9susljJ2ybowvxHQnrLWr+D4nOjh3imm8r43vr1k37W2Sm8TVuyq4vaQ2kvZfnQqtPzm/2iX0k+Mmzw7ig2M11MC7YdgIBqHSHlVMBtapdBiy7PEf7hh7v4A7rZhhILRDNw8E1//knP17+Q+/VG4E9jkAPKO9xAHub398IvPOdP7dLs8HoJhqa1gHsLQDaFFpHp+t179/JDCVKSeYKB5JF5itf+YppiQG4ya7wnTiw2V8y0KFXkh2COhRxIBYTFgMcfvYTY3/t2lU7fOPjCMqMe3FnXyywLAQYb9OFtMhRq0emFYCOgz+vBWFIDsbpE6dbMlPOn8DZPomRIEwyPEgGb7A7e5p+yHIiRbE+dVyZuWOKFosnOKB6Q2eTlR2sVDQZzdR9AeJQB0Vwq9qXkH0plIxjJqeGbAq1cKa3kY0lMl+1fLQpwvFxBgUnDaBJj0tn9UB4ODp4RY32BpCTk2WWngFvZT7YPgtzZUvi5FVNnDO1yao6KMH5kC3AufLNLifSmZwkGnRN7jUtJ9MUyaJ148BZCFUOXj0vOh7iNuJa2vnzNVFzJ6eJwm+8OiiGvE8wgMwOAj0awy1R9HDGcdKpa952FkPXiiPp62rUQjt5nB/7qJpoVKs5Py6LKLgzTqZGUrdYatlZ+B1xcEaKHqpFq3TQqN0n7ptbnuitNTLy+oxsjfeLkwyIYBxxQOVAbCJ2IuC1rrY103Or3ZWX7krlela9WgWM1qXCPHxUrVAE1lbLuaAWHsfjsISYEO46PH5MIEeOtJ5LVNlvq8aMOnrGkXPCsUdkiWAIznIoyYdGaUUGTfeAnTMyi0fkpEzJMWO+8GJOMif4HTAXoSyeBa4bZzM1tjiCgLAjOjf6FAMak/lknwBtHL9oAfDMRYcg5RsJhHGezMnUFYcRgiMVQMycTI0x9ydBrajX815amZg6SGsm6o159jWW1MuNyz6k9hkgDZ06ATOeaEouch33smjSuo5j4iiGtcLftI4iG4zjy33n3PncNeCyJYAVxoyxxZHkPKN+nex2KI3YA2wYvYwBvQDl9EPlHkGxHjssITnwmp4pMsAV4COYcVf7FT9VjylOOdlxWlYdlqjgpPq3I/5Fr2Ouk1ZXjDW1iy7z0Lny7NezMSigjbr3XDcn6jcU7zFRs8+fP+u5heAXjj1CTFzvCJRMBHrIWhMb03kxhgdEER8QGIISu79fomQCxSPDEg5TjfKYxLyOjpUaNnXCnk8W8iPviB1QpneHumkAFPZKQSzZ3C1lJN0fvk9ZPOs5UH+K2jS2oCjb2Cgoxypo1T1nH1Vm4eCtmCsD0JgjECZqNYe28JcDewj3YYtRhJZNk52w/cLmmkkja+jvYXd1ni3YaFaK+92XjSigXGUTBpfWUKigBEaQfQCUeRZSQ1vrpmwH1GtTz1kKYOToWjRGDhg2JpAjb5wNJ99Ac5kkAgnE9bBJZJRpC0SGHEBbdqzqifkSrBvsuX4IMGBDTb9mLOqnSnDYo7pgK/NtZhLnSas6Pe/79IN9I0Cx6fuP8BfD0FhLjIGDd2hCiJkg2v/KqgJ1/asC77J3ol3vU1Ck25a9t8Cijrt0p1MHQJcFzM5rPZ4f6F68TmDglLLJP9GNHT8v4Po33Z9+7KO23QDlf/ID/8Trq8dY5/r3f/+V7iMf+YgVoZm7oTxToxxBqrA6oC9jt5h3BAIj9peyic9//vO2Yz/yIz9ilsgXv/hFiXb9kTPJ//yf/5rUqP9ZCzIRfOjk1/xD9zu/8zu1T9nrMOTYFpANXfyRRx9yFp/v4KtgM/BlHMzR2FkxW/YTm4HNI2BZrTonW2CKNXDHgBmwjx1yPbKe1xHNVQucaTynWj9n7A+Alzk+rXUjwT6vlXo5ONiSDlxrmH/cN84hatxZTwD3ZMItcOjsdQWUKV2jDIgXwJ7tEhTlWilT4Wmy30WnEn3+8T/t1Sh7wHqvPY9ADyjveQh7O7ifEXjve3/LX48wFoYVZy6Zk6I1sy5XtD3tmjCKqVfkMxYGDDmRVLaNQBiGHfo2jgILBAsZ++Q4oQERKQ21cVdds4E8MlwAZcAv+2AhgB7EsVl4cESrH2zVKtMqp8S9On8Xh59j8iJKi+Irzj77YnsDcZw9Xc9h0RzJ2K2tUIunCLVoiSPKFk+M/7/svQnQZtld3vf2+vXeM90z3bNqZhACZDABAVJEkoptUgZcUcBOJJAI2FUJpMBQFdbYKaoglFIx2IDEFjBiqRKFANngSDZbOWAwi20cWRZgRIGWGWn26el93/L/Pc//ufe8b/eMvp6eGYma7535+vve97333HPPPed/nue/lpt1WZAPUBO0yPHt9ffhKteyd29ZQkCrxMexEV2GqLWFUvywwIdcn5wtWXUrsX4qVws2iybAABBhL2J92UD5GpBDgi9AhbW4KjVS4EpgRNpbu+iZ1xq0QZqVF1ZYgn9sPfZ1m0AK5HBBE1+BvybBtgZDFvFUdM3TJaIMmRRhl9m38A7xaOV6rMzbWLaJUS6XwAJHIpb1H5YyNnvAGkRWCbbqBYiVdQnIU9eiPIos5IDPIshXCzBfKOtvjZ7Ij9z7iYlkeOqeLlVmZ8bQdZIBnJ04jLrHqtFa11eccCsV5F5YrxpjXImjqBAg5LkxPnSAB8BzIx5V5wAm2xWesYJEk9hLSYKwSpHFt8aFsVCsIedW4q2ab0eKJD9aVuQnj5bFpDJd7953R2W9xmqyp9yhLxQ4rBqXukaFDpyjxAmEoFxvy5V01x5nL8aCgQX9ZM1xSvKcr59TFXOs2DAUCJ0tlXVwyy1FvqosCbF8ZH1n3eCKuFZAh+NZL0mCNeYg4NyUMAoBZC3y2Z133iWA9OCHPqJyJKxXWzArRrWeC1YaxpC1HkLo5+vxTuKsuLTyGUARWZFyb1yHmOBkzpZFtPpLu6zfWIzvKMCY8nGQveQ6oC3cWSFyIeKpE01bsVhjbcatnDZy/0lOw1rib1t0TotMEvIBPeMekDnOBo4FsGKWu6YofYu1nDb5AdgyfoDafIdcou0777izLD0nXVu14osZbyUEKlIbizYWb9bBZTNScQsUgciQgwfdd2U9rzECaF8qknrvXXcu7r7nTikCcbW++547BG4R4VjRkU1Yfi6WZ8eTdQ5JeFCCoKB5+JGPLp6ovt55x6HFX/r0qhlf7X6wMunee9c9pbipsmGsAiWXq70B0lTr+fEqG0Xc9P7K03C+aqLfWoqEu+64rWRolcVanFvsKs+brYszkpu3HUDBQJ13liYxypC/IpJb69ku9nmtStlF/XE8fUi0RqJHElRBRlGYlYxQ6SO4Vuc4kCIPmYh3BFoFy1FkmxJwSTTaAwYLsnM0+L3kM4o/Zai3MlFZnSUjWu4hO70F2ooMscVbRhZZxzyHtCI7tlReAbUTeQvZrrXFZ5K/IdzaAuwhpEAZDYirBugGaYN7U0IuiBkJuZzFXxbgtq5fLa8biDLPW4pM7SkoBBGk3XZ7CHkf4Baw5js0RyR6SOqFR428f/qeyWUhvaNkOQ/Psa10l/MnBYIGviSwrk3dbtb46XoM52sNUYO9ZPflUoZcqRrjbID1jC+fK6vqrXVa9f14EeXjp/FWwWvkUxaf/Dl/tfI4LBa/9a9+S4SVtfkF5dr8X/+Vv1JrZr/2QvaShx/+6OKXfumXFr/5m785JSPFIvz1X//1WktZj6xr5rRKTdYgJJQFOYTVlGzXrCNilikdxZolQzYkHPfi17/+DUr+hQyI0g8ZQckpzt221XIHi+znf/7nS8YqJ8Th2+uenhTRRB5B1pHJ9APCjgwgRhmcwg+En75h7Sa7NX0mOR/vKW1FH8FEyUuhuV7Pkyz8PBfkC33Mno8MRqZCwBMiw2dRktJnJSus34wx9x15i5yPV9+hIu6E+zCByJvBIknCVY5LskWulfA4wlgin0kq+baf+L+9kDZeGyNwkyOwQZRvcgA3Tr+xEfjO73xzATXKhTwpAYyARfAhVOMGmbhjfkOAE5scgctm41qrJ7RB8PKGQmkAxzRzHkI88cKJP+Y910vMX4i4rDzVByxFJwqwQloQ7oBc4nToX0A//aKOZ2IRsc6cqZic27qeK5sUfWWjQvNOAhS5YA9unQIpbcW4UIRlU2Vi3btWmSML5N19x4HFy+66veonlythAb59u0m0QZtF1gqgiiiJ1xbxE1Bg82IUTHxJZmJrBXGBcX/GJdsW0CsFPuV611YFuUYCkjrBFOAI3KI9kSQqbRklaQoJekAtLksC2LIVRABQWMwxikrmok7W51hcpACxhUkkD8uoECKWcEAWTdnN2O10IhCIO58AAGELAqVQibKsqfSIAeSmsjDZmNGxvUpw4zZCoDRouijAD3Js64ytFGTXLYsdFmWgF4nYIMptjdpUIPt0xZozhtvKKr15c7kcYkmRRbmTpxV4EaITUA3IxVqDAoA4bX4zblh4nNVY9Z4Zm7o9rE+y/rd7peLvcF8D4EP+Sf4DNK3nzwhfqrlK6autdU8QcdYE9ZKfOlXJlC7WHNlWsff77y7yfHHx6BPHKrFUZb1+5OFq/rziUbF0HSvr4tGqrVuRpJXE6/5S9txV7teVmbrAJiQJV9PjZb08WdYCJcsqosOYooxycqy9Ajo7imAnZl+1ieuYuMRxXrwKUrojCjLFtrU7H0CTtc76gTQ+8vBjUw1zSG2eCe6GAaCJzZ3j4Bn+CxOoAjgxvvQtJZ0glVyXNrl2smrHbZl+QKTxUCG7Mv1PHDL3xr3w3kojTWL1LRZj+p+kNIC7e8o1kWvQR2Qcx3Jd5iXfB/Qliz8uyCRyw6pKKSVKnijbuJK+VQmxAr3cU5R9fMa4IZ8AxkmSyDEoLUj+deAALvKVzKgsw7hxIkOIhUxuBvIo4GqNtViu0UzIev7Mk0/71FfI4vzBD2AhI4Skckjs2VGA+mDJq32yEpNF+lOLMHBvis2uUlAkQNpeMawXKjv2Y/UsT54+V6WyyOq+pTx+Hi4w/XApAA8uPu2Vn9pj+kQl4qokhWWp1j2XSy7Di4X0YpGHpyt2cVdd6447q4RUyds7ihTcd98di5Plfl2O9qqnfPXyycWhW3cvDh8sF/5y6Vbsq6y4KAAhXkVwr+yV9wou0IrTrRwQECmVMip3bSUrLOsyibJMbi2P4k0iyy2ePMgqMkrX8mU9I1uUnA8FCBl/icVFriWng+rIWRawPkgcqBcNiFDzBsLaFmTrLuW6jNeJiDvu4YhB2q3flGpThmg6CZlHhtY84dk7QZnbc33oJtStFJbrtzyJuDw5BpxngLwUeEhtQs60UtTa1LrXugaVEpRkToopDkDxZ8JPaIK9h7gcnkrsFd0H8jvYD9pyX3tHXb+UdGTI5nMSjEkxyOirLce0O6Fk8l74mVgtwThWCaEFeRWKvJWihEe1+SrhSXgPVaUJ6RZqj71Ssfa7cdE+U7Kg8jSc2lmPsOoD3/t5i733fnqVx3uqrLb/XmuIccBS+9rXvlZKKLn813iwxv/lv/x/iyz/omQA4wvZpTwUcsMeUFZ0QUhZ3yGFwSyQU+KBIbmvf/3r5XqN0p94ZUgw6/dzP/fVi9e97nXy2JBLuhTAl6qm8j9bvP3tb6/wnlJsFuahj7guQz4ffviRWuf7F3/2538mucmLdlHgg3tYd8gJ5AxrlL7RZzAUWbDf9773iTijnHrDG96gOGXOj6cLzxW5dWzK20Im6y51V3MuOSO4T2RR8jVEkci4cG8Q93gIxQASYwnjxvXwSkJBwTn0nfOc58TlNxN+E8MD8hx5He8azvvxt/2I19fGa2MEbnIENojyTQ7gczl9Au7P5eQX6ZzEDj/fl/vqr/4GCUmEaUBjslnzOYIPQBsrFEAP1x5eiUmJyyVCPnHNgNcAbgApwhQhzOeO87TGXklNOn6R68nFp63OcU+Stbs2A4QzJBmLMkI6xN4ZsC9NSTAA/ySYoC8B8yJvtWkSS5fYNGXKLZKFS+PFsiBvqniqnTtL21pkdneR5H3lmri/XAbvOnzL4v67y6WxwOhOrCIi1K7VCdjdUpuTXOjapU9xeLhey83XSWLIsIpmXvioY8ggtJQFKgRVDdlyCSAUksCCALkVCDPBVYZUWSYwqfAdQBQ3OJLQaO8W2FFMMpBFlgjOBWMT22yXQgOnJGUxWU4SL1taDLjcDoTbCJFrOJkNnXL9ZFtTXH+zbAi6QZFPxSZ3vLNYt/uUmFlZcRog0g6jBenHagUA3LKpEpGcLwUJVmriIVGcFFhUn7ivAsKnj/OMyzugwOlmfL1xS++YbpfbwnrAZygpWrS2JRwgK4tTg8gkzpHrtsbN5+nZVXwoz4zEYKA+rOBYbFA4cGuyUJRV7kJZuLnPbWW5uoClj1JAT55fPHaiEs1UXdCduw7Us9u7eOijRxd//KdV9/J0lYN69JFq92wRaJJkYTU+o88vlnfCwdvvKRfsgwXCUCaVVXRv1ZWua5HpGOs11k6+S8yY48acoZqxIuZ25xrJvMpaQI+r70l6BYDhZYJM/LDDLlhzrPXE+gF28IZ44vEniqTuFpBjPQNe40YNoQVs8YxCamkb4khbWEEC1JIEiuvE0pq67ByrmNG6RwhwiGfkMwCT7PdxYUxYRaw1yC/kVeLuEjLCcfQtJBoLPDJG5baaKLMmGBNkHdeDkJ8qAnq6xlQx/K3gwdXxcrk9Evur5G4NNuMKzjUydigvIP/cMzILucQ9MFa3H7pN1rD3/H/vVT/urkRpqSvNtWzlPrl4/5/+iWoY8/daZb7Ganv//S+T58ujjzxYs/Dy4pV/6VMWr3rVZ9UTrrq0D36g5sXmAuuvWLzsnrtFsimlA1E+W67+KKvOnDxXgPuRqmlMZt77teZwuz5fpHxfuZbv3btT2dSZGyS7YmzsYl2Z2GvunzhxyiXIyjvnXLnX3nX3wcrVsLPcT/eVQnSf5nOJyqqfXK6l2y5VfWVAdtVwrRJVUoyphE1beykDd5Ws6Fgjay2RZKyslrX47aGBbCEBmEglcqxlibhK53GQoo0a5lQAcCItJ5wi5KM8P1iTlCPQBepH1lgnInTZt1IcKVa5fkR4bR1VfHC1LTfU+swEsT5SXIvJs5J5Sb6xIaIIRQ51H1mbtB+iHAs3ck8nuDtSZVrUiuCbt1rRCSHkXiR3ULJyq8hw9hrkpDKkxfvF4+F2UfjRTofe6DNb7SWzdX/IM7sRKycDSslqdvuaLZLqD23reGf3tmzk3l35AOLMk/QP+f/p6q2Lq2uVEKqk3tUFZcWKxFe2601XUYqUDEOObiq33c2VzXBTuf9K7i0WJ04T4vEpi9vvec1i64F7y0pang+PHynFoeuRo2yX9bP2bHu4ESZyqeoa/7Gsv7//+78v+UUCLJJ5IRcSKoa8esc73jGVpWNNpzxcsBVxyViTkWHMfWQJa5b1vHv3vlq7JMlyTWXmBL9Z45SdOldrK6EhjD/KML4/dPi2slh/UOsZ/IKsjDIMSzayAHJNVvw/+qM/Ulkq+gzOon8QZd7Tr4c/8ujiD8rVHFdosEsUmGdIdlfj4Wz59rSLLOW6vJLYjHvh2Mh6xjVKxZSF4nvGhzGIXLulvJRuLS+cYLfkZOB8rqH3JSNIlshnnI+MpW3GkLZ+9dferb5svDZG4GZHYIMo3+wIPofzk930OZz6op0SC+jzfcHXv/4rJ6GIQEMoA+wQxAjFWHUQrGwOCHYEYNyPEKoPfeShEpKnaxM7pJrD+/YWYS5wQ4kKypqQvfh4lSDBIsE+jusfm+3Oyuy7NXGptTHH1RMhi7DnJ8SKOGKEPCQd8M4zU5wd9TvLOkOCm6PHjqgWKp/RV28GlxRXyKZDtkpAOeCRDR7Bf6AS5gACzp2u9q8WYanEXXvK8sHvvZXUa18l67qr4pHvvbcIQ5HpLUWAL1y0SygusySsukpCJcpj0C6ug4AFWY7JDk0pErt0ArKILSq7lAAQcXRK7FIkTzFlOHkWQNxUxOwqFhewULUr98sChQB8ASRAE8Af6KKa0BBB2QRkIZHDXQhlSB9AU9YVAAaoCdDZv+UC6OQusqISO0yf9HVbwCGexE8LcFFWJRYIu5YDCOfapCay3SldSPjMkNAgU3wbl8MCYPJAL7JJoh0sIwXethEfjuuekt9wvwDIOkkxddI21HN0rOLWcuu7imKh3EHl4q2+gDWtVCCR11bFNFq5w9goQQ3ZrNUdSkJxHwxtndM1mVXj9XwBpZqPWKspz8WllYSnPlO8cF2Lcj1nTlfm9rroziITxB6erizWjz3+VGV0vVREuSwfl0g0U+7QVQ7q4bKUfPDDD5el7latI+YIc/PMmXL5p+M19pSn2rajvCTKfLW9LGG3lnvr1rIqExt2DvBWhGJ3kRMeEjG4zHfWD2SGe9xdWZxZm6w5JY6RJwCAqZIsVbKnxAhzXkIf4kqXmukcA7FjPB/+6CN1zi7F9kGa/qQyzY4eKJRS4fi4J3OtEGUAJ+uPn4RvBMBxLf6mr4mLS4x03K25r0crx4HcLXle9fxQ5nGtWH1Z18ivuCsiowLYQnRFmNv1kuMDBgP0kHtJwkX7xNY9VVlsGWPcjWmPOHE6EeVevGrGMnr0G9IbpSHjgtzC8g645Znz2UMPPrT4oz/+I312330PCMzSL0g1ygtc8fGAQQY/9NCHFk8deVJu+A888LKaaxdrPl1e3Hv34cVnv+ozq/2yYD3yUMniD9W8WJN79yte/nJ5NhwtD5vTpXyhzvK5+jl+vMJh6nneeuD2sq4/UBZgPBjIw1BW31IEYl3+8Ac/pOReDzzwSTKhniyrNwNBBvjzRaLPnsLSdKTm6YnFJ33yPYtPetl9Fctcsnf7Jnne3LK/aitvr0RBO0rpcWBfjR+10TGVlixA4cV6h6yW5XNzkWUlyBMJrcFFoVjJuzaVklHMTSZJuyNLdsiY2go9yC3cF7mLhbful7Z4VigKnZjPdYhJDihOK4uyraFS0CEzqw+4c8ujpZW4kgX1H67pnLidNVRySUo0ZIu1niIm10wOAAAgAElEQVSNIu3KT4GMspV6U81b/YZoi5haLisZl8i0hKms3CgfHTRjWahjKzGkroVcllxzPgkrQyGhzqaNfJXLOgm3EoLCHkA7EoSsRhSiTo5Iln5kszJiI8fchMacsduKJ04rFkWOmyhrz2BMsepzfVy+2Y/a/ZxYcrPrWnvbKime+lq4QXWWS6G5uRSXlbiNsJrNV0/V93W9S8dkeb+8ef/i1NnyhFl7+WLnba+sZipcaksR4qkCROGI2lMISUhZSZ7p5nL9f7q8Mn6rMkH/k3f+Yim6TpQ19rOVzItSaLwYM+TCz/zMzyhXitZ2xwjHsw1ZQhZssltnn0i4mZX7VpgQr82jc1QJnkNXVHbqP773D9Uv2iYMTfG+5d1B3gBIK88O7ITCMMo1iDLjiYxF7vCDLEZ2yL29xj3lOG87eEjP8QMVDoEchcxHbp8o7xM873ZVmAXXQD4TW2x5j7dVJdsqAwFhaXGnBjslZ0WOS7URlIWMSzx+pAAt2XiwlLYkP6WfyHRcy+k/bbKGUoYTeRZFaBSfHPfv/uB31aeN18YI3OwIfFyJ8rZaTGtkKu1Mqjd7M5/I51O38Fy5OaLtZVHHJfgTtc8IHAT18/360v/ujRJ0bCYI5QtlJVgrELej5wBANhYO/j5awBHLl5PDbLFLJu6jJdjvvfdlBazulxshZJRj2MhJsEW8JFYryBgbDJ8To8rYnyx1MuNvAL8mgoswZkMAUEZJoHIDFUd8oNqjz3KpKgvcuWr72LHHtXl9cgE7Mr8Sk/Pww49Ks447m+IjtdMDcvmLpD+bVRZmT2WP3FnxdHu3lRt1JRnZXoBqb1nwDlf2VpJ27a3MrbIQV5ycQIlijmvzL1DHWtmEO3S9xcXaCWdseVAmV1kDDHzQfhODKuJXx5DJm/82d9IViPL5CzXe1YfJsllud7L4ivRV53FhFmFtizBu2bE0KPN2WUea0IpAYyHFygEIrE1dABPLCKCm+kvSHGWXrRtQxJwQQAGXCiaEtEHGlbAKQKbSSVy/xg4LOpaeOvqqkluR+dn36ZrMqq4sQGb37+ozcb2yhHSm7fYusBs408LlRWKxAUhvKcWHwOXlcuOrOteUMgE02+pjnApywQlSnoNtzJGVms+JaZRlZAagcpHHLbKAaGViq7hikuGQ8d1AdFuBel4kELpaYF3jgg6C+5dbO2S5xrWsCwD3y2XdY27jYrBzZwG+qo/8/vd/sMhdZZq+um9x8uK+xYVyOSTE4WwlublIiSysX6yDcquD1D1ecWwAKmfNtUICCy6loi5WH9aYv4QPlGs3BA4S480C9zsIKNaVK7WGyrpXiiF7S5Csy2WNztW8O17lfQCE09opQKUYuHJlTHmjyEGsFtwnaxe5wDqFwOHRAUlmfdEO7SUWkOsAtpATcWWOJwoAkmRQUiI1aT+P7NWasOWC9hgLyaGWy4e71AkxtZJDUgZYRnAMVib6juUWqxGf3X///YtXUPu3xgvQikXbYNFu6kyS2VK0W1liAXl8x72kdFZitWVFr3mLyzty+GABWa4PGA2YTSbwJMTB8hXPjViQGNNYsJGbWA+TLIy5ynGcx/MgJh/yQ2Ku/eVtwLy/WAoZnok9Ti6Ue33Vm72lyEXNw7XKpUC9blsXK3ymXO/3VlbsWytmHQL3xGNPKrP66XK3Jss2VjrWW5QUZBM/gBKxnsNHHvqoQDDjhwJERFGewnNCQMJitpfXzROPf7i8brYXYb+3PG8OFTlGrBwvUF05LNbwpKlnVIrMPWWRo/Y4Qcqa4yTQ4j5EOmqNy6sG+USmevaJWncQX/IdkMtAZNgLXtJEvBkpowHxd1KQmYiKEKtMESTVyjaTSrsMiyi1qz6Zmrdsq1hpPFDg8lLGcY6TbuH9gpKRtpRnIko4CR86RGeQMHUP2qNRdMrfuDSjePzUSm9F3RwjbTmOBwxinWaU+4EuSrDhPVRyl3tDkVfKZRI0UY1B9Y4h9LVPUGWA/kG05QFzib2CPa/2VxKkMXY1z4gW5zO8di6Xwg+PE/ZFyTntE+wvRWyR6bj6M+DV74vKhG6vKJSNKGtRGLh8Fw+F+YYlGkWFXXFVHohkiTWeWysj+da1vUVoa79GKc74lFv94kLNPzwHat+5XEm+zl+qLOs771ls2fVAzZNDi488+KEq+/T+Cj9gbyrF9d5DixMVtLy9LKavee1rVHbpcimVt1Y/zhdm+eCffWjxT37hlxZ/Vp46n/s5r1181Vd9VdUE36+5y71BkH/u535OrstJ7plSl8wF3LW/7Mu+TJbc9773vbLu7t1LOBel+45rviDDXvWqV0lZyHuUWSjiUYC9+c1v1pqJ6zLzDdmqGVLPh34gn/k+McBcP0kA6VMsvRwT8nm6FLC7KpyG63BNngUvvkexx3WQRaxVCDbyGFmUUJS4Rx8qDxbkHKE5YDhkYqoTMD4YOZKIkGd95MixxYMfflCJJPeXQnd7eYOA3VKrGvmlqiH1PLlmcr4kzwP9QdZxjXj2Haus+BuvjRF4Pkbg40aUd5VL11pN+Jfa62wt+JOlcX+pEuW/+SVvahLX2ZJLQ+ssqY47SXkYhCICGFJ84niVZynBLSIiTWK5LZewlVt2WXvZTBGOCNAk5UlZGtqOAI37DtZVQI9dmrCOdZyrOJFr/pE4aTsWK2oHFpimf4m5JNvq+XNlmSqQcejQ4dpE9i1OHD0pYoB2HIK9EyugtOzUb3XmTpKNbC9ivmdXJZvZW+5Ot1Z90YqJ21vXuPXAngKZda2KRd5RWV0xkBIrx0s5YxRPVp+TEbRLHF0pSzOuftK6A+LksunkKry/3NYKuakBwHAJFlgiAykgA1e2cquFuIbcqddYLxqw4UJd51zCOlzjTx+I1QL4yAoBEcUao2yqZGHm0jWGgBTjMYMsWSRwxQTYYQV3SRYlxaJkS8WUkWFb90t/21UyG2/qc0Jx7QboODX9oxStfZ48BnyvItSKCTbI5eUQ4a63jFWGOaV7rHuuuUjiNebZJcBzXWdrPWQnA+MaTfxRXLSlOJYkgJxcAylbBWZlbHgmdT36gKUCU/YWxUgWcFf8dLVd46gyLfVMAIlSqpBgrUo8Xey4QtdRLoBb1jPmBBbxzUV4KaFz/kIBhNNXCug9WVa7chs8U+XPzu6oOPvyzqjMwgY5ldioYkWJPZcyqax0jz9RRLnDC+xCV/FmFX/M2J8oKwlWdD5X2bMC3x8pL44jRa7XKuN6LAUmhDXX61xq6uKGpxjzGr+j1YatF8QDk7kYBSGKHci1k8tA5EJ2AV9xmQtIBEgB1CCfcW9mPfOTUlSJ75Vyo34AgvzGC0SAqvqwv67HmjxWmb6Jr0MesJ5uO3ibwBrXRtZgSd1fY8W5rHmsGoBw2gsRRz5xbcAqxBWlGlZZPuc4xgQAS39jhSGMg8+wiHM8sYlJEJiENrE00QbHAPgAzADTO0vOjXWTk1AQ4JpkZrhe0gZKA9pIGAvnc49kusYa1ea+tsRT95n8CSgYmVsuybSviPKeUhDiZr+l5qMsorVey8Bf7dQ91Jo4fMfti3PlkSDraE3I7WUhpRb3tip7d7Vcgi/WtfDK+XCB38crg/otkNeyQJ09R4JDsoYXoahWUdqRQZtEdPT1gQdervtn3iHTOWd3KRYhbcdPPFXP4dhix9byDipPhltK6ViB+osLZ45UvDI1WcuNuzxy9lbfd5ZM3l4l0ZxgEE1T3d+WStSHBbgUYKzzba5hZdIlkkv+BX7TMQSZiaXlR6/ndo9W4HDnaXDJI5qyezC/CX2RopGwF77XHoN1mKSDKOdqnIpYKvGiahqXzKv+oMxUiT2F0NjmG+vwpMyURbiIJ5oLhWMgvJGHnQsB12O8UmJEloUW8q1OWhaqaygxTfad9JB8CMT3OPYaguzcAihjcR9nTFyazopByhByfyT8Mllmb0LRqWRglUXfNeJd11heSPLqcf4MYqhVRkvKQTa5Irz1t0MY7OmjbN0ci3K2S3TxHX3RM+E/QpPIpI0isizDW6pm/OZK2qZvSfx4pbKanz9RYwRhL4tnhaNc2nSwDMh3FlE/VH3Zs/i93/uNxb9/z7+tkmNVmq345ub67PipUqYVafvrf+OLF69+zedo366sDZLtj9Xaf/f/88uLP/i37118zme9dvHVX/M/a9u15Xchi/KP//iPy1UaRVQUVHzHuqVc1Bd+4ReKyL7zne+s2ON/yqSTolAJRQv/oCQk8zZW54SD4AmEQv6tb32r3KeTsC/15skVwLgg45LVP7iI+UdmbIVB1Zgix6iRvr2Uw8gIxzVXRv3y+EhG/GTHtmeB5SAyjmeUcBrkVMrZcX+QdPASCjfuzxn9bVGO1w2eRto3eu/Bk+yJ2pMg3JLvp45PCtOUIuP6XDdYj7ZC/BlfhwK59jTfEd628doYgedjBD4uRBlL8p7Slr1UX0+UC9xLlSj/9f/mSyaNoMpXFLGIC2UsyeziWJHtTuOaohGAAG0SzyTGD5Aadx+EZdwM41bNOHO+wDEEWJp7wJ9LCQAcsUgn63biGDkOgUvbAH3aCUmzFaBcIquPlIG59ZZKpVlA4dRJx+6Q2XVnbT5bK/nWrirqSawnWvAzVWoFV2qyXe/dXdabtdMVl7yltKsHlVl2V53H+VhPARGyRshqCms2ONpEciKsvgC8It5XytVMhBFwgqUZbb7OsSVLVhPFikHO6t4BPRAxKR6oG0rZIseP2YAiVm5XwWoWSzbABJCtWpZ1HaxsJCiDfMiKVc9xM1ZR+omrHcBTyaoKNQDAKe+hxk2S0ezTj1hhIcrl61xbpRN3GYCZPMqdsUEopFo1natnspLzHSQeZYHiqU1Q5TVZ/8lND9LdG6dKRYmM14Fkc5ULOvWWnSUc8g+RxPWQ+UY/5MqFlUQGbluWN0P4uE85L1LypT4vIE4JKVmBsFwIzMYKQjy5MXilM6l5RdZqXPuqL3LPxCJVbWKNQBECWDxrki/PBB0DWC23+laeXK77OHW2yPWlrUU+Nokov//9Dy0efPTU4tGjFQZQLtfc54EDByv50Z3lorqrrKmOzd6776CJU3WITKFJLnWurMcXyHRc47S1nh9kAndCrMn/4T+8twjrB4tEHpaFgzXx2GN4VbgckBQAuIWXpVzWtAKksUIkbCHrO27QWGUBhQFhcodnfOt8LLfJgMpvPovrHuAqgIvjuQ4/rHEsOQAzLJa3Y/EoMIb7My8yUGNRjnWYcyCzyc4Nydxaz1jZ9dvrBUBPf5MEkHulz1iKaCeJCO0mybO1pwxtKqlXtRO3QICp5cNOkV9lda0XbQYEst6IveMaqdWKxw3KQO4lsYIpj4KygXHEesNnUTZEsce4cT0s/SgCAKK8oqxgbUOUmYMnK7M5co9s0URi8CyJx9hVyQSRabvK6+VChQbsrwRf+/bvXjwNqC2TLnHpF6p9MrXvKQsSlkUIqa1cp2uenipFYGVGL6szgJj+oFR8qvpDWAxEaBOl4Wo9KX633jOWKCuI3Uae4EFxoerkbi2ye7mS7l0qJdH+mpu7Snm06cqp8sRZWzzwSbdXbfryEihCQzw0md6VLAorKTqxyogMKaWMG7KLOuwIVmVTlnuvvXcEihS+wWrhZU8cCxaSJ9Yvlqxibts7hc+aKDOWSoAoBRjMyW1LKJDXQGmdcZOGI0KIAf+UoyPpGEudPuJ9gyLRvbAlG8UbsdXUaUaJQe4Cruskjw4bUYe7g2bKLv3EdtBtIQP5vEJuKA+F7OPCUtypzh5yVf4505gge5C9tMBYuUwgyhXawpun+0egj7yKICsoQJG53oqsME3csT1lVMdecrvHmuuiKJDCgeRe5I+wTGcsJP0RpnwgRQR7laslbKp95GrFJZfUrjaLEDNi0g6w56B8LKU41QSqtNfWtcOLzXuqLNnm2+v8TYs/+Hf/avHnHyx35vNlMa1EiEQ8fPjBKotWBO/VldDrS//Wl9Qaq+Nl6V4sjhcG+e3f/N3FP/8Xv7749E/9rMXf/btfW3LasbisPdYkRBlvmORTkEK7Xvfff79KQn32Z3+2YoJ/7Md+bPGvypUb2XHo0B1TKBrX+6Iv+uLF533e51Wbzr9BTgheKA/tYk3ljV2SWcxT9nTWcIwCUlJgkdcYbpbnHOQdWYkMi1LP2aIpB1fJUCt8hjWKDKbvIZ78pl3tvaxZ4QzL7PymXXIc4AG0s0IjrAB0EsokGeRYlKoJfdlbCq8dJUOQXcg93K1RkOAlGCs09xAyzPnIOvoItktOg9ReVnLJkht/8O82XK9bGmz8uskR+LgQ5T0Hqz7mS8Dd+pmezfWIcixnOUcue8Nr/H71u+td59na+1jXor0XyvX6Df/D3y4LDKWXXEaAbNG7KvYRocdGcOTI0xKuuwrs8IPmMS5CbEImsB4bxgHhnYyOAOmAS7Se/B0LFMcEZCJoXa7HLrnZSGIxTnkXgK2JtRNIyNKIhrxciG8/eKtcEyHZuCBRjgKQzsajvtf83l7WmDvuqHI5lZ11ewGSM6eers3+crkclgvpjnOL7Zuernb2OuFOxRdxX/RrGySzLNPU/MUSSQZPqavJ5AlYKnACUbtacVe1NUtTH5CjWGO5HnM8IAIw16BOWM1kTsGvshIQs9vZe7WRG9jI6s7vJoUCe7IYVPuUp8KigUGmY3i3lCumSn1ofAjm7WzTuD1CyuVLCeBjo4cxGtyYnRP/XCRfia187QlU8beCp13b2HnGOIebro9BWVhyCwDFpZram5PrJHeE661cLev69A3AqHEiU2v9TawxYAsVhACJywnRB2JzIYMCdLLS6MuOC6x7AjTU9VSGBndsMoO35ZT+um4q55OFFWsNZgeui6trg+ey6gABnagGa45dCQXxi7gT60j8JCXEzheYOUEd3GPlZlY1k69u3lWA6XIBp8fL9bqspeeKqFWyopOnXMoL6+++conlaePqvb0I7L5yl2YtsX6oN8kawEr51NNHCiCeKUVOefvUcViSnWhvm5I8kaUYy+UrK0sx6xKizHO5UMDq2NHKmlzrDYUM6+FsEScrpMpCXQSUvqRcG+sOSwBgKmssii3WOuBICajKLThlRgCCs2XE2Vch4JSK0n0U6QwIZ63Sb5KPkT2ZZyQCXs9jZxFXZfuu68c9GlmRLN6nKzaWPh2qa2Mxoc3bupRKstlz7dRxZuwSL4d8od/8thLQGX+ZMwcAnaXUQ/b8eWW8pV36DBgNCDQQvlDZnY+oTmmUALTD50ow1/JqDBHJGL68YoQZO/qHVRy5wktZqI+6fAxW8IwP10PpyJoDrCLX5I4vHZszdEPAbrnF9U4hUWvlEonib9fu8lyofopU19qgXMxayUAy/6ObA8DeWu6qB6q81/GTxxZPPPVExSZT8soWe91neVYlNGQT61frnGtbQcQecVl5BMrtu8b0tgpNOXOqkj0++Yjbr+dz16EDZVkugnHbtrIq7yq361J+UCGgLNubt1SSKBE/rJHIlFpDKAcVM4E4cNIsKgCg7NKWK3degL8VhwwO5B63X5eUsrLNc63Xr+SROl7/+x6wfqqqgISULmdlpmQP70t+ss5rPSvkA3mpclZ1BtZRrKbtWmyW2bJO8g++bZdnuVij7FP9d9e4RQEpjxcpO01mLNk5B6WEqbcs5vUDIWeukb9DeSnwTOJe5PZt5YH7wL1Z5mlzoA0lM7QPkCy8GhLHJ6uaATHhXBcXbJSLsgTP8dMMy9ba+9EaSB3A9xBkjuF4KR5RinoIXGKKk8SuJdNVY1nEHplq7ySNDfuV9MTVbilUrlac+9lz9ayrGsD23XeXtujeaquSGp65sPjjP/zXi0cf//PqYyl5ru4ut+uKz/3wE4sPVW6Hv/SZn7V4wxu/fHH3vXc1P+f5b1r8yR//6eKf/eK7K4ndfYuv+Mqv0ByD5LFGUWD9yI/8iMIzkIcpQwmJI5M2VmLW1O/8zu+oDBN17e+6657Fy19eSfFedq8UnBBgywc8DyCvJBWzR0D2SSzIZ/HOqM92lLfP5IHVsjfraVLEtaGAZ8UekPwQrHtk7WOPPVHeRk8pMz4ykh/WGrIvSsGEeNA2WInvYmhg30QZ91Std5RrnHumTPQQ45TOZB6gqI1SVG2XXJBivZ4iFm4y8FOCE/KOPEvFACf5c+bsJEyMBT0eOCk7+O53YaXfeG2MwM2PwMeFKN9a9Rdfyq9VoozAoLzAj/7oj2pYADi/9mu/tviMz/gMvadu35ve9CYJC76jjMBnfuZnPuMQfu/3fu/i27/926cYY8759V8vzWdlOHy278YGXyii/BVv+p/keqe4vNI07t6zW5uB3RafLMFYtVoLEEJASYCUDQYQDphHsEOskxyHdpLtOgKSYwBi3APHIYiTidYW5rMCj3EFSgIIC+Bb1B+ui+BNvCRxmmfP2zJ9oawb91StV2KOt5ZQpzYpLtUA0Y+Wlna7YmkLtJSr12FqIN9WJLg08ucrgdf20uLfUi7Wd9y2vRLqVCKNAnbUol2DEKH1xRKhUhu1aagMEKgKlzKsrfUbYCAPQVzgsCZXKSjwCN/Lpc9uRwYsrcoXABHSMkBUfDBLnwRWZWUpUEKJIbtwa6/SsfpTxNLEVFZq9a9RC7Gtil8rzEIMmdyzIZwGMdrMC9hoQ4OGAnIANJ3URiReMbgm2SLpACQAEBdXUhks1G2lJMFWgRGBIikAuJ+2ECsJmQFrtN2yNACS0ahjsQIQoiAg+7fKuTgBGJjPIA7tu4L2fC9ylQRAV7+4DORaQ2MrlOKWhUAbvTK+stafM+mtjZ+Y3ys1D50l2+7XEHTl45ElB+tIW3oK4OLynRJS1MyGKFNvGXfsqpFT1sZzi8cqmQylTJ48embx2JOnyhLyeMUcn6m1dHhx4Pa7FpfKWnX8FG5oxLVVmatyibX2flMRnH0CJCFyADeRSuJwy6KMO/bZilMjFv90hTjsqfVJuZ6njjxRSZqeFkAhGyvWQTK97yj3T9p6vGJSWRu47CFvNMz1PEJoIToAQ/oTgAag4sfxdyQfc3gDv3FXpF+zcgxry6GppjJrk+vifsg1WOcpMUIbrFuskVxzd5FjkVHIgOL87KIMoOV+AvyYN4985KOytED46AMWDkhuSqzEkh3XZtpgDJNYhumBvOGHF/OKfsV6zd9Yg2KZ4T1/8+Jv+iJwWv3HcyMuldxjFKTIq1jhY01BSQcQhfTzHAhLue+++0TGlcCtHsixY8enhISMC+N3orJPsy7vLE8B5jmhLttqnd1SyjxnYsfjhzjtKuFXsb3cJ8qge+4+VM4QVYu2wmKOFCjeUaD4ZRU3TFb/85UQDNfpu++5u9z5txXZ+IBqx548USWcdhR5LkU5S/V8yVH6xf0TE8l82VXX8j1fdFxjyeo77josBc1dVRbq7KlS6Dz50cXxIv6oDQ9X5uu779hXz6tyTtxS3gA7KxldkYetEGVqJrPWkFm4Gdeiq8jL9maBBNrCKWUGCjLWOrKprNxWyOHRw/pGJsSa2Um7UP2JYGoha+wkdyQ74X0QN5SSCA5kGvITAuf3EijERHMtWaDrGMlurxvpLEMKI8elQJSUdL8I01D8PVY9Ekba+ooMVTZ/kVIkfRN8EX6uyylN4BWe0m7h9RGkTCZTKQuIS8Zir8Vs+a2uW3FAF1QAWX9YBkp2yfJNE3VOexahcMV7wfTae4OyJtQfW4tEuYIDRBi5nn2oLfwi7RpV7x2Ml8g6Q+/M4wolYr5ixdbu5nwd8lagX/UZhBgSvXVHVQPYV0R5d1mTyxvnxFNHyrL7e4vHH/1guR2fW5w5v1bKyKrb/eSZxcOPn1jc98mfsnjDl3/F4lNKQUjYwVYlMdumhHO//Vv/WorF//Kv/hfqx9nK30DtcOQG2anJjM31IyMeeOABxSZTjgnZgOIKUnpLhSISIiN5XVhiNIZEPqFMgSgrjrhrF6PYxSsDBZnjdynZ5ESAssi3siXtKVSivosrN6PKebkGbbFvEJrzgQ98UC7kT9X4YN1FOQjx51jkOXIoeRiQtyl1Z+xIwsgK26m2kBnIX9Y1/WaPSE6ZKFNlkOiQAKYAOWYcq47S2FZy7lFyvV22uT+uj2zlnlJaCs8Z+vrRj3zQi3HjtTECNzkCG0T5JgfwuZy+SpQRBBDYb/u2b1Nz73nPexbf8z3fs/ipn/opLfjv/M7vXLzlLW+RkMHyQe29X/3VXxUI1F7VbsLpC21Bsr/gC75AH8V1hr+f7bvxXl4oovw3v/TLdQ+QXjYP4nAAuYA5LAxokBH+iussgczGYeFKZmrIrTMwQmYRsgDmxKkgQGkL4AVoBNzmPpJEhusCGJNYI3WUtWEXQFASoOpXNhSNb/WJ4xHeItfVt11FEMjKCEFmL0ITD0k8XSCVRFCXLp4p62WVLdlV2YIrp4xKD1Wc1C37yjJS4O7Ou/YuXvlpuF9WLGDF212qUj+AiLVq9yqkmXhCuVyDBig1UiC6fpM46/JFl+vYXFloN5c1WEBMIMwWBtkLBGxMRIWM2v1Oz9hq9vqDzdTxcbxkFwg4E1E2QJIFVm3aFXwCayLfBXrYwNmUHQRnzbAsKuUCVhapnUqq5PciygA1cXhbNsqWIsIrCwyW2XrWsqxAlAt0425MPVniha9g+UFJoEyqDc4AbZovQrUGh3WPdhW0SzounVcLPKoutMgnQKpLYmF9EVgwSdP440YpAEZWb8YM/MZ9QsS5LqAMZBeyzg0l42zi+bhNgBrx2sTEM3Z1t2rfsYtXOxYSEC9yjYVIJr36RT1Xxrut3Nz3uSLATx05vnj8SGW5fur04sMPH1s88ljFlK0dWNx7/6dV2acDVUv5qYr5PF3r5bRc5okvZ+0crfJWjDkJVsg4DGlkXZEhGQBHpuWjZdk4+tRRrSlnjy4rYFk2sL6R7Zp1Obrf2eJRSfZOFLGua6KEok3uEfl4HWUAACAASURBVMsAfyv+uYh4ksNwXLw34g48ZmrFjRgrTLLO65lUv5O/IHVAaSdxziGYgKvUWJbiq+QBMgFwf6qIvZQ89eL6sQAn2Q39e7oSUNEX3KJVRqqPBaTFZXsGlU7KCFDjWpBv7kcJuNpSzPPj75RHSZgI12SMcdGkL7znh1cAolzY2+WQcUzmcNpMyAl9dgzgcbWDsi6JwxI/bVd1xxhmrwgpJ54QjwGsV6dPkTzxqBJ6Hb6j5GvNQ9zupUCqmNqdu8odvtbQ2TNHS34dLkvuzrrnp0tJ8khZiUs50qCYuUL/Dt5eSoiipsePlztl9W1nkeT9e2+XFwNz5kwpfY7UXHu6PBnskl7gu+Y/4wcBf+gjD05E+RWf/Iqq23yg+lGeBGePV3x0/a773rujYrjv2Ls4WCQZT/Z9VV5vreTEtorJ31JZ30ksqCRQuAoTj0vhslIOIk9wjY6tVXKL+GUprxB5MDlkm2We/0O2SmpKLka5hnwVUcaDBEFRx7uWsd1Sadtxu5YDOgQlHd4jkGLkoBI2Ims6Y7ZEmV2tnZCr5XnL8RIlSlCGJTwKTslP+i1y4RJ6tia7T6qZ3MTZhJ2ueS9B9sm9ubOAm6SboDpJI2+Rq8hX3M9JCtnWZq4hb5+Ww8jNJvWSx3jj6Bo9FlisRWDdBRSH0/f0mXjkNlqjcLbikHHxeLr8nhM4ao/jeykmeruSYpPxdrLGq8ja8sIiOWNRq0reVcrCIslXdlTSr3NXF08/gSX1TxZPPvFQ/a7SlBXO/MSTFapQtZafPlGKrl23Lv7G675k8V/9tb+mcTTJdDjNhz5UHi3V/l333a3KG0w15B3WWVyqf/u3f1uyjJhk8AjKq1e/+tWSZYm9RTnhWsl5JHax5jp2c/ZeqdJdshRbwUAZNtaKFWfsZ54jzkfivycvqzovXnH2lvL85TfXcXiJldXSo9RP5DXKrPMV6oAC8T/9p/8kfIqcsKLIcxiZrJCXkoW0RQIveSn0vSWkzQrTWyTXOC5eOpoG9dyp0oFcRN5qfVUbCcXg78RDK6yliHcUiByDjOGHceV6f/SH75nGdOOPjRG4mRHYIMo3M3rP8dyPFaMM+Puu7/quxQ/8wA9U3OH7F9/93d+9eNvb3ibCiLD41m/91sXXfu3XqtA8goF4lx/8wR+UxZjXqtX4Xe961+KLv/iLr/vdu9/97oqD+aJr7uSFIsp/52//LxKycvErYZ94RTSMBoZOpuUYUWsMsfpg6UWgB/wlZjHxx7GkxD2RzYnNKGWmsKwgnCHpWC/itsP1FJtTiWmwXnBt3Aml/SxNN6ARC0s2FWlRi9jursw2t5QlmZ3xZCXEwN1YRK7cBM+fL8taJa7avqUSda1Rwqc2o0qatWMrFuaKnazyJXuq8CcujWskjyowgAsii3F7aaOVVVpAA/KJxYPY5IpHI3synBcrK1p1bUImqbJY4O7W4Efsnc8FveyCJ5A3uQvypjZdLBK14xuIodUHlIE7bFHANCjS2G052yunYmVxUiy1waYL8APQsOm3hRnXTcXZyk0Ox2LAFBZuLuW2pBAQoa83EMWkZcU6W4nCAHEAWww7Og7rSbUrEIiBJBZiAaUGiwVkiMFVGGGdC2HEgruVpFZlEbgCqIX4l0WEz3F3BuDLAtxEWXqCcml0m7bB8xJQFBnvTxgTgWfcJdu1XJ+0cqEVA8THXSqw6ay6eA3QObt8kyyJUlVrFb+ubLCMO4CGWD0AcT2PS1VyB3JfFXcWjz1xcvHwkycXDz12qtwEq82dRSLW9pc15GIR6LJSVGb3p4r02S2XEmNFAup+cUfGlZw6lduKGCM/XCKkanZWvCkKBSzQWNmwUh458pQI9IFag1g8WAdkJnVdW8Ccs62SJIaXY0krxrrGG+LH9YgXZg4ApDifV6wMrG+AEeuScYYks955qY5xkUz6h+ILJRbtcD0IJueEQALUPlAuzRDFuAKSSV/ugjWenANRXmtrBP1IHVJkw57qK3GrUBmVO6l2kFO31jVRGCCTsRJBhrkProuM4B5T5iSkFRmR2L4o+2JZhyjjeky/aA9LK+clMVeALXM72bnpD/KMJGA8L0A4/Ue+5TyOTYk7vkv5l8RXI+8AqLhAjpYmWflqzfP7dMkxXgerhB3ZrfFeOHnqWBPlXSWr91Xc9+0lEs6VXK5ar1U/eVu5Yl+8UO76lbjn8Ucf66Q+lMUiqR4KxE2KZ7a3T1n3i6BQzo8s21jkeI5xr5d1v9YQ5aWOVmmqE5XQh2PI7s/8vPuuQ2WlLtd2oj9qHeBuTDmoOw9V++R8qJDk3ZXMi7JB2yvmcXPFKKvkkdZsLUKsypUn4SpKNuKBWZ8AfZV4cm4FyqQpZruJlpMAltyaWJ3r95rkmmjwkuVSVlZn35dijkRXTbzphGk0MosyQ1j92krLl9UP3MxRtm7je4in/I1LhlF5oElPS3F5AZ1HkcZeQQ/53VZEEnGJAIUU+059bfobwiyy2cm6RL4goOgsbX1Hcefbs2x2RQc8n5yxyn0ipptEZCgRmqTLbTyK1d6Duv8m49UTJZ3yORAxQmdE2mUtZhWanGu/osu1n8jNvEkx3F/x4chw9kieI/uFkkVyvONoKeOnMJcrlaegEiReKtfqq8QvV+3mLbWPY2E+Vcqe0yc/unjq8fImqYSIjz1eyQsfPrU4dqrm0vayPlfpqTvuvH9xZ8mmS3WtCygiyApdse7IQDzjFB5RexWeFafKrRg8guwla/Xnf/7nSxnJGo4FdozxZf1HTkjRIQUAz3ChjPG8sBRjSCDUhMzwByv0C0WTq3lYAcIeq+SVrc7hdyzKtOE9fcZcanh4IVvIHXChQpGYz8ha+majwgXJPWRhyvBhXcbizH2GnIbUIk9YU3gcYSHH1RryzMt13u/R91wjYXfxBEKGa02VjA2pdwy2Q3YS9sI1kaMp3cextJHwlN//vd9avcWN9xsj8JxGYIMoP6dhu7mTno0oA3he97rXLb7/+7//GYkvguE3fuM39D2CAaJLFsQQZXqXDfx6FujxO7Iq4uYd63Tu7IUiyl/z1d8gwYiQpG+2qFxW0iB+ENRj3CKWCX7iEu1YubIOFTBGaKoUTWetTXKdWLEiXBGgCOS4fbJhELvJpoX7KIQA8I/GWuC+yOrWugaEOcSb/QuyRgkcaifv3bVfm5MAhNzAaqMs12wyLV6psk7biwDt3bVpcceBnYtD9VOG5LqPAsmHCiwWaFUcF3V10YLKJc1WB7TSVrUDGuwWBwBTHWOIsDYgLJYQwEqOo/rDdh/kPOGg1sRK2wumU8kia8LFSxPbhZtz9YF4MIiZ4+Jccxq3RMZDlpGOa6L9uHW7DJWt0pR30pyD1EGU6UoBZGmtRRxtjXWtY0AWsbr0s12ooSfcGxpt9bEsqxBXyl9R27SA2xaArVy3AbQuWREQBcHEBX7qmwBDXMroD1ZcAEVndoXkCyAT2xwgZzYLqd6cRGoA6ALVjFmsmra6O46ZVzTqtEdJL6kCFG/nHxQDApflEYBFBiDuTN+s0bovSLDiJ8v6Tn1j3O5ksagDSIoGGK/xv1iA6VS5Qh8v99Uj5XJ97PjFxZFTV8r9usIYzpeVZK28Mi5tWhyt4wSIagzOFZAigRXJWVgz+8vFH3dinh2Wz4/U2gP8sNaVlbqIx8Fyi33ZvfcpkzvKLKx9kDuyNMuluvrCmsUdjz4if/DSYI1BdAiZAMCQzEvu3EVQ5W1QfQJwJWdACHPyCyS2FkKV9c01k1QGAk2fWatci3IqrPeQZ/pBG1yHfsbCQIkorfuSE1jZd5IRucAbfeFF+/SJEkyQ5VvL0g7hfN/73jf1nfuzW7njkbk+coL7BajFZZz5R3shrxwbS7IVC/YQwC06VuAo8iJ/eW8ZtCb5xnXjIYP3De8hltwThJsf5COfA2JT5o4+05YTZx1Xe4wV64Lnx2coPvbvd/1rAe5at8ii2w8fLEJ8QBbOMxUryGTdXCVztlTpnV07sJ5vrXjhksOl3NldrtUqI1VjeboAM67cazWHKdFEzVlCMvZUzDD3ffEi41eKjioZdYHYcSyvNUZy565rMJbbK87ybM3zS/X9ufImOXbMGYBvqRwO973sHpWoWlyu7PB4g1RfD+xfK5fsUjhuxXunLNmVcAwRukYyr7WKWyfkoXQzl8tzZnPJkU3bal3h6t6l7+z2bXmirM1ROErW2V0a9igPamglY1H37ZJZln6W/638a4ITJx4pwVA8SnZViAu5HVAG17WoSgDJlLUZWULSRLxn2o1bcbsWFP1jGa/EVyVrLuFK3lZa1rDKfylUJl5kyDkuHlLrdqDMsrQi/7ujUupRsxkLOiE5UkZC4Hj2tjRSWo79xt4JWLtNThd4NTFuyPvez6SXkCLRJF9KTbgw8lNWabuPY3VHJipRpbmy5LoVAm0hLfkoL5z2NJNHUceCa3w5EU8X9t8q4UT2b7K4U52BXB+ELF2uJF1XK6cDpZ/w0ML6Tf4IngBeEZuuHK/fR4osnyq34wuL9//5k2VRrjJGd7yiSu3tXhw9UaFcRaxPlCcDpe8u1H3iPXOgZOqJWnsoJQ/UmkHukk3/Na95jbz6HnjgARk4bBm2FT9Kd4Va1Wdj6AVu1WAaPDyQGX/yJ3+q8XrlK1+pYx99/NEqjVbWa5W6LC+NilumndHFmvblylznyZV+eHEcaxTi+vjjjy0eQlH18COSefQDJeq2wjgQ9LiMI/eQ6cgsZFJcr1OyLmWpEkuMZwgyEIUT+wHHh3CTEwGl6j33WJ7Tdsr9RVYiyxJGh+KVzNzMITyUMKjYzbvqtFeoUDyNkB0myuTlAEvuWfzqr7xr6d433myMwHMdgQ2i/FxH7ibOeyaijEsLscj/5t/8G4Gf8RVyizCiUD0lBQKuEtd3vS4hpL7pm75pskCvCs1v/MZvXHzd132drNPja1cJnh0Vm/h8vw4cqMRXEJF6IXzpezYMtJiQHm32aOA7ZkV1iSveZRubZVvxBFiVCMXW0mRQTLxxNOwhMiah1oSz4STGL+460qDKhQkX2QK4JczdtklSYqJEukq4OzsyAMAjBOmxKxIbFGDKNXh3FMHbUcBye12bciTUhrSrsy0VIIPmXG4oQW7dprXD+sLfiem2ll11k6/Tho8WQZG2vUm0Y7X8XV6GJA2g9EVbDxqkqH8NdPjO9zu2ML5v0JKvm03qDvR3AFLHsPVnajSSaAry00mNnNLruJJ5TGbhZYtv7Od95nCXjcB00vy3QSgfucO6yuqt9VXs0maX6Pl+lp7O1N+xX743g2567FvOpOGq7d6uvi2DyrgZxsXwYrnjnS+LMcDyQlmNykisRNtYiinNpfbrX8dGz662fB4LBuiUeU2SK9dinkMzbA0gVrjrOjOfO1O2x9v9pl+sG99H3P06E2ofo6RAdVzAE+dl3Y3xtdO4aorEG8CPLkn2nNjJ1g3H2xoIJsdA7i3WDLleY01qCwq/U+YJ+ZHzDd5DiKxIQg7Ifa+vQ+1l2k2uhNxDZFbmTn7nPgOMuae4UseiE2AbK2Hki7xDMrY9e3NO3MkVWy6ljOVQwmose/xcIguneQ2BaUt+XC7HvrgN9FCQJSxOdot0bL6tpFofbb3TY2fe1Hfb+zjaDeCX8kPksVdVLznmPoopl+ODaKZlzy1kNufyncuMzWtDysL6ce4qk04+Ix/EWtX6pZrAFhRqJWOd+d7KN68Jy5eRfI1rNEovD3mvV/3ZN+q7n9d+Wzuz+mMF9FroB4dckQvs8rzOddWnSZj0Ob76teLVg++Dsl+om5bdekKRYZOcXWnIQmsQWJFBdlmOBPRutLQjtaBNz9tlmzO0Xjk59z0Jx4ykXdj5P3uBiLo/y0tu4Ev9G66vy7a8n+R07wu6b89L71NWTqpLPT7uJv/0s+xrOebZY6J8Hyg2VS6yLPXI17IW4wF0pTQkF8sDysvH7uVWltU6w0MJBUHjFBJwxfU48iJrPSQ5a16tNXFOjLAtqGR4p069s8MnBC15Cejv5DnQ262VC9P00DrJlHHFCsf5ohCifT5jrc7hJCiRINXgHCvTXdbLVn0Ut7LO15pDkcYBksmUiNTjseeb3e3tFg9WUxhRfe4YY54Nx7S3A+FVLbMiS6exqYvKvb2xR1zQGfdZttl1nzaieJBHIq7onY/i6fKG2ni9dEaAOXumwiovde3v5/PO5/3i+Wz1Y7T1YiTzivb/RbytdV/qekQZd2msAN/xHd8xEckx4ULiNb75m79Z2jrilmPJGF2vE+/8Ld/yLeoPVts3vvGNi1/+5V+Wpo3rjN99+Zd/uZKDrVqUXyiiTDF5hCgSVmCbjVObzUyMJXCziUWwqnRFx98CEAZgBnnF+gGoD0GW0O/PaUoWZTTMra0P6ZE1F+DZmwEgTVaGdv228HVbjg3qbM69l6tP7bpoYFfFKTqDKrx8R1ml+aE+Lgmzmms1wY1Ftu83YEH7nDce7UrDph6M4c0xibtWgM0wEyfyEVAKZpigb0PHCYgYfBlQtTVjAE0TYJ7Oz4UMVCaEMoHA+Tm6vwF06kS/hGgajDURHgC0D3Q7iQ3M3BgXnDO6+pNnFGoZXw9v36f/NODzHeqKTdo0HgCBxP/liCCT6S44zlbpAM/5Frk/OT66d+O5mt9YVDKh3APpQphXsnpDLAB0ABK84csKU4DuYr0n7plwdqmL2qWS9k26+J75bSArsCTQ0knSqn3cwFO2Y64ZbauHAIjWYgPhfsZO8gQxM/BRTVRcRQWWuBffp8FZJxmScskKpwC9uN55Dc1KgpDnzJcov2LNDcmLkm20qHBs4oAtQgB3XtMeeme8pw27y1r2+Jq27Am49v0r9KEBLeckKeAI8kJYcx8jiQ4xDYlMXyeiOpAGzg8YHOc210xJLJQDsR759kyCbQ2yPMhP2loFpCFVkxIRgqpyaV5ATqLo2EeOBWDjcaC6vjoWkIvnCaEipVjBC4Q1ImBtF9D0K4mXOE9xlIREyNW5a5zX3LJSIYms5rhHLuDkVFb6+ZqsE4eHKBSnZC3yFt0rZJlHNRJlk+SWXF5U/pkkRVas5aLEbdanzpuEr9e2znUfWnK0fO7jaL6Fm8lFy5K2okq00obGepSDc5dyRctMNdhTeZaF/YnvLf1kDfV9qY1Rzgzybp5b3bBEDudyT5pVbsWN9E/3e3ifdkTXJfuGV4t0D59lo+Ri7iXf8102RQ/OsONkW8iYjxdIH5lr7Umla3XI0fDY/FxnuZvHL9f33uvkMK+1hLxABpRHTsXl8sP7TZQvrPnLufb+dg4MFPCqBdxZ+bGgagSnOeY+Z72Psi7rOKESfEcdZXmMVZ9Njq2YGJWIlpVuV1tnP2etQchsl1WKl44rfGj09dvk2zJDGKw+x6PEcs7jhPxjr+C3MA+hT+zAbRCYFIZ6dl4XnmK9/037JkTWa8XKYh00KUGjzNeeoDG127eSmjb2i9dR5LjwmmSG27tIHXKWFPtQK+m4r7h690U3fr0ERgC8dKIS0T3fL6+cF/n1YhDlf/qz71i89Ud+ePG7lXUw2vQX+Taf8XKrRBkySwwxiRJGywRlAyhKP8Yc/9AP/dDia77ma6bjVl2vY0H+4R/+YV1/zKB9ve+SDXu1sy8UUSbWDFCGPEaAZ4MVJEH4ITBbmAY8j5tOQAHiOM91yaoiS0QJYur8yoXVMxxBH62s3YC9k0oBASHoDeRSgUIlQikZbAtT4rE68UqdQz8vY86rJiaC0LF+yO61siLjUosFmb/5IUEZFpjmELRS/UpymOsvQm/iE+9Qf71gvenNGKrB1Ijp+oEabHF4k8AlEuoT2MZoy2WXGtQ0ILxOk7r2Cg4Y+ukzEmPVHXbfG9Tl/Klt7fbXggtziNnivTxKs9iaQUODugZhgldDR+frBYD15OhjtPZaIjLGE7FljIR453E08e0H0s3M/Vvpm9pdIcoNXN2/GaAqKQ7Wtvqc9gE9kBQIK66Vm8s17krNGywcEGZIMj/qrUjfHD8IQAlZwhJJO5AZlcKi/epXiGUsllpTAC5AY8fCm/glAU+UCf29lEwmOtbu29V+Bm3OZpy4sZ6W0/UT2hBFoOaj3Ek9XwLIeG83WbsvByTld+6T71LPeCSEfK/5N8XxxaITC02/r76G1CpcoZNpxS0wSWjS3ygZRrI83mMsHhfavZcJRvts6CadzsbNmAME5R3USjvec3/UT05Cw3jhRDbGrXHJM6flXoAwxyZWeZSV05jXRCOWHIJM/1SqqBUbzCwn4im31poPSq5YrpVS4tQ8wnojDwGBbz+30brtZ59a1FipTaq5Nz2TOl5zC3BebXJ/AfXIUMj1bCFjftXzrz7Js6ctzCgkt5WbN/KW0BWR62ktzDJB1katN7v9TiR4ImczmRqZiEA8X1mg1I8tlzP5sFzwxM8/7oPWdwthuWg3qYgHjOe5/vXJLcp7RUvWzzJ4Jkh8PytbON2kwa0s0/uxX0sEDhdnXdxE1GIwCivfjr8fe5C2W85zNY1flAg5z+eGPJlM93fpqAX8UvsZv9C6DGrme25yaV+ShtSKltyLxnl4xn7suRd3xDuL5a+JMvOL+YsisjIvn6twjvpB3m5W3XtylbhnZKQnq/7Oih1GAY+c4PM8E9qP50cUg+odsrU9P3Ah5j1rO/KJkLBpKvXzGOVYnkeOiTIU2W63ZMoxEVNst2QrNU2MR4WUZn+PvT93fLMVW7M3kpRp1W/hMk1lK7LGuRG5Ou0MfY+KPe8Y/SjCLKfLEi8PQXsKxXMosjI4IXIkczbjmHFVSSrGtPrtOG1kSPtq1O9HH33E02fj9ZIagaOPPPq832+k5PPe8LM1+GIQZcgoG/i/+NVfWXzXm9+8+FBl7PtEIczXsyivaiBnQdRbxQjmVwZ31DZGGI+HjOR79Trjd+M5LxRRPnz4jsFC403DgtdCPftmNsaZXLl3sUhNLjcISbk1210U7SLfKWHSoI0N4I4mMqBlFMbWKEeLCuiyhUlAti1n0/V7E5B7Yh3DRkvsGOCOEhLbKCOhv3Fj9EYkWjzhDkHEecgFkLL99+8BDSwBA02O+pG1b9bkT2PH1wPg0sFTAzM48Ue2/kwkLycKDHaPeleejtckSyemN4Zn9f8MuLqfAUgNVMTFeyjchT7Pk9dN96kzaJicFZeBY0ZwAEIBAAZvgn7q8Aj5BtvxBG7dRMBdMFwDQoGEBpYA8Yxp2tfJI6idRlR3MgNj98KC1yDaVrKM45iAxUmB7G4GOXQdbQgyYE5EuU4FvJkoU+ca0gGRnl3S+BsQhdsdl4SQhASzTmQVLMDCuMVKHJc/jjXOny2V2TRSLoZrYgWAONlC4XXKeSFjcZ/L48oxsTLH/TDrUZ4c6lOs4yZRaZ/2Akrzd+R7SKFkSFu4x2eXv03wutRMP/uA2Fw/VlclKBtIeoBtEod5Gs+rNIBY1t4e+8geniljBQmMGzrHi0CX/AF4M6a85xzcOUlMxmuy9EtWdYbmBqaR7bFahShHIZKSewHFdon086IvEOXMg1h8lQW5niPHYs3eUsdAEFglHJNEQhq3ml9+fnbJjUuqJF17EiB3mXOSXFJq9sznfpg/WP57LVhmu56yCT5roxQMtKcM0ywi5C6Wfmq6sg8wF73eUtZJCZ/Mcr3e1HsThV6287ScnqFlh5VnLTPVBP8gc1csqKuy2xOi5Vlb00Q2IsdGib4q3dWrQc5FNoy/LY9GEmv575uSRFhysWlSqPGO1S9dnOVWZNI0IDw3vWmFZUvR5bHLc5zl2CQf01DvMbPc73H1U5nu1S1kUviq057SVuncZg71E3WWa0tCP+fpNZJ9yXe+d3y4X7xnHQwW5VpaiMsLVJgooswPXjzs2STc3FMxsCTGSzjX1OU6ZPRACbkTiau1kXKTCT/j6ilfOQ+V+5VzR3yXz+yt4zVpy/E5vfead2w5azO5NSxfHR8epaeVYShArWQwprKHkGS8htFWXt5YNppw81KGeO1fVqxFoSXyrgzueba91rQfEIfvGt+cE0VtvFciw+RBAqnmp72SJD/bJZu/UVLyGhUSUTrS9oMPfnieAxt/vWRGYIMo38CjHskoi+9nf/7nF9/7A29VApuPN2H+WFmvb+A2X7BDXyiifNtthxr8Gngjg2eiPBOQEGFAv2Nd2Dls5RVwk+uek0E5rq4zQHcszBLM0J68DEZmAr6iCUfwtvXQrnPEKlE6ozZIXKGkObY1DaFPq3SP2GMlEOHv+oc6opQ6UbImWa8bqHU3QuYmiGD1t7b5fOayHtNuMzAvg4f26/MBq1irZ8YEzCZk01+EtAIXIBTtNpwe+Ly0m8ZncONudecab8zWh1gPfE/ZdL35D1PWSLTLr/B5E9sGORoJo795HALyrpn5hj0BiwNMmsFqbl3X6XvOtabrzBRagFqX7k6DF4b3uZ6b8PPN45pv1GM2xygPAzCSZD37OlQafPctVlK7TkOMsaoCQpij9R4AByjRGvJYGuTEimAwH2BDPxVCUP+R6d2Z5skkb8JmwBOXbSuvYmUIcY47to6PO6lun361BYGuNDHKYwpRCoHMe8+JzMG5ZAkAL1buEOZYlNWHgSiOyrPcL5+F5I7XYm0HMMpbpK7tsih+hLPccZwcQC0gl+uG7I7xuPk+9+bhmJWATUsU/w0JdjyfXdRzPcuydj1sF2rJlzqGuqyO3Z3J2ahQUD+xUIeM9niG3Ad8ppSMkjPVfJNLv4im52QINfIqYzyB7Z4ztiJ7vOyW6Xv1vPBnzGMUlyhgptJAPe6c51JJLc5YU7TV959+RNjFldvgXld1YnwphLgJZ5nfjvfODhNlxO1ElCU7fH+z91Kv3AgjnocvPM3Fa8VpS5SJ6eV9ZnjLqJYVukI/h2gFR9K0pLbzwWloFuXdL4umHqiJ3I3nzHJ4lkn+q+8809vsZ+pyhoOycQAAIABJREFUy/h+vyQz+7NZpocor+yl00n5Y2xlpcVcOx9zz5o/8/Y19b9lqfe2yN/sK+M9aJeon5nQ65xrbibPRzPBe8Kwx1EbnDuEPpMDQvHJkrkoAKmgwGXI0FyJ9qriBdZM7V2xrjLpphj+eT1xtcQCZ52yVqT8KoVTXtcaO5ZuWxgiyjTaSyZqK7vsmTdbYm1BjpIyChUnUetcEloWfh9sNBknJuVIT5ceOq1zDAasQpKnQciRAVJ+sR/4GYRwLytH/UDSx7h10yaYytjK7t3aR9sSHqIczB4ZFw8ezo+SletLRtZnyMsnn3xinusbf71kRmCDKN/Ao34mqy2E+bv+zzcvnqzSHB+v10ubKN+uYQf4IFy9UbYQbdImixeueQoOmoF+BLsBvC1B+qz+GwUnn8Xy4mu1q7X2x05I0cI4QC9CPElotPViJWvXbDSZxO3ZWmPribIWkwRDbtYQaVuRbUnGCpINs7X5TeXGjUl/T0DJG/4EG5rMTrv+KiiZrL4rqEB7zfyZDQszEBshlFz2OHYgyiHXS/zU25zBpLeyYfnM15qSagXxTMcF5NDKPB4moz0GDXAatuq5ThZerhtAO91bxtf9mSluj1h3cenOe2xwbxaoF1mdN/BxnHxt9+HaV8Bbnk7msIdpGhGd2wlfNBY+bwaHHAkY7DMUV+xkR5ASu6+hiS+LKiWecA1sCwcWM/p3uTX4Ik9pLiA9839yzbRCAYCXmrHM+WQFp38Tsexn6DmKO2IlmiF7c/2G8EEweVazi+/oMp0aoO0S2v0JMYwLcCyzk5VC9+766UmIE/e8nBtwmPd5NhPQa8ITUDYR6ZYrsrbIWokFfra6zNb0JqStyJkVDXYh5yekPYR49dp+xg3GG0iuFTDWPWleOakVuRBwy+b5BlgmbEFyMX2oc0a36bQd+RYCn+tmbBwjbuDM83Jd08Q9crQtSHKdRiE4uUmjPOk4QB6/2gAcu96uAbGJtsiC+EwB1VZUch1biXKclQNWphjM2hPBpJvPuUZkrEnlEK/MytHadTZ+uXzLmwfgXuS9mtm+BmB3+M6q67UVXK0U1ZqfFWsWJyZk4+cWdCFVPbcz2SK2WxoqYZT+7/XdclKEbIm1cZ2Qk5YHq7LSm1LLZHfNbYyWXw/IuJfMXYuX0Cy1fCstHHosY1kdSbrvIGNjeT+I8O5HLISWupZ3fKaODv3mXulD5Ge+j2DJd8P+pY5OK9p/TG30F9N9dP/mgwbBn7Ht5zeLXt+ulI/uj4a7FC7yWKj3lxSnzA+zC6UOJG6tsl4XQS6llTKhay71vOk+ajbKamvCZg8RJx0kq3TKyfHM4kkzruMYDvL4ZwvtFYU/YI3mJ7HHHG9rsJ/HHOfvcWJNyXMIcqtr2nrsvhtDrV4/1uaezHq+9uyYY6XtreR8F1aWxUrd60f7UccRQ3iTpLKunDWfGOn0LSSevkUWJiFjCHqSM9prynMq45zQk3yGrDxT2fM3Xi+9EdggyjfwzJ+NjJLi/kd/4m2Lf/yTP6l09y/267EqUo+gfD5eAT1jW8+HxXxvlWF6IbJeHzp0uK3AxJg5RreRQIPHuO/NsTBjTHGIMYDOsUFzAhsBYsOhBrJsfnNWX4G9Bl8GeLEmuxfKqtrgTS5KbA4kx5CLozdAb6o+XllfscaJLJfrXxNlYuXskl3tyx13gEohXb3nW9w3WZxAykjOGjT1OAliNFF0q9bwahQnXDIAD/XcG2mPtM4KoJuyZqvNOVZWZy2BnMwwIw5fIaimCYE2bDlG5mAfY5Smnvjaw7hzTuOnzAOfbBCUe/PAu53x7qYjRuA73Wl3cf7VsYYB9x13Pl9kuqVlctwoawnETSc1gl8e3bzLfTiGMEqQJvVTcqHlDL9kc1eSudbgQ6ggyXb9Q7lEUhmX25IWXcofeziY+FsxxDy1K5pH1ATFTyFrRZndtUZMjAxSWJt2j1XGeUhJx+pSa5xM0IlhBbycv3C+43pnIjnGNI/WktHqGqBmoNWJWRpcju7TIaerCosla0JP8CjdQir15Jo4eTxdG1YkUO65XTatrbl8GSInl8M+P2Q7hHTMLr1KWkfy4mQ1jKldiJ2Yxm7uUeYZUJME0K7PcXXUdJdHi90Yk6TseoqC1IXPc9a9dhywFSiEo0Dyfe2RvBjYOwkQ40JbuHqnTFmeGS7+AsAiT01AWo5OMYLIVHk3NAFpoijyWj9x+6dNAXDc6+u/WL+WswV3QrkmtnYZL6JebeO+bVLMfOfeKg67tlS8eRhnW8qc9XqSQZr8Jq5Djqz+fiZ9Xi0zKZuzb1t6zcRyIKo6ZZaz8zGRdW7Teo+WkxLtg4yLrNShLVP1ZyTeslx3V2YC05PVe+BAin0/btPMMGKO8XAMqneElrmStf67+X+fvnJ9nek9MY1Oyh0pXv1aWrdNTvuSOm9ZovfM9EbnxzCIWpP7uR8SyXrEPnZyN1egk8dW67PbUF97+ooVq6n6gJrM9EQy03kfCG2BFG/dXjXEt1eJM0oxltzVuHSn3Gz2tTlGGXIMtmRek0RVHmmsK8IWOH+QLfPzdWsa/n7+yAbKJZ2oeuIuFWelWmT2HFts5U/knvfvZc+ikPPR0hwZzHUnOVt9dUI8K8os+5K01MRbCq9WNGvu9PqeEvkxgJpCvUb8IPw46zN5Sw0u1Zoj+p8xBG/NbcZSncHx3jWH9UTOqa9DSM6pKkW18XrpjcAGUb6BZ74eq20I84//1E+p/uSL9UIorOdhbusYjGfq11d95VcufugHf3CK1eC4n/rpn158/Td8wxTL91zvCUG9p2qqPt+vw4fucPxKwMLE7tiz7c4Toh9SrM2j3ZcNsBzb4li+mZQlxjlEOa6ScteuV6ws2oR6U7TwtRAPYJe7oeJ3XP4AACmy3Mcg0x3PR11lE2Uyrq7xmfZRxz+FJE9jKGDee7P3kb54/5528d7Vs48PoM2nGOil325/FcQMTy5AZjhqxh8NJqat3+BpqWvzDfRfgQcaOP1os+9n6k11vjdv/O6jQVW0+T53AlLCQHk/oCM1lYHLTawgKI14AOBSN32C9+Gpvx6uBo4TqGwU1WM54LEJkM6jmv6lYd6HeEeR0P2WC32TZIFpzuF9A1UscxA4rBByie6wgjriUoGii1iSpdRR0TH/Vs1Xl8AB7zmWeHa1Zn5PccpSEHnOiBQpPq/t+n2T0ehn/Me1J1KcDMjVP1x6OS7uwLaIOl52Li1kBZZGeVhbcRleLWEU8Jg45DFmLWBrXp+dAb/JINdIrO/sMjxbHQTnm4iHhPoZGLCKwCmmri0iGZP6/ELHiCeebrJOt2V0tIxfD/yKgCqW1/kOQg559soiTb/6PpJwMNm3kxE2gDRJygDhKZMVS0oUF0skHZLdc4mLJ3tsSFjWpL1kvCZ5flzHMZQp7dLlmppM+VjXafXYOYM4sjjKx7Q3ZUOu68eCzzyMLM4zpS+yLgWYs5q0LuY5rT1Ac9dkXV4BcsM2SUbM49nzbERZzzvULAscuTULiAb0IWT+PRLPrN8QS8uEZXml66i//ZW6bqWJn5H3gtDkUZxbqkb4R673+5afll5RMDXxiuwUkRvknU7N/ViUurvuz/RV5Dcj1GMyStmpT+394rUzu+5mrYd8jyOyJOP73iSDhvuxsJj+8fbWQ+vDeq/xgE+vWkl1P5ZpJMi0uA8uaA+a3gM05tybSka14qL3jjwPZK0UktSMruSJm1WLGeUkJztp17yftRzXWLrkJW7R8bJhHVGlBII8E+Kx9/206+TRcyUWZAgyifRCbj2OrYgf5Kv6Q/e0F3jOTCR1dby471b285VCzeply3EbHkSWnVslzw5ynEoleUp5xtM0b2KcUB06ZSWa3bXlLVMnQ5KRrdpHFN9s+SGl2SCLx/tQXoIohpCfXfYqx0S5Gpmx4Xq98uBfIm/Xw61udCgmWXSjJ97M8S9WMq/1Wm0hzP9HJfz6mV/4+Rctfnk9D3M94/Rlf+u/X7y1Sj6hrQxJvlpCZ8ee3TfziF6wcw8fvnOKf7Mgd9yka04WUS4gLndMJZ1IpmBvArFsWKCbqAZgW5Pt4yT8FStnMI97n7L4tltniJtJd9yX3H4+s3XH8W4I9YsXq+asgCQuhY7rRMADLAFrHEdM8iY00wJz9CUgp4dzAud+n8U3bTZLau8+Z0JQ2Zp84kSU9fEApq735Aa8JowyIBgDtVUxMFshr2luAmFuZL6yOzpuzlO3+sFkTHzkaGmJ5t+fz0guYJETutNLQ5o33GB/b/yzilsblPLdmMQlY+x43GSO1emaT7MCQM9L925QLYvCACY9GAZyjdTmoQtJ1iSerUkedqzbRYyJ96q/T510dmF3GFILwOAtc33r5BZoi0a7dKtfHgt3O6VOXFZq1vY7O7UBsn+yJmZCQh1ae3rk+dnTYq7ZHZdwhSnUS6XZ1ElblJ0vYHltTmALS4KSk80WEPd7zgabeNsQuHFOBcyNoJLzc2yIoY5rjxWv6bYE9X2HsGda2QXQlpQ8a84/V6SUNleJcvocd+kQ9JHUT/fVcibyifkjDwASn2kaGXgnHjgyK27KuDMztsnDABgfazPPVp/ZChQCu/Rc5bLYlqG2COV7iybX0Y7lWlafyjId980tRRoMeB0aM1uRizQT3z7EelsR2a7TPTfl1t2u39w7ngm0ZUBuCyDrIZmuMyfyPPybmenyUDxSh72Qo6J+amqruoBcxllnDk2YSLCWSK+TSXKFqvb20fuMv44ctGI16i+LF8+nawFU5BQdnAWt9xyvOcvB7pcmgKac5U3/ec0fszBtnaHPi8JnIn1uPK1M7XrN98fTJVvGZVPQabEQD15B0y1FvnWz6mTv0WqzrzFZqecLan4N/erdwrc99Xi4f8ab7qWv2grc3vIT4ymNRJmBzlF0vBWCOXcpJtf7qJ4sgyNFNnMG0gZJdqZr80g8eawAtnKgM5r3PaU2MQQXyy9rOATZHhtzqNgqYR7xCLKGzNUnThyvdk5LIca5sQartwOBdV/ymHskkesKZYi3gOeWvIt4Yq0YizJU83JpfOzGbRmbPBV+9olRtpybQ9omy3T1RcQXy25XIPF+OK8Vrhdrsmou137hGGd7QaF41ZOrc0K4hRNTInTaZx2SFBxJuEeMIlzz0Uef/+zHywtr490n4gish1vdaL+vlfM32sJzOH49BPA5NLt0ynosyuMJLN6HKjP2P3rrWxY/9853vuCEeT0Pc73jBFl+7atfvfjar/u6Uqh+4pJkxvvOO+8W8AxYHkEeAm8EnL0rThtjgEY+n8Bwg2xr6ztjI9tdtWeAby0l5BmBrVIkiaOpvyVgG+QpC2y1Z5JscHSlwCI/gK+dO9ZKO1xgUkR5Odtjb7meVgMYiQvYBGCys2mD006t39byDkty2ly8E/o0/z2Di8xit2NAZ1Dm/kwn6tSAJW3OAZHXNNZgkv2tr5WrxAowdV2d4mb7LrNp8+lANn1Yfzk0GtiKhn/qRt/ndC99wzldbwfg6L7ZYjfeyjiaASMjmTXxNZSaXoqn6s9ClKcBb+uJAJUtxH503c5IlAUOhnY1+BxsAKpbbKUKGVdxKWVOnj1POShIVIEaXKsbuGEpAeZcrM9xgbUVOSAmf8/hBAIZTUbHEhx0MSEGHJO1GLftEEpATix8U+Ik5otCCpZdB7mV2VvDhC/PKM9pJLsBVVwribpGwh4SG4CpoZL7n+dPZMb80Ob5kHNNlrC+e9qFuLtfttzjvRJgdb1+Rh6tXi8kP/c0yqX0M0Re8qYtrZoCyJ1OonWVbOQlbxKTJ7AoANru4NX5WNjpZ5Kbje6SGfuMBefGcjyOY8YuCcMyDpK3WHqQlwKtSezWa1XA3H2KElGWoZYePamnZzJdR3PTSpFkwR5lPdclodzsZmm57T4UcC6iYaLs/nnBtOIq4QI1zWRBJidEk2XKQ/FZck1YNrUbbi9H9X2UpRKVLS2m27b89Gv8u9/r8Ai7keC5q6qqkHORy92+5VB7zSzJcx1kQtFjPTPb9M8tiqTPBtNxGcxdjsAbRNBMNIfDpj5ahnfv5zZ1j6Mcy11Ng+lzlkR7K+KamE2us9rPfKCv1H+PQntpzIduMDz9dlk94Wfj74aD0iHJ6N4HuSL3o2fQVxdJxLJdsgJrschYkWTcrHlvv+7+8SNKCUuth5pbxOrG8pskhKxVlE6rccO6a13f/Y2SjHUSkg3RPns25Z3m8Y/785yQy23llXnlbTfxxzMWGLdMjYOGax7VrC+VW+qyb4kBnom+n9tkyOibSbk3+hDZG/md0BHJ+ibp8UKJu3cs2Vnzo3u4MaGX27Q26qbBbeA0KfS62sKoFH7iiY1kXsvCod+1h6XetSeY3HHyej4+u+6Flz+clRr+fDVk9GN9/0yXWA+3Wkf3lg65vhS80VZu8Pj1EsAbbHbp8BslyqOwgTBTUupdVVrq+Yj3vd59rOdhrnecXv/fvm5BLeanK0HZX/7Lf/lmhm3j3I0R2BiBjRHYGIGNEdgYgY0R2BiBjRHYGIG/ACPwzn/+7nX38uj3v89xKvW69Zv+M2ILF0e/7z+iefjYn63z3PV05vEPPzjlanrHL/zC4n/9tm9dChl9y/f8w8VXvulNU1OH779vXSGl6+FW6+nfeMwGUX6GEUOz9Tu/93uL7/n+71v87u///o2O68c8fj0P80aI8o0slI/ZuRfwgEMVoxwr1tJExPLS8Wl8Hre7WEUmRQaWDzTTQyxbXPcUwyJ37WhK7SRLzJEs2IqBa300Sb3QCCv7dtVclvXJMTg6jjg4ufZVNtWqg0wW6x1rFRdN2Sdcr8vyEuuJXeZWrQ9W9Y6Wi+l+Jw16/hi189cOvr7VTc1q+2jkrRmOxSPtWLOuXsl6kY7M6udolGerSF9Dl3frczdHi8msxbbl1ectaasn/X5r+6Xi7vtqi0k0+5MRYDRaSOk/qMqX+tN9WTp+tlRMpo2+3GRp6FnhfvjTVW28Pm/Diq8i1fz8QNrlzi56HXM8WBt0rOaCs/q6veHZtkXFWYL7O46veE9nua7Qg3J6wPPaccm2fJCBVe/lkV1zvBNC0TFnxXa261grU1aIOW1PiZrNNFb3lhJBcuWTBdPd5BwsGhcqMRcWC7T10/yuQ6T5ZyOtY2XRzDpsF8RkgY5mf6w5HJdh+htr6GhhvnbGe/2nrciFVXdrP8N5ntB2PFXoL+Eojl32cbG0cq/nz6cmc2LiY3lxH2PtHrXas9XczzTWY5SpY+kqrqUcCmVVimXUVhH50EsG2Xrs8nMuszUnqIn7eO4nrpeJUc4Yjr9HK3T6n/5lrNP/0bNG812y1+7fsUTF1Tyls1IyL54jahsB2dbRhDnhUo2FbXT/Z45ynDLeAtAkL/DU8RpZtTKmlrNlv8MQ5lhJyzS8mlVlQGPnZF7y8qkpypTA28dGM4/tZBXEWjutbc88XT/H9ieWEVn//fc0Ud2Cdxdeg3zrYyzfem62DLHbNZ/Z2hfh2ca9FVkzWx7Vii7BP7GnRrZIuEe6+cDpNcrQ3kL6yKGVpevO66nlf8sHtbrUXK7T+9zK97o/ycIe+WE8LBp7BDUX+iLdxpKHz/Q8coFRHqedPKd5f1zdBzIkkzjvjnkcCHSvmPxN5Wqt38g55CbzJnOnPY36mTIv8fY4cfzE4kzJTeY1Sbt2794lz4/Ja0Bd7Hk+yCo+IjEX7tUnTzoOGQ8LPo+cStbrGQstxzE7K3x7WTDOvZYj72ytteuBygdm9ikZl8Nyxr4RogaGUulLhaLY+06hNlMFEu8ZxlleN1Oy1cZBGWPLFXsCIdMULtJ7ny3PLQ/oX88XeQnigaPH3KtLe+SynI6HhpOZORREM6SulVhoMoS/FF4Yym4E/x99yx/ORPkbP9NEGQIcovxsn63z3PWM+2jM/Ka/978tfvrtb1867X984xsX3/cPvnsi04fue9kGUV7PwN7IMc/VopxrsPAgyP/wLd+/QZRvZOA/xrG33npwKpsQwcbvEZiOgHgkynZxNMiYXDFbUCdWUG5RLVjlxtabRLIIcy1c88IvBcI7O+okcGtjAANuE0H2D3FwALNt2+tHMTgh5LNAn299GawECE1wYPraYEmAS3+O4GPayb1fCFD0FQJYJiA29GFEAtNm4w1N1+nf6WuAzHRab7j+fkZJ18Cv9KG/MIjLZpyjQ2pbkaCv7f42AUlOY0sc7i3QawaQq5NqGJtGbxnb1d/XTMdhA9axjEd/Bv2bsaDvZxof5qgIMmPYscE6un8yoZQcJ/c7j0NGs+GuCQbXh1Z3uQ0RYrlVO/u08scVUMPVmu8gySTvMkmpGLB242XsABoALcAXnU5yJ4gy34dAkpQLt1QpmoZnAfAjHg6yPBPlgLwkZHGsnRJfEZPa7s3c20jqsmZD3uJePboox9VO7t2ZD5nevYZDlCMnRrdezfhRDtT7uOBxHGB1x46dGqtkibaM8biRoM/gcRl8po0AuZFs5j7TZ96HSOc85Veo60/lrTqTuPpQ48bY2xW+k2VVmTnmVGKj09eMVa7FOZBvPoeUJ6FawOjYj/Qh4z+6radEU+QoMmFrybUoCnO9zB+7T3ayOS2JWYngrNheAbnG3DfHQ/o+DGD1Q04IxdtnzXuNmEvMrqiaxNcKzIkwM164XG+Zsl5boUlJPhIrJn+FOziHSXgOLSvbDPijGMxFWzCFMLuX/TNLiZ6y86/IjIEYWqzPEjTkJIJ9knNTK5Gj81m6YgvJmURYrocA+SrXSOrpGY3kMXJvSWmQPaIJVbrTT8hve08dP5sUHenOdGITMQ1vx6Bnn1ADwwmTPOTjIT6594yVxBrdl75QJySbhffYbjrTz6yfz7jVqu785qr5DUGW+zWWNQiz45UVFuQJKrmJoulMEVtKPpG4a9v2tcUtt9wikhyF0SjXJmV1ulttnTtHyajjIsko7Th+fDkHC+EHs/LPJNIhCTNJBg85nCa4aZZrJCT1Gg2x5G/tN51XYgzjiIxJEkiORV5N7tesfZSoHVOsXa7DIkbMJpmEbKiOhQzTRnIrTHtRy7TUP05MtdqSLPCIZD9Z/b1qWMn4JQs213spvP4iE+VRwYtF+e0/+7N6ZG98wxsWWJTZ85wPY8tigyi/ALP5uRJlHspHPvpRJfd616/8cguY57+DL1WL8v79t07AVVtlA6gI1JQHGYFi/l4myk22anfUJiESMScgmbKvIsxL6I6JJbaRqbprHAu0ZYcNECwBzfcTOS6SvJUYOP0m/i0EyVrcAJ5pow5R9w0O5KuBD99Pe/lsDbg+/Aq5nc/NDmKLhiGLzzUo1ZHBS92ofxkQ9qH+PVx0Ojd9ntHsyjoYrR0zGfRmPPclADGgKoDZfZjbcI/njriLzwJGffZ8L+MNdXdGI4VvNK8ZSM5XWIaX0+AFVPWpyfA6Wqncbz/MCcyuEmXFbxusGI7nORn7CpgQty+iXJ9NihsIMHH7tgi4HBQXspYey93FIlomaRBdkjyVRbiuIMtxWVRNUpvgrhBLWbbrZZKDhQOibauGiENiDAE+vbYCrFJOysnBAsSWRzokbjyXI6LUiqUk80ZPfSDN/D2S6xw3yoNcg3PnZH2Vp6FyCWyrrPiMNYCJ++IJhVAayPre0x/aCCi8Xsxb+jOCy1iqc26suWuMPZmj6xqqP9xlrzLeWJQZZllCmiAu30Ov6AabyQLu2F4n8xrHMvGAGYM8k9zfGAOY+sS+dj0PJcBy2ajcW+5L1p1W5ui7+g/wHC+B6Zl4FbRsL/KvZ7kcV55572Rdc+mapfHUXJqBP30a7ynWbyl7lP2ajNsYQ0jm5TJ9/G2izFpqi/KUwRB5KkHfkzWyaJQ3KyR5OlajarnThFsPUYvbzc2SBAmVNkfyGjl+ncoCaasbXZaAy7LdS7T7rsHu2xlEf3/iryL382F+r8q4Qe4u97rvveV23uXGNQTDXjffyqBsDMmWCJzHf+qaNojZQuoutnwd+q11ON1S33DayzhIOTI/l6XbzrPKXolUVtkn1gAyFsLsGGV5I0weCSaG58+fWxwvkny66vRurmP3F0kmcZdll/s8bbONBSLXmMvEH0Oy+UGxOSsA58zQIcWMr62lVlbOyRh7tmkqW8EUr4vI1TGWORhFY0cVBHkw2RKLtZinRKI9ZFaUi5zjRKiuCe0a0e351+M7Zswexzhx6SOZVdbsLoXHY01lEUj1nPjPMeCjfOZ+Qn7jvfNMXjP0IcdSb/ql8PqLSpSxFv/7//Cexff+X/9Aiu2fecc7FliW2Xv57u9UVR+e5Tf//b+3+NzPftX03cd6puvhVh+rjdXvBxF/o6c+9+PX61L83K+wWNwoUQ5BJpkX/vIjeLuZfjzTuet5mOsdpxtdKC/E/ay3TVyvY7mNgB+tIiM4HhM6TM+jZixENedMYGEA2GwmaH1VM7UTz8wkDm0nwjhJamwZZiNy7cACWfWDe7XdrnGzxgqEpQK80SBruJ5BAVtNSG9cb3ujX0Y88wY+bqrXMLvhpAZl8xhMaGBAAvPVxZMDAnrHzkJftcrFfWrk1up19y2ke5VK9p3p+rrzJTDpTVyvAW1N0GgAbf4M4Dljp/RRQHcCuA2IAg4DltKRwargMh7DjJxQG/1pTfXUr5U7W8K2K6izE1m5v10DvPtn8tyYWWPhc52ll1dn1hZJ9gOiy3ilkriLn0sQKg7Daqxaybi9tdu1sleTxMfkA9BC1mCswJBkmvS6wu3VIGS2Khcx0bme41ljWl8QsQY/1tgblJCAZSTSJrshrnYhnq2tJkUhZSNBDlBaXfMakQA1+jFYlkPqRrfnkSRrWkUpwzyov0O2QqLdhhUEjElqj47W1QDaZJTNuIzJBidL6LjeG/yOfbCLt59t3JZHK0uS3dgFu2sIt/JB870X6EhUQyZHrXss96PsvB6BD7hkrKayUEvjFkuZchL3AAAgAElEQVSNXRajqJwVE+6j3PP7WdkKPWfnHq+rxHJ9b+6v50MWosv7mTzSpsAwABhLe5L1qH/2MMATgjnMGnLtaydq1HJHTmu8CJHBSl9yGvkskmyZnczXXqshW/PinuTOxHRXFZoRooMc02PSop6e1yBlLOpGOTjIOX0uoth9kBu+9wx/FCE1CMw03rLcU2SQSd1evISyDy0d4gGbWh/7O8roWUSOjs9LgtOnDvuJex3PmL6N3qumAVJ3szfNQjn34W3Gwt/H+f7HvcJDml167sOcLLHHZDppPn6+35VNOI9VjaOMJDQFz4q2KiurOZmYmzij2EEWF0k+XVbk01VPHq+evXv3LXbv2dMEdtplV4iyewE5PXny1OL48WNFls/2vJ+VptdOn+Ccue9eA+7zHC5BGx3WMe2jPkZTdZr/vXbaShxZcqmUrdoHagFR7YO1F1LMZ7MHjtdmFGypVDK5XvuKeo60HTk+TWNkRGRnXLt7P/O996rU/ubycwkBilxKnyNHOS97zIjZOQ5FxEvhdaP4/xPF9Tr7x5u+7MsW//nnvVqE2Aptz1MINET6Z3/+5yfMsp7nuR5utZ52xmOysm/0vJs6fr0E8GYuciNE+emqoUzyrrf//M+94AQ597Seh7necbrRhXIz43qz5957731LoHYEot5MHHM5ahCzcNggZOno7LByf5ZQNcBXWyESit3sbIlqYI6lQZRjjUi7eq92cbHGXcmZU/UDSVZd5YYpFU86g7ZlzbExjzeKZevqMGpLRGzWQD/TuGq7Gza/3v4sONSlZcjXtzoT5SDw3jQDOCZAN/RnCWd4cLhA/ve1pj3b38VC6oO6hZw2bHwNMefTl26472VpmNqSfg1uHIFvTgh4bBAbWLiMKVeGeLDQeCb4p8FwY9N6H0TVFnCNo13lMxixhhtDDhftI0zFHffuuqW+Ni7Vcqu+BGGo35BU1UiO5YCMqlgQrf230qdO7zl/oSzIU4mdLsdEH7ACaP7V38Tfb6vsq4mJ9XqzNQ8COWvmc09NlIu4pwbuXAbEACg/YybpkPKQzoCXENNxTY9W4lgI4i6cdlblwvUUl1GojCQ8D9nPwgoFy41YNxuI9wMOseXoVbLNZyPZ9ZJYBtwjuBv7nPsOaDSZb0Lfcck8p7G9jEsUDQESuW6+D0lemdCexZM8tBWIY+cYcc87t2+PAdWHb/k3KzoMWo2vWzmicfRrlVRjVZJisl3kuN6s5PA1TYL8DALcmV+W87bu6347PjxeDlHk+Tw/0yiaWE/8UEcZooyMtucPis25bE4IqpVZ/fzG5zjKibQ/yb3IODrYK51+XsNGvfR5TWKwr5GRk3u9zm1pqAOvp4IcnqwI5CSd5uPzoQTWCskfyfp15uzUyRX57pFZvjc9E5/gTuVavSfp22v2BR83DcTUH8tX0+bsKyHaGSWUrn3Dk0zuZzbk6HBffO0cHpmdeaJeT/2Y1+30V5675HGIZpeBwh1bVub2SKj3KNDOlsv0uZK7KEp37tpT7tb7SvGztYmlY2sTW5x5zU0ja48dOy536zNFsnmN4RJ54j6/S7h1nfXIVMua5TXMeZHHWmf1T4jrkvzIzls3v6TAmxRVxkDIJE8pe9/Eoixi2kaH9HVU6i3PKffJ5eOWPUfmmZ37iEztde0pqOcaeTSf479iQJn3ISvlQp4jY3Brfym8bhT/f6IQ5fHZjHM1n1/vs/U8z/Vwq/W0s9Q/rbwX+bVeAngz3VoPUYYg//hP/uTiR3/ibaXlO34zl7vhc9fzMNc7Tje6UG64s8/jCXfffe8EVgL4YjmJFWQky/zNK8JdWsYmyCk1gEVtTPyzCigFDImpxEKimrAIcG+OyGSsE5vlau0kXSk54vJPnGuwNGErYYC28HmHiJLXI8X3w6ayDK35Phu/j23YkFMFJK7/mkFBAMsEuqazc2aIoHYdXcPNjm2b0PuIdH3+3q50q4RyQjHdrqjAZFGeYqAbHBtEBbQO1w5REXh1vwIZ576OHRPC6k5ywvJ9DDeQJ9KA61msKUFW02UGID21Mg1MX9/XnZ/R6rOaxWnG1UoZ3FZd2zJgB45SobJK1AVZJl+KoT9ExjVgL1yoJCho/CHVKJDk/ur5Z4uw48ZiQZ1GUqCKWFmSSu3QnDdnNADhT50/kpQBiHloPD9mkud1BgA0iDEQCrGL5TIgK6RkXI+jZSB/xy1ZyirF7zpR3ur5kQW5XuRHxoIuj67UJqaOp06sHrIiAM/teTxiqaCN9MHWlFlxN1q90798nz5NBHkgK/Pa8hSa5F5I6DDO4z2s3r8fyfW369F6Q59mN3oTZVlnPfMmWWCS6prWGTeD8pW1yOxt5aWfEZY2YjU7KVW1afdQu/zPSdSiVIniUAh8IJRWHGROOjGP5ayVnLYiuy6rLXrcvZ4fFqc6rviwLMkOk7Hnj2KX62fmwk12ek7NLsKDbBjIXIi4RUwTwUlOWR60yspv9Ipc0EPS+5lkRvSGdHW7fqCT3JtbSVu59rJMma/fBHkg5K4LfO0cSV98S/4+jjfXTKk+nV8uhdQf9F6V6/vqs1JY/Z8UAfPIjHPWsn3ecaaxfrY+T67PQ5stgec9I7fV+9OoCJmeTz+X8ZlNN5/cElajJ6YauXuJ+SZ5e6UUk1hfFxXasWexq0jylm07GKX6PmNhojwq0FiLR48eq5+jbSn1WhwVcyZ/Lq3EGDpJo/MdYFWlbBt9mi2pUf4tE2XaHZWNXivswfPY8Zfqqfe6HeVqZA7PiTU39lMyr3GE5EHLUj9SX2CUiwEW3j+ieB33WPo152fIPmMZNbeZ80dvIHk9KWmgLeHIrYxnlLQvNqZfHuEX792N4v9PRKLMM8wekpG73mfrGdX1cKv1tDMeM2LkGz33OR+/XgL4nC9QJz4bUT567NjiH//ET3xcCHLuaT0Pc73jdKML5WbG9WbPvavqKAfBJHt1hKxAZ7t9jm7XEcC2ZJCECClaPyVn2VAoUJ8YmlFYxwqxBSKhxBHUPnYb0YTjHQiomiwRinNLUhj/1gtCKdIntNAd0Bf9/fBRa7GjAfYBbZHk9BE505j27wZtAjrja+lgt6RTnplOX7MrDt1cYsXqvaC7+6e/ZutErjH2J/utLSqCrf2zApKm+xjAiTbTccfugzKm17uQxqfBzzgsq0BoFRuOWo2l8RwHo//WuQFwffB0ozNIzFDZsNH3MgB/j8X80nhKEYFbn+M7azfv+scuYXixCPKFqpt88aItyiSPwb0a4CWXN2rtFiDBspxsyAIXWgToICASrn0rZUNc0HmSTRC3FNASCWG42+VNT71JoPvoeR0SF23uaAmeamW21Y8Y4DGjdUDSKsHLe/o7ktRV0hyAE9I3utRlE01bo+td2uH41OBd7oOfc8DubHnotSQ5YpfokazTXsDYDPZauVTPYDnud56AtBFSHSXg6rEjeUj/V8HmCAxzjO6kgeeq4iCx1iNRDgFGYWKrkC1nKFhClGlzVg5Y+TGR5b4tKwQKuHdMN/MlSoLMeOTqqOjIOf4dhVvWju8jXgtYrpzt1nLFde8d66z7atAeXuP7uKK4ZCVbnGS480gg1yMCxtwCWTNLC9XTQ69VRUTTH6+1PmmWi6PsH+XaTBpynVmKD8dxq2a2frVc8faRD8fvZ6WmDo1c7L1wKUHXisgM0FsFfL1VzcOxIoNNfCdKrH3T8sL9dTdXhW/vJiHwfS+jHPBg9/7TCuu05BGqL2WNDGEa5bOk1zMqjZb35/G5uNOrn7j7c7iUtwOTXbkKS0GJ509595BEYrF1sVZEecfOvUWUd9bpePCwv3scIjv5O0m7jhXm5F6i8B8H3K7NTpg3yq25/nhjFo0H69akM+EujMVU27yuAdYZEyj29u62e15ERsVzj/5E3nKQreEOr4m84f0YYpK9ASLuJH0m335oHuuscXv2+Llmakde5Z7ch1ZSdNLW6Rotm0dr+GhEiZfLaHShXOpL4XWj+P8ThSiHCJPd+jWf+3mLb/nf/75CyXjxXVyviV2+EdK8Hm51o/NiVW7e6PnP6fj1EsDn1HifdD2ijFAg/phEXUeOHb2Z5m/63PU8zPWO040ulJvu/E00cM89L5u0juPGGSAYTWEEeAADAhBLht0Vo0e2JYOERo7TNAg0ETbwV+6jtkoo/gbQJaHuEiNysx4sEVgjkhMMjhzw783Ubfo1brdLSKe/GkBUgMQznhJoUL0eMMcy/Jjd/rLhLD2GJWB0DRToU64FNL4VIbbhtiYEtPKkswHWx7GEhCyPQyM4tfoK2Grgs2rGiJVhOnGEdj3cz9D9XEmATrcyW6nnXmRMnq2R/5+9d4217LjSw+q+7+03u9lkc+IZ5PFHhtQUicA/AiSAHLFJ6ld+BAGSGXgwjtiUBAXTyogKCcR/DASIKDUVCxmbBGWBhIEJDMRJ7Hgw5IjDsPMjcAAjIE1KZgOB48QeTTcfzb7sx33fvlnf+taqqr3PPufsfR63+zbrkLfvPefsXbvqq6pV61tr1aocA7aRnZnuidU20q/fxrrjOgvpj/eRDHDMUumCzgBPBTJc06Ns3mToavAaQEGDd1kJEY83o3JU9T6pwg6PQyTKqLJlGzbFhFsRuK/NQ3+9o70+KDeF6/k4N0XRLPeYX7kHEiR5SUK6l8Rb7UcgOXFywpmTu9hHSo5SCHdOQF0Rc4XNlT3cm3tz3ftb94RUvaK+RzaF6rmXhjLFk9+wm+ue4ZyQe31yJQx1yolsnTR6e+vk1zFxuZYbJqKsyaaOK7TeVnyVGxhyXNyjj+/dqML90iL3RG665z5KT1O6MXxd0YSM1WP2PGQSCqvtW9eRoRE52GOMCIWqt4oROymBlzeDyq6PX04ntj8RC03OZfNWiYl62NyjRpnNscLaw2gJ+a0nEUB+I6GXJfLSzNfRo0wPFvvBjJEQ8D6Ro0LvMx2VY9WqtjjW1Z+tJLEi5TJDo5Xp88zvy4lt5Me5eEE9bfp5PyfZkxtGs7WlJia9SiTzSeYNEZ1VrpstH1xHq22vtjsbrJU/3aOuna3YJzxrC6Ftj4gywupuo6Pad4ZPGj/eMi/T+qFxnU7gxq/1dh+L/J0bBjzxHY1PMFhiDMIKsyjzZEWSX8lxUMuHNXEi7vQxi/GGEwSuXftM9iXf0PGftiPYyLBxmeShz4c0x3P54DKLY4OyvmpwY7kuB3PZ4zIsjgld4u3EBY3e4FqCF6OGYKRKxFgjjzD3bbsI1w4atPxezYPhCNqamNactJbyeuhd0MeQYdzXNzc0c49yfkye9lycx2yntz03brqRAv0FD/4X4dVV/79XiDKyWnsyLxi4/+jv//3wXz7/X2m/47vf/Z3f0T72ZF71c5b79W0bbtV1XFS1wK53j3h9WwI4YvF6W06UnSAjURcyWtetxuM8Z9R723RmW5y6TpRR6zyJ+37rt/7NZLl0hdmUZ5TvHmUVkubloQeNIXgkuraQqLBMZwlGYU9tJio7Glod72fyLnzG45/E0yxHPun+NiT5kqNFdFLIXmQuG0nJQoiVqlMu8yveACOXVe1KF4H0MiWMD2BZ+ggPAeT7XIeLuaz0C1fevMxMgemxkyclqdJvsTpp4apa4PPq2jVe39h0U5Wispt7UnMlyMsyb3qP8lmFptfUb/BZkXVu3duuhGdSzCpaX+qOKPkyRSsmSvFuS33n6hP1KjYkKaIWnqgKJcaP9QsUArIC/ZxEl295NrJEQ4g+cmcXigFDo4EkvMgMlyPJBVFWomRDLJ5RCzYtlyk5sWQzvp1Ar+HotWcayagprZXzK6EEGSHJyWy+J0y9klIusjozzHYpeknye+qk0vsqJ4g54fPP3cvg3gzc5yTUSZgT5aigGUHz711RZB3S/Sn8j0pX7p3wurN7ra9MeUSdPJzY6+P1dQU0NxLkbcV1vv/ay/Xx48+iCLBsskYYI5YxQsAMTLX65QTd9zJ6uTQuindJZNy2JH5D0h5sMWG7mZSHkTi7ep23MWXPZeg025A8TJGQx7FtkjIbn3Hmm2dOM+0ascb48XJzcg3RqZEPtt8ZY5hH1iAZHT3YyPROo4EcASXX+lYZHAnl2a81QghkX6OBQPQ4VyPVdDGRCxCtJ6k05YzPniTu0+UWHWIfUJTkIaUmx23+eWkUC5ncjwWijql/47qQyY5E5tgkfcU1JMly/cuek1Nlu6GyGrGMHITs71yMqxyzi6MsptFOyZV7KvHsbP2ry2u9tb48QDyiHIIfsads9f7jjdVW4rPqupPKr+JPL6cVp55f66/YHzkGDojLbHpvOQdEZgtRhmFzUwycW9soSOTgkpDllRVJ6iXHQ+GoNZHZm3L6wGdCkuHVRIZ6hE87Uc49oczzwHbn8ikahSyBntdQo+L0jHt5vhwHiGPuSGiTrNPRnoV/oz5q/IrGqDiALNIjtRn1wMkJkAsekeTnEqOuOeFOZ6szlNv7lnKOif9yMu/GKkVfGgB5A4Mr5jyPpOK2HmIN5wcT/eFVN8A5afZIoDyaxr3QMFR8EV5d9f97hSiDo3mkFfoRGa/z46GQ+To/k7wcDzWF0YxOwGT6kz99Uz3I//Jf/at7giB7U7+wRFmSefkxTq5EqtJp5EOXY9+Lma20XI8ZEujLYLT9ZpZGX6f1TD548lTZNSsrwgY1wy8zZy/KMVH4wd5kRK7OSHgsl2PuXaYybEoWSEtcvGsDlpoSFwpffHPCzML0p0dNqmgPVAxy3SUW7WW4wuJVyHDjR3VNJKurKSORicfL8wbY9V6JWFxeKxIJvgyrWC90lOOhGklFeaoy1eETP+JlClXTHUk5zBSrCpFt1gdzdYrQZUeKRCMI25n3Gz/h3exmajpGg/Vqo6e8U75TkqBYgPjCao+s1bCaw3OMkDXsk5XPPUxVy/ZkKNlYVAUISZioSMDS7/XD33fu+NE8yZPm04v1tc8zQoamkmxzrGtdtdBE7vkQJ9ueN4CKk79i2Tb26wbJnFzm3gAnhflnfBwNBPk5yDlZ9vbkodr+mV/npCeSVMOA33PvfP78nLxj8fZQYk9Q5TIrV3adHPi9uVdDiazuJU+ZuXOSnmPnyp63HfvR1UMl/+U4140NTjrzsvJ91ngelF/3CqHNHolDz5F4ZrGXXRTX5PWy+sp3fja9J3VjZA7Pc/WZxTHmMi7Jh3xMJDJARRjkOXm/OL6g8FNh5h5keOpAht2zvoXjZbB9QMP/5bxsJQ48kUCzXssPPcopokAbqEQ4EQSdzzWj5gDJWRMgaCeP7KEYyORORf7a59Yxqd8yuWH381dWgyjvbW2Mq0Imh6PsxzWoiwpJTlVS9/Q3RVT1VX9PoKwaJvdiH2cX1w3E8b6s/qkqhjMNEE4KXaJGGUyBU6s52pRhmC0GUdb6mmZ9EElwnAzVduvzcC6y9VoEJD91Qpctbpnx5Iv4BCcTrG/uqNzeFpIMory1gxLFkCPzYenQUjgiGbAx927duiXJu1aVcHrSQ5cLLiecdPpa4qTS5ZGTxrzTfJ5yTvsxcYkoR5lr81HfK4y+XuWnFSQvf05qEaHHetPr66Tdo07c6MUhm8qjPcKNjLYu+Rpife/jC8+DvAER0vwZ6rFP5Jhnt5M054bPfM7mkUUuZ6KBUe4tx0PV5ru9vZeIsp87Dm/x3/ujP6pUGNmw4Vn2awpRbu7PsT79B3/0P4S/9bf/MPwf/+Sf3FME2Rs1aaI8Fljl5oJAQaAgUBAoCBQECgIFgYJAQeBAIfA//vE/bl3f6y+9R6uivB547nFY7cP1i+/ybL1hn7W8t01lrvw//zKSYBwBhRBrT8qL++FR/mu//duxqEf+7X+r8n2/Z7ThVm3ql1/jvp+u9411fduQ4nEe4ta7ccqY5r1tOnM/cJpmG5vKPv3gQzFBBrwsGIA4VzPuUTMPVfIyo5SURZKh1ju0lps1MyZyUKsprdLqsRCvBD7i8U7M0qv72hYRcs2wRHiT6aV2yz2tonwqjM8pxDZ9miznHnWm9ekx2VshWppZy92qrh+5mdVDk71c+63P9nv5Wy3h9hy3ivOz9Kys9rELUjmZqd/dD5knIzoQ3AINZAC11Z8FuscoPckflO+k07s0Y3juacju8e6KXgO/zrwZaJJ5VurQ1pxBhFJr6VZyPNuejK7JjrfpHZcET63V5jihR8Fe+gcr646PGLlgT/XuxDXRE5FFJjAcDGHVPDt5U8L3EHotTgoZzxJ6JgW7B4GyC5/TgxvrZs4V9SjL4qbhtJb5070SuATjXOeEZjBmSB6+93nmVv08bNK9GahnDK+z+eWh3ex6JrjhtoiqN1afYh7rOB7kojwxn4f45mf70puAMEJmMXWvQZ5Iq6lsf0Yeik1ZAA+ke1GqY4reiZSrwL07uZfW8yTkXuOUeCZ5ub2u7tFu8qjb8KWnJe4b9/lO/DQxVeaZ0f63xrlHxb26jmUcmrWJkNfJ5SIu4VgivjwlQDyzFuKMMevh5QviWfakPPk52jYK4xYAiktGHvixR9g7kCInklc397jnUQn4HN5pPFMzW+vYgd7mY4FHzHiSL4w5dqxOReaYgPfYck6k0GtGHmnCO5tLLnVUmuuQyKVnJhFUBjj63gk1iaF5AJgPI716ZTe/s0kbZQjnUEW4VAWN1Y13I1M+66OA6ziKG3VsnPB2KySuDanFUag5cLHSSd6ZoI3fRPmnz8w9q3yUz68kJW2ddFmu91lbM7S9mtqFLp8j3DXcHbvYPhfOwM9wyae3zQXtWW0a5b/L7Govpr6bUQ8z+8mlPDfT+NYZejYx/vQUAhHa4vy0HyRhxJF+PHMZ22Z6Ew1yrnjoso+LFOWSZHyKRuGxaXnUhspwTXblSbY4QlgO/8Yz0GDf5sBzi4GV3J3dS9nAvAC5DPRyclnsnl2Xb76meE4YXy90ncDoVLnAfcic+9y6UY988bb4esd6GNaIGpF78xMQ6uHXaLGfeZ/ncPDrvijJvKrjusW7fM1wWTfpz1pVI5efXAvzVz3ip/59v0e04VYtqleti8uRrjeOc/39SAC74tGmM+9HnE6dfDCGIQIzFYaa1ZRnilaFdpo4FNK23xAEWLfE2NE0SoSZhMYJnSp5ujhJ+fjB+ch6DRLA8DgRJPKak8WtquLEpTVpBFyOfH3j57aoNvW7899cUciZrC/CLNIUPy2vSkcpKHJNwBUmLorZUq/VYA1dAUyfeB2jMSBvon3JyD3WLDXUFHqthXyj11CBiMpbpozQeJHUsmqCMFTNlTfWLamqCN+1EN5MdvLPBoXLrnHZnvTOqEJSU4po1NuF+hu0mWwmUXYEchxjcRk+1RGQC/FElLnPHSX6ecnY37YrxJiKFv5GuDUTd2EvMsash1wr6gq1ZV+NJJKEhPv5sWeT7XGlREOpdY8mQ6OZzMv2wPoxQSxYMdKEYUp8GS7HzNGyD06Tt2QJmhwf1McSNNWz0+dKk4fB5XvNnCjnocR5CJ3jmMsC1CknW65wpf2zTDSGF5NXIcs3600SS+KkPaZyJA2yPNxRx4sRe29X3h4qiEyU5SQTZeUh0xVSaPVOBpg0u/xZaENOsGPdtIqsp35vdavvhW7au6c3ySu2H/2oybcYzuh7+HBNngGcZBn9bkl5MN6sGiT53CecGxVUaVcDJLO0e/muzOteSXtmlGQ6jtlXi7JHEc/0Y6kwUxVbIcsY49prdiPKnvNkYzazMNewcQHJ8vAD0owhrv3mScmIIn/wv8koykNHi32f9xXvsQsykUFywrOfk3z2clw4IZGGfe/XRYGF23Kl0A0jTbLbZL4W5vKf13GOJGOgjiktOi+b8sf4SsQgtjsmccyxSM/SklQu5MZRKc+3QGnSt2SgdAO23ubVyOvDLkid6pWO3ZALZusz779YDuuTfmjMrbz87Cu7l/VyQpm61WYYV1PMs0oX0EigowBJq0Bc5W+X2ZvIMYEwbE28KMnyRK5D7VBS6OTU5E3MJO/DScVvOj4tySWXySm7dYLPAaUsbyK6SOyIdug2HKxluo0t7fNVgmxnJTsJ51y1E0WkXJcJntQrTwLp5yKn3DDMKxCNctQUdC7RWJWS++UGBB8fXFLYrriG2joTZYjNm1x246OmM5pzo+XVq1drg6K8/SIg0IZbdcUhWwm63jr69fcjAeyKRpvOvB9xOvnAqYri70JW9/H4+qXEIClkushAKdBl3j1OcRXWhYELAFfhOdMKcC1Isu9LxiIyj6NE5uVsUVlPVKhqZjA+WImqKaUVBcoX4Uy5oXriNeYFaRnjaKhag3k570hKCZW2+IBqObZnNt5j7XerLy7u0Q+aKmI103IiWbXFSZ/oXhYqN7SkVwkFHuRKGAkV73dFg29625EEjGsIxCb5zFAS9+hW2lNpmGoVhk3yOLKk7BU7wL0b6Ul9BR01QcPACHX+LEc4r0/W0ToOIrlWgFmekBJVskw50yzXOApKibIcOyQJvOBdRlIvzWptZdAQwbHIvW0gOFQ8VDE23EFg8ZyUJT6fL+xnPz4k7cdNfcoELawrlCoQbryYPGkxnpVLL5/vX2a5OZnEvj2fq67Y5MTRSZkrSaiL7zlyL0DyrFhXyC/u6U0ZVetEuU4YUXc8l/Un8aqS5FR32giSh6NO/pq8E/ne6HpG/jwBmSKq+6qhnHJ/XW6Aicqg9bMe15Upk3ptnEemtSvm3OOuo1Wx8X3iNAjgxz/LCZwbGCH7OHbYfzn2Xk9XduOMkqqw/5lsJ78vF32e7dZlQiScrGxl/GIaoV8xwhnRgz3GFtUDOa7t8POdLYN8BgnmhZJlJeBgKIgaYgbsWfEyUjk3I4GdkqDHDGWSUmWP7bN1WZwbaGL7fZ4Tda0z/0zyz2Wn9k3st6TERwkZ+5XyQoupy5RMxvJRLmN1cUqyJX7lwNh6kgk51scliTWkIlPtYZU2suC0biVDCVcFl8NWL5QnnlSuGes0uh8AACAASURBVHjVDFGZPNYxwdJ5pdc1w8y+ivDzj2xNcdmqdfSTBOwKNRpY91gJeqeW7+sbDfEEv7p68+SCbDXTy1J7CSdvgs0IZBmnFuC4KJytLHm1xNMMWe1nIDMyh7KU5JXeVo+woXyjHHP04gwy46UZQb0Zcr+fC+9RQzSWuLx3vAxpm+cx4ZWSYXNIZP3sUTach+mUBBzVs7m5FceERxvp6m1luxyh/oV5hulBnAApSDmdIB7VgiPqOJZoAMSFLtNcPnnyLnYVSTzrzTUmrWNuUHWDoxtgUb9f//rXtbFU3n4REGjDrbrikInWrreOfv39SAC7otGmM+9HnE6cOBmVPnqsTBFXIZihqIsvLcD4OHl2qEz5kuuWTdzLY590OdKELh6Wh+SneK9KmXgZFhbsCChfRKlVpOWVK2ysDL+teoPyxCm81BSPeKcpFlqKKywDRomVkestFb3GFhQqE/lVURuxBa1a96gReD38fjMI9OhJWRWJJEmbvlS5tMVMlQj7WL+r1jZVs7dFUUmKqjs9yknBd2XGFly0zBUce1aP4HIlKl98rea8NyP+sazUBn04fpTAeDu9M13ZMmUqHy6xf+0exwdE2UJT8ZEqVvAim0cZZHlXz0qGR9k8capMwgtgipMSVD9b1uqiekVqCxUWhNKm5Ce5h5IaS7onKhbUrqLC45mZPZM1lKYKOTUviZede1Z1jqoCQxLM+9hDTpS9/9zL6YpWhSRbp+Zt8vvqoc9OlDkcaCjLE2/VM0A3eZ/z9uX1yD0c/lzPTouhod5886zmXg/N2AyjB8LiNYzcogNsxuZJcDgEKd8o29in2nbrlzSTXfFN04yYu0KZjv/iMzkXc/LHM+vT+dtUcM0gZuHN8egXE7raixY+mYi11Tub/1E8WIWj5wdYKRngPKZsThmv8aGevWynGbgI0amo9U/htZyeRhTkWzq9MVeQ+R2RG0JM4FHWhF4YC/gR77hmafRoJeLi55rHJmR4J8z10uaXyghbITKCVb142DUuU23dyMSn+eRs1LCdUTb6g33+OvH09cHuoh2gV7rHx6isy1prMjHdU5XBbJvJy5o3vL52xvWiDqaP+Qwo75EKdtr5GSC57HfZrF/3ri1Nn9K5bHMitsPx92JM/qNfFWNfA/gM6iKcL/hE5bYYCbdEqCP79LYYPje2ce465DyPVsKJAEhWhURffCWC6QZONaih3Hzw43k2d1wuaW3lGpfTTFZHg5HWz9Y4Xl89CUTnrnyeR+2lezig4vY1M9qhPjCebkvb6lEvqb+JST4kk0E0GU0gd9htdIDg76p3OLUhttfWY5WvKrsQ/edRQh4yHpds0ykpT32cXrl6pTKsypsvBgJtuFVXJEw16XrbeNffjwSwKyJtOvN+xOn4iQeUCLiSRwsmBR5DRLlI5YstvWvuOUHAdVIC3ELLPUBUBLl3TfYhI7QahFlDr0GUafXEIqO81glU3nlJk9AFxNa3uCb7slk9moKLYPoXf9EbkhbzbOH3cvMVJv+6cTCZ9qhF+sVUQP1l+m1NPcKClWrtRLfSNiM1saBK8fWKWVlGCL3NtMg7PUIdkxKj1uOIT2qHX6LeZM0qHlvCxdTGAvUWA6vSP45uptS4UpQRd1dwSISzPsnr6ATbFCJWwDuIxhyQeW1J0pKtf83D5Iq9h9QpUabFX8OtRScCWd6TLNe7yHQN74N+R8XGQ+XU4m51S6SH9c6Jqqp/No7zM4LxTO4bZfW8urlXNIYvQ9HJsouCYEK5oweSz/RjhJiJODufuHaGpnpxjSi7x9q9JtqVRqZzL0BSnrLxAoUqhoOzzT7/6wTb8cnJMsg+fvw7J9Ue4o390HjFLK5OEmq/9Ro9MsuJrBlzoMRmZDm1jeMLoY70wHIfK0MEeeSXHselYyzNW/eSUJG2kEv0ic0nVTTjHDUZF0Ml6a3hmaNUkuO8slD6vH4+Lfw6Gje4bYUGSNK0OF8xL4zA40GuyHqYvreCc9XkuP0RTy+wtiDSh6HYngE8C9uMCnoyHOgcQBt8KBs5ZFSRK8nwUEl/CllG9WEchZznMTo465ZE2ecu2iZ+P/nX5TO6wzojlw2pe/SvqCj5GInywuWZTkS7y4xtuo753ToB+L1eZsfpWIiwl58ibewIqkwOaLRTfAT7Ohpso9zLKq5z3wSAfRwJWbzMnpjVvdr0bKDW1wkvM18n8wUpFpTWn2xpSTXQKhLHtAZExCtrSapbvV5JzhHi9D3HZvZkPC9bH1gm1x9dQ3Uam9EyluMyGV9Spu+IQN/a3tLzlWH4XN8UD7PId5BfkNil5RUlyzDWcCgzHNrlvGZ51gWBslHneySI1X50fSVFkiQHQ5InlBi5vMtJc1pLKJdy42D0UKth1uoj85Rbe2TLA/QmyHZbc/J1SUe75SeIWzkaxltawinDIqlNEzyNKBV5JntsPVTdLs9n41MJbdGtQLIlxiJtUL9r1z6tDuXy7guBQBtu1RWITBp1vXX06+9HAtgVjTadeT/idPTo8SpJNouohs55CKIv+rZwKH02oal/2g8XCFe6uGcMyhIUJSpM8gOPhRBmHgFl1smMRKR+s4U0I0eD+pSKli/Grg5xOnG5okLc+0qqQNSE9SJTJpqUtaiUUaFIkzYPKCRGNb3IyEKqhyqfWRVoIfcSG+rrl2eKBklcal8srkJOU5vSAzOvrgHDZ6cedbzcqxLLzohyFQO/g0eBxRYoZhwt6VNXVGu4+aCK10KrsZL0FihRJPNa1x5DBS32eva2/uaxPgipVpRAiIUo7yBpl3gekPhlT/a0gSQj9HrHzwvXa0lcSWSro6fuAdVqG+ZOTOueUVe+QJx7wofN08DxyqR68Mb5Hl+U7+QSCp3uGc3moSp4tg/Nw+Pco5z2q6bwaW9NTx1tm0WludJ4kE1vYyRrVoi3xctyBTIPvc6vyUPASSoZGukhfTpate8yBdsJoo09V9RgLPA94qqYyfeKCwi1M7g4pzm22Z8MX3ZlnE0hOXZciZtHB2itYjhk9ALL89PxT1RsvU2JKFflSZqa3kb2unp0NUyde9p1PBkEamDKiTLaoeOTex6p3+IfzBfjIplGQYxq3ncpzzHD3XEfoyngHpbvxj32P8cnPVsmLfBbn2seZQm7hv1zAYZRJcq271m9eUi2ZHNXBWQuu4mxN8ilRSYiKaZz2RIbn+RWLpNZlhHxGP6cyW59nDUE7fYJaLVwkoYyquORoa10dlZlcOwLb03sFu9MPtKebC1W2pPkYxz6eci1Vcp/1YWSt6PWhni5w+vNtfo5XlolCin7bR94ealrsuW06ctUTxv5sa1ZFXyVNfxTL9P8nvdiHipeE8R2vNQdJPWyI42wlWZdopS5tUbuVQMUwq4lIYoeCcjtGPk+XZ3ralBLT9a+h6z27S6ZvE197nKf9e2VWX52PA12voUlEVPen7/3Pcq61ccimrgFAluIbFuLhz/ncs5kppP/ZKwzo2AmQ1SHs/GiCQNtrazXX73HeJbKG5MfToDt2TlGOtuknds7SG7JLS+498bNG7XBW95+ERBow6264pAta11vHf36I6dOyiHtS6MXcMDv3FrfCLevXx/aivuRKB8+fIQKKjwiQmB9iSDJNW+VkRxV0nx1V7RMIbN11ZU/VTQhHHGWpmgRIMYaYm0EGb/xGZVYo1m+RsY10D0peI5qYdmS3tRVskCZgshv66qVqsD6X74cO5HlZ/YM++ULfL5wcHGxBvc8x/QLW2gNoayyZpHN6uCkMdXJPRuk+FFt0srk2k+uUpmSpit8TYnw+mpX5ZiYUmnf5z7mrAuIiLbHP2Wfx7pgge9Bm/Wm0uDNp2YWBVytmlq7rCCtj1U3Zu30AkzJFlphSzCVOt5u3iP9AEQZHi7s+QVRphLEEGt4j7Hww7s1rymIoMRsIwOx7f9U0qkkuimRiys3KWESWprvKcOz9F5N7kUFKnpxYYQyaDQKA2TcEmA5GXKi5wRTFRVti53XrNMieRgTkUqJs1LoddqTxuGbPBieeCuWBQzNq533bdy7l93rbc735db3DOce6Hy/tBvV3OMS220d30SUIwG1vcT1bN1ab2sf5ZoRzigSiLo/M83ttPSinckAQW96rhS7bGEZJKm+l9wzQkNB9H3X7OY091iWk/TkSfX8EBqmHhMiWq4IuSXPE8F9h0m5ZZ/iKRbVYAp+nBg6jy30HpEHpny7Nxllq/lJE85RzqM89Je+lJj6+DXjoBka9DpdK/B8yH4YPUTuy63RMKoeZWwDkPmk0SowUFkeBI306BEINTnrI9Hlj1aKVYvomkxzORGFgsv93mckueflsJ/ycc+kiTDAVOsJMhdLNKKc5LkJO62bS0+7Wguv1prfpPVVy8ksOGn1q7chF5oYE7mMZ9dFGOK6llrdk3SrUl8btXUy3ru0pgdlYz3VrGoabeprbbvXXUm696UVbeuJN8hR4HJnfSb1ZAZ5yHCcZBDCxpbJX/SBdiQNWSrnkQQw5hbw7QDEy4mrhibbXMj1Hx95LicqWzXMgIT78j26JOY0CqZIkPpWD7YwJd7iugTMsD7QWEljnRrSUDsQeYtocbket4vonDdjHxckHSM+v12f0SgbXa8h+9E6tjBGDqocoBGREVaWSVvnGuUB9z9Dr2Neg21JAIhoITU+yPe3bt30ziy/v0AI3DdEeWFZDmY/efIL1HXVpt789FrYkaNdhr3uS6J86LBZWy3ZDkSkCkEXwJbJ2vcb5wuxylIKXwprCkxmO3Vhj8QuSNaFI6B8r5oosKrgO6lxZZ89kFTW1COubOiS6P9AqGeLNhM1NSgKfku22LquoiFfturqc02/SQp0RvZc97HnpzrVNYekbNXHVFQG9ItexU1DACMCacGK5WR6InHKQtK8P+A9yeqob7xxprTRkmwKSexTvw5VoDqTeLfXNauA9kVqe1ReDGclbvZsV5piFU015t1Rg0vFWbG83pV0v9YTnNjWAAmbjq9oLIFiC0IAwkLyCyUDeoYm6wJRRlZUvXfOiDK9yaqYyPOx4DtR8CQvFaOJVs2yAmdZnmOCFqk8FK1dtaqzt92T7AqUhv4aUXaS5wmbVGmx9nPcUFGB4pMrUig5HlPEiRv3J+fHeSTljD2VhwTiffLoOqlyhYiVr3vQXeFzZQrf+/EgkZTFI49Yvodh5wpkTojxuWNc92xonS2zuJJ7qVM8YsvIu6IUt4WkfXSaoCsbr+5hzwkwu4JtdnJP+NM8zQ0M+Dz3hrvXFNd4qLd71nPPf7rPvC3WX/EYMcuOzvdCLm1PYb4PvCfCIdsew6HiJs1Ud22HjUnfTgCioF4q334D8qpjnzI5RhXpWOR+xihOzPiD6nFPOvDGWkCSHKOI1FDKBEAarqwV9IgQnxk1nGNfudC1CZTLTO0XXy28Yi6P/HMvv0GWat9SckTxiL9j5ml+x0ZzXKT3nI+JBOOSLHzcb238nUBM0rNXjvqt/g3vqq8ZjkHemHw94ueeFJPtze7xxqdusISa+XNqa0Gt+MZlLOLmqxTLy9uS14NzE5EGRJXrYO0V52FWNx2XZlSF4VPlA4kySPKmEmXITOSjkN/aTmy7YWSNGsHkfk80yDliYzQzCCbZmSKLcpJcNZCyfiTPTsB5hKBvyUDbaXg00quJIrPRoMszt5bghAb9T+cqSTYvJbaU29kRe9rlnOu4Tk9w0BwNWd/btEpyKRmm9SrD2hNHpj7OzBxx+lH/83XPZTuMAn7MIOTVzZuFKPcO6vv/k/uGKKOrVo4dC8tHDt//vVZr4bpM3o2bt1q1+8SZh+NRHa1uOAAXHTGiHDOsigD1vTsu7F0RxpEmKswz3UWbCMFte5FVabK9acxuTcVJifKihODFc5Ih533By1befA3M5HqdPrsaGC9BvXXt8D8IflqY3Z9af0DNI5p5ZNPCUutIV0Jzgmk49Ha5KwpWH/Wi5Aqe3+GfuYLg9awpeD2pWR0BWoNdqYv1MOuxe3EiIvo4fxaVvtSxWGSrilIsz8mbYxsX7FrL3eJcx0gVTq+z91D1WSyy7oXBqp8rUXjjRgX0ea69GdkJJMkM84UnFj92NBQS9BpRBjaa6dsypKrn2bSMuE9UIXGMkyLhodB5qDHJKfuZZxybB8Ew82OiFAXbJxf3j2IuafOTxzcnavq3EytTrtzb4OTJ52vuba2TZCf4TnZd0XFvphKqmAXWQ66T8upE2NvNLhMF1M5fdqXPj27C9ZAxIJPYc62kyfDMPcpOlJOiljxNJKBUNp2gusHHh5mHnHvWV89g7SHY0WtuBofcIJaHy9eJrbfPf+P7fI81yvHw67oRAPfkxgTctyUZbLF3WimBJbuiDE5Zs6tZrxn67vV1ww3rmSm2Oq2JWaZ3c3LaNPMzXVVaqNGIRgfe4B6lZNTxY2/cgx5DR83zrkf+IbzatthEb7LmoeB2G3ibFReXF0rIff6a7MhlTo/cyOWLNSSKDZd7vjC5PLPPtW3VHBXpUWmFQNtz8wLRyAy6Ub5SbrnxSumrzluTm9ofNVKYf6BNSf3jKxOf1/vKJVvTFU6cKqTfZI09yhdHDgPA1PQgv1gNM7wgo0UkXnp/rxEmVjw2ov6AqoyvLC8Kh5Wp/Z7L9gZAKuuHr1VECYZRem73wqZsN8aRUTgJALIfGbFhKAV5pYxnM9nH9DizH/HedR0e7USyzbVE77DcECTI1f5kc3wOeqIrD/VOZ9M7Ua8YpOL6mNqtMlrrqpWt9oq8j9s0jDi7XPVyVdbrlhT2J5Fi/VzeaH2zMGo+xf6RG7QO5gnPe4TXmKPEvNKqIlq0C8kyj+8rHuWGsXyffwQDzY2PP5l4K/vJyok/qKnA+cXFsHz0yBciDHtbFBUQ5DaeZMcK+Bw6cVyTKNwvr2NHjmb7GhlK5soz2ughRUwaZMJfFwJbDFTkUueBMgqPAgjyErwIqhzBuyB/4xgoIcrYl0wFI9MkUEKm+1QmQVz9q+oCRb29XPmytyzKlwO/yBfqfMH2EmqaTaO6klSU9LisTkrUmrWPfF3XBRnYeV2j5ZZ15jmc+LaefKyp3qltqtD0EGU+SEMEjTCnJ5tCokqkKyexVlFR8jbpZWhhTcNRJV2/Mwwdeq9LpvC6gkayZ+XFJni4durUxH1T24lNnx/rAt97OmNnEStR1pBlKE8ZUVbFyEiyhVFSIWKSFw4jPNGVIVOsQH5NaXCyRGWVR+zAuu/nBKMI1W9AzPhHRSFRZckJo9S3nwdSlR8tjM1XJcj7LY4lP/M5Jdtywk2Pc/KKNXmT8322eEja0yr3mgIZPYw2FvJzmz1zLMrO9197m5wogyw7UaYRg+3OFTvHs6pEcu+vJomJ+8hdwXblNIWdO2FVJdAGnP/OjR5pCNIQ4s9m3yXjSE6e/bt6mz27d26YcCME2o1XlSjzeCU/CsZlLD5bsLOzMWbc4MJQUIbR0wtclTt4q6RcFV/OE85qN1CxTfSkpfa5YUP3QeIgcSUDPNFAx7T8xrPjWa6WHA0KMfdVG1EWYqyGUlkiVywvBbzLWi/5rRE8RiLUeKcCJJM7puxHOaXNs++jrMmUeLaCU5W1NkzipGDbtT0kGuYf9W5PhcErr0Iqk+vxKpbhONJg7LLarq8QaZuoPm971gaXzfkWI7aCrXGJywqwbU5yaitNJpO1JtrOpjYkHPkIGzu8qfLIykrWI/PjiEprcF7dfMHL6h3XEF+r7Lm2HNiaoJu2rA/TNqTeBcMxwgNsrQTWkPOSwYuRQ7MS/nsnrAtBRoIvJcqwCUm/4dgox9ojjW2HTGbUoiEnyjhdF+hRphfXSbDLjTR0kqxwQ1aWcR6l6hzI5x+NkMnYnYYnsnl7NEM0uGmETNUYpgkXQeZNNvIZybkRiTbmItYPO+YpniRgCQSTASjJQzfM0ciWQsfTiQCcWzqSdGq4N5xJvXD/rVvtHFKp5eWvg4wASPLa6uedOFbb9lZXvbZ3lesKAiMi8B/++/+BEv9FMQJAYG6KR2h9Y0OVsCUJyeeie0e9BUuL82FlSYwpi+IVkjBq9RQIoVuYvxNW5LtDh+bCsZXZcOroYnjw5FI4Ku8X53fDgw8cCkePyPcrK2FuEUPcFDFkWkQGVCh8IC25hyEm2qFykkIyeb967JR0ZpZ9Xfx88XIlzBQHNaHjmAguqiSkfl6wKxByjVpeU4ihRoBB4cSzLLwWi8wdLDSq1KDuKI8LN/bn6UIPZRQedbNS41xeNTYIZqowCEG7A2+nzngqpbq4yOIeEA4MDwgS48wgCydCNH1PELL+KiLahtkZkAx4TrflMwtHRfiqlEM9BNcLxrM4qHoRH8h/DDWetWzPDK+S6zQ0EnUDDniu1AEKtSvj6BNY6+V5TkLoJXI1TiGQ/7FP0fYH4zl2zZ7tfcRCq7zFw2wR6moLPPYUo4bATseGLuqwuPgAZ78xNlqIB7CStkHxwSVQanA8yJ0d8dht3xYFaU1C8LbD7bUd+dkNqzd2wuc3d8PaxrwoUPPyHbwLi2FL8NoQy/e6nFO5trWp2M3Jvkpkw15YWNb5gZd6pgUDnGm5vr6uiz+8qMlbuhKWl3k9fkCO9CgqycaKMzC3ZItHTv58Py/L3gkbG5tKRnAvyvFwaHSJH0UCpYNW+p0YdqdjWS6CtxY//gyUuyXt2RT3yrrkYtjcXIueULQBz0Ldcc+hQ4fCiRPHwmGJLMJnaNfa2lq4ffu21mt2Zj4cO3Y0HDlyRL/fEDmxuroaPv/8c73mxo0bWh7q7KTbDStet+PHj0sZx/R5+Axl4H48x4+UcqLqHtV0BrPgKG3Z2FjX5zCMezEab5BZeW4OJJz7YVEO2qDeXhgvpP4IvsS8I1nM9webvBC8cI8TR9QPz8J7J/hoH/tgW/vTveZ4pve9e9bxPa4/ceJEOGnbm4DV6vVPBbM1VTpXDi+Ho0cPG1mmh+j48WPh9EOnrS857oAR6oP5vnZ7PWxtoP5o0a5sZQlhUdqOsg4dWgkrIrtn5UMl4TK3cy88zxAXz5vM7S1455E9HW2S39c/W5XstNewkV/ashiOHD4cTp06FU4cPSb3bIQb11fDrds3dDwDw52t3bAsfXnq1NFw+sGj4YHj8+H44Zlw+sR8eOjBpXDy8Gw4tLAlhtNd6QOS1VlJqjQjfbc3izmFkFPOLW6DIYGE3ImhuJADkCEqOLEtQuSXLks0rkktwhz2WFtkCJi6SgMtA3JTZNkd2Vqla4qd96vRJBArIkMQ9bS3oTILhrMZGScMDee6cAd1RjkwFFiEih5PJvJ0XjDH9o1ZNTxA/lrWZNu+xIalBE6QXntSFr3+MGhA5uK5aLb8LZ9rSK4RbDRZSY3iwv2yFLIyfvUjrBNcg9BSbHPCj14J4i9yTdemiC1kvUVRoZ14jpEpElR0QQrvJfdH+A0qyK0fM5hL2kXyLK0r4WKFqC/gPG3iRgMNxiium51lG+4AA4Kr38ftDlIX4DkD2a7y3/oS48TXW5X/HPs6/rEe7W7Kn9syHjfDrbUb4eZtWQd2D4drN7bDlSufhV9/dCPcuH0n3N6QbNhybNTWHem3mQXNig0ivbYusm5dZJz06YnjJ0XXOSTjdEHqOy8hwzdUdmPMu3d0QfSflZVlmZ/LOifxA/mcyyzKYIzvJC8gF3Jjow4PM8bla4Eb3FDGNZmTa2uc95CdDz/8cHjggQdUNkAmYR3C8/Eb8hhy2NcZN2ThOpdFWFtWRBeDvMeP/43y8J3Xz9cArBNq3BNsIYOQWRxr7C2JxnTZvSP7kTHqlhaWwmHIHykXL63XmsgqueeDD/6ZflZeBYFxEShEeVwEy/2dEPiPvvG0JaIRxVUWUCwIa6JQY+GiMivKwbYoESIoQZSPHhGl7tCyKmLYgzY/K0r9/E44cgjfLYYH5Oeh4yuiOB0KDxyaFcG5J9cLsV6Em0EWbeSEAEnF4uBZXZUtKnOiUqFqjlstdTXVBYdeNShbQqagFKkiQxI7owuuh/M52bTvoLTgHizWeOksI6nWNyCnegsyNVuyCrtMCbkoUjlRZhlGrqO1nQoC6qb10Gvwme0rJX0m4Ud9ta7QR+2cVVXalJXzVg3zEmVUiDL3BjLbJRZuHuWgDJJJZqRdUP7xG9mb50QBUCItmHBvJsmkMD9rlSmdpnjcMUVpBtq2knUoWEb48XQl+VTguOeXng23mqM9+IweTlRVsIZCpHXCB1px0XuY7Va9NoIpDQq00qO9UK5U6UMvi6J0RxQ5KI/aXih9NMHTcE3tj/2grirghjBn8RoLqdveElK4cVsI8Zos7kKUb++Em2t78iNJRdbEy7AxJ1lRZ1V52pDwvLUNOX9TyOc2spJKSRoBIQQZuM0vVonylmhXJJ/8USKGM8H1JxE1KCAgcgj7A3a8HnMrWeqZfIbkEvWHIuZzD/d7kignZ2gvLLXr62s6V/E9lJsdaQOuwd/4jAmpCBPJIggzyDpJZu4J96zaIJgrMrdBkKAk1cngouABRe3o0aP6LOw5++STT8Knn36qf0PR47nPVLbwcg8IysLnh4V4eR2dKEO5A3nMPc/u5ciNCrNCtBakjp6lmYodw7h9LFIxpfJN4wSVPHx2RzLhqsfUyE6lbPecwlhofapE0LByQ8iiGAnRp2iXGxpyr7obCdRAInjgGvyGQgojAZ4Jgrwp4xJ9iDoC98UlHJ8Fmcdw7EOHV8IDJ08IXocinhgb6Es3YKzdZNk7kl0WuXZWRGk/KoaMY8cOq/KL6B0YQeeVfKRjrhCWqonrlChvyz5OEAAYRdbDJx99Gj4TorwnRphlOU7n1APHpd4nwjExntwRErgtYw7PuwNDGiioEGUQ8uPHVsQ4elRIxkI4ITu4Tp9YCA+dWgonDokhYI5EeVGMpPA06zm2+EPk1AzkkiTT01kPuWh7l1UGaCI92MNIlClBjUBDrqrBlAbMGakbzZrNVgAAIABJREFUiXImH1U2GoEFUQZhVkYKnEESMUJBxiDvYBzD9Ri3WkmtCx2Pyhb1XkHbSB2Nj3Mg+7hISTvmGXCBfEU/mpFRmaCRZV2/ILnkPz0WkWsh1gGVYyLz3KtI8sw1xOUt1z+STJJYFbhGNpE8E/WFIdIILO9kAiY+Na6dCEHW5ytx5rFmdKgDJ1vfVMZyTaRyinJxH+Q71l3+jtZiXcO55cUN4ugnvgcy6DPpV8CPJhtJVh6OC+zoMK2zGs6Zj0LXYY3+saUXNmRd10HKJWuX9O+M/N7dlTkvhBHy/PObe+EzIcoffXwjfHptLdzYkLm3CQOpGNdml8UpMBNurcu6IGTuxm1J6CpkeVFk/bFjJ2V4wtiItWfWDIU4vxhyE0ardJwdjIaQq24szXNCoDmQT5BJHjkDeYBrPSLGjYCQMyjHyTYMbh51s/r5TZGvNMiePPlA+M3f/C0hyw/p/MQ1IMj4AYm9ceNzMd7CQMxn5JFDkH2QNU6Q3ajqdXC5nCdcRL3U6KfZxClPIYc2ZB2DzL8uSXDxTBBijB+sDw+IURByHqMF169J3balbb/61S91DJRXQWBcBCiLyqsgsE8IPPM7/1mYF8V4cWFFideWhPlAuKmnBB4rWYzghdpYuxWWoBCJ5+Po4SX1Ksv/QpiFCItMPHp4Tr47FE4eXxaPsvwIWT4mXuSVeVqVlWhCIVHiBss5Fj9ajNVboF5GI0KqAbjnFx/Le9vTiIWVtnMSNa6u+MhIL8rD37rg2peq6Bhxs8v0uzv2fFUGcA1WX7PaWwIdqhckMfpS8zit+PE9/lCLOrwWomTAOwP+ho/0ciTL4eXRAwsFJfuhVR31FUUPSpUs+LuivNFTTC8IsaPSRM8HIaMjnke1QAG8swNrvJ+xKB/iDF4QbPPCY8+VGirQJ0qy1c+mhFTJA1qMctTjAXJsSpfza2u6hx8qliC45qGDUoQ6zwoW3F8FDwG96XeQGVP7xgi4eXlAwNFuRgigPRLNMCdEFWNFuwfl8Lgnek5gwIF3Fu13AwmUZngp15WM3BaDzy35ufH5pizmW/I3jgtZFIIsCpMoTeJAUEXp9tpm+PyGWMqFAM/Y2cOqzEu5K7LgzwtBhIKBOmsIn8wNJ182+vSXRwWgL6FsQNkBqYK3272bILeeKZlEjIYHZtZGiCA8DnPqFcT9DHtFVADHMvoI96yv3RaCI4qdersFK7l/3kJ76ZlAl1gYOUIGsc9O+gUkG8qPh/K5B8TJpSq0SMakIeRMwARvLJ4/L6RgWbwoULTwgufio48+Ug8kZIaHGDtZdALLabMXvexO6PEZFDyUA0XLFUUn2064nWyjm+G9xFYODUXWEG94dmCQYFizK6BuCMg9vpuSBhcyDUo3PkffwHvrydH8rOfckOEYOFEmAaXRTvtL+gDZXUE8MRZzgg880J9UImcUN+Cq+MucAkne2lonMVJDEI0mMMKgn+EdPmxeH9aVY9Dl88ZtGUsaUoryie8RyGf5QT+tiNLvnik3XKjhU7YfqBFE5hw8yhvSd1B6VyVMbvWz6+G2KNqo36J46E+IZxtlHRalHFtnFtVbDy8lxyr6AyQVZycfPbwgivJCOH5kVgymIZyU3yeO7oXDi3fEqyzrhBhRl1bEmyw4qTlAjGFz4oFCiKxKNl0juB64Nw6UUA1sKqNJ6iBvaEo12Sd9CrIMucLcAJBHqCPiZig3dsQbroE17mVW+QjbHLcYzKv8xJFrkHkk8XoDr7L1gUSRSSPhDEW9wfjQL3L/rggYJYSmxqEaHm6kcxEk2uUE26NrIkrVBQ1tFyOnrQtYcrDe+ZE8vt6R0ENGo5kkpmwWPNXGOHVI0aiouGp8MeWQLrUqMyGLbf1Vrz1qhy8hAxiRRC+/Lk6sOwwWKiKydkJA6xhm39Bgi7O0QWJpqFBDNYpAn6AMXfP1A/2Max/6F9jbGgecjSDrZRgl6J+4duB2kHrpNzFgzADfO+LZVePWbFi9uR0+EYL82XWJWrm5E65+uhmu3xCsZmVwLhwNuxLJcP3mhnx2S9YCmXeyaM/NSUTOMiJmFlTOYn7De4ofjHka7LkFxKNxgCmjcrBOIEs1CSrlHAx5lKV4QRZgrmEO4zOPOvL1AXMKcgiyHy/IqdviTYYhEd/B2PYbv/EbGp2Cuc01Y0sjftyz7MY9J+cgtnieIij1d48yfnvkDJ7lUVBeVyfb6I9ti6zBOgIZCg/xhtTrluiFt9cFP5HjGGMwqp2Q7YmQk+hKEOzbslZtyDr8z3/5K21TeRUExkXAJOy4xZT7CwLtEPjB7/8XogAhRBShenMSrrQrQk3CG8XzBC8lCPKapPXfEmEIZQIkWX9UYZ4XT7J8dgRK0EI4dexIeOCoeEKOLYZj4kU+tCRKtpI8qQsWYSh6So5FoYFVGouHLsSoKxd/hjLTq8cwZr40ZNnZJnQMEDALidYFVrkrCRNDquGhQdlY+LlgkwSTCKjXAJ4MtdYzHI5aiTFaZ6AggKp8WTiakhooNyQ4rCAVXap/8ALTO6L0GoqJZl8m0VGlT20CpvipB8Xeq94Ajy72WEFpE0UYSijK1WuMsFvYOD3KKBQkGgDgGlFcwyElzNRb6LVQ4qzvke0Z9WT4H6398ixVjui1BUmehVcaN6gXGTYUXEvFjs9h/VWp0XqT7LmiJNoKFTg9PgdhiuYV0D4nUaYCZvuv4FW23qaCBqIsxhv3dABzrQj3SEGp3RFjgnpXMA6knujibclyuiYk+aYs4jduCAEWEnxbvMY3b4EQCEESI8L6JjwLyIoqyV4QkiwE6qbcsy73wKOs5FAI6LxEUBw+dlzGHsYSj7zw40fcyJF7T9VrqSG5HBtMXCXeR1G+8HKlhl5jjmwndp70xEPm8jA4JnsiYUaZmCNrpnzA6KQeYbtGybeUvwUvsiqpgBln2hq5E0LjGY81CgAGDCiuRjzRmVD2oPSBrDvZVQ+1jFUnjlDGEHYHbzAUPyVN5gXJyXfutSVBJy4eyg4FzsMWgQUULnzn3g5XJLk1BOTGQkuV8DFRDF7w5GM4eugzQwUlOsbCldWbjrB26d95IYC4D2HJGIMoBy+0mR58wdjGs4bH6tF2UF6XVAGE8ot2eYSAZ7j2MMcYaSFleHg2yve962jnIgwoUkd4+NH3OJoPUwPXM9T9tpBICcGW8XdU8oaAZNNLDaLMUM9tGHaE6EFWYB6gj5fE6Lkk3mm0cVkjIcQDriGkVOA96656F+WzHcERW21uyxaCG5/f0HBKjJ0lCUFdlPGPtiCU8qgYjJQo635qGzOYKzIft4Xs78hWBxnqct2sRBDNhpNCmE8dE6IsNpUjK7JGLM+Jp0mMPxKxQKMnQ6gRYrsHQ5CsB8mJSbkC4qtiU7270vMqKrlGQK4hGR+9wZANkFH0iuo2DCXKuA4knsQNMnLW5h3u1z5GaLKSX24VUQ+zekxhHDIZqHLNiKCyRJerJG7wxqqhchfRIgy99he3oUA2wnhIYkixyfWAgUFOlEnOyRlRNuQjyK0ZWtFWNZCaoVhL5mrHpQjrhIWWG3n1kyDwPdcjGQdoA+a9RuvAqAvCzProRRrejjemjrpd2OW+tQOdQ5mNdZb4MHLeZD9IsYp5M3LqG5av4e1G8BFWjjUSskxlqBFlYs7Qca7KRpRRH43+ko+U9UOuwKiPY/PEwCyeT8g4sUmKx3MjXFvdCJ99vhM++nRLPMeIKzgqRPmYPGcxrIqx6fNbMp+wjxmwYNwvH5JxPS/3y9ogawLnG6M38KIRjntvSSqZm4JbPxDNk4yey1KWGzzRNsg3yEvIIze+uVHSCbZ/7vP1xs3bej3GK+QPvNi+dcWjXnwd8XVFx5bJdCX86mFGvbmtxOWqe5zzRIQeSeTGYFyrR1NZdI0bEiFLEBVze50kXmWFRMAclvqtyFoA1cOjXyCvfvVB8SgnyVD+GgeBQpTHQa/c2xmBF75/QT0rC9g3hn2JIkxh/YOVcFeEMzxXa9iTtnFTF6IjovAcFzL8oOxlPHH8kOw/ngsPnQZhnpf9aUeEIMMLAiUNu78snNZJpyw+ul9WvoF1OMhCxRBqLPDcw8Rll+G4XASNj5kyr8qMkTYl0nFBh4aEVZ6eag0l05BjXU1VWYqhWng0FCTzutKzDE3CNAIjlHHPlRFl7NvTfWhaUZ6TSqINyzcUIlichdyqOsepzPNOSTZ1sVfFCN9ygdW92aqcQEFjdTXUGgkw9mRxxnNEEXBeivbRm2wh3LhVCS6VJUmjJuUfUUu8hkuL0qfOcVWEqMGpZwP1wMOkzUrG9TO0Dz0jpET6SEPgNcRRtR/97QF8qmAp2loBKkr4BHv/RBWZlQUZz6GSZERZSRmUX3hBoPQ5kWPH48xtEnG0T8L+ZUyib+hpojJMi4gZD8SQoAYOfKGWboS6IrumhKBJWCrCrG9uSLj1LflM9qxtiCd5W4jyhoRcS5SdeJYl2YT8gXBSeJ+hxGxJKOmcjAv1BGA/Pk4CkPq60gKvs4c1+3FAyeNJpQ4KCZSMGDat+2ZJVD2UzZUY9zy4B9T3IXs4tIYjY7xoaDAIpnjgpJ3wmIMsAxIlnrpfl/v6oJxAuYP1X18wqGgUATodRJMDUQ0+piC7cgcsQa5AzFwhUyOVjGOEdyccBDMhdCCivoeXQyElEsv34uFzv9cVQ/eieJtxPcrycPI8FDDioftp2Swoj9yzS+8N7oNhwo0XHvqMMMEdhCxL36H8TRmbWmfdwiBkVrxFqN+KEEIS4mUdt6oYy+f4zPeMAxfgg+/wbIZWw7jCse0vV2x1hCvppuKKemo/YV4BU1HqGbIuM06IKd5DkV6TfZaoH0IYj8gY9JB1lOMh/1sbmGM0GKi3S76bl3IQOq9jD/vkMTYg26Vft7fxPISN2ngSxR6zk+MF+w9vh3UZVzjODG1Wz7H8vXJI9h2Kgr60hDIxziTSQOqG1s7PQgmXEHIhy7NzEmK+NCvXCmEWgnxUoo2OiDf56PKMrA1L4fTJ4+HQMTHiyXqj5Fa9mGY4UyFF+UT5jt80pCpBNgHIMYtLaUZVb57IOA+TVuIK2Yfv7Wg4yKU53cLiEUMQhSSieypf0EtinFRih8GF6AQxLoCMQ2ZBhtv2G4YGoXY0yqqXU/cZO1FGVJGTeZ1lGv2g64+uZWwj7ZeoP+WyrhfYl6uh6PaJfE+7LdYv/p4Vw8ge9npj3bHx6/OOF6GdVh6eq3ITMpckW8ehtof7Z+PC4jJcZQMMr5gbJOXYzsIziFkuTNF3IEekLrbosM5GcHVPuK7nvuhZ6LXcb4FalEVov5StIl8XL0YSMOTaoof8M9cNlFQTV6zyuj/Zogb4PMwJmc+IopELrytJ3hKvsuxV/ngrrN6S8T4jRHn+aNjeW9S8FbfFuLolbUGyR2wHm58XY45gpntyJTrJ9yBr9A/WNzWYUpYAK5Bj5i9A/WlcopHutswZ7AU+rMQWcxLzzD3KuM73GefGSnyOa/GCbABRxstzOPjnnhsB1/t3btj06KR0Tdon7TLWt4fU82b49g70ics9Pf1B12vKOo/Eodxg7oRtza0h8vMQjHXiXZfx5bIF1334q3+u7SivgsC4CBSiPC6C5f5OCIAoz+o5l0JKZJHYEWUKhOG2eJK3RcEESYY3eW9nXRSSrXBMiPKDDxwNZx56MDz80Ilw5vRS+I2HJYmMKEhHjkhiCPEiL0p5C7KQYo+t7jtFuC0IHp6hYW2ymKjVHhZ7rNW0OOsC7UQRCpGKZe7H4hem+LuyZJRUG6yLqzJOkef0ANLIDQVEPtawN/cmmyICL4YSaio6XNxJClWZjHuioNyQ9Ho4nycEUqVECRwUeFG+NcyMCoUqSCCP1JW1XHqbGEqoIcj6PFO49EL8LUqCEntRwtUYkIiyh59RmWT4oIbbGZkVLVSeJSTTvAS4HoqN0lhV1njW5IyExPNekuQ7M7RY0zMjSqKWAxzo4SDRphdGvWziWQIe6qVQqYW6O37yWyz70PJwvegfqnQiCYw+n53OOqsyR7PCHP5GYh1VQhH6zGQ/Rse1D1RpRJgd9oIjNF2xtiNANMRsVxQRIcoSbr0q+5A/X5+T99vhxi0x+ogneWd3XrzKsq9LSB8youJMZXjQtsS9rPuvJCwViM2KEUeTuch4x1Nd8ciJcm6Fd2UFbYLXD3Vl2Cu8ZimM2ctxS74TS/cE+Hsgj2uVcAERzSwM/Kh8IIkYiCqs/PAmY78akstgj53fxxBf9IGUJfcAZIQtO7F3D7iGx+tYJQmBd3NJCHmuxGl9BBvfS5cnh3Ly53uMnSCncF+SA2+zvpFXbjRwo4N7o/28ZffO5ver90uKRAjg9nby9CBcGUY/eH5JlhmmjgiKXTXcENPbIt/yfchQqKH4gQS7wureHVda3Qvu4dPuoUYIIkYvPLi+jxztguJY99ijTFyj3iB16lFeqWIPpVkILmTh2u1bMiZBPBP5Zxg/w8sRBqpRAwgl9z2E2KcsZS2v0Ou9Ir/x0vmq8wz4s/+0TTCOilI7twB5xDG+LSHcW2uy31LClEFglISqMi+nPQimC9hjjDBS8XQv6jgSIozHyFzfEVmPZF3wKiOB46LIlSXZm7wshkPh2bJ/+Ygk95K9i7K/fUaeq0ZKkEJa8Ti3zWijwkDlAmU4xxNscCCHbA8+52rgEg7XoixG6OhvGOkQ2SJkHgSSESmcm2qgREliMNVtJ5AhaugjUdaQaieSzLhImYM1h2LaiB2iklA/yCM8A4YIPJs5JTxKicYcYE1cdbnSV+athsyTNTIZXykfldCrfEWjTV46ZsBGv8c6h2ssYSUXUtYxym0j8CDZSkjNoGvY6jJpi5WGZmsDsO5xHOEV5yMggUfZ10sutlzO4CnGmqXbblBnhMWj3jStVgi+ZU83a4iW4XXzMHaPItBHuBFC1yG0EZVjhJQaWWEchCEVhmaJcrgpW2quf74brl3fCX9+Rfbgr4pR6I7stxdj8qascWubQpzVkCCh1li2FFdmy8a6ABlDwxQMWiJDYPuXPnCjn28jcWKrfWdE+bbMY5Bo9yqrZ1YwUVKJss0oiLntMti9uG5MRPlIMpbLR5cvniPB1ww3ELoBEjKKBjuGVUO2qqHQcjB4lIl7g91o6t7p3PO8JPICZ6FjSkBuwGiL52Cbk26fEePeTYk8xDWQhViL8Dz3ToNEf/BeSebls778Hg8BWzHGK6TcXRBoi8B3v/1NC6+kdRkLhO53kWQz2xIWGGSxIenZkv3GO5KoZTGcOXU8/KW/9LAQ5FPyt3gKTonyh+NAZP8ZdJ95VQChfNNbooqOepNFi8JvCe1lmDSs+SBiJD6qHOlCjcWOnkLdj2qk2Y/Y0bBhLOGW1ETbSs2FikEkwLpqU2/R/Vseyk2yx7A7pUXqPNbysBCr9R3qhe2DMwVOrdRQqmwPribQ0nuoREAZmxWlTPc8Yuk2pYieZ+iEJDz0puuuPBJCKFqmzGIlUqVK9w6DJNHbjvaqtqiKkRFskEjdawadRfNYqwfZPc5MbmPKo9WBGHMvGw0UfNYuFDz3eui+O4BGgs1kXeZBgbKH+iOBElQKK0/N/GrIQFugLKI/sWdM/SCqPCgpwN8oVDcMIuTSw/XQz8AMzUTd4EkCMcA18BIBavxjiWKQcEbGJI+nEMIkWo7wZhm7yMYpJFmSuFwXknwdZFmI8q2b4n0Uj/KOjL0d6Xecr4k9mtyrKd4k9TaCcHMs7e0I4YWOBy/BnBFJkH4lwXyhju7pZFgeFVbVZ83LqeG24lGmkkzt2EkY/nYPgJISC59276snacFYWRACjNA+zCUoP9jXC7IMRQXPO3z4aEzSgvs95Je5BqABwquGMOKqZ8I9kt4eJGZy4463MxJfGau+/82Vs1yZcmOB79N14uhKoCuH7uXIibKHPHvYoYeeu/IWs0hL/1Jpx1zilCABZxZweNzhgQW5Q6gwXowAgOEO/SMeWUQSSOIq966ivDwc3BVZV1pzb417ud2j7PLN9/u5IcGVUcfEFVQSZXh6JWOu/Gj4s8hYfL8gUTjw4qqXWciz5wxAv+eKLjPvUlYljxE8PVRQQeaXhSyLdUQjC2Dc0fBwIzw85QDbAuwHSrQYvhCBQK87MsYjVFPqIP/B070sP/Mg1UBeYF1CkjCZFw9IiLWYnngtkq2J6FgQGTg/uy1bdSSEWwxwh8WIikRfJyUKaUVCM6Ug3YYzg+SC6jU2UqeyREeifqbdjH/UU8fP1UZiuRT4hmMhMk/Gatvy4bKCIcmQE/jNQYGBA9mmrl01pIIoz/raAWOhGhDoSYMso31GcOcmXxJDi1zaEyxwHJ3Td2WZWr0Ueq0fUazaGqfMz8gzPmSSM90HrOsYiktroIe8shfke99+5MRfYXODsKmSkNu2r9ssupTrKmdTVAnXXZVgZrvVBRFIyrzBdcCNJDCRaF6DuxQbFf94D6MB1i4al0FkuUuKZJpykt2g5XtklpJMfOrRVoYhTSO61npiScVCt4PQEM1wbs5xXZ9l/myvI5v+umwRuRM+vb4b/vWV2+GjTyRiY30h3N6REw/kZ0sMp3egl4iBQuyAMvZxxBJlBHIPYI3HfMPa4LklXGbiN+axG0wZJcS2uScVmNF4hwzZ6fx4fA/5jheTL3KNyeWqlivGMehILh9dtnvuAyfDKCdfi1xeQiaiDpCLbmjzfBC+5QTP9u/cuKd9owYqjpFDYohdFnmhskC3n/C0AXWqiMEWmcFvrd/U8eD5OebiFha2639/+39jp5dXQWBMBEy6jVlKub0g0BKB3/3t/8QSa9FbuGUJLJAoCRbyRU3iA+/Abjgq3uIHji6FRx48Hn7z3xCP8qkT4aGTshftBIkywv7gZVDvoyhNSpahVGBRU28ij2iBN4EKCI86UlKlP1joeT1DxfgZtR4sJGBdWH4ZxoYFiTuBSaqpmXhCF/kcRyTpwmtEEgutLrhmSTdvpYZhwwOue5mNKMs1oIIknSybCVGc0FsYHxQhKAFqGDDLNp/Iduit5hEAUYZ2rwoBLet3xKqtXllVBoiJKxfiO+JeLChnajQwsoXkMZk3WgtQZVF+AX+z8mtwpHvFVSdTtYQLsiqbltTJEqL40SmqhIG06o+qR4rZrmUBVSODGUMQra4GA3QBO0v7DWGYmjRM+9EIuyqeJJIwnGhot4bWURmlv4P4q6FBzmTFC8qrhpADSw2P5xE/s0i+gzA4eIQRWivH5Wwgs/UN2Z8s4daf3JoN19ZnmeV6HceF4FgsZE2WzMaakESS1smPK6CadBt7PnfE4CCRFUhsJ+qSjuWUzdSzKhuZl3q7UsQQYoSlkdDiR63qmuodWNh7U4py76krSB6i7SFtm/BMyn2LEsIHEuThcgh3o1f5lipnR48e1/Bc94p6naDIIKvxoiZRw5gjIc+9B1C28EKoHIgyxytDF71e6v2UfszDnPNEUe6JdQ9LHjruZM5Dhr1u/rkbCZxgc293OqrEr0fSmts3saeXxrdlCe/DEXZaZ+kpeI9RBkKF4VnVxF+695f9QVINJRhRB+K1taO60HZvSz1k0dub96cn/QK2uN6T8qAcz4DrmDp+7oFS44qQ1JUF2WeIjLgyxpFoakMiGvSYI3htENYKfoM5KkNHw6fteDJPToa5NYfM8DAASpmQvUsWMu9kHrMOSjHIAjD0hE7wBsF7Da8zyDJIs487ldeQcciMrcmRQMCZrZpnKXM/6KLMX5weePKIhIxjuwmMqZrnQciDXL+0JN5tkQHLSOK1siCE+ojksZAs7tInPLIOCQbNWKaEUyUsJafMKY2CgfyERMBcgvwzcqdjF2NU5T1kiVyLKYZQYJBNtCF6gVMEinp5leSC7JJs4kcTL+KYPZWN3C8tLdZ6qiFVibLLe/xtZNvkIsOvIcLU3UhBqA3ifCMJ9dMCaJzUr22eubFQjY8aumvkXVGgTFWZqcZgritapMpMu0JJltVB10s0Sm824g3vL9c+RY5FkBRb+e415rFOeDb3huv6bX2jKydw0XVBBTKxRv/IW4xZSE0QZb1Ct9542Dm216B/HT+5QiMXgDtJGb3JCHdnhAC9xtbfMKZrm7ieRhLuxm1aMrR/ZmBs2v5MDYk3sQ6sikf51+vh1x+vh2ufSzZsCcFeE8Mpoov2JNR6VgyRSHeg20uk3jgBQffkov9UXpuRRp7rcxlbFJD0y4kySWwKy+bcZA4JEGWPCnFjpx61ZJmuXY64HHKZqAY8kf3uYUbrnQTHpKuWY0Hnjm3FcIOmjx1P4oV5nkcc+ZYVRdWIeowawJSyZGGHpP7Ydwy5ekjWGchWzFPKF8nvIThvaq4ChmZj2wcMcnj5M/7X//l/4YAsr4LAmAgUojwmgOX2bgj87l/7T6lE0oepgh5KGBQT7ENblIViQRSewxJ2d3RlThK0iEf55DEJuT4hpBnZrRfCw3IUyAzC20BsNIRZfqvy6iGdWBihADLbtTAgWsyhCCjh4p4mtWbKQqcBW0aYQW0YgA11hMRbQ7ioOajyrgsjPKrqzSOJo3cVChaVC/UWQzGxBV0VWIQVI+mVUbRd/czXZXmekmaSRH2W7vl07yIwIjFWPQG6jSqW0BaYnETLUkXBrtHF1hKIKUHEjdiviLaYFV2woU4CHBEui2eK4oHyYX/3/Xh6pBVDcalkUl/R8z7nZJFHW0VxVHJme7fdi03uDtUHXilmDWXYNBRdPJ59p54HrQu8/vDwUklSZQaJ2VQhJXGlMoU2QyGDUgmlEQqZ1AeeYw25J1Gm7gNjCaAlUdZFGk11RU7GE7w0qosKwdUwc2U6prTBowxchfDuSFjcOhLQCSFek73INyWJF459+rWE231yS7zMODdzC62V0DfxHiBqYh3kWjxnCHtFGDlCxuYE5N1tbj8IQpbhPN5BHwhRVqKkdUOoLJUlNSxZwijPSqrK8cvgAAAgAElEQVQkRAhcHjoM7zXC3RVJPMcyoLqXAL/z0EaUzf3SFg6PJF5CqhBSCwKJlxM6kEd02jFJ+uTKGL53b63vo10WrwZefkyLewqc2HnYNEiHBimY0uoeUcVevW1MGpUTS/eQc6+tkECppyewiaF3wNv2FDthdmUuD/VzfDwDK57r3li9X/oZBg16LXD2s2RXFVnjxxUpaUTouES3gEgjIRU8uPNI3CV9h1D7dZyZauTRcXCjBvf7Vo0fwC03ZHh/+RnLHnru97ki6x4ZN0rkBoGlBdnrLHuHEcYMYqrZs+UsWCiZqDP2AYN0YFLkCcaU8KqXEkYLzBuRQyDTejYqvVY4QotjDXsiqciqdwzjUD3Xsuf4MBKEQQnHnmkJp0biLJWj3GMOO6dGz9i2D24hlsgT7EfGkVYyZ5dlTTi+ImHWcxLKYRFAqC+OAjwi5PjQshxFI+Ufkz2LJyQTN/aAqyzApEaIse7pxrziXmmVXc4yIQs0AojGGvaTESd8qtFE6k8kGdU9tTZGVR7hOYhfMWKryQoRDkxDpwo6FURYi4AzQrSxvsBIiDUBWf95XrCSRJVlPKqPEUSQfWYAtLJUzqscVIpoxkiTpertdKJustfaqmUaMQXR160tnIRcWFAWZDHWI/1bWSplhu7xJW5qTMXnutbpbGd/YqxgXqv8QhtxfB8Nvy531CihRk3IZxgwUIBHAhED7Tkpg1FBujBoS/VfLhd8ryHq8MamdZpJxvCtVjzhpKSfRFmXPB1/8nyJ6NG+cI+7eqPtcRZ9Rrot9wIDuU8kK9ujP4iCW5VIIQkN3piX8OsQ/uLqppynTLJ89TPksBD5LR7lXXiURW7Tmyw1VHlMGSoj3oy5nBc+x5kJG84E7ifGvMP3nrwKhBF1wh5ll8ueQAu19uv8WCe8920ZLl9ogBMvtB45yHXD5TpkphNeX098O0wiyUmOE5Z0jKETajfy4fnaezbXXKbraQkyXhZggIS8lQQEh2XP9aLIVIz1KMuxDktUiZejhjddM2Tc2BGG//Af/E82ZsqvgsB4CBSiPB5+5e6OCDzzzd/loiw/aikVZQqvBVEsF0WJO6RhdzijM4Tj8vcDR+WcZEll+qD8HD0s7w/PhGNHoWxgryTWZh43pMqrCmfuMoZXAllEubQxAzOUERBlTf7kFnfco/t8cZe8dIMrVlAeL8G1F8u93KPeANQXCV1Us6NiAVLmC7it3eZkpaKAsGMLJYZWMyMeRigaO9IGeE3cUq9heFjETWGZlfBkJmbBwowbLSRMSB1DubG3mN4CVgYKAN+TnJryoTqQeINgGMBZouB/yrbRVOz9AVYeNsj2q2DQsGv8gXeWBAffoP74QoklCWa00uMZmpwGbUYSNRBeU+TQFmSDBTmglkL9UUPMoSsx/FghVC8yfhtpBmFGP1vmUnaMlYvrEXqnyjO9InsaZknirnqeKoDSBt1zlxQvZtqW9opxRk9dgfKuBE3Gih77xVBA7q3GPi/ZSyZbBdZuSXbrW3Ze8iqym8pxIDdnwmcIr5OfnV3cC2wXRTlits61rTUlA7q3F5mjUR+5Vrc13mFyuz3Zb8n967TW6/mzOEdSLOlOVkFEkAEanzH8lWffgoAAb+ybRpivEyUnmU6mPZEWvndvBZQwfA6CNy8Z6edFYXLPopM692zi95Ejx+SZQqj1rGxMG4aV88xnyUgNjyT0alFmfCsAv+c+Nipe5u1CZIR6v1PonSp9iyuqqEVPud3voXxOkOnZxpFNVFyRIM09oVCs1Mstv12xc6WPI40k2DNfu6eThH5L+oghfxgmMEoAH3hiecwWEoHBgwOiCS88+gAeU55xDbmCvt2S81PxfPfG5iHW3gdeTyfOuUfZ9/a5McPrrLhbZmnOGZIIN0K4sgv8jxw6oQmzEMqIuqriKl5ZYL68zAzbIMoIwc6JNpVdkGiMUzPYSLuQRVv3J0uIpCbJMq+dnyWtRBxh+DJ2EQp65IiE6ktSxhUhs/Ni4FRaqbhiH7K6ZzXhFrzzOJsWkxZhnBvItr51WwnkioRiH15Y1y05SvjBf9WbJERZyj0s7TgkZPqYbGTGMVMr6k2GPINH2YgyPImWLM7JXWREKvdJO7XDPQeCbm9BpAlks8lFYfa6vxTlmXxERJSaY8VwCD8hklFSOFNWabkiEzWkV67RoAklvyTKPBlBZI3mtzDSh7/1Xqw3jPKB3KBxF7SKVB9yT9c8XXgskkm37MCYyqgZXRkQ3qxyFeQR60kiypqM0YguhS+NtMyGjTnObUl8Cy85CDHzUKgJwUiPBuxYuLqG+FquCo+kQQHKU3XBpoGFYy4jyljztN/kc7U10HjIe7CO0RNM77S0U0LvtecYkmRzFhSby5dn5OfybUTZ5oyuEWLYJFEGwceeZ1QH6wf7XIcDbBXAIy5dFq2ErpmVI9aCWEmx735rUTJbz4WrH22FP7+6Ef5crKdX5Gf1hnhEET0k7QJZBlFGpedxPrHMTSTz2hSZwyzvJKrAj7KB+4y3RLZD3uS5C3gKACNNdJ4JsfRs/C47NMeByUIYWfEDTD0vhG9BQe4JHAPoETq+pcZDtSFvfH+0y1P3DLucpgzl0VR4+bqBOngEkO9T9jbm0T6QQ2oYk3YeRh4aaQ/IL/S8mPgL0lXmhht30UE4797rh3b98T/8R/r88ioIjItAIcrjIljunwoCXPzzoitvpvLMwYUag2u8aFDd/L5J1n9QXYZB06Ye06hzvV6mkOrHTe1pU8+8zEmUMQy7fnWt3Veryji91aZGd+ca9o9xs6jLsy7D+nYaNc7Hy/2J+DRQG7dM738vBwpyvxev7TKvx+nHLs8ZF4Vy/8FCIJdPk6r5gLFKPlxeBYGCwAFFoBDlA9pxpdoFgYJAQaAgUBAoCBQECgIFgYJAQaAgMB0EClGeDq6l1IJAQaAgUBAoCBQECgIFgYJAQaAgUBA4oAgUonxAO65UuyBQECgIFAQKAgWBgkBBoCBQECgIFASmg0AhytPBtZRaECgIFAQKAgWBgkBBoCBQECgIFAQKAgcUgUKUD2jHlWoXBAoCBYGCQEGgIFAQKAgUBAoCBYGCwHQQKER5OriWUgsCBYGCQEGgIFAQKAgUBAoCBYGCQEHggCJQiPIB7bhS7YJAQaAgUBAoCBQECgIFgYJAQaAgUBCYDgKFKE8H11JqQaAgUBAoCBQECgIFgYJAQaAgUBAoCBxQBApRPqAdV6pdECgIFAQKAgWBgkBBoCBQECgIFAQKAtNBoBDl6eBaSi0IFAQKAgWBgkBBoCBQECgIFAQKAgWBA4pAIcoHtONKtQsCBYGCQEGgIFAQKAgUBAoCBYGCQEFgOggUojwdXEupBYGCQEGgIFAQKAgUBAoCBYGCQEGgIHBAEShE+YB2XKl2QaAgUBAoCBQECgIFgYJAQaAgUBAoCEwHgUKUp4NrKbUgUBAoCBQECgIFgYJAQaAgUBAoCBQEDigChSgf0I4r1S4IFAQKAgWBgkBBoCBQECgIFAQKAgWB6SBQiPJ0cC2lFgQKAgWBgkBBoCBQECgIFAQKAgWBgsABRaAQ5QPacaXaBYGCQEGgIFAQKAgUBAoCBYGCQEGgIDAdBApRng6updSCQEGgIFAQKAgUBAoCBYGCQEGgIFAQOKAIFKJ8QDuuVLsgUBAoCBQECgIFgYJAQaAgUBAoCBQEpoNAIcrTwbWUWhAoCBQECgIFgYJAQaAgUBAoCBQECgIHFIFClA9ox5VqFwQKAgWBgkBBoCBQECgIFAQKAgWBgsB0EChEeTq4llILAgWBgkBBoCBQECgIFAQKAgWBgkBB4IAiUIjyAe24Uu2CQEGgIFAQKAgUBAoCBYGCQEGgIFAQmA4C+0aU5+bmKi3Y3d3t1KL6/fnNg8oadF+9Ap3Kkfo3t2Au1Joa2rR1FHx62ta3TvWW9taxdWe0fMakcG+qV3usmtop/dZ36DVcb+3t0p5U5+qzessYVJdUSpv7plK/QX0tg7w2ozNcpz++xhsXA7BtOb69hNHnIEsY9f72c2DEtg7s30b0e+RevGoAppMYt21l16hrSLX8AWO709gZrZx7dry07QS7ro1MazPHg6zCdXk+iTHVvozBMnw/+2tQF0wT7zb9NIoONKg909LV9JnZPG4/DioaqY3JyayDbcZQm2tiDfdJtncUCeXygsA9i8A+EeUL4Rcf/zg88eA8gbj8elh59NmwubMzFBgKgAvhjSs/TPfnd61eCi888o3wkpTVJDxffX8rPPMVe+6gp3UqZzVc+sFD4cmXdkJvC14N7289E+IjpdwfPPSk1q//60J465OL4eunjHq0xKfatkF1qj35wi/Cxz9+Inh3DO2EeEH7Z0wK9966dcHqZemLb6W+0KG3EB59djc0dsec9N161ndhNbwt/fwN6ee/03YcZRVevfSD8NCTL8Vn1TG5/PqK1GWzuS5pVQs/+2AjfPPLiZZefn1R7pOxlw2p1ni3rh/6+hEZ41K/pgHy6vth65mvBJ9Zlbbuw/hqGhejyJiR55BV4O7cP5o87a3riP1bA58y+uXwbmXu+EUyjl54ROfQTgORnMS4HSa/xl1DvPzB7bwcXl95PHxHJuXmECPw5PBqK48nNV76rXnDeqD3+1Fl4avvr1fW8/2Rhf3bt3rphfDIN0TGbzYbzkeTD6P116BemCbe05HFA1oTdbXNRqN3O8yFxP7BG+HKD6t60O7ur+I8xro3lnz67nh61jmRmbDpt2lPzzXPnQlP/mSr+9rdSba3l3ndJUS5oyBw7yCwP0T5wlvhk4u5QLocXls+G57dbCKaCRwoFC+/y4VxZgZVbX7t7e2FYMLzR5ublYt+9sF2O6Isd2k5IKmPC4mXuuWvajmioDx3OkCQ9ZKIn4UPtqtE+bnT5wYTZcHn05eeCM6TpRKt8GlfpxpuPf3RdkAOane1jEnh3lOzTljNhAtvfRwuPvFgRui+H06f+0kjOZ179YOwcT6Rv3D552Hx7LfDtii/XdoTKcKl5+RZiSj3lLH6TnjujBhRamMtb/OckM6PXjqXjQ2S/bPnq0R53+v3sw/CdoUoZ23dh/HVNC5GkTEjzyGrwF25f0R52mn8DerfDPwkoxdERvcV0GFPZJoSSZHPuYSexLgdJL0msYag/Nbt1PXjO7J+VNchr2Prclrh1VIeT2S8tHxWy6Wk01i0MiELr148VzHw7pss7K99iN5gxqAfVcc2bhlJPozYX4Ognybe05HFgwcSdDUaKX4kc22Q7tE8bufEKP7u+vlwdiHdu/urn+vc3dneFnnF11jy6bt1vbfl5BADPfTLJ4wotxlDnfp30rK9j+7dtrXluoLAvY7AvhDlC299UiErAOXya8vh7EBv2pxY0tbD+Yokq1tt89AW8RL+8jUKuszV1iNAmsLjaqEo1995LjwinsCcv7QRViZaOxNl4POSkLk8lHU4PiMuwqjkhTfD1RfrHuX+YcdpEIsAf/5MeLrRQDBosZLvRsS9PoE6Y1VXOkSoNxsuZLyJ5/Z8Fn1w+eeL4ey3t5VUtxpHtcquXno+nHl6AFEeOg9666Rzpw1RbhEG2rZ+j8k87eHyA4ny9MdX07jIDSLtZMwYc6hRkepOJtrLldTi0eRps9IHOdO5f70qIjdfFUNmfxldkyl7H4bXhCw/K5qtGxgnMa/6L7KTWUMQU96lnXsfYh3qNbZ2LScMxavdeJvMeGn3rLYKTxMBGbzm3WVZ2CBPK+Gue9fDOw0ROPs5vwdhP028pyOL2+gMe+H6Oz/orqvNicf+ysVw7nQWaXjt7fADiUy8KCQ5f40ln747mXWwzRjq17/7Jdv3rr8j+A02+reVDeW6gsC9hsA+EGWGysawa0fg8mth+eyA8Oseq+o1CYO1ED4v40IKnUEY6+Pf2Qnb224LNNpa8Sj3CVV7+d2w/q2vhqXYO6vhHbHo5aHVbYTVaER5RHzkYe3rVB92Mw3en1rIODwai4+GZ4UlVrzmYsmtItw8pHvq1hSq3gL3aumjYFW/p4/CJxbmDzbOZ2Hal8PPF8+Gb2+z/a3a0wOFYJWB1WidHuBVbvKgtCPKbUMyW9QvCLlZrpIbbeZAq/T0x9f446KPfOgbKdJynE/9/lHmQFNbvT2j9C/vvfALidY4dzpGa4RdkdEeZq0XQD4/FR5OgjUEIZHL2babScyrvouqeCA/qXggR1tDRmknjK35toup4TV0vE1qvEyfKId7VhY2yVNuB3sqH9wN9e++Ro/eX4OUy2muPVOTxQ06w4U3roQfP/VwkjkN0XcDMRej1x+8cTW8eC5FmQUJt/65GPC+LSS5HiE4nnyazDrYZgw1e76nKNt1q823wlcz2b4qMu9hiaDb6pZ+6F7jRKU+BYEeBKZOlOeE8F6thF17HQaHF1/4s0/Dxa+figJR9yKd35Yw2LwNEEQXwoULPw0//WlV6fer2ggZsMbvidL340qI7qCw2cmFXo+KD7lKHlY+riJTCxkHUV44G87XiXLLSdSqbi1wzx83KlZ1j8pqLSRanyFh19t9wq4nhXW/MK5mT0qzBwV1Ge5RHm0s9A0zA7mpe8hahm+l/pvs+JrEuJhEv7Ya5wPmTNf7R50DvW3NKjVS/zYYoKDYXhQZHYsW+fy9NyQfwlNZuGxV7ndtf0vxo5fV5/1oa0jbdtb2I/ZErrQtZ7J4TW68jCZT+vXXwZKFzW2fmfleeENyrzyVJfu4/Jpsi8nyR3Qd3+P0V2eijLWkMbKv29qzr7JYdIZXJF/It/LIr9aYS4TLq+IUOX82pIhrM55V5Fa2ak1Ux1IpXI04bKFntRlDk127W8qqmXoOGJHtS18JzwpTHp59qIskL9cWBO4uAlMmyv0FLpoNC9TpLNlRDsXf/eVOlsBo9EW6jZDR59YUf+xVXjh7PoZxty6nLgj7hvrioaPjMwklvzr0ugvw9gvzgP4bgnt6xhhYtQi/7lGqs7DrSWHddzFr8qT0eMMSEvtOlOXRH4pC9Xgegn3PEOUxxoVO+/GMTft7/yTbWp29nfu3xZziE0Sxfa+WgAnh3hL907ulYXQ53ySLxu0bLbN1O4dErrQuZ5J4TXK8TLNvst67J2Vh/7bPiBysJjUc1cA+vj7Qfj2eLN4TWaM7yOLRMBdHCpJ3vXgupIjr3fCrn0skomyvqjpgUosmIkMqHdNdz2pTh766xShr94U/k0icryfjZl8dtldW/d9/b0kMRX2SpQ4aoOW7gsA9jMB0ifKcCIWNPLHVZbGffSl86YQhMoBE9hLlM5I8q08G3gEAtxEyevvdIMr1cN/V9vhMirxlS0JnS2f7hXkCRHksrIaFX9e/r4ZdTwrrQYtZ1bI/J/r51Z59/Y733SDKQpWrIdj3ClEea1wcMKI80bbWZ2/H/q0Tv5phMS+9NxFjiv5pLZ9HWER7yx5hDenQzvr8rszTDuVMDK+Jjpd9IsrSz/eeLBzQ9iH92ml8j9lf7dfj6pXj4h1LG7P+bbGak7VnI0sk2cap8fTf+jvhn9aSd62+LadSfOOibNfrj1zbOrUXT/tPlDuv3XWi3EG2//7v/75Ed/60PRzlyoLAAUBgqkR57me/FIH25Szj8HPhb4a/EX78tRP2Wf8FqB56jf1Lz5/hMVB8tTuDtpWgw76VN2XfSpfQ675JrV4J71WMA/2SR4k/uZZlGSHBbfGZFHm7q0S5Be5ev3GxGhh+3aPspGzX/vyecTQsqVlD8pdBRLmyP69nv3RNsRmazKtF0rWu9UMV8hDde4QojzsuWsmHAYJ8P++fbFsbGtWlf1tHggxeBScxr/o9oSeJ1ShrSId29oZ6Z9npO5TTnvAMJq+THS/7R5TvPVnYgSjXjP9d5MO4/dV+3NSuzL34I6w9k1qjW2GFxHrvVZNu1rdS9Zbz34S9//qH4a8+kCXvQj89JKeR9HMlW6MmL5/uBlHuuHb/3V+G7W8mvb1uiDgAvKZUsSAwUQSmSJTnws9+uRmeiee/ypm0knjk6Z0/Dlcupj1rjftF0cQLfyrhH09WjoLQ45vsFc8vjLy5+RzDVoIOSaUq+1asrll25x6S0zepVS2BQ+ssyx3xERxaLSyth0t3Ad5+Ye5D3FrgzmfUQwi7Y9UTQilW0mUJrcdZ3sPCrlGD9v2Pq5sTodX7a3X1RDjh0RW4S/eL7YTv/ol4k7NkI6urq3JdunC4R1kKG5h0rV39Ll36dfja175c6WaE6OrZzy8POB6qcWBMdnxNalyMO4f27/7x50BPXcfp386GkmZpMYl51VcOSXb/T7K1Btd1XkM6tLMLUe677g2R1+3H2xTGy9DEYa0Xm561656Xhf3aPiSkfj/7q8t6PEm8pyaLG4zRSOb1Yp5AUI5SUr2yr662GlZXj8v6WTu7Duv/Y7L+DziacVLrfrVfuq+DbcbQRGV7jShXZVXD6SiVBrZzYLWXFOXKgsDdR2B6RFksk7/cPB8iT45n0u6GVz7IkjGASJ4Ry16PwJIzcN8UofjEw2EpPzcpYpYn72o+o7O1oJMEEbkYvfa2HA8lx/rkxsaB3sBB/diPKNctt53xOUhEuQ9xa4E7eXItI/UIWInlpZZ93ZMKfTe8UcnK3ht23TiOBs7d5kRoPYvZ6/9XeOz3vh4iBVbL/v8bnrn118OX3Pi9+nZ4/b1/N/yeRGH4qxVRnkT9nnso/Iu/via5AnJLvJ39/Ifv9j9Heb+I8gTGRRslpIsC2v989TZEcYDnaiptHaN/OxDI9vgNWxC7JhicwBrSoZ33FFGeyng5LdufaqcgDOuyPt8fPFnYp+2TIsoT6K/280zkzATXnkmt0a2MZhWdYTdce/v5kXW1aPQdkHmqm97XRj7tE1H+/unwL/7z9dHW7oFEuX46SnXUgVQ/9ORPNP9EeRUE7hcEpkaUEUa0KVmEnePmZ9LOvCIJML71lZTRut+ZyioUkYY+2+csJUr0Te+r4czJrgRnV8JREWay8vi3Zd9Kdab3CMy+59TW6teHKNfDrC7/XML0vs0EN23xGVfJr4LYXYC3X5gHT5dBuJMny56kLCP1KFihnPoZzOrB/WeIcMjOlI4kfNT+x5NkwVx+LHy7ljG8t7+EqDwjRDSx4nD5wxC+9JczUixJxV75d66Ei1/LM8BnIZ0Gbfvx2aV+ckTaT/4w/NMtOQaiwpWfC2f+v2fCrd/7UmVbxWk5GqL/AjnZ8dU8LtK51/s1h8adg23v750Dk2nryP3bgUB2khMDz/9unlcDpcu4a0iHdt5LRHla42VqRBlGuVay8C9EFqajfVoZDUcYU23n5bBkb23LmUR/tZ9nMMhNDu/pyOIhKrb06bVLL4RHGvYY9ye3OLcoUx4HHEfmT5/EujquntVmDPVc8/0Hw5P/3d8ebe0eSJTr63idKH8/nD5XiPL9QhBLO4jAlIiyHOguXrpz8diEmpdu5pXwgSjfMcP/wDOVa6HM2dnJEHoV0lw7o7ORKPdbNIXQviAHzmMPdB6e1ywwB51TW7O4NRLlBnwWviLEytLqt8SnjQBtP9AnS2RaLzBDcIcnuGcsjYCV4iDW/09feiKcitYbOfbo//z3KoQvN+jk2PVg3XQudH5DQ+hzU389KVsR/qIWHhqLEW/ycw89HXbk3MfqUWnDiHKLc5Rb1u/cSxJK9cq7Ytj6anZ2pZwzfulq+Ktf+1KqatORW5XBN9nx1TgusnOvxdrUSsaMO4f25/7JyNPmuo7Yvx0IZCcFfoR5NVzGjbGGdGjnvUOUpzlepuRRlvDZVrLwT8RomOUSGU6UJykLG9o+EY/yZPqr0zybIN7TkcXSmkxXm6soeoggfDQ8uynZqtNuvNj8ZqKMDNcvhKv/8X8bvn4iWX1x8soZOXmlXwT2JNb9u0WUz/3kzmhr90CiXMvBI/2S+61WLxWiPHw9KlccNASmQ5QbMkGuPCZe2uhuqqeVH3ymchXUTOkR0txzRqed/etnnncRdE0EuS9R7rtfq0YImohyAz7LX/1W2IFH2+wX1SNVmvEZV0kfV4B3WpgHKMCDcG/cWzwCVqzrhfBnn74Uvp6Ycvjw8pfCX458rznsutfgMlpim35E5Q/zrQgZqE7av/tm/UzxFkR5hP2EfccTzq58V7ZL5G7lWucP33M5YaI8IRkz7hzal/un3dZR+vcuJKea3OI6fA151qNBOrSzC1EeNUFOq/E27fEygY4YWRa+8Ul3ojxJWVhv+ySI8oT6q9N6rJjshqFrTwu8m9boUfS9Qbray7WzkwcR3CaifE0yXMP7vPPfv1cz+kK3ekxId/OJKq3mW6f50H0dbFOHJo/yuZ+I42UU2T4wmVfN6Pjq+7Xj0QpR7jQcysUHAoGpEOWebKMCRZ0M1Y/AaD74fhiGM5IUZCs8E13TJDBPyD6qvkR5hEWzG1EaTpQnhU8bAToMwfR9dwHefWHu7o2YFFZe155s6nkj+oRdd+v//qj0669dSTr0cd2rbN5kZOWs17mVF2WEcT5oPM2Ih/b9PArkLhPlSY2LcefQfty/H23t3L8djjuqeoMwcFLCl3Hxay/f+l3ZvIbEEOMO7awr6KMeDzUuXvsxXsbFfWRZ+NY9TpRrR+m0Gd+T6q9R1uOha08LvCdV/4HrT227HrY39SO4PUQZ6/qjtp0OxLFGuvU0h0ef1cSe9Veb/us2F7rrWW3q0JcoS+W6y/baOcoDjoeqH6taPMrdRkO5+mAgMAWiXE+a1BKIpvBrDesYnEWvSYjc20R5cvi0EaAt0ZfLugvwURbmbjkeJodVrGv9jMCsEf3CrqdNlHdkB0QlwZ08MK/LvUCUsUvjwpsfh4tPpf2Bef/vr0d5cuNi3Dk0/fv3q60d+3eIJy2NDcm+/P56Zszk2H70O8zHMC5+Q+XbiGtIX6Lc9xSDIWe17xte+zVehiI/8IL+/T5EFrYgbpMYU23LqJ/pO/yoon8Q2DkAACAASURBVHpSsMn112jr8bh4T67+AzGfuRDe/PhieCpu55PW9iG4veU8JN7z7eC6x0yPYVq2Ej13Jjz5Uq9Xue04aD8buutZbeowiCh3XrvrOtKAk1suvCXbwvKtED+fl1w74snupui1h69cWRC4CwhMnCjPiUJwNU+ONIjoVvY31MKL8Z0cH/Tu/F8JfwVK1Wbv8U9zc38Q3rz6Yngi3wstodffkll6r3qUJ4YPqO0H2z3e9NGTrXQX4KMtzO1H+SSxSk/tt7D3D7uePlGWpUwW7ysvWlIxWZief+TpeMbjvUGUYZpuUFYM2P0kypMcF+POoWnfv69t7dS/DcQQx7n8aDNsxskmMvwP3ghXXzyXHfNXnWfj4jdQmoyxhqREfH3aKUq1LEn2QjvflHZmSQF7lMv9wWtfx0t7Ud5z5UDv4SBZeA8RZegfb4j+kXKxwAiUknK2WTcm2V+jrscD154heE+y/sNkQT1BY5CjoZoI7rByQBxfea+2lahPYq/hZXWdBN31rDZ1GEyUu67dLWXV3MvhvY3zKdeQePl/nueP6QpNub4gcI8iMGGiXD+7seo96MHgZdnfkGW/xr6T05JYYWdPFI9X3gvrz3wlLAQcA2XHP1WyCF8Ib1z5YTh3eiEV+ysJsanshZ4cmWwjrFiRQaHXE8LHrHU9dWo4d7B33PXz0HcX4KMuzO3mwmSxyp/ZFComGk5YPJvvo6/WchJYDx5D1b0/+VaFkYjyCGOhzRjvtcYTp/0jypMdF+P268Tvr4TMT7mtDeH5Xfr3wpviTXjq4ZTkbe96eOeFR8I3/AghTbx4LuQiWjLqVGT0uPj1lSVGktfPnx17Delt51748PWV8Lh5xUNDO3HE4Bk5YjD3rEwFr/0cLyPIlH79M7IsHIUoj1Dv4eOyQf/Itst4uwe3c7Lze/T1eMDaMxDvydZ/6PrTZMhriEQcWg54Y8NWImz/e+xZMYBl3tDh46AJ9UFRkN31rDbtGUqUlSs3bPHqs3aPIqt2RbZXc+200/TKVQWBex2ByRLl+lmAsDDlmWjraMyI0NjKjn4yK/zOP/7X4cWnz4Sl/PqGLL2Vfc67vwo/X3k8fHs7hdgobZ2Q17V9OQOI8oTwQWbu3rbJJw0Y1SG//LqEPT7LsMcaFQwfbOfHcLU5E7D/8G6PV58yJoxV5Sn1MEj5clDY9ahYr176gZwpmJTlUTHpTpTbjYXR6tccortvRHnC46LaJ+1wy+fQZO+vJYmbalv7JaTr0L+aKGZdkrxlkroig2qJXxpk9Cj41cdtkwS58MaV8ENZQ5YnsIaIVt3bTjXgeuHVdkJhbDpisLGcsfDaz/HSfW6MTtz63zkwYZrdNokx1aaMqv5xLbz9/CPh6SzEd6j+MeH5ve94T7j+bdbHNl7lNuU0hyN/KPuekU075VJpMw7quA+WT/tElBtzlExPtu9ee1tPjbko+nd5FQTuNwQmSpTrZwEO89IhC/FbcoxUCp3Gwn8mnPvJlqS1F4/yN78s3oo+5yZ7T+gRAuZxlklan6bthObwbm1fTn+iPDF8bC9NjxAf3gxJttqbMZm3dRfg01iYvcxJY1Wta33cDTHoAJ2KwaUF0HJJ9/1qzeWORJRbVHHk+jVY9veLKE96XIzSr/kcmuz9VeIz3bYOyNzeoX9BFl4WsoyEir1JqGwQDpDRo+A3fKzJc3F+smzdQVTSuGsIWtG6nZL4ZuXx74TtPgpj63L6rGmD1qHpjpcWAkUu6b++VO9vv57WJHdnj3K7eg+WhYPKgPdQ5hIiKS520z8m3V/TWI8HGSYmXf9WY6KfV/kxScZlruBW5eiklqOOJEFlfpjD6jvPhzPf+JGUZVrRBNb92sjv7JBo054212g9piHb7YjPQpLbyZpy1cFDYIJEWUKR6vt1XpdQlm83eS8TUAjxeDFLBhAQSvPYd/SoJFQuhJfDu+u5pzMH2RYohPr18aa+8t5GdR9vqzCs3o5sX07tnDnsNz0j+013vtuAz4rgIx7wAYkP+uIjN1Xr1G7wXe7bJ7V6Q1GTYxPSXr125ftV7fFqKrdpLI2HVf0pFVyh3NZC9uvXj4L16iVZdLPwy1ExufCnH4UXv34qhrg29eF+16+yr03Aqre1YQbJfqZaxELn8TX5cTEKbjn+k71f5FmUT9Nua/6s3t7q0r/0rDEUNRk9vczBMnoU/IaPNXs2yPIE1hBvyeB2pu1B28nV3Cg0J4fXfo6XdvK///pSvX9kWVjTF/ZHFvZv++qlF+TYIYkakgN9G470ra3R0+2vQT00ebzvnnyasW156TTkEK4LwdV+EF2qfVtFPrzixjRHb0/Ksj7tKavdHBgsn7rrWW3a0+aaKMfyHABD1u5Jybx2yJWrCgL3JgITJMq0uldfeXhaHwCiMpO+rx4lVQvfqxczJNy4p04twpObatq+nN76ensmjU9veW0GWb8+acB5RKxQi/Z4Ndd50lj1PKU27gae5dzUnjZQV8Izx8CkZ4709uEkxkK3PquPl2FzfTLja9LjYlzcJn5/Nuem3taB87tr/zbJf5skA54zLn6tpqHQ5Z6lKb+xo5zrW+d9KGfQHJ36eGkF9jA5wEK6yZrswXdLFvZt++D27md/DeqeaeA99fHWbz416Iyy7yxuhejU1q5ljT0Huq+DbdrT5ppU9f2R7a2gKhcVBA4AAhMlygegvaWKBYGCQEGgIFAQKAgUBAoCBYGCQEGgIFAQGIhAIcplgBQECgIFgYJAQaAgUBAoCBQECgIFgYJAQSBDoBDlMhwKAgWBgkBBoCBQECgIFAQKAgWBgkBBoCBQiHIZAwWBgkBBoCBQECgIFAQKAgWBgkBBoCBQEGhGoHiUy8goCBQECgIFgYJAQaAgUBAoCBQECgIFgYJA8SiXMVAQKAgUBAoCBYGCQEGgIFAQKAgUBAoCBYHiUS5joCBQECgIFAQKAgWBgkBBoCBQECgIFAQKAkMRKKHXQyEqFxQECgIFgYJAQaAgUBAoCBQECgIFgYLAFwmBQpS/SL1d2loQKAgUBAoCBYGCQEGgIFAQKAgUBAoCQxEoRHkoROWCgkBBoCBQECgIFAQKAgWBgkBBoCBQEPgiITAVojw3N9caw93d3b7X3o1yUmV2Q7+qDarXpNrTrx49z5ZK9kVQ+qHaE3mb5Lv23VTto0HPlCvrdRyEiVw9kXp0wkVbM+C5HduHgTJaH7SeJuXCgkBBoCBQECgIFAQKAgWBgkBBYB8RmApRfvX9rfDMV+aHN2P1UnjhkW+El3Z2hGv0Uo3u5Ww2ktvW5WQ1Xr30g/DQky8FqVp8kYxdCG9c+WF44sGG9k2qPQPqUW3Larj0g0fCuZek3U1ov/p+2HrmK8FrWmnThV+Ej3/8RGhqxuCOwzMfCk++tBMyaLJbLoRffPzjhM/l18PKo8+GzRzI/AETqkcvLv3ryH58Oby7/kzoHaaXw+srj4fvSH03+1hKmvrgSemDRjwG9cHwGVKuKAgUBAoCBYGCQEGgIFAQKAgUBO4CAlMhyj/7YLsdUZYG7+3thQAy9biQqc0q1ehazuqlF8Ij3/iRlFNFsks5fufqpefC6XOJKINcvfzuurZrZgawNb+0PUaYf1SryCTq0VPG6jvh+w+fCz/ZaqDKP/sgbFeIctamC2+FTy6OSJSfOy3kvA9R7in3cnht+Wx4Vvq2kUhOqB5VXITM96lj6scF6ce+nRj2dEx+R8ZSbTDJLU198NyZJ8NLtfGrpQ/qg7sw4csjCwIFgYJAQaAgUBAoCBQECgIFgeEI7A9RbgpNrYUFX3/nufCIeHBzrtFDSIaWsxeuv/ODcEYIbs4bW5VTw2r10vPhzNNOlOfCq++vh/NnF9JVPXXJQ3l3w84vX1OitZN5UsevRwNJkxpdfm0pPPbsVgW7oSTtwpvh6ot1otwQjtzTTiGhz58JT/chyhfe+iRcfOLB6MVGPS6/thzOPise1yamPKF6tCLKMuZ+9t5G1YhTaV+1/Xsfog/bGXDQxsekjT1cuRDl4VKoXFEQKAgUBAoCBYGCQEGgIFAQuMcQ2Aei3CdU9+V3w/q3vhqWIiCr4R3xAuYhvT3kpyHk98IbV8KPn3o4I2biwVz6SnhWmLLzsjbl9PbLnni77VMJD/7k4rksTPlaeFtCnr+Rk8ULbyjxPCVRvZdfXwmPf2cnbG97ASxn7Hr0lOG1/lC8to+L17YW/juQpM00eFRfDe9v5eHIEoa8+Gh4VhhuheMKMNWWeT0uhLc+udgbln75tbB8tl/49WTq0YYoX/jFx+Glc6fTvu1d6ccXsn6UPrzyw6fCw2lQiuHluZ4Q/ObIgFH64B6TBqU6BYGCQEGgIFAQKAgUBAoCBYGCgCKwP0S5KQxW4l6/J8Tlx5n3sR7u3Ib8gO29Inuiv5VtNr382rx4MIUoG7trVc6AAVH3kl5+fTE8en47bFfYIwjfhXDhwk/DT3+akeys3HHr0Uu2s8LF+7lc93529mb+LHywXSPKC2fD+TpR7oPVnIRRX20M5x4Sft1TXvd6DMe2TuLNgHNR+jE+X/rwe7W92xJG/9zpc7qP3l99Q+gn0gdFMhUECgIFgYJAQaAgUBAoCBQECgJ3G4G7R5TJ+ip7aLFXeeHs+RiuPJz8EL4ZKaeatOr7sr/4JxMjym3rMawzJ1HOoH3OH0r47+N5+O++EmUJT/9gI5zvk8RtVTyzp2vJ0frjNQWiXN8L3UCAWZ8GQl0z9Ey3D4aNovJ9QaAgUBAoCBQECgIFgYJAQaAgMG0E7guiPCeEcCNLWjUq4e4Hdi/BPaOZppuzPg+gf5UkZ/0TTg3q9MEJwWrhv/tJlOdeDR9snE9ZpFcvh8vhS+FLJ6w1fYlpU2v3gSjXjDJ5LeoYX359IZw9L+HnjREK9fqP2wfTnvKl/IJAQaAgUBAoCBQECgIFgYJAQWAYAnePKEtipT9482p4cdzQaynnVUnQlHsyVy8N8SgPSEalgNUSWPUkqJJM08+f4bFWfPU/c7k/ARucFKupHvhsaObsPPx3H4ny3KtirDifH0X1XPib4W+EH3/thO0f72IYmAJRHhK9kPdTb6h9F6IsJY3VB8OmbPm+IFAQKAgUBAoCBYGCQEGgIFAQmDYC+0OUm4gpknmdPxtSHunV8LaEuObZlHs8uQ3lIJnXi5KgKZ1qLOV8/8Hw9E/6JfMSSPsmowLcDQmsJDPzJxefqpw5rMdA2YvHUmVnLjdl524iuV3r0VOGkM9Lvw5f+9qXK+MEIdiPIsv0ywOOh2ocWd0JKouph11bX+78cbiS4Vbfg95/cHevx9Cw9g5Gg25EedJ9MO0pX8ovCBQECgIFgYJAQaAgUBD4/9l7G+i6quved8pH/qLkFhrbkROlDXeEFoJk5MSkpAkjECR/NHk35EJHXl+aERwkWUaORSjUdkKKSQI1WHLNxbEcA48Pm9z33hi5NdcOdiD3xa6dQALFxjINBNrSATcWtntxHi6ypCPr/efae5+z9vc+0jn6wP8zkjGwzj5rr/Wbc8215ppzrUUCJJBGYAwc5RjHFIdw2dfY/tv/wPVQuI7JPiArFD2Ncix95QzJv/0PXOu0CE6rda1wahTWRwmOcugAqyrp2AOHvPF9Mh2nWoc/9uFd+P3M+bIcJ1AHb+AdfT0iTs6+ZY7809I+ueESq2KIeJt7fTcdjL9HuZyOcjDt+qUHZVp9G2Q5JFt6rIPWNP26BgdjRd037KvPJHOUjQzegQyKyzUyYhmkdVl+TwIkQAIkQAIkQAIkQAIkUGkCY+MoJ7RiCNFX3VM8cz4cK/8x0ulpxna5KOffTGS3E+X4X1ja/cVwdGc0SFvwpGfjkHfLwT77VOiIe4f11cPYpwpnOXhdUznqERk53fA9eW6gVS71+Wm3SM2/Nsup6y8qRNvTI7qlO6ja3GDa9UsPTpP6tkGzp7dqCw5aW1ZMyU68U7kgttLrMa4RZb3WbMMmeXZgWRlkUOkuz/JJgARIgARIgARIgARIgATSCIyNoxyTiiyIMK6e6+z1tVOZvUonOZY57E0ufjSKi/t++3HVT8QFvyXfXxybEh2489fcu9vopmQHnGbdpzrPf3dwOeoR5RA2dg3JmS0H4ZBe6ktB/+neXrnqyosKmCrjKHfIk7g7uWmW56W/JA9Oq5c2LHqYHdxVW6QHDmThMOzEO5ULki/5mqrxdpSbIIOhssggrcvyexIgARIgARIgARIgARIggUoTGANH2b2vtst1nAItinKQox1lfzndgbuT9fqhGlw/FJXVm+pEjZiy5TjDadZ9zO8t+O+4Oxgp3K1WZLoc9Yh2lPMypPdJH0Sasx1WDrSrIo5y8NolzQ5o0LRr76Az1OtQnzQXPWV5aAbuZoagrOz4QE0rH1EOnoxuV6DkPcre9VFlkcGIlZE/JAESIAESIAESIAESIAESKBOBsXGUA/fQZq17kmMZTOnVQ7geQsp0MN1Z31UOBzW9zlXywJFBa69w+JTnctQj1lFGBasQvT1sR2/HwFEOnQiOdwYXP6rgQNofTb+ua+nXw8VjPhVwlCMcevvObrsipV0P5Zfz6GWQrml8ggRIgARIgARIgARIgARIoLIEJq2jLFUdsudYpywqpPwCVES6c9kcZaR651KugXrgSH5cHWW4yjh07Jh0LpplpWAXFaj8EeUOeQpp1422DLLoK9Kvp9e1yECspzwGjnLsvc7BNpW64DFaGWQByGdIgARIgARIgARIgARIgAQqSWDyOsqgEo4qn5Sf3lIjTV2IVlrURh3JVScZ11kdrL5MLluOFPJ+7EcNSCWXu1l+/OY9cnUh9xp7dZF6bR8KNup64J1JEWVTpagFBLeu5XaUcx0/kd7Oq61rsxLukzYLDd4H0f/pddI6ULzCy4+zAo6yRDjA5roxnE5eECbqePMe6b3b23eOWkU41KlyHJUMKtndWTYJkAAJkAAJkAAJkAAJkEAWApPaUY50CiOilVnuYw7Dcp0+10l27nzWa6Dc6598p2J3yO6j66RpdvFWaHkRVyT59upGOLlR90uHKuJ3PlMdZeMr75FjgXuftdjyOso5uf9IvzRb11LpadfzdCHB255st6X7sO/065M//UuZvXBD9LNSCUdZEG3vla5F7ys67Di07VcPz5T5Xp3N4WxNYotRry2rwbVldptSHeVRySBLt+UzJEACJEACJEACJEACJEAClSQwuR1ldUgC1w/BHZSf/uX7cF3PgHPqMj6Z7mMOUD6591aZg8PB2ncelXWLa2SG/X3Eqdi+fbhDL8qDuB6qDfdU2T7jaOrhOWpZHOW4FOyyOsq4O/lIf4sU/eTAaddBra2C8ztgXa0Vm/psJFb+U6+1WOyV/v6h09I6b5pVO/sObP+p5kNY7Ei/tiycmu0UHp2CnS6DSnZ3lk0CJEACJEACJEACJEACJJCFwKR3lOOiyjMacDWTewR2yEHNQKbg0AzBeULadV+z3gUcc2+yV565BsuNOMNJDlznXNq90G6ZQccqm6Osflp4D3e6k5bdQdW7k/tb6orR2ZcQQa+3T7sOQo7a++ukyYcD0Nnr4b0lS5TX8ZVxG/ZB5xRu/xVjVn1VjuZu7+W4kzsoxRIOhxuRDDIoJx8hARIgARIgARIgARIgARKoKIGKOMpbELUrXgeEiFumFONwO7OWU7XlkOvIFst466erZO4SJ2XWX042nif3riqm3MK5cs5t7paDfVZU1FeU084lG7DvNuYe5lHXA++LYrIIV29FHSCtKdhHrf22vjZFYtgih07b7YPTj5PE7X3Wzs+Qat57t3V3Ms4cRwpzQxsi6FFp1+67NPX57kbroDG9U7lhOX4T/FHWehQbkVVXPGfZtAHp8uGDyIqp9YOQY9SnpHeVLINs+smnSIAESIAESIAESIAESIAEKkegIo5y8DogbOzF7t7SP5nLKTiy9juKKbWhcjJVxU7J9X7gT80NFZPSznLUIzMTU7lgfaPaZLcion0xbQq3Ja1srY634FB8Z/Q92tnrUZBM4AqqLDoXK49S5Zj4fKkyyKScfIgESIAESIAESIAESIAESKCCBCriKFewviyaBEiABEiABEiABEiABEiABEiABCpKgI5yRfGycBIgARIgARIgARIgARIgARIggclGgI7yZJMY60sCJEACJEACJEACJEACJEACJFBRAnSUK4qXhZMACZAACZAACZAACZAACZAACUw2AnSUJ5vEWF8SIAESIAESIAESIAESIAESIIGKEqCjXFG8LJwESIAESIAESIAESIAESIAESGCyEaCjPNkkxvqSAAmQAAmQAAmQAAmQAAmQAAlUlAAd5YriZeEkQAIkQAIkQAIkQAIkQAIkQAKTjQAd5ckmMdaXBEiABEiABEiABEiABEiABEigogToKFcULwsnARIgARIgARIgARIgARIgARKYbAToKE82ibG+JEACJEACJEACJEACJEACJEACFSVAR7mieFk4CZAACZAACZAACZAACZAACZDAZCNAR3mySYz1JQESIAESIAESIAESIAESIAESqCgBOsoVxcvCSYAESIAESIAESIAESIAESIAEJhsBOsqTTWKsLwmQAAmQAAmQAAmQAAmQAAmQQEUJ0FGuKF4WTgIkQAIkQAIkQAIkQAIkQAIkMNkI0FGebBJjfUmABEiABEiABEiABEiABEiABCpKgI5yRfGycBIgARIgARIgARIgARIgARIggclGgI7yZJMY60sCJEACJEACJEACJEACJEACJFBRAnSUK4qXhZMACZAACZAACZAACZAACZAACUw2AnSUJ5vEWF8SIAESIAESIAESIAESIAESIIGKEqCjXFG8LJwESIAESIAESIAESIAESIAESGCyEaCjPNkkxvqSAAmQAAmQAAmQAAmQAAmQAAlUlAAd5YriZeEkQAIkQAIkQAIkQAIkQAIkQAKTjQAd5ckmMdaXBEiABEiABEiABEiABEiABEigogToKFcULwsnARIgARIgARIgARIgARIgARKYbAToKE82ibG+JEACJEACJEACJEACJEACJEACFSVAR7mieFk4CZAACZAACZAACZAACZAACZDAZCNAR3mySYz1JQESIAESIAESIAESIAESIAESqCiB8jrKuZzkEqs7JENDeMY8pP8d9bD7Pb6M/DoFR84pvPAZCrzE/31cHdKYj66OaaVPtO+V2ddWrJCN996bqWr+5yvJqpJlZ2rqBHyITByhlMKhlGfLLHLPZhp7N471iDTFrj2PscWR/TzWrpfKLW2cKLW8ETwfNZ65LEq1iSW93ffekY5R5R9bk9vg191kPhNMz0sSzmgftts+xhxGbGtKkW2Qzxi30ff60dmQsZvHjFan+HsSIIFKEiiro9yx+6isa5wl1TET1Zceninzl2+W599plurt02Rea17y+WDzuuVg33Vy4ps1smTDkIS+TqCRy90su4+uk6vO12ZhqvzKNpk5v1X6+51S/N/n5O39q2XuknvwfamI3TreNleWdKENpf58Uj3fIU8eWy+XvbhGZjd1Rcgr2Jjg85VkVcmyJ5WQrMqSiQOjFA5b5fAAbM6aObJwrPvz1sMy0Fwt26fNk9b8ffKs2r6JYld8dQvauWA/V4ZJdr3U/lTu8kp9P8YLtL+vuU6q4Byf3PtL6b3yD6V3tdr8dnmiJJtY2rv979UxKovdzfKOUvpElvLsZ+yy0/hUsh6l1nusn7dtzRj39xHbmlJkG+Q5jrZVRmNDxnIeM9Y6yPeRAAmUQqCsjrJUVYnjouLT8aQc71wgPavtyeewDA/fLz2DOqGaIQ1tlqNciFpUS7V62vCgjQMaXNWPjTTnZOvhPmmZ+qhMrW9DtHqFcfA+1rNa5izUiYZj+Jr+7VGZNm85/n2fHBxold/ff6v7vbf66MenUW07Ru1EqO06Rv9Ow+XREfH054NRca+sxGh5Cqf43ybXRxcX9vTeLQuOfFNqFndhUcEhEgjc429O5CP8fJVfnkakcVH/dDZ+6YxUV4xixbYh+jttYnKWQ1y7vL/b2Q3BvyXJNqQPLoTo8rLzdsr1IlaB1XdXn4IZGR7/8skwvY8nZ4n45Visb0A3EuWtNgkO6urZ0hRylEuxCw6dUuorWw7JaXWUp9ZLixo82/Yl1jnKzI9WpwO/99XN7yiH+/mWFLuehY3dprRxIq28bLYkqc92HzotLdXbsdiK8UIXW7W7YFwajrKJmcep5HprffzvPS35YZtLRJTMFylM6k+ljlvZGDq1K5YdycenrqXWo/jjKFvqzRG8vp9um6wofYBd3Ngb7G3p7wj8ojB22LbG7u/ZWKdlzPnfmtSfs9gab8xLk22S3SmnbU16T9juytAWOWTmmlOlHsY1ny/+Pk1XkucxWWSV5ZkoG86/kQAJTDQC5XWU7dZ1PCUnuuAorwpOPt0J0IGfyvs+dYW8x4zrb8veW+cimtMP59hdgcSkdSEyfVdqlPqq8x0HHM/t1xX9e/olFATu2C29d18mR745VxZ1DRonteOp49K54Iisnt0kXe27jeN+BI57E77Po8Sq+xHNue6E+/0Tcmw9vj/QK1dccaHjoL/0sMx85nI5+eULMQ3Av1/Bv+chQp3fbEWgECHXaNT2Q9Lw5aj2BEXuts96HgXLthkNsnxgAO1Sh/52qT7i1kNOyl60+XMbV8rOo3ciWu7E6xEOl2/OXSL3aDgcdb05gZMTSY/5rdyPtlwbU/82vHOdLK6ZoTNEyR9B++evkOGVO+XouqvEDdwbx8BkC7S2yY7Xg8/nkEFwTSFap5MoX9Qf7VjttcOTfaksNRK4cTi7rqgsb94d0wboVj4sI6Ojt9TIwg0DkRkEoWwGq13dhwdkmU64je6oN+Qs6jRXP2IWbYaHVybIp0OeOn675HqK+tB74r3ygbc8XQyWF8U7SvZtZuGodtd7kNmBftf+JPS/EXrgZHq0n22aNAAAIABJREFUP3FM1qPvrJmzULoCaR9JbZVSZZhJd60sEZ+++OWYw3e3zkV9TQaJHcnAAl2ivBMmc1jwy24X8m7WSlxf0666FRkzS+ViY9Bgzw68KVddKfKwcZRdW2Ii22l1Dk3dR6bTBbubVjfbUe4wfdhvF6rRruulOtauexk98Wz8LQqPE8ZOzpwvy2Hz1P4n27WYPuxrb7xd7D7YJ20NavfUNz4iD898Vj4JO9a75tsytPpvpHGWZRMXrJCVO1/PNk4V6h2t0+H3or3eorGpTUSUzI4UDifZQbtPpI1bOtHXSKKlq/t75UrVVZP9EMww8MqO4KMLDT4bUko9/FoRtqW6Jg9bVfu4nFOwpXH2IoVdXiPh4bE3mDU2Ovtn2xq7v6fJI03fw1PLkmxNoqy9ekbJNmk+oGNpuWzrcIp9i5o37ZLaddcLViHhKMOernTH/Jd1HpM07rZF2Dd7XE2TVal9Z6K5BawPCZCATWDcHOW66hflwWnOJOA+dSRq98sts3VS3u1Ed1bNkqa6g/LO0qnymDcwdx+UvhtyzmQpNFDD8TWtGZYpJlLW4URCX1gtsxEJzXf3yKDnFHuDNpz54521smsmJqlwpI92NsqsVx90Is73PS8Dy+rgLD8o0/Xf7Y4j3aMOfBcmEIUIlP53s5j2TIWzi5Vjf3uCidnOBNBuf/vuY9K58Lg8OhMTkP522X28UxqrD8itnpMyZaX8+CjSnw9/Q+a4aXgd+M09H++RNeoYbDpo0jcjOQ1j8E/6bb9Ggm7w1ceu/wY3Mr/gyBoTeR8c3IzJU4tMfWymyQjQKLKZvNS9Ig9NnSfL8LymJRaf32pF65yUvKZjiPo3aNR/SLoPDkjr73sOjsrezyadpRsJvOT5EnRFJ4BOG+Yvd7Ia7Da0QgcLMo3U0aBM3WwFtGuaOym027Xh3oMyuKxaHp1RD/nifXCWek63SPUj06S+/UZ54vUE2UIffnKiS67OgZGnD91Y4EF526LKa1P5uEw2Qpd6O9EHILsIvcnvOiqdtTtlZn0r+sdBOX5drVQfugMp9hshl0G57gT6TijdPrmtXf0lylAn+S1xfbyoL1Fcu3TBSuX4KJz75e2yE4s0C3qQ+WDaak/QNMUxTd4xEWVjIzLaBfBO7GuYiD95tBP92JMH9GxgmVxa/ZLrKNt2Ja3OQUdllDoNO5FcN//7qqpuMgst/n6e0HdN+Ul6ns1Oroed3KZ2Up2axPJS9DClPhsGhrCYNYDFrO0YD9A/YPcOuzZ/4YaAjfveCwk6HJ2yrjYw0laE3jsovoAyFjadjCwvSoah7n6MbV5WwmbYwdj+FDNuRdm4YadvffDvkXGl/Qnj47H1i2RWQVeD7Sr2txCfQX8LUGFrTCjN1lZt6fHbPozzT2G8rH38HKlvgy39jTO+RNoL1zbFsoNOhcZezCf8tR+t/XPnNyZ7pRR5lNh/cqhnVluzEY5foqyL9QzLtjgfiB9Ly2Bbu9LsYZTssDDiZS/27JTX131Gjj3qjPmDZ1Ym2qMNA05GYvQ8JkVnS+47dEpIgAQmMoFxc5TNHuWWQRnE/KgKA73Zp2eiKq5RVkf5I4fgGOPviLa2qWNcdUbOaKg4NHjZiB0H+er35qTq1AH5xtzF0nW6X1bY0WWfo6xRZgxaecdRPuFNQIYwmLt77upRT2fi7U1Q3D07hcHO2ZtX34znUD9/e6ImFO5ePrf9+IEcQdm5RzH5aYXBxwC34IjlpGzFRKgFHGaCA4CZKWUV2nn0bqndOVPqziB9EwsIkZzSftuC9KTTNzh7xiPl4QxAxfq4CxIyRaZMcbhXIUWzryC/4PPWpMgwxsLEOfOkedCJ+leh7WZv4zZtu3L1s0ln6Q7CF+siSlZdSWuDMxAGmehkdJvR0YBMvQUXtKsF7VL5+Nq1bJMc6lsG+c5AG/tleHOPnIY8H5lWL23fQ70TZKv6sKe3C1sIVhWd1iosbsDBqt4WUd6gNfm65KCcXoo6x+hN/Rm8+1onoyKPjIS22hNykTyDrQuHjA7WPj4Tk8/AOQJpbS1Vhpj46iJCpO6mvUtQf7RvOzi2oF8MOStlah7Ue7Am40i1NBHcOJ21J6xRsnUi7cYOJNmFYbc+cbwD9S1ktQRtn7EraXUO2pWR6XTB7m529dBlGa5b2OFTB6VoFzz7GGNHvPLj2ITOqwiXp3bS2GS1FR7L2PJSbEmG+uhikTrKU+tbYP9tBydg4zYl6HBw9E/TaXDwvzd6ASHW2cOiaV9cf4pwUGPtvvL5M9iGOcjG0kEaGVgdT2FBt/GEO07HO8pN2MPtHzOCEMKOcvz4E3hPwPbl253F7sfPgS29sTi+RNrhgm2KWWRwHWXf2Fuy/NLGsKBz7DmR0WNOqH9m7T/euB/bn/3jRN8XkmRt17nU+UCZbGuLly6fdd7hjQE6jj8kw19ZKnP36Ta7Tiz247uUeVF4HlaCzpbcdyayi8C6kQAJjKOjHDdYWY7y366QXXAGG+H0apTYOQwMAyf2ySadiF1lJsz4IPLW3woHEhGIFzR65qVhxzrKcJrVQTeHiAVThtIc5alS1+xEWH0r/KHId1QqUoeJGjrOUN5xUnbBSTH7atwUchySVqX74yyd1Xae3LtK3rc4Lz96I5qTWSBI+u2iOjjKSJmMi1CEJg/e3ptu/G4pHCt8sKm8WryoWIKjjAyBvmvcVPdCKp4TEXAmJ3VO+mZsXRImZxvaS9CVYhsKqYW+NniTFr+O5uMcZY3oBLMV3EiH064N8r1Dg9Kae1Rm1C+X+w6ewt5HpF1jL/2NcFCT5FMD2aqj/IGdcIpdfdBJ65YeTefeFipv0JrQ7/jcUem6cpazrzJCb2qWgPc7l8tzyKiQg0flQ784Ig3Xitwx+zVZ1ne5PIPJpzqgvql6altLlKG74BPZx1PedYfcJusbDjlbJ0KnAtr9DM6z2RZvpZKG5J0U9XAX08z+5Xi7sOVDkCV4x/XT7+Yi6mtntXiLhMZRTqtzsC+MTKe9SOQh1cNI++hm3ITsmN1vvQh+fKTTlJ9gh/T8A78Io+2kZyuM7K88L5Z1zeJkPcxSn8yO8pCzaJlpnErtP12jc5SHkuxg1GQ/ehw2fGp3IdtEFwlcC2BHrhPHtZE4ynHzgfCCUNH2tUqbqSfSrmFLB5EVk2yH02yTU2977A1NEVPll/aONEc5QR4l9B/ftrOoDDrL1ug40VmTJOskRzmL3Rm9bTWp02YQi7PhUbLzsvd0vohtLtg61WS296XPqXTc9QcsKtl36IiQAAlMZAIT21GGw+pEiWAesWesuQ4O8xTdzxxxOm3wQBP9ESbhTx3DwIeoa31VhJMWSr2ewI5yzH5RL4LmLQ4EOT2ug2BD9F5T57cPmNTrzI7yMNKZEPW9GNH93+5bhRNZN0h+s3tyr4m2jpOjDCcmu67YbXBPlfW1odyOcpcMfe+IDGDRZtuMp+UTp5YKwsmI1g5K+25nH33UXmBHPs4iit9R1ii+l4LoL89OOTaOMmS/OmKfsVf2U8fXSvWdd4jcvkxem/OMXA7H+ZnVvXLNbeowN8nGoAM66oli+JT4ON1dmLKwktlRNqmFns7GyXv0kznjKCf0tZVPWmcmpExem1LrHOCIdP5iv8yu02PqKKfYMP9AmcFRxiJJfL9JTlH2Fgbif6/rnRkjypoVlXWcSu0/o3SUoVfxdjCc6htn9yeuo6zD+lNyDFHknedukQve6JQak3aNbI+o7VW+Bcs0J3aCO8ol9J8xc5R984HK2dZ6bCl6/u0kGx7vKJtshSFsSbj2uKyucc6w8PgkjbvhjJlg9L9ci0wT2UVg3UiABCa2o4zDvMwiIsK0Z8xExNkfFJka5e7b1OhxCwyhiTjnMFk6jSjHIzBoPW5a1rkN+F5XFbESej9SlguHebmHfY1JRNk99btFD7vQQzrulxf6kXr9MOrZ5qRe+1a1rfRUp+7aNtTfZTNk/XeI0z81IyUZ51kgfT3yt1Kio4y04UGk5DkDDPbPIVRnOJaSeg0ZNKMd5vxstP2QJ6M2L20ta3TBmkzjMK/MuqJpV4ltKNFR9hZcCroVbBecmqHvI220Var375Waq2rkh5p2rdHaNNlC56McZXjKTvp1sDw74ol09NNIR9eD4qJl76yst1UfkZoGdYx3yOePrhXBQXINsgWR8HvD14GltrVEGSbp7o7PIVW/RnbFcdX0W5NujwUas/fb6RPOiaaWbiAFXVML43U2LT0wW0S5fqiY/h/JOyTrYN8Jp0PG1zngKI9Qpwt7W62UXZ99LPTrrKnXMX03VH7AhoVDd8VTtC07WbAVBdnH6XbKXt4M9cnsKKsNzDpOpfafrKnXmmGCsUDHDzjfBfvrbUuKHDPVUcTBir4tQwny+iKyf2qQrWEOx8vBVvRWMPU6q81X0O6+5J4DfluaytazTTHs3EXexIhy5nekZMzF7FHOklIfZ8t9XagUW6PblnQLTqysEyLKqfOBMtlW3daSaMOTHGVnS9uu33TKH+MWlBqctdJvbZeI5hmVMZPNUW5R21JS36EjQgIkMJEJTGxH+eLn5J0bpiN12j28q2MPTraeLy+srpHFwWtc3BTOP3jid+VS95Ap3LMh//6f38Tp0NinPKh7Pe+WRf/rBzLDHLiE66FOf1Xej6ioSfsze53GKqKsh978Sh6a4R5mdvC0fPX9+2SVW09zOImVeu3tR1407ed4ZomTZqoHmy2dK/twIvbii56DwzAtmpObkhz72y69QiFLRNm9Huref8CeUsgEztcyjV7gtPGjdzXJ7Ok4nfsWTRn1IsredVJ6WJg3wGCwcmUwvXCYl9125wCeEaVeX/Rsdl3BnmqvDWbve6gNJTrK7sFxRd3Sya7dLnuPH+4ZxwFxmnY9qHJ09TZOPnpn656IiHJxz2CgPNtBhOx/1HuPLJz6s0i9Mae5mglVnZzae4vZA9198LhcVztLen+oizaB/cnGkjlnAMS3tUQZQo8HVJ8i+3hRX5w+G+Cad/Z+T/8BrprDloz2nTghfy7SMM2z1p5S2JE+tSPeWQeR8h59RNlMxl4Hm5h+usTriz4b1CL1UYd5pdY54LiOUKcLjrKbsuu3j3bd4hxlu58n9F2v/Dg2oWu5vLTJGDsJp0bTneP7TXQfDrU3oT7dqRFlt+0bn0vQ4TC35P6D5H7fe8MHB+7BAX2L3sK2iwbV8+U4sA8HWM161TkQ7j7Ywdj+lD2i3GLkBcfiH73D8XSrTQvGLW+LTZY9yvaVgvY0KHsaa+g8CLcYExFEKrLPlqbaJp0DJLDL4iinviPN/o0s9dqRR5K+B/dyO9sB4vuzVQ9jl5JkHeUoh+cD8WNpGWzrUJoNT3GUsW1paNMh9NM/MCnYCze0pfBMmsdksS3JfWfYdzXjRHYRWDcSIIEKOsp75M17cEr0N4JOrR4eFbhH2buv00xkN8lzp2FYv/E+Wfy3Z2STplxfknP3WFbJy49gnzLSrMz5IoGPnsS6++jf4CAv9wql3+7DqdBLpNOc3qDpcfr9OnPQlzoav92nqULu4Q7GCYejrO81e5S1nqjHN7362/VGHU9532l9nfZcuszdo+xrT8xhXq++KBd++I9Mu6pQz1U1cOZNOqbjiNTuOtd3z7S/7uZHxkle0gkWiLZvSeCU+Fv5vnuYl3WvdaD+7Xt65e7G90ruV7hW4aM3yqZn37Zk8rI8cg5Sdt++XsPWps7tu6zn51eBFaIYLschnwyctuv1UI6M0nQjyNKSEWSWWVdCvIJtUPmGdbRf9yh7zlak7nm6FWyXN7tTHdODofTEcD0gzvl7snw65Mdv3oPU69/x3ztufNao8vx6G+Tt0xvzcjxvDlCzZYcDe+xDY0pqa4kyLFF3/fqCA6xu0is/rhanS0OOcLjbzIFqSboRJW+7r1sN9uyCzw7E2QXt/7aNCfTTkKzRh/e5V+7Ytk/fFdLncD/zZcWPUKdNJNLVab+uBOsWTpnvsO2C6ed6vkC8HUnVRZ+eufLTq+K+8mn5XddOFm1FWr9J18O0+mzBPcp6mNcMLOrldVHGGg+SbWKWcSreVvjfGx7oqtBn9dDDS3I6ekBOj4DR9TWyQ+WISHK8HbRtQ3HcUpttdClg94fMe27Ae1QweM+B43J1Qy9up4g6E8Bvd3x8QtdDlVaPiKFeU2HMafQn3C0scbbUby9UZxLYwVHWhdzg2Bs9z4iTX5reufMbY0+C/500L9KU+mTbklzPBFtjti0lyboU3a+QbV0OvX7WngsG3wPZ4ZwWv+wCssCJjmaehBtWVtUsEb3RozgfDNvqsH3z5jGj7zu6Re66E7dh/hk8myEoRf6bBEhgvAlUzlHWe4rd65r81yt4p7N6hzOY2aNzT7JJG/P/rnAwV4GU9bsIesHnh50TIAof//d2WcH6xvzb7Bu1v0trT7CS1mmu1kmvdj2dOobbGWJhnf6dxin+txnq78nHiAgS8g5L85pmvH0jQOfADd/z5p++k8rjZZShLn5p+spOYxCvB6bqVhtKrYdTcpru6QscdCORbZTeR5UX7ndJehOqk68vxpun8skwzC3IJ5mrx8Cta6FPpNiRKHlHnqZfil2I1oPgKf1hPc1o+4L9LCCe5H6ZTafj6xZpbJ1u71Q/rNsRupSsi74e6pbnf2+yPbftzAjbG2FTnXcG9CDNJkb08ST7E7b/jq2N/gR03nvIrXu8HSxh3DLbGPA8rpnwDs7M4Sq3vtChhd7Lk/n421FCPeJMkJsCbU67Dhw4WJK9iGSXPMdItvVpehfRdnveY+vNqPpPjC1yO6tvnpUq6yH/GJ6m+xWyrWnzjvC8KSwLrwyvbyXao9h5TIqMU3niToGYOV78iMtvSIAExotABR3l8WrSRH9vxN65iV5l1o8ESIAESODsIaBbe5Cm+rRmLZm0+A6keN8lH33BSbkNHTI/ZmScU5Y12vetqjtlzuKNkdllY1add8OLJqysJylc8pykgmO1SSBuado9L4uAxopARGrWWL2a7yEBEiABEiCBNAKIeN2Eq5fWXY0tN+6zv923prhVKe33lfpezxdY1yiz/l237OjZI5GJ2ZV6+7uz3Ikq68lKmzwnq+RYbxKIJMCI8pgrRnz67ZhXhS8kARIgARIggSgCVuqp83V6SnLlQRbTzuNT0ytfi3fdGyakrCcxZfKcxMJj1UnAT4COMjWCBEiABEiABEiABEiABEiABEiABCwCdJSpDiRAAiRAAiRAAiRAAiRAAiRAAiRAR5k6QAIkQAIkQAIkQAIkQAIkQAIkQALRBBhRpmaQAAmQAAmQAAmQAAmQAAmQAAmQACPK1AESIAESIAESIAESIAESIAESIAESYESZOkACJEACJEACJEACJEACJEACJEACqQSYep2KiA+QAAmQAAmQAAmQAAmQAAmQAAmcTQToKJ9N0mZbSYAESIAESIAESIAESIAESIAEUgnQUU5FxAdIgARIgARIgARIgARIgARIgATOJgJ0lM8mabOtJEACJEACJEACJEACJEACJEACqQToKKci4gMkQAIkQAIkQAIkQAIkQAIkQAJnEwE6ymeTtNlWEiABEiABEiABEiABEiABEiCBVAJ0lFMR8QESIAESIAESIAESIAESIAESIIGziQAd5bNJ2mwrCZAACZAACZAACZAACZAACZBAKgE6yqmI+AAJkAAJkAAJkAAJkAAJkAAJkMDZRICO8tkkbbaVBEiABEiABEiABEiABEiABEgglQAd5VREfIAESIAESIAESIAESIAESIAESOBsIkBH+WySNttKAiRAAiRAAiRAAiRAAiRAAiSQSqDMjnJOBP/L9BkayvTYyB6y6lHR94ysdmfVr3KWQiTKYgxllrlOI5RUpcsfYbX4MxIgARIgARIgARIgARIggWwEyusof2GHrPjSvPQ3v7VPti9vkZP5fPqzI3jivK//g/zFJ8/HL/9RfvS/XyP/UqH3jKBqZ9lPPicf7d4gfzK7WiRF5ud9/TnI7PfGRGYXfPvX8tmPoE4V0Y/sbT7LlIHNJQESIAESIAESIAESIIFJQ6DMjvJ/kxV/bjnKdmRtGBHkMy4XdZral1XQUX5W/uITrqP8f/xnOsrjpo5wGrf8bdFRbmuOlfl5X/8lZOY6yhWW2QXfeaXoKH/x82XWj+xtHjex8MUkQAIkQAIkQAIkQAIkQAKJBMrrKAuK0xLdj3FILtbU2/9Pfn7HAnm+x4ogDw9XUDRWPSr6ngo24V1RdClO49jJjI7yu0K52AgSIAESIAESIAESIAESqBiBMjvK/npe8N1XLUf5Y/L84ZhUazvybIpA9Dm0hdnew4pHfHuhg8+n7HcNvU9fGXxhzH7rrHueM71D2xHc1B1oS+x+10D97HqllWkYl8AzU3mBMo0Yl2SOKPvrY8sioZ5xskhhn+gox/HOLIeUNmdmWbE+z4JJgARIgARIgARIgARIgARSCIy/o5z7vHx003onPdf7/Poh2bT2LpGBosNk72H9+c9q5U8++R/8z9/xHZF+50+Je5ThqFxw+6/c1FuvCOxl/tK18i/9bgHqRH7hhxH7rYPPxdDN9A71VWPafgfa3q9t/5b86f+1VP6jQRPYb33J/fKl26+W86fgq7f+X+z5bnPSmlPL9BhZe4IfE/nslz7i5/nX4KnrGhnLM45ugNlbP3tIfnXJV+VPNAte0+0TU6+j9ygnyf2tn90qj/2XH/oXVTKwT3KU4/YvR/+9xDZnZkm7RQIkQAIkQAIkQAIkQAIkMJ4ExtdRzsERfAyO4FRUw9vD7EXchl/0HcRlnN9P6R5W92OiiVa08eX/Uza5zt15X38ez7p7lO09qPb7ClFrt4z8YcdZhrNpnLNPvdd5kS9Si3/nUS/3uUjBZXyHZG37Fx6XFX/h7Pv+5+0XyhN/50Tlizw0rd2N1keVOQXtM1JO4ulFsZXFkPzzrx6RX639jvzLcIR87PKUrcdHD3L7i0sdJEFZ6t9SHWVPvlgQsGTml7tdT/MikZexqFJw6q36Jsg30VGO2b8c+ZtS2lyCbHx6HdTB8bQWfDcJkAAJkAAJkAAJkAAJnCUExtVRvuDb2MN8iYZLrT3M16jD5TiGbx34ujz2tzsCjiH++Wt1ir8Lp/U2RFy/Woy4ug5WnKNcfJ86nX8oT+xQpxNlrBV54jtanu6bhrP1f7tlFt6jVficXHCNyL/s2AX/LH5/dbZ3iGRve6A+39JIb2Dv77Ib5CQc1mKZv4XzfJmzJ/ySLYg8LzSR5ziebx24WR7bqJxvQxu/izaiffhfenk3QT6PGzaFQ7tiZFkOR9muZ5TcM7NPOMwrzokO/31xSW2+4DvYhvARTbNPl434sgXcSHzWlP+zxHCxmSRAAiRAAiRAAiRAAiRQSQLj6ChbzpU6pMYBdBzSgtNl/T0ygoqno/4e7ShHOZwuWh+FwHOaAm5vrU50WLK+Y6Rtd6OtfwTnd62Tdl10fotlvnVAU5L/rtC4C9a6qeZWVDeOZ1HZSilvjX9xoSBLi8eoI8pxkWYvoh5XB7QooOXliSiX0mY41d/fKH8yKwd5pctGLnmgIF+zwOAuhFTSELBsEiABEiABEiABEiABEiCBIoFxdJTjnMrok5KLjl2aw6Sp01Gp18X32ZHVKGW44I6X5LN1052vfNHjtD3KWd9RWtttx+mft18kP//Qz900dJuFVaaGg+2gd5V3FHnx+TieRR6llBfnNGY/9TpdvmlyL9YhVb5liSiX0mY8+/8gS8Gc25YuG7nk+/Klv8ZCiIpNHeUbW03GAD8kQAIkQAIkQAIkQAIkQAJjQ4COchRnOJbn3fQL915f94GYvdP+n1fIUfZF2ffKz2df6RyQ5YvE245t1KnhWlM4m+4dxaU5ymnlleI0Rp98fvY4ymkslY//mrWkVP+xMRN8CwmQAAmQAAmQAAmQAAmcXQTG0VHOkH6cIVW4LKnXGunzBez0UKszIvhf4WPtnbYP1YpzlP1OLJ7yvaO0tus7QoeZ4W/+ethO+l9iz7GXeq2/tl7uRshLcZTfOpBWXlyEfIKkXgfkO/ap18WIcjpLV172rWGMJp9dVpmtJQESIAESIAESIAESGHcC4+go47CoO3CYV513mNfH5fkXEU37T/8t22FeZu/wN+RPf1DCYV6F96mTeZE88d81eocybsdhXt/FHukB10nRa44u+wfZpNc0uQHQ81b+0k13tk6ZjhBfsU1J7yit7c5r7Igx/hmx57f4bj0w6o8dnvr5Tz+UL33oIexbxsFb7oJAuqNs1zGtvOBhXmFZjv4wr7TU67ylTyns7dRrN8LunW5uL0j4dCSkZ8HDvJLbfMEdOMyrzjvMK1k2PMxr3O0iK0ACJEACJEACJEACJHCWExhXR1mq9Dqfr8h/nK4OhLt309tPO9RTSBNWGYUiqiYyaqWovoQDwW53DgSLvR4q6n1eGe71Uud9DQ7xJ2e7B0BZG31NveBlnsCe0fZlzp3FUZ8M7zDOdwlt915TjIT6T7AuVCPy3fourTte+o+Pwvn3GEVfx+RrUgnlyRd0gWO++/OALPWvFT/MC+3Lyt6uq+qR1m15iyNT3R+81jklvLif2E6Fthz2UtpcCkse5nWWm2U2nwRIgARIgARIgARIYLwJVNZRvuNl+ezF6gQjCvsdRNz0uqLgp+p/k49uWi9/Mlsjy+7n14/IprXedU3O33wR0O1D8tk//4j/eXUAB71nn8X+YvceZS9i6D0Np9GcAn2x9T7du/tfnxX5O9wdrI5zHU6V/pZ7mJJV37eexonFeo1SwvVQ5vHUd7iFxrX9DrR9MOIKKnXM/lyvziqRJ37xz//1YlyHBUBused9HQsCn9B7qYv7liOVMaqOEeWZlQWNxJv6eXLch/3Un3b2U6szmrDAEFef9L8HWGRijz3oX7f2oPvqFiF/fP+jl+bLZz/xHwK8Smzw9rSEAAAgAElEQVRzVpY8zGu87SLfTwIkQAIkQAIkQAIkcJYTqKij7EQy3U+Sc2k/Zx4PnAyMv/hTha+Rfxmyne7g81YEMOq9offpK33HRDsR5eAnzUG2n099h/twhrYXi01pl/dgpndnLEvLzFSeeTCaWxYdsH8bJ4tMf89a36QDsyLa4SYwOOqZQVfi2pyJJQ/zOsvtMptPAiRAAiRAAiRAAiQwzgQq6yiXsXFZ9tSW8XUsigRIgARIgARIgARIgARIgARI4CwlQEf5LBU8m00CJEACJEACJEACJEACJEACJBBNYBI5yhn31FLSJEACJEACJEACJEACJEACJEACJDAKApPGUfbtfy1lr/Ao4PCnJEACJEACJEACJEACJEACJEACZx+BSeQon33CYYtJgARIgARIgARIgARIgARIgATGngAd5bFnzjeSAAmQAAmQAAmQAAmQAAmQAAlMYAJ0lCewcFg1EiABEiABEiABEiABEiABEiCBsSdAR3nsmfONJEACJEACJEACJEACJEACJEACE5gAHeUJLBxWjQRIgARIgARIgARIgARIgARIYOwJ0FEee+Z8IwmQAAmQAAmQAAmQAAmQAAmQwAQmQEd5AguHVSMBEiABEiABEiABEiABEiABEhh7AnSUx54530gCJEACJEACJEACJEACJEACJDCBCdBRnsDCYdVIgARIgARIgARIgARIgARIgATGngAd5bFnzjeSAAmQAAmQAAmQAAmQAAmQAAlMYAJ0lCewcFg1EiABEiABEiABEiABEiABEiCBsSdAR3nsmfONJEACJEACJEACJEACJEACJEACE5gAHeUJLBxWjQRIgARIgARIgARIgARIgARIYOwJ0FEee+Z8IwmQAAmQAAmQAAmQAAmQAAmQwAQmQEd5AguHVSMBEiABEiABEiABEiABEiABEhh7AnSUx54530gCJEACJEACJEACJEACJEACJDCBCdBRnsDCYdVIgARIgARIgARIgARIgARIgATGngAd5bFnzjeSAAmQAAmQAAmQAAmQAAmQAAlMYAJ0lCewcFg1EiABEiABEiABEiABEiABEiCBsSdAR3nsmfONJEACJEACJEACJEACJEACJEACE5jAmDvKuVzO4BgaGipiwd/cv+LvFi337/o352dD/u9LAKvv/dqKFbLx3nsjfoX3a/l4kf36rMV7bbKf97Uva0Gh50qpV9Kz7ncO+FAbC/UfYfsVniMeLbuUOgcbXOF6enUboR75dWg07YxSCKvt3tdx8ij0lzjF0n7ilTfyPuMvPa28cvOw35697OR+PuKOOLY/9PWnkbw6TVallOlnXxk7ml2+pdR8pM+WW4fKXd5I28XfkQAJkAAJkAAJlEZgzB3lrYcHpLl6u0yb1yr5fN7UNrf1sPQ118mpvbfKnIVd+LvTiI4nj8n6BUdkzZzX5IZ3rhfZPk3mteYL32dvaoc8eWy9XPbiGpndVCy/+PtuOdh3nZy4ba4s7sqX5CzrJKj7YJ8svVhROp/cK9tk5vzl0t/fn72KkU8W67UE9XKxxJS5VQ4PoA1r5sjC0LP6XbPUVb8kD8+cJ639dlkOm8ZZr8rD0/Ad4Ce/J+L1kN9AczXEo7+/T551WabXOVhWxnpOrZdWOJEl11O2Ss9gs+S2jUSPOuSp452y4MhqV4dKkU26GuRyW6GDzXJxlbtUk3tFts2cL8uhQ0Et6th9VNY1zpJqR9tCizwvPTxT5i/fLM+/0yzV26eiz4BV6bAClXZkUx3bB8vLw//yrGWn9fN0OUyIJ3z9aQT9EXqeLKtSWmmzb5cnMtrR0vp+VvmWUu+RPltuHSp3eSNtF39HAiRAAiRAAiRQKoExd5Q7njounXB+V89uki539r61Z1CuqH5VLpJnZEZ9i/Sbv9uOSR2ciOsxSZ8hDW2Wo+yLuEVE5NzIYS53s+zpvRtOzjelZnEXHNhg3LhaqtXr8JzEYMQuNtKak62H+6Rl6qNw/Je7jn+H7MZkcuFxOMtYDHDaohFxJ2buffwRZ3/di98F6lWIiPpKcqPs98MJhKO8erY0hRxl57vaU+dJ79/NkPrW/qLj1PETOb72Y1J9Xq/sgAPa4jIopb6y5ZCcVkfZ/B51s1km1jmorkn1fAr1XODUs7pOWoyjHC/zKOYytEVeyKujPFXqUdF8vvh7j3lcu1WHfvzmPfKxnm+4OlRl6UxUPVCDVP10n8lhMn20U5qOPSLTsMCiC0gdu7FItPA4nOV50oKFDZ/GVlVJYVmm40k5tn6BHPEtkAzL8LCyVMd2OvqM5SgHdDlZzrZ8vPLi+mAWXQ0y8cpP45dcdlF2wX4ekYkSiNaGskFcPtm5GE1zM16i+mVa2yJ+7+tPfkfZqZeXJRCIHBcycLa4so+WVVJWTzgTpsh+uGJ21JZvNC/Vf9uCOvXMwjbZ9oazgToixoqRyzd97Cl1yObzJEACJEACJEACY0VgzB1l6YDD01kru86FU2Uim+oQr5XqO3dIzfrL5Wn83Yl4PoDJ3rWu44eIg076D/xU3vepK+Q9xvF8W/beOhfRUzh9OmG6ebccXXeVnO96EDoBMpG11jbZ8fo6WVwzA79CuUceNtFeL5rtgC5GY5s2DsNJQcTuqvMdZwTv2b96riy5JxzZ09/1DP4Z6jgXzunpQoSzChPdPjiO22Y0yHI4PTrB3H10nVzlVi739n5ZPXeJ3GMizk7de+++Ss4zr9svt85dKF1gYNdrYRecn5g2NrT0y8BQuqN84kCvXFnzNBYjig58x09OSFuuR2qurCk4yk5970R9nZiloE7fLNRX2Wv0cymin+ZL2X/gTbnqSpGHjaOMSGYhsp1W56Cau22IqicWWNqqjzj1NI6yxPKYj4WA/rxGcm6X6iO9csUVF+JFJ2Xv6l1Se/f1IsZRRt1WujrzsqMTw8MrY9rdZuTn16EcIrbXuBF8t83bD0nDl2P0M7fFLPYUmO2HLJSZRuHve05OtWChARHktsFBR4+q0C+OdUrtzplSB6fetyXBxmb6Exzl0AKJ69jG9hmVY7Kc/dIJl4fUCSvqbWc0gG1Oo4SWjtjtDWUtuL+1+CWWbfWDYn9pj5GRLrBZGQS+aK1GSIM6Mlc+t3Gl7EzQfz+XJNujehhum992pfWncPZH7a73IEsAdq9dF0ka5YTbvvYnvAycf5Vm6JrEyP4+ZPUsQ1aPvZBnsndqH5dzCgt+Xis9uX5bhlb/DTJPstnRhbCjK0uwo4VsmPwT8htd+IENMP1Wnf+X0D+fuVxOfvlCrMHh36/g32YRcrOTRROrN56Ox9neoI3ok5N9M2XWe8xKnztWrICd2BkztqTJtw16lDb2jNVQz/eQAAmQAAmQAAmUSqDsjrK9Qh+9T9eJFKsDUK9p1O0aKayWO2fvkM8jqlZT+DsinZ0fkMdn1ktb3nGU66pflAenIR0VE20z2avdL7fMhlOJdN+DfS0y9TFNOXUizt36fd0r8tDUebJsaIVJGVxwZI1J7R4cHA5wKjqZjZcclL6l1fKYl4bcjX/fkHMcgtAEX6MPnbLorW0yo6HofA+dOeM42cNwGLAQoKnNTccQdXYd9O6DA9L6+65DrJM9rfujSJFdvkJ2wqlf0IPI9xJNEbedX01pjmljtaYiwxFLiSifWP1DqVn3SWsxokN+cqJNXvtur1y7Hg4oWLcMw3k4ijT1w9+QOaYOiO0junnPx3tkjTrw+XYT/bzsMNLYEZ0fGoJsBpbJpZrWbRxllZUX2U6rczB92mtvuJ5PHW+Tf73TrecMdZQ3xfOAzFtRz93Qs8bqA3LrHK03GjKMhQ0TUUakrWenvL7uM3LsUUdnBs+sRLvi271hYIXR24/1rHZ1SBdJvHam6OfwZuk53SK1+7C1QJm274aDs0hmecy8KK/RF/1oBGuLHDrdLFWPTJVLl43cUY7tM5BzUnudhRr74zjKdnntVtS7td+S+0YsHEBXP/j3Me0N9aPSy576KJzf5e2+/jI0dJPpa8V+7qTaa/q5k0GA9tzfI4OF7IcIHZmyUn6cpP8hLrogEG97WtNsl5GD05+c/hbsT/6IssnIqd0pM7HYlYdtOn5drVQfugPbATZiC8igXHdCtwY4GThxst+w6aAMLNOFPG9R0rXJj58j9W1YqPGJvmiDFm7IbkebLnle3lk6NaMdtexcHotXnY0y69UHnSyd+55HXevgLD8o0/Xf7U+YDIoeLAwt7Ar3O79OOqnisba3v930aZ+NcO11UYc2j0q+GzD2+HUyOPaUOmTzeRIgARIgARIggbEiUGZH2UlFbq7DivzJvXJLTZNsGAgfj7UFqdZfNBO6Lhnu7pHeDz8gc5vulfbdx2Vt9Z1m0te+54R0fmCHnFPfJoOYPDoTXkyOWwbxbwTcMOE1+2KNc4ZUROOZTpEpUxx0XlTX+d6ZEBf3lwbxWo7yxUgjhmO8HdHgNp3QV52RM9qEghPj/21VlUYKm+WSnE6A4OC8vddEi9UxMwsFXgT9HKTQutHCqqr7nT2EGtkUxzHfPhXOn2mHIxK8Tmf1ljOW0EYTYc3iKM+R15rfkcufLi5SnGh7Q+Zu+ZD8prNGdqmjvBn1MdFNtB+gvejmnqN3O4sbXn2n1Uszvh/CkkDV/e4e5ZCjnFbnOEc5XM/jqOf7vXoaR/nMCGR+vxwxjvJDMvyVpTJXHdeFnVg4AeqtcKCS2t3ajkWRLjjKq9w9yrZs3IyHOP0E09N/dkJWzcF2A1VeMOt46ph0Np5w9dd2htRJdpyvj/z6QUS6of/mNzGftIiy7lGGkxjqM2lyDp0F4KVeF/sgBC89nh63uvtMNbKti01fOCGrM7XX03N//04sW/sL9K9F9c/XX4L7yL06JzvKPruQqgfBMxKg/4m2J103TH9z25MP9afAHuUt0NMvgi22ruQRsW2rPWG2rEytP4SIOhYgH0cfbVNZJNhLLDLp4lY1FozMNgxdrESWz+PnYFHS6/MFdbP1PLsdbbpYFxjRrkx2NOwoa5S8HrY+r5ky7t5482+zeOgtfoTb6dObF9TpRvZSnO1Fn1Zm/nEhqEOjlG/q2DNWQz3fQwIkQAIkQAIkUCqB8jrKHbsx4VqMSJlTjZceqJb65eGDhIyT+6nn5Fw4wfcdPCVX/EInd3Z0uUkuPXRaLn8Wfw9NjqIiQ5rqqW+00j2x6bhavChn9gle44Z2+RGcwsb35mSKl76tUWrsa44+EdubSOn71Wm+AU7zlGJ6IKI+g9c5E1tvT7a9//oOuU3WNxySVbMaZUMov9aepCa0MbOjPFt2fO6orBV3McJbmNjxeUwoHUf5ECbfnTgoqkpTxi1tqoI3cHLvKvluzqmvrz3eYoA62r6Iclqd4xzllHoaRxnLCRlkXrtLdchzbhxH+ZKcyhIp47fUIGVeU/d1PQORuoR21yzOZ3CUox0yZdpVu8vsvy+k/Psim5YzhLR2zTBwnOTlcJLVi0/4pDrK6IOAFYympslZ9/LHRRaLe+CD5wggFR2OsupYZ80uRD0ztNc0LWrbQELZDf4zDop0RuYo2zqSrgdBLt7+1Tjb4znK8boRPLOhsLhm+lPAUTaLE5+S5/CdHDwqH/rFEWm4VuSO2a/Jsr7L5Rk4uy2Dye/UBblNPZp+jUwYRKbbtM9r2rVZlIzKJPAyJ7Lb0SbY0V2Z7WjQUba3EgR1I+goB89lsHTgtWbpu6Y31vbObso7iws+GxHUodHJN32RttQhm8+TAAmQAAmQAAmMFYHyOsqIhmw5VIwo/1XNItmASVno4zpWO899Wj5x6hPu5E4nhHoIzafluXO3yIf+51qR7yI6tVH/nhIZQmrr8+bE4DPy232rzWFLQ912lDP7BK8RB2GdcUJE5jTr5jo4zFN0P3TEadKha1xcp9k9YMmkB9YhsnJNGRxlk85abONcTdPc7LaxBEe5SVMbNdW9Bqnub4DxnbOkaXiPE3nxHGVz0ribruwTHvYdPhk+jM0/sQ+m4CbVOd5RDtcTujDsRojUUcaiSCwPK4sgylE2p14PITX02uOyusbZD+4dMhfX7uFhTVNPiyiP3lHuUL6XOfw705xklc1oHOUEOTsZDfanRGd2MjvKpXAxCxsxOl7IsIhP/zYLFoHDDRMd5cKZDneI3L5MXpvzjFz+Dhzk1b1yzW3qMDfJxkIGTlwkHZF46M0x9PmdsLUXvIEtL5Fp18FFjOx2VBdTnGh/BjtqL5SY1OsJ5Chju8Zo5EtHeaymMnwPCZAACZAACZSfQJkdZSSVupMjrepweLbttsA9wGsnDj/6gje5c1JS70ek41PHD0jNfPvvKY6yppEitdVxcgbxXkQB7rdPYs4+wWvEITTmg+iu4zA7e4wj07bVGcdePz2EqRUHcxViMTnUF/tLq7G/tL7Hde7ObcDhZc4zOXyv+0/N95rKrCmK0+H8IU09Xzi5VhcYLOfETWeNbGMpjnKXssDhaR57RLI3rtjjHLCmESzsX+zTNiFl0quv755kTf10v29Ge8y9yT7WlqOcWucERzlYT3UAsLfX1FMd5W4cmJZB5tGOMrgj7XLXbzrlj7HnuAb71vs3FdsV2W7owUgdZWV6Gumyq7AVwdn7m4Mv1BuZer0FmRTXnXBOZ890pdMIHeVUOYdsjdcHsb8bh8dpM3x6bNJ93eiept1ei8WhDO11XlNi2Sal1z0M0Ndf4iLKSDFGnZVnDpH84gntjl3w6Yil39F6EACjqdqJepgS3Q31t2B/Cl8PpYs65mC7BrWRerbDWhEcWteAhcbZ2MLiT0+OysDxDlFE23tga6+qkR8i9Tucdj0KRxl21FjSLHZ0VI6yLkLE6GSa7W1zUq8TI8qbRylfpl6Xf9bCEkmABEiABEhgjAiU3VHOWm+zT7n2lIh7EE3h7mRMAtcuQO627+8pjvKm5+DcTS/uh+tAhPSuRpk9HScd36LXJXmOctz1UNYe5YtQ1g3TjPNrDu9CWb13z5cXVteYO5Z9iYk4mVj37i6a9nNZ5e5L1vZ37O6Vuz7zprvPFw4ZrqZa9L9+IDMKh3mdlq++fx9+sxiO/SY51LdMpv8A1/ggTb19J07cnos0SPOs7s32nA+tl91GOOB3NTlt/EtEhTdk2aPsXB3V7qYZn9p7i8xqRPR9hXsSuTrKQ07KpK9NeqDZ0rmyT0//dlMqtT3TG9owD8Z+RxxUVR91mNfFaXVOcpT99TT3X7t7KY2j/L1/CMjc4mHJPNZR1pOkNx3CQscfmBTshRvaktsNHdpjIsre9VCa/eA/zCv20Cgw/RH2N3/8RfzWPbDpEJiZe62tK7lUd6qde8qyOclG2VJOvd4enXqdKufIK8b0MK9fyUMz3AP1Dlp6jHTfAg+jI1iE+EfvULpuLAxFt9d2lLOVvUmeM/0FzhG2RPj7i3M4U/EauBWBw/aWy+5eHO6kd4bHZR1E9Wlb/4NccML9oM/2BPUwxVH2+lvBPuBgQl9/irhH2Tjzeu/8LWa/fPfB43Jd7Szp/SEWgMz1eWl7s50yvTTzahyUNS0y7TrOUU63o00XPSvvqL3KYkdH6SjH642eK5BgewcdfYl2lN023vsPo5NvwVEuMvNf8ZV1xORzJEACJEACJEACY01g3Bxl57CtOnn14cBdn8Yx1StP7PtfnROAffcoe3eN6mExiFps0jTpS3LuvtqX5ZFzkJL49vUC79ncvdy+q1fubnyv5H4VdT2Ulg+n55s1smjDkHzPV1aVvPwITkbGabBRZyppBF1TtG/Auwuf3+7DCdE40AupsxpVqaq6yVxdczX2PeunCt/rgV9Oai3StW/S66Gult/Tg8iqUPfCNUHFei1GveLbqKy+J8+dctoQcugRafLaZ74zjJHeqO3VFEnzb72yyznAbChQX1TYcZI7wSDUHny3z73qyBzcA0fGZZle5+D+9fh6FuuNev7OpdKGk8WTZQ5n7Q0cQLbrXOvubdyj3O+eeq0OBU6A26Kyxunpq2qWYI/4Cp+cgu3u+PGbcvfVv+fqUBV4Y0+u4a1tTtBPw/T7iLh+FfujVQPA7MBxubqhF6e223vXnTTV607cJia1PuEMr4KuWbL0y93rM1Y/svtMBjn7jZErG72K5yuflt8N6bFfdkPmkDvdr5/cXttRrn71Rbnww3/k9BlfH7HLxv5y9Jej664W0518/QXO3x5/PzcLOYXD9sD9EdT/epzwbnTVWcTy60i4vwb1wMcF/d/oUKztgW6cStMN2z4E+1OEowy2h8xhXbZtw8FwhQP4Uuylt+/ZLLLA1j6Cg7NCp117rfTLtT3A13/NXpK9SrKj1u/yu+QN1zY5+hywCebfXtvdw7xi9SbN9jp3Jgfl79Ohj94om559e1TyDTK7D+WV1MfHelbA95EACZAACZAACTg+G/4/PvdVYILp7GDzTnj2JOIdjmX/PeJv3u/d06jtlG+3WKd1XvmF90WlhLvlx5UVqqNfe0Lv1rcG0s6Dz/i/tw8EMz92hZJSL+NReG30PxuooXMyb0y5xln3fe9PoXd4enVySo5qs/NMKXUO9sJgPZL/nSZz5/tkPfLK8OQRLtNqt0+HlIHHJUU/TXownsHx6d6O/Rzu8+0LHfLmcQ32iSRrFSf39D4TKceY090LOhKoSlGPrXqU0F6nOOtEbeu07ciyHe1zT5p2K2PXOdTPA8969ff19TDvRD0IMEjWwxHKIaLPFV8bKDNgC4t8rHaFnkFp7lkR0adde28L6FdF7Kj9jow2wPTrNL2JtlW27Q3bCGPc3LHJseOjlm9keaX08aT+z+9IgARIgARIgAQqRWD8HOVKtYjlksBEI4DU3dNI8f65RuVNlKwDKcB3yUdfKGEv8kRrU1J9NFUZ7X06c3sjUoUnU3snXV2dk5w1cvqtqjtlzuKNkdkyE79Z1JuJLyPWkARIgARIgAQmLwE6ypNXdqz5ZCGAiNJNcErWfQZp226df7tvDdKr3TucJ0s7stZT24vTnNddja0OmdobkSqc9V18rnQCuMbv6LpGmfXvugUE5yQk3dNdeulj+AvqzRjC5qtIgARIgARI4KwjQEf5rBM5GzwuBKz0S+f97/LUy5LaG7XdYlykdJa8tJiOHn8zwWRAQb2ZDFJiHUmABEiABEhgshKgozxZJcd6kwAJkAAJkAAJkAAJkAAJkAAJVIQAHeWKYGWhJEACJEACJEACJEACJEACJEACk5UAHeXJKjnWmwRIgARIgARIgARIgARIgARIoCIExtxRzulxq/gM4e7jwsdcJ2P+ir9b7XT/rn9zfhb4vgQk+t6vrVghG++9t4RflfdRfx2ck2dH06bU2nlcAXAIhM37zH/jU2Du1kG/LxQ4cs6pdRr3B0bPfSLoUiJGn2yjnswqX7/OBNs94TnYeu7pfQCHZ4+ieWblNFKlHr0uJr85rXzve6uUGE4wGH77UTTeMX8fKZPw7yqtZ5F2OWQz49pfvnaWt6Q02Zf6ttLaH5JZcLyxx/lSqzKC5yutQyOoUtASjbAflSaX0dfz3VDC6PpGvL0YBzYVmMdN/L4yDpz5yrOawJg7ylsPD0hz9XaZNq9V8vm8gW/ulG2uk1N7b5U5C7vwd0cmHU8ek/ULjsiaOa/JDe9cL7J9msyz7lnNLrkOefLYernsxTUyu6lYfvbfl+PJYB22yuGBZqkecZsy1AlcB5qrgW2etObvk2f7rpMTtzlXFA27zKswITy5d7XUvn6DvH39ReL9e+6S8eKUoV2jeuR+cL9hFNwngi4lA+jQE6cbZ0m107tCE7CXHp4p85fjmiq3n8WX1i0HCzrTLk/4+tDE52Da5esDejWX/XHa0Diryr9A5z6SndNIFbLSNiC5/FxuK+TbLBdXuV5L7hXZNnO+LO/vl/5Qk7Qs2I81c2ShueLM/XQ8KcfW18quc9TGBPmOlEtYRpWz3UE9tnV+szxfaLPffqZ2nXI0fVRllFu3YuQfWcewbfDG+PEZXyaDrbL1rpR+NNLfjUq5JvmPR9M3kuxFKXIrD8Jgvxr9PG4y9JXysGMpJJCVwJg7yh1PHZdOOL+rZzdJlztT39ozKFdUvyoXyTMyo75F+s3fO+Sp452y4MhqOLd1mNBdD+dmhjS0WRN8X/QjIjriRqBzuZtlT+/dKMu5t7a/P2o5O/73xt1wI+EFsO67g3/3RcotKYTrsEV6BtVRTmpT+L1x5TuvCrRhyyE5rY7y1HppUaTqOYHtMNrSfei0tGDBYkZDG5yEvGw+6Px75vzlku8/Lfnh5HeXziOKL+qTIMNgWxNZB6OosZGxB8BdHeWRcQ/K0VFhL/IYWKkuZEQ4+pamK/HfZ2FnKZt94nTHU3BkPiZHfA7OsEyZYtILXAcxrt5VUl3QGX8fyuc7IvtUUhvjdMZvrJL6YRYOSX0g7Cg7NmaNb4GuWB/vZPJk2xDsd9n11rsHeGS66NUznnnwnuFiO4ZkhTx5tFOajj0i07TPQ5E7dmNhcuFxOMtwevuDrLQsOMqrZ0uTz1F+So53wlGeqTbG+U1cfZy/p+mc3zbH2e60vlSUYUT0yMq0kdDYUNT5vNhtLtrPfEzGhif37HVzrXZgbPHrz0h1L5tuhTkFpg4FOxqUf/bxVm2kN96MeHyJmdGothQzoQKZau5vyqdD/krEvztBZjFjwtCQrXfRdi76fdUFG10uvUzK+kvX8eT+ZtoQM5dK08UR8Y58H66VM3OvqVKPiVE+b9lFN6Ux3oYF55Lpckua4xTaHDtfSbanvn6VHxz9PA7z7tBcOfPcKqaT8s8kMMkJjLmjLJi4m4nVuZhYmcmYOsRrpfrOHVKz/nJ5Gn93Jmnq0FzrTsywaqqG7cBP5X2fukLeY4zf27L31rmIbvTjWRi6m/Vu0KvkfG2RaxxNRKi1TXa8vk4W18zAX1HukYcdZ9AXTkv6PaIrcAqePHa7VB/plSuuuBDlnJS9q+fK5zaulEblxiwAACAASURBVJ1H75Srzndid/L2fvnm3CVyDyIy/k+H7D4arEO14/zHtknbeDN+l6V8r80aIVqKCJGpjOw/8KZcdaXIw8ZRLkZH/un6t6W5Tnmo33xEXn3pIrmozmmD/vthRJVWDCe1bSQ83IjE9kPS8OV0GebA8ta5C6ULuuDIM4EFDPnNGkW96nwxTYdu7Id8ltwTFRlzHWWLuwQiafHvagvI8Zey/wOfkJodM5HpAD1s1+hao5xwswTan/AyIhbKRvBMkmWyrDUKjr4Qyy7BCnX8BP0NjrLPwXFWjWt3vSel3prJcY30rvm2DK3+G0RevT70S9lb83H823jRhT41nNjGaJ3R7IZidC6tH6bpkOpJUh+Ic5R1MS4ugyKtTv7vS9Jb44j57Vq0Lq6DjXEMm5a/2rIxjt7EfW87ynD6V7o28mXYwGc+IaeWIkkHfb1tcNCRQRVs8bFOqd05U+pDmTvZHOXh2Pq0ZdQ59PmCbY6ym8vF0bN4Jv7eEBE9KmQZfF8+iLGh0Tc25OR56LwTOddxx1scKNrPxxe/LuuuDGRsvPQgsqS8upVis5Ns/Gh0L6xb/jEzaDPCfcuvi7b8oUsljLcPy/UYb6LGlzgZRtiK/94jH/tCgxza647BOnl/SfX4cjn55QuxBox/v4J/I1PNWWj3PmXQIZM1sUCOHMjy7uGEuUi/tO3EmPDHyJIzY1u76RNXvfkI5iSW3uWfkN9kft/mQqZHufSyG1l/y3TR3GJpsvtqH5dzCjoeJ7uk/qZZJ5qZFJ5L+caBMvKOnrvtktp118P4qaMcsIuYG8aPY8HxX+eStr1wbUTSHCenGQDWHG1/r1ypczST9ReOSCfNC7oP9klbQ5Z5XNZ+1icn+2bKrPdY4/qCFbJyJ+xdprlVwjyEX5HAJCZQdkfZXomLjn46keLCZKwdjvPaarlz9g75PCIcNd4krV0n+B+QxxGpaMs7jnJd9Yvy4DSkBsKg3KfGvHa/3DJbJ1b3wfi0yNTHiimlxtjXvSIPTZ0ny4ZWmLRRL3I0OIhwqe+jxsv5vUasdVHR/r0a992oc2P1Abl1jjuRm7JSfnwU6dyHvyFz3DTljj3H5Z7LDruDoD85r6rqJjMoFuuw1UySvTa1oU2b7DYNYxANlo+Izz0f74ksX3KYXIDfZYcRHTP1QZsGlsml1S+5jnJx0rdww5BsdlPgpyKCr3LypcSfuTHcNt+7240MU3n4ftOd0l4M+CqDR5Fev7xddmICu6AHGQDalmFtW4C1XfZ9z8tAy1R5zBtsug9K3w05J400NPg4jrKtS+12JE0H8ph3ra5pkr8d/JpPjjfCGe6s3Skz67GVAO89fl2tVB+6A47XRuk+OCjXnYATtjgvu99A5PIFTzbIl7Drj3cmy1qzD/x19ut/QiJopKOM92tmR1q9TSYHnAY42Qs3+PuQRpR9+nxmZUobInRmGJOUmH7opYb7+2GKHTB9JqkPxDnKTqaJPxXdi3wWbUNknYYxORqp3vb7+4Tqqk8XMZFWu9V07NFC1Lf74IC0/r63iORMtOO/d8o32RM9O+X1dZ+RY486NnIQKmNc74IMNKqCSMvpZql6ZKo/c8fIyHWUvlkji30R5T3Se7cXUU6ub37X0Qw655dD2G5CzxLbHOwLwai6NqVHBt1Mm9bQ2KB22XOObUfZ+m/YTy/uncOk/iicmhdWz5HFG2+MtR2OYxSom7HZCXatP3lca03SvbzT7vgxM5pTrF2ErhYXDTQNPft4q/3KN74MYnxJ0evQ+LISzmpno8x61VmQyKvNX1YHZ/lBma7/bn/COLM9aqt8i2/Q89DYW6IOmcX9rO9OZtM6tEmew7g8fRv65Au75I21VXLXnCUYVzYX9S6PBa3M7yu/XlZt6QHbatk2wwtauHO2x8+R+jbo+G+y2BwvWuvvby1Rc6ngOFBO3pHvgzMfZxdTxrENA8jECc3jbHuR0OfQX3WO88G/xxZDnde074bOLpJZhTlaYHxKsQ8bBgLzNnS0UfczBK587fveCyXMrSaxJ8Sqk0ACgTI7yjl01D5n9fjkXrkFjoV25uBnC1Ktv6gOBKI4w9090vvhB2Ru072YJB6XtdV3Giejfc8J6fzADjmnvg2TOm/CByeqZdCZ5GGyY/bfmmgpJi5m1jcFKaXO26qQdtxX+N5xdJ007qjIURUG0xJ/vxWTrRa8f2YDIjKugUNEZs/Ru2MiMnYqudbBm8DFtGkznL1SyvfqMw08TH3QpvvdPcqGkT3RyUs3ZKB7xavrmo2jfL/7b3Wc83h3ctvAEw7JgiOrwHOD42Ck8lCHw92THSVDr71u/YeMQNzU17Syz6hjDFnMgCzUMa46I2dU7UKOmMrYS70ucgco6dH94tswuAvKWhon1xmItK1w2+7q0ibowRdPmK0EeUS122pPmC0EU+sPmedqH0d0bspBOY0yt8XpSuI7Z0pdizow7r7qSP1P2BsV4ygLJkOp9W5z97+ZaHSwDwX0eXNaf/B0Jil6m9YP3cwSjdhn0KFwH4h2lLGdO7RfW/ftO/v0U+o0Gr1tDfcJny6+oBNmZ/9vixv1rYKumrMNVFfTvi+U/5AMf2WpzN2nZ0B0CooKfNRJdhYEPvLrBxElgc1VI+v7uI6XZhD4/q6pn+5iHCZ+ifXVfnptSl+xt9aY9wT0TBdWk5hERsLtNMvoiXtxbLAjpzGOsueI6US2FwszL6yWOVhoGUztA4FzAdLsWqu3WBMzriXpnpetENdXQguI4fHIp4tGlzyHoPTx1je+QE+SZRhhK1znSbN16tH380Ouzfb+XRhPLQetoKej1KGS3p0iM52rbMG4/OlnZZsslY//bBoWpdAeU3+Xr+soZ2urLRe3b45WL6uwMAtnvhrOfL3JlHL63OPnIGhxY0ofL9icZEc5fi6mXd5ZmMjW/jTeUXM/T9cj7GJqnwzqZtBepMxx/gz2bw62HRr7WoWmYqG98YQ7jw3Y1tS6YB6HxXidx5l5G/r0qPtZ0N7q/AaLJtnmVvS1SODdSaC8jnKHDoCLsULmwHrpgWqpXz4UmoQaJ/dTz8m5cILvO3hKrvgFnAmdIBWiy01yKfbQXv4s/q6DYtQgaEUFWrChdthsVLLSWrC5slq8aGqao+ztUemGQ7IUjg4+Eb+v3aX1cSY7JiKHGXaV7vm1dKMKDt7JvasiIlRxjnL0gHIITlcp5Uft/S6kuZv9g9kd5fbUdyNCqk7gLgykLY5803l4+8wT2hvYu+5hTS17SV52vX63NL43J1OQklc4hAl70cPLNHZKvzcwFWVzh9wm6688L0aufwW5DvkdZTNh+5Q8B8Zy8Kh86BdHpOFakTtmvybL+i6XZzC5OPTEUelyvbEoXfluLumdq+R9i+qgl7pHP27yMQJH2SwOJNe7ZdDWmWRHWRe5kvXV05liHwqb1GI/LKSn+fqh5yiXoEPeVg9rD23xvZ7co/YoB/cnR9sW009HqreLixH74r5fy0681ix91/T6znPwOY5p37tnO9RVaz/AdoRbarDgoVtVgn4yIiwFJ3k5nOSQJ63epTORjzvMS/lqJsd1jiNsp08XzppYiPa+c3liX3EW+exPwG5iYXUw6R2hhdDkiLIX4SrdUc7hsMle6bzsBUx8F5uJb6qdCmQtpD+/Udf6Yse1JN1z5JW0QJBlD3rwnBAnu6Spq/Tx1jeBh54kyzDCVph+jPTnwhaS4FaAiPbGOcql6lBJ7/bsRtxcRBdynS0OjSc0vblFThunKegoZ21r0FEevV6qA7elR9Ovt+HMmFZpUxunadcatEiVXfI47/U3ey4VGgfKytsZt/zv87ItwnYxvU86uhlvL+L7nOmvtbuQfeY4tebjm8f6+2R6XbqSHeVUWUWNyQF7O+QEf7LNrd6dThJbRQLldZTVwB4qRpT/qmaRbMAKarQhrJWd5z4tnzj1CeNMOBMkTTH9tDx37hb50P9cK/JdDMob9e8pg75JQdPTW8/Ib/etNk7qULcdTU1xlLGv8XDh96sQSUKUdHP49yFH2ZzIbe+p81rqDZYJE74U59+bBGUtv+yOcmLb3FSsoKOc+JtkGaY6HCmsdYHCTCmxb6e5Dg7zFN3DHjih1zyRwVFuOJQg1+CCh7fH/g6R25fJa3OekcvhDDyzuleuuU0d5iYZxgDZpc5UjK6sfNI54C5e1l4UvIyOcuFsgPh6bzSZHF4UKYOjnElnEhxlXz90I7q+flgpRzkhyp1Sp9HpbdS+3/I7yuZk/aHn5Z1rj8vqmnAKcIfq32WO/nVGOslmRpd+mFeao9ykEzM9jyJJ54Ju/MR0lIeRct3b2SRvPuJFBN3FwhLGBM9mx/b7Kfa4FO4P4+Yob/SPtybzImK8tKOGZ42j3AY2bxfnImE2mM/k0JewIH9x9SvyaCG9uTyOcjn0Unt7lR4CiSjyTszFLsC2oRqTdo2gReoiwxg7yqm84x3lKLuY2iexDax4yKyXGehPvY5b0B6Ro5xiT3z9KhhRLoejrNmbmedWdKhI4N1JoMyOcrFTKa5hZzk84uM6FztxsNMXHGdio1lhq8IC24B86vgBqZlv/z3FUdYUNKS0OBOOQbwXkan77ROfUxxlTXHJ8HvfqqSmrropKS04vMtM73z3FgebXVpEuWUT2lRK+aH6BBlkjyjn8e7ktoUdZZPKm1jfFBkW2use8mafDppWtsX9jDHq3j6bKAfIOvW6RQ9qU7Hdb/ZmVmNvpkm9dtO4o+UalKMzQW6rPiI1Daqzutceizw4+K0BCz+zsaUgj/SlvNnz1YAD7CJ0Ja19hXTxcjrKGeptpwOmpV5bKVpJ3BIjCan9MNlRDveZYB8YwWFeaXUajd4WFgCxXzFKF3vcNMdzi3rj09W0703qvBvhaG2XXb/plD/uwUIiruCzt8tuQfbOdSei9mnbNiyDo+ylXsfVF1lDmnmQ2FdC4e6YtNmEd/j3mnt2R7Nf0Pe0vyOKU7wNIDg2ZEi93oi92Ei5bsIhTNPsNPXUfhwYE9KeH43upS0ux6Zex+iivQ3jEtjIL5Q23kamhMbK0Elv9dmKkqKMgRT3uPT9rDpUyruH09gMSzsyEdZOuUu+LX8tfz3lDvTHjeiPZXCUy6WXRk3dMb4Hc7GrauSH2BJltpgVDmONsUkFm5Pc38oWUU7lneQoYzwN2sWM49hIIspmfNJtWtiS6JxXgOj/U8hKiUu9TrMPunxpb5mLS70upZ8F+4rOpVUdsD0vfW717nSS2CoSKLujnBWp2adce0rEPfjIm9yo07F2AXK3fX9Pc7Keg1M5vbiPomOPHL2rUWZPx+nUt9j7K2Ouh8J+5kH398tQkSGkkB+9qyn0e59xd/cjL5r2c1mFU2hNqqHui76+RvbpicuBA0WKKZNeHbzroWKcnyFMbJHy4itfIzZL50aX79Xnf/1AZphTvXEQzOkWqY84zEvTPBP3KOPdmm4T/25v8CmmXuuJucm/SXFy9JCTPhxy8gNM1HDYUPtOnGI9F+le2pa0+lz0rLxzA+TvHd4F+ffePR8H7AQOHjLK6R3m9St5aIZ7MByuxvrq+/dBjkihxOEfse1YVSNLcKiVs9/d0iUzoOk94LeYPfDdB4/LdbWzpPeHkK1uKUD60o9775GFU39W1BVblhuSZb24S6+z0D3K5XWUncWNhHpHOspeu1e4K+vuv3HISTadSYgoW/3Q7DUP9cM0HXI5xvaBETjKaXXaMAq9Nacq6+EvMbo4CF3EtXaLCu3RPWmWrqZ+753t4OjN0KZDOKTnD0wKtnNbgPOpdu4AS7lXO4OjjL6zK7G+aiPTdC5ugbGod8lMwhHpPXBqF72FNNIGtYvLZXcvDiOa9ap7yKHnKNt2Ofkwrx2fRQrlVdhXaJ8YrtWuWiE/emMENtseQ2y7cDHGNbVr3tkLwf6QpHuFcz2y2gwvHTVOF63skrR6FRbVijbSP6FP12tz4Ke11cnZRpQ1HTnOUR6hDpXy7qFkmS3GidZvdH7Q2e+b34QDN78oxzFOLezCf/v2KGdtazH1umx66XZBL/W3Wk90N2fFaN9yrg9Ktknp/a1sjnIKb+9sjajUa2889dnFDW0p8640e5Gw3cHM6bBY+Y/uIaXoo4cwR6uLO8wrdU5VnMdF7lHWuUyKrEL9rOAou31l43MYM+LnVnrVaPHKv6yzfz5HApOLwLg5ys5hW3Xy6sOBO0SNk6MHOUzHIRfe/mbnNFbf3bfeHcE6icBq1yZNub0k5+4XflkeOQcpsG9fjysAnPLbd/XK3Y3vldyvIq6HQhRyS+LvYeAwAardda7vNFg9TVOvKbkae2PNp+q3jhPbiQPHIvSgY49dhyp57lTgbmi7Teqwl1i+vz6oyz736gEz0cKE/jQmgO6ptZsQRdJDIKZfuswc5qVRJf233qus+2eS2+YMlrW7fseSkXO6aDyPFBnqISc36fU1V4vBWQUZWhPRxLJD8quSlx/B6b5IFQudSSTfhy65Vy195dPyu0Zs+8yVO17aady7FkOuZqrgk6M68pvkkInc2bqmE+niQW9pupL8vdY5cPdzQFdiz73u+DH6E66HCp5WbPQVMkmst8qsqDPtgXa373rD16eGcIJwvPw9nfH3IV83Se2H0OFTCXYg1GeCfSDsKNt3RvojkW7NUusEvV0xQr1FxoHhq9eJZNTFNF31fx/oczjx0Ng53BawqsZd3EMzdbvCdSducw8vixvA/LpQ0Ddjr/W6P+cgvaDNCtY3XefC7w/2t6Cehd4RKKIKeq6R9UtymuEEnXgEvLGgucN1QP16rXYZe3FNf7Ftpvff3xVZs06uPA+LC4HDAvUAuPf/6ZA5sT/rmFCaXQuOa0m6l2Zvo/Yoo2+9+qJc+OE/MuNoWJdcW4BTv0sdbzc9dypxfPG/K8JWGD2D81iwY0F9jGivpQej0qFS3o0zWTY9Gz8XefryUzjCC3uTMc4OYswzW9V0L3CDpXd5nIadua1qE1Uu5dVLg847VAvbC0zatdvpgzobtklJ/c1ZTAvOpXxdtoy8G9qi5m7JdnFD4jgWHP+D9iJtfFI2N8AWaYthiw4cl6sbenF7i32uQ5FG2rwhOG9Lm8el9rPg/OajN0KfcZ1oYW7tn1tlGzsml1PE2pJAkMC4Ocp6zLSzqzS4n9c7Zdb+e8TfvN+7kxVvH0WhgWakt8ovvC86JTzt98734b3H4d8Fr7yxkPvqoI5loP2BNhlfxt0fUmxXQvlRz5tX6G9chgFeXnq89x47XT7p3aXzSJehCszX3MBENL0+tnpH7RM3RP3vcH8S3CaQyD2kS4G2Rcgxiyzj35mFXZxx88vd/1RavQO/DbY7ok+lyyhOLk7NkvthNg6hMgp9IMwoTo/tJ9Nsw8j1dmS6mKarxe/DvOL7ebJcCm0MnSQf1q8gL39903QuQo8z6Fn8Np/4Pl9wdKPscshmFtsZaUCssWzUNttiPHLdy9ZXirStU6+tk8NDujTC8TbL+BIeeyLmAAU2Qb2LmjfEjb3OlrBkPfVZAEfkGd+dJDN3UlLYllbk4s4HIsbqcN+z21o5vfQOAzXR78Ahe9n6eKAv+3Qnyd7EyDbI352PpfWRsI1Pt4vZx/8IudnzRHsuYLaI4d24kqNwvRzudA8fgBgYpRPmgMF+Nfp+ZjqGOzd35srh8bQouyzjZ9zMhH8ngclCYPwc5clCiPUkARIgARIggXc1gaRTo9/VDWfjQgSc2wc0Cv+tqjtx9dnGiMwsYiuZgG6rwNaXpwtb8zqwDeQu+egLaedDlPwm/oAESKCMBOgolxEmiyIBEiABEiCByUcgOXV58rWHNR4xAd0Lv65RZv27bklyrj7jpwwEEKm9CTdgrLsaWwDd4n67bw22vETdbV+G97EIEiCBshCgo1wWjCyEBEiABEiABCYrgZTU5cnaLNZ7BASKW0KStzSMoOiz/SdWWrODIm3Ly9kOjO0ngfEnQEd5/GXAGpAACZAACZAACZAACZAACZAACUwgAnSUJ5AwWBUSIAESIAESIAESIAESIAESIIHxJ0BHefxlwBqQAAmQAAmQAAmQAAmQAAmQAAlMIALj4Cg7JypGf3Bsvndu/oSA5NYVlapItcx1Ad5nIrTdbm+F215R+Xo6NjKmOcjlaytWyMZ770Utx46Dvlc/eq914VPQkUBb3L/ro87PRtZW/aW/vRUVzMQr3OMb08fLziblfamAfDbDfXqE9im5baPrQ6ZmY27fxq6vJsspjd1EqWeqtk2gB0phVsqzZW6ir39Xrh7lsEvlKKPM9FgcCZAACUw4AuPgKG+VwwPNUlcdnvi/8vBMmd/aL/0T5pDFblwOf52cuG2uLOnKS7mrldM79JrrpAoT3ZN7V+H0ww2SL/dLSlI5lQ3au2aOLOy6T56tYNtLqlbJDzs6Vr19msyz7gTNVkyHPHlsvVz24hqZ3dQFeRR1YDF0oCILJm7Fth4ekObq7TJtXive6yiC6shp6Mjbe2+VOQu1Ps7DHU8ek/ULjsiaOa/JDe9cLzKitpqSAu3NRuld8xT4DjRXA988aQVcf/erAJvE96VT9duMX0rvlX8ovYXrRtJ/X3wirW2j6UPOW/x1XQ37VtTfUmqa/VnbfpXfXpdWjyT7U9lxJXs9J9OTpTAbRz3w9e9KjaFpfTeLXMtRRpb38BkSIAESmNwExsFR9u5rDDgx3ZiwLvuA7L9FnbS8DAfDzm7UxIu6ediL0beYSLUv2hL1TNFhD5YtQzj9sRpvMhPokZaP30dEfPRd3YdOSwsco5nzl0u+/7Tkh53onv2xo4vh+kVHukfOSGUDR3n1bIGPKFJS25Pr7u8m0SzVCbVbnyzbJLnhqpNBnahOlfoWyC5ffJ9XZhyjXO5m2dN7tyw44txt2N9fJdUlcciiJ9FGo+Op49IJ53f17Cbpcj3irT2DckX1q3KRPCMz6luwiKSuXIc8dbwTdVwNZ74OiznXo60zpKFN2+qWnVHvw+31LwUkRbnTWBai8Xa0OzGimo1dUh8xDlpCHyrWyeW05RAWIuAoT62XloCjHMcm7f2Juh7xvqzlhW0GhK0dxq13pH0IRqALdjSo58ElIM9OJ+lVPOty2resfERs+xVnsz27ERH1jYoGBrtqQr8q2qs0dtUVsymV7q+ZxqAYnfNQltI/i0xtZqaXR2SmebIN6oEtxFLHntHYE3sMTatzxJhQQt+Nlks8o5HZtnj77AkjKhvK97fJPV9m7UmABM5CAuPoKHtOjEu9CpP/Y97kPy+7j94uuZ5eueKKC/HASdmLqMnnNq6UnUfvlKvOV88Fn7f3yzfnLpF7+vvxD3cVefshafjyFfIeMy69Ittmzpfl+L5fB9ab9X7Aq+R8bbU7oX6pEMXWFdbbpfqI/c6d8oG/uUZ6TYR1szyv0Var/Fzubdl761x81+860luM03KxKf9t2b+/V668UuThiGhV98E+aWuYYeqRzx+Rh2c0yAo4QDuPrkP7nArm0L7VhfZF1S8c6dYBcHdsGWFG/jbYEwy3vUltv6VGFm4YMFE4571xsgn0rI4n5XjnAukBHyNfnRC89LDMfOZyOfnlC+Gf49+v4N+IrPZj9aB0ue2S2nXXI8qqOobrF1a6cn/5YZnR0IbKdMTUtc2wW1yjcsFE+wjqMD8nz79zjYmyN3UhqjFwbYoOaORjaVgH4Ii1YpKdmDDQ8RS41Mquc+G0Ia0ibxzitVJ95w6pWX+5PI2/t5q/23LC+3RR4MBP5X2fcvQ+pJexet8mO14PtheLNlZaQzei3Mt0McfIwqm9iWbXPi7nzFsuw8MrU/QtEFlLjKim6We6nqXpYS631S+fA2/KVdpHQ46y6kiYTXJ7A3puZJH8vuHE/uovL2QzZj4rn4RuOvapXZ4I2a9a2f3Z12XdFeeLsSiwV/s1+nwP5B7RNlvujtPp1yu/PU2WRbiu82UFdKVU+5Zs84O87X6Bfp9o7yMi5j7dzGDvrfLVVt86d6F0mXSoMDt/n7Qjnhnek4uxKVHjSkX7a5SOBcYg2PKb9a7Yq4I6p2OwpzNxY5x/jPYztZmlyTbBUcbYc2z9AjlyIMvYg+XxlHEtuX/bY2hanQO6HMsxqu8ekSd+E5y71MrnhnfK65HznWi779i2uDFcneR4PRx6/h25IWGc8NuWsJ3kX0iABEhgohIou6Nsr2xGryR6q+0BRzkHp6C3U2p3zYRz046oXpdcncPkYw4mHzpBn7JSfnwUKbGHvyFz3BS+jt3H5J6P98gaM0HpNhO7uuoX5cGpDbIcTkk7vl+/8DicZaRV9msaVItMfQzp3cudyJtxAupekYematplu+xGlK6x+kDxncMYnAsRVschMeVPg/ONAu7T39ful1tm4/3Dm6XndIvU7kOKrNavfTcG5EUyq/qliEm4SBXu0/Ol2g7eKD9Gym/TsUdlmkaYUX73wQFp/X1vAtZuooj++mHw9WmWk04VX4bFyG3DJkQsWz/w904bkGZcjChre73oclrb2+XJRNkE3EM4hCe6GuW9rzyINGO09b7nkU1QB2f5QZmu/25/wkxmehDZdlLA/XLbonW+5NcpclMHDdGwHp0sfEaOPerIffDMysS6bhhYYRguOLLGpDoPDm4tMGns0kj1DYk6cBh1/eDfR+hAdZ20pDnKbqS4dif6gKaMt8NxXlstd87aIZ9H36ix/w6H+vGZ9dKmqeFJepnfBMewOVbvlw2tgINlt9evUVVbeiCbatk2w3PSnWh27ePnSH3bjZigpetbMbKvPkSPDMZEcD0HI76PpegZ+nCiHprvO2FDIFtjQ3ThY5lcGttHbwroAnQnsX8F9Bw2Lfl96ngk8fOXF7YZmy37FGG/tr4g/c1T5THPoeo+KH035Mzi4Y0pco+Shc+eguUTCX1+w8DQ6O1bqs0PLjvZDlKavXcXmApZJ0HdTLN5YK926VFkNcG/owAAIABJREFURi1vl51YcFrQgywUo1fOGBerxyE7mzyuxNqUiCyIyvbXqDEyMAbpYkNLtM4tV51J0vd8GlNvPMoiW+/ZQAq+WYxslFmvZhh7NibreFeqPbHH0LQ6B+qZwDHcd1dGzA3gpCfMd0J2P2Vc7HJlEzm26SLwpoPyTuw4MTjOW8om6vSb9SIBEpgMBMrsKOcwOeqT5jpEfE/ulVtqmkQnTP5PTFpaN1IgvzpX9q2qkcWIjuw50SUf61nl7hNFCVsxwW5BiuTMBmkbdAcVRKH3HL1bHMdCVzud6FV9MwyzvrYK79K9qtvglLd6aVlTZMoUp0ZVSIPsK0zanUnAgiP6Tm+vcETkTveCtgwKqoDi4UR4v998UE7/2QlZNQdps/olYjgdTx2TzsYTkWmd+v774fDpntSpSKnNt+/BAP4B2XXOPGkZRP21BNTf7LU19Uf9MMl30m1j9vp5EcnYMoqMCm144IgMYPLspJ4GnWO/o2z2/FptV4dnm/4Obe9LlI2VEqwNdx3l49sgK5SXH3LlpLLTf7sTTcfBipDb918wE36nzp7cbC6ejj0kw19ZKnN18WJhJ5xehX4Ejhp+G6tHQc5FHfAc5SAHWwf6oAOro3Qgk6MsoosAXzzhtGW4u0d6P/yA1DTeKyv2HJe11Xfi7xuxAIQUbY3o1rdBD53Fj7g6NaMjnDHhxDS9j9Grqi3oQ8uggzOgg8icUOddnfRz4KTfiEi9RsBT9c1aFMvgKCfyTdIzgR4uTbAR3vfToDfGhmBrxf3uHuUIp8Of4q6LX27EP7a9AT33bFbc+7CYlswvUF7QZvgcroh+gEWOQUxetyNbpU3Ts6vOyBm1i8Pq3Njp+1H2xNoi4/Z5nz1NY42Fnu6Dtn3b7WRLlGLfUm1+kI9tr2E3EvU+m6OcqouubIew8AmwilallNgnw3Y2vv8a2xpnU6J0tqL9NcrWBob3JJ1LG58C/TPM1BuPssg22VE+4Y01SWPP8GjtiT2eptU54CiX1Hej+jJsWyl2f3PK/Epl84WYsU31cAgLsnHjhDdfmwwzYtaRBEjg/2fvOgCjqrL2N8mk0TuJIgKigoAEREXUFRQUxIbiWndtlGhQ0NUV1wa6roUi/qKg6CoIlnVVkGpbQRFQ6aEKiopKKBJ66iT/ObfMvHnzyiQE0HhnN5LMe++W75533/vu+c65BgEbApVLlAfzy1BP8qLKWta9FES7W0luGrXwr1fbbS85gd2Yx7LAkURC6SXuYyLKR0+nl3MRY8rcishB9wYI0B9Wnxd7WTgRVnpPjtUkiSx5IbuHky5ZHyBj1EuMRT5EwadBaI+vfAloMoPr1G12IsrOL/3LSW42qskMEUcalhl5kgIbUSbSXnzF9qj41OgXdZaja4977Au0AJzr60sPM0uMq3M8q6UPRJSL4ybK0X0vUUSZ++49NrYXcUGUyWN8L8dC26XE+m8dY6xfPv3GjZUIGhdtYxzDTXJTkoj3EPJ4QuPjHRh5Xn0PO5I4RxYknIiyuw2MJBtIc7KBOImyWHw5azFqEAl+dtk+nP1lGtoOpCRig5R3mca2Pcn2Oy8mj27MooLqv8Xu+onAdzYOb/zcF2ACRN5Zfv0a2fYAZPFYa5JOHspy21tcRNkDX4854J+JD2BE1zquYyuOZy6Pvj/0yzt55+0xyjFEmRYuvPsbbedOMee8SCQII9fHHl7P+zWWwEYtrjkQZanIUXagFhK7109EAkk5RZgJq2kK+b6IhyjbyUbkmuHwxprj+6OIsq+txM5v/nO+HR+b9NrT7uMlyh62aMsnEHm2Oqimouw+Vq3jproQc6vbnOK4uHMo71f9jLTOtfY3Crl47WhzPs8nYVP2+zNcfHnH1osok/Ra5OHwfvaMb0bYd3V/5/CfT6zjTM8xT3u0EeVy3btK5WO998Mx3PHN+2Lx1W9uTZ/q/GwTdhjCWLfnxJHNUGpe+g0CBgGDwEEhULlEmTw045dHPMp/T78Ao4Vr1/pxSebFpwhPB39ciLLI8quk2FFlMpmyEhqdndjyMtizDZbu5fjhUuyepzKwPm/1Jhmi7O9R9iDKnmNjM4HyEOUskpDt7Rc9bkRYIl5wp5c3i42FluIAL0Cky/hBQZRPIbm+qx3ZCcThJcqaSE2vsRBn7DsDi8hz249W5EMgz27xOVhcYzya/TQMeIxe9MbYFxUciHIZvyjd4mv3XkqFAI3XNiJ306nu5j+RBFzIrsnz70scdaKx8nqUvcmJ29jd8aFMhuZ3PGohqSoTZbrteCFRLJPQ4kq/tkSYEzivgoxplgoaN4WKU5ynjSgTqXG/j2wLgRUlyuWZV6yx+2NYemqbN6Lm+6pKlGnMD9n9GgdR9rK5trQwdJn7Qm7cRDmusa0kopx5MPOJhSj7ttlGlMt17zoQZcqNsNLT/qPvf0GU/eZOnwWbkJvdHdGdPA7q/dhcbBAwCBgERI6X6KDEgwRFv5hJ3utUtEuMclS9sUSZ3FphGWF/Ss4l5t6oLKURSXf7foVgxXdi4gQsLyDP5ER68U6Q0iH5YldMbaPkFBOsGW8Pjij3pxidgqtIek1yc5nQJZE4T275pdc1MimRk+xfVPuzpCQ4ymNkH6twMii3MrT0unI9ytz3fCXxdB6bgyDKLH+zj9tLK1Bgk15H42KxMZKsz/hlJE7PGYp0ijkufI486ANIek1yVOe2VpwoCxzIBoY62UCcHmXpxaQEXtMpKV0fYDh5kMeIFfkACQaKcNb2+UjvYP3e23vVj0Ma+m73tXtPSb+Onc6hurul4x2Sm4rwh7jtjVUaZNOcpJm8Sm5ZpiOSVRdi7WdnfnNEzHH7HGB/WbXZgpZeu96jNqWHX31aeh1veWQF5fIoW+bHUkGYZQ4DOdZ25YR9MrGEyNDY8ZQWNR+xFPMWKet2u+ejQ0uU9Lo885vfeMY8qyzkvo3ffK+Jsptt+hDpsC2qxHvhfc15YbjyPMqec4qjR5lBUcSp0u/XOIiyl81NvYhCDdIpWaHL8ylsU26YKvIb19gePFFuF/Kxcb/72xrK5Ntm29xTrnvXgShz2AJJ9v3ed8Lz/lif9yvuq9uzLWyHLnZ3kO+U5nKDgEHAIHAkEah0ouzfmQoSZSVFuiB5Ae6lTNAiwRdLF2+iuGaxj6hOvrIWr6TIZF7PLivAzUfNo/N7YtSzi4lop0Ti9UgmvuVfPdAwhTJq380yrIMkyqFszKQEZKet/odK6DKOSHp/SujinMyLcYp+6eUEZk/igp2vIzWczMvS/mKZzMuTKNMLkncZOp61koky9X0Gye3cxyY2oUrc0uvQYnohjx633Md7oEGyfdxipddazhgau5wSUh0rJdijszDTs616pV1vD8WeXPnSFYlRdiFyAgci5Wt0Uh+LDSiiLLc9s+0hbrtpRJxyk33A8uEiJjm8dzKFHwzrRHENUd/7EOXnlqBgQLKv3Ue2w3LeKVrLYIOUcC1ZxEbLbar8bHYOJSG7II9k25mcoO5WzM6l5FUNNjomuPMlGH52NtrHDvXx8D32LJbRPdrO9R7VRFnbwiCf/tpcJ3rOcq2P2ut5z8e6YspFlGl+LOI5jzP/c4zy4DnIfbIDVgyVeSCkR1n3zVn50zZI82mqSl5onU8pNwBLbL3u+XHWHAx8fnnnN985376wYSHKrWPnDft8P8PTNn2IMsVkLs4fiJTXKWEgydmzp1Om5wzKGyDmbod5toLS6/5ec4orUY6EKlXu/RoHUfaxOU97p8SDyz0xVeTXd2ytkmenZF7xSa85L8iMzR427jufWNrh22ZbO8t17w6KfTfgUK443nfC9z8lsfS8n0VfXZ5tFjt0fk7oLba8n3v+747mDIOAQcAgcPgROAJEmTIHs5fXvu9rVN8H44OtT1GMcvWovWEDgSFiy5bzKOZOfKLimhVh2Lgax7c8UbjJA7vnie2VRnIWJ/KojGf5YZtE5UJfj4nVFqEzybGJRVA99CD4iRKDzeA6dYwyt5UezvfziyW9GNnbrfdEVclyQoEXSOZ6M6gK+lDM9fztOC8zlzJKR/bFtXZzPO2jzMm8eMsijmu29y+q/YqUNJlRI3q/XJvNeJfhgD0lxhLeWdEH7qO1v959L+QY5XDfvcbG1kh6Yd/6FMUo/4Nx5RcEK876b2UjFOM+9mvbuKXRuO2zj5sVF1s/KauPGHvKUP73xj3xdOntHnZEL5lzcvFk9/pIXMvbQwWweB/FvpMNXDDqOSwpuCXadmNsgLcIuyXGBv7WoDtG0+INS2D77ngAGSpzu9MtL5PMtcXGV2172Aqi0522p7J+7zCmljYNpDqf87R7esmfYe1v9PZQ4fapbLE7JlLCNZZdKw7nbW982zEe/QgPviPpnphInvIb0zFVJ5iKAsC7L5yQKuQ5B3B93nYYfZzaM09t4ebYHrst3Epbog+Ksp3oezR2NP3qs/fHr7zoOYOIRfh+laQ7an6ImfMCWD+R4pRp/DjfYLSd28dd3ZO8Hd4N56C2fT7lv32wroz5za+OaMQt88homjd87D4U8rJNv/meXvqH8LZz50E8jgL0PKEFiSyRiNHPju3zrO15GOec4vZcEZgckvvVwcbsJu9jc97zBSWg8sRUPY98x5bw3aefXXaizHMoEWXxTPd59tC+9KHQwcwnlnH2bbM9Z4v9fcXr3l2l3l0sz0Df953Yed8+t0W/X+m5PPbZFmWHLnYXz3Pv8L/+mhoNAgYBg4A/AkeAKOtsjDpJk3MjpYQ79hyrtFtcGY5rjsSlcjIb4gfqcET+HXstv+CIQkSir9g6VVtFHQ7tpjbKyzlRB8k4+RxKK6t9M4m0xUNssp5If3V7rBJ1extjj3njxqW7l+HTB91Ha3/j6bvqkvvYxLxNyYyc4bGz4ix6oDJ2WsfFUoZYBYlj3Cz2Y8fas616XGUTLW2tuA3cq4iym11HIRSu3z7WTveO35jG2oNcRYrgxx1UW4u7hEvQuUpmLbJd27KYetlsZCxtNhAee+v3/n1xsu+IHcmy/Oww5njUPGJrpwM23v2127pDe2z1lae8aDuOvm+cbCu2rxab8hx3PRbR/bGH03hhXVnzm994WmbUqHnFb773ts14bNGGkX0+sz6/rM8Kp3nW7dwKPFcEHofofo1n/vK0Oc/nk3XuV6Pq8ozwHlv788Rhjonz2XNw84nT/en+HLPPHOW5d+O69+OY913vtXjt0MXu4rGb2JnTfGMQMAgYBI48AkeAKB+qTkckqG37RYjyoaotplySShWQvHeBkIHzSvVgkpn+Cx1XSGmjSfx42EbiyFXEoQBkAwsdbKDxBaPCizdHroEVqZkWgMhjxt7HBwOPoVHPMcIbaT4GAYPAYUDAY05xfq6Y+/UwjMofrwpfOzR298czCtNjg8AfA4EqRJQjcrf2vJ2Oc6jloRtV8hgMITLxxLn15G489Nk97z6S2Kr9ew9dzabk3woCbAO0ncsTtP1UlbEBjuV/ojsa7OcwBor1Nyz5t2Jtph1/BATKO6eY+/WPYBWHv49+dmjs7vCPianRIGAQOCwIVCGiHJ+k+5CiapEyynr8ZdKHtD2m8MOPQJWzgYi81DmL/eGH2NRoEPhDIVCuOcXcr38o2zicnfW0Q2N3h3MoTF0GAYPA4UOgChHlwweaqckgYBAwCBgEDAIGAYOAQcAgYBAwCBgEqi4ChihX3bE1PTMIGAQMAgYBg4BBwCBgEDAIGAQMAgaBCiBgiHIFQDOXGAQMAgYBg4BBwCBgEDAIGAQMAgYBg0DVRcAQ5ao7tqZnBgGDgEHAIGAQMAgYBAwCBgGDgEHAIFABBAxRrgBo5hKDgEHAIGAQMAgYBAwCBgGDgEHAIGAQqLoIGKJcdcfW9MwgYBAwCBgEDAIGAYOAQcAgYBAwCBgEKoCAIcoVAM1cYhAwCBgEDAIGAYOAQcAgYBAwCBgEDAJVFwFDlKvu2JqeGQQMAgYBg4BBwCBgEDAIGAQMAgYBg0AFEDBEuQKgmUsMAgYBg4BBwCBgEDAIGAQMAgYBg4BBoOoiYIhy1R1b0zODgEHAIGAQMAgYBAwCBgGDgEHAIGAQqAAChihXADRziUHAIGAQMAgYBAwCBgGDgEHAIGAQMAhUXQQMUa66Y2t6ZhAwCBgEDAIGAYOAQcAgYBAwCBgEDAIVQMAQ5QqAZi4xCBgEDAIGAYOAQcAgYBAwCBgEDAIGgaqLgCHKVXdsTc8MAgYBg4BBwCBgEDAIGAQMAgYBg4BBoAIIGKJcAdDMJQYBg4BBwCBgEDAIGAQMAgYBg4BBwCBQdREwRLnqjq3pmUHAIGAQMAgYBAwCBgGDgEHAIGAQMAhUAAFDlCsAmrnEIGAQMAgYBAwCBgGDgEHAIGAQMAgYBKouApVLlBMTkeiJVQihUCWAqeuhwiqjOP8WUb+4Y4eqvsPeH/8eH5Yzouwl1jYS6fjtgwZhzDPPUHPUGNCIO9vQIR6jwwJIfJVE4+J/jSOOh8qWPZvzOx0jvvm10Vl/9+prvOdxGeU513+4K3YGtaFOq17YtXpGxa6PuYowU3NmJRXoX8whxfEI9Me/x+YMg4BBwCBgEDAIGAQOIQKVSpQHz96CJ7o3QFA0OPaleN2raehwawlKSg6yRy+uRFG/ICYnn4wBVNjBFuffmhexsqgvdtzXCOePOgT1Hfb++Pf4cJyRSP3O79cWASIhu+YORUavURbbGIwPt43AqavvQ8Me/D2PQT8EJyfj5AFONjQOy/JpjB7IQK9DMUaHA5C46rDj4neR/fwjidMhvo/8oKjQ8Qdx4ZtXIPexTliacx8unHIZch8/HUtXec06fM1NwFsnYNZ7frNTec6tUAfiuOgidBw3Gq2/+TumPD01jvPjOKXPVAy6LoiZV1+GTQc94cdRH6zj5Id5POXZzjns/alAG80lBgGDgEHAIGAQMAhUKgKVSpQRCIALFJ/BH2LbiE5YFUUuy1BWJg+zl8v6CXm6mrU3UV0xfjkKmCgntUN/RZTdypPfay+kzSupPJpcta05sqKw120CcoqJhA1tiB6KhHm339ZeWZjFE+rfn+hR9ivPbhPR59uxdW+7Uz0RHPR1UeWFMXT27XuNy7jlBegfnIy0DreipLAAJco2pH3chTm5T6LTqvuR3nMUCgvH0xgwUU5FZpaFKIfHKIggr9DohRO7usHVg+rdZydb1XbhaQM+9Vd8DOy4MO7u9hGLYyAaJ8970R8bfzs9hPdRhTG23y9ilKUHVH/C8xERsLf6IvefpxBRJgLGRhYmfl7X3Ay8ebwiyvo8GquY24TL53NbYdb7FoJnnw/tE5T1uPCkyi7oeUv863WNFYLES9HxuZFovX4opvzfO5E2xnu9Lst6/iXvYtD1RJSvujRClN3Ki/IE2z23lr/t/VRztKzeNk6+/beNXVRZqkN+/XEyI/OdQcAgYBAwCBgEDAJVBoHKJcpWWAZ/hB2jOiHn3gi5jLxP3YXZW55At7qSVifu/RxDM3rhqcJCR2ATE18kb+FNaC1O34vP529Ft67Aq4oolxGpci4vS3glm8yoSV7IQpRkM3nvjh3KK5k9axtGdFqF+xp9j1sOkKdo8nJk/uVs1BTvmHsx954M8iDTdYgmyu71cfuJXNw1G1ue6AbVPbEoILzp1IZCehf260+0P8S/vGjQos9nbO/JOB+juGLRLy/slcfPggMSN+C1tA64lcZmzMoiDGRie/IA6ocsb/CHhGGTaah2MpFdm+fIq65xy/KRlZkqyigpWYVXuY6wOmCwGM+e6XycSPGqV4lMB8kGbkRw/qdofJbTGFm8lWPKcAerG7rVlQs3NJafDyVP81OEf4yFefe5EOyRfRjBVbk4++zj6epdmEtlXTTmDkzf8hjZsNRPgHC+X9swjfddHvVLXFyuRWx7IraYRXXacRmEsjumu9hbFqZutp+fiKVk61od4W3LXm3h+8L+8cPS6T5yw8HH7ssOBmOHaabtBFz3cFfULaVje+Zj8q39sUvYs5WAkUc57F2mY57XaKJMqz/txuO6h6jsdZMwdvijbNKWjyLKi+aibuezUFfY634sGE5e6xxlrUxkxz6BLvWUrXH7BmVhl5gv2Rs8DPgmF106n8iNx4J/0rVrentcY62frh87Al0y5L2GNaqNZVwnfV9PLX1G1emAXyL1Y8pf0UKcTu1f9DO6nIUIURZ9cCqvh/Bmp394klxUaMPjcB7y3pDe+Dp3Lsb1J+XQeHyHLpPJs//WMrS+2gknG1F2rU9hah07gXkivpvSmurUmPv0xwEC85VBwCBgEDAIGAQMAlULgSNAlKUUtMe2SUhmTyK9jI5bVoQBTaMJXRjmRDp/y0icuvI+NBLSXJKOFg1E++A6RZSzMcujvJIZWzCyyXSktRuAknHLsL1vEwSXDyc57xiqtxh9dwyl39sKEtY2uBovJ0vC9iyTwiaf4+6GRDKpzohH2bu+UYXPUln9kTQlIjMfx2W13YBXkkgqXkbXe/bHLu1mqaxHeXbpOS0qrOTzJ5FE+dZsTCei1CmHvLICOz/suZ/9onDInk1E+PztRJZPxsBnluHAwCBeS22HAUS8S4hEfrR9JJpMq4Z2WcU2Sb13XaOLQniRcOlHxDuZiHdJcTEsDmUSJwwRdtJpFY37+aNQXPxiTNtcx6jNUhy4KQlTtDSfxj3/lkRJ+GOk+kze3Ps8oDAbs6mP3YPzcU8jtgV6mU+4Ax9sIVn4yn8om6QFA8LpqdNycB8vSjy7FEX9XeoX4+9xbWHsGFj7OTo0yIbL8572MZDO5/sjGketjvCzZe+2CCyiPn5Yki1rZcYYPxx87qPnaYwrjLG93dqrS+Rsak9B6FpvJO+qkCHbiHLYu0ykWXiC3a5RRHnjOCJ+3ZDHJGxqMaKMXGAn624RzCGZ8hXC+9r8kW/QO4PIcBaTdWqPkEXfiyljpCy6zpCvFXlUx8c/jS7BLyLkvoxIsuc1tv4HLpbnryfp9Zj3qI1Sit1l52sYO+yfgj83H0ZtOsq6gGAj2+OeltJt0cYHaEGB+7RGEWXZB7fycPuXuL7RVIx9kBYRLp6G63o3A1Y/LPBv/ugGuu4e+r2dD048Htrz713frhI69/UbgLd5TCQWAvOT1lN7WSrO13v15xBIu6vWe4XpjUHAIGAQMAgYBKoEAoefKJOnefvIJphR7WT0J3LErxyBwAQZf/paEtrZ409fzEFxf45HJpl1MZMzkndPUDHK7FHOJu+tV3mlRJKu2IGhDXughLx8WU12oBUWIandcvLqMclLI5LHZFTFv/YvBlVDdeTIOGjhtba84Jf41DdAS6wTkJAgbSRAUvF8Xdbz1B6v/sQQOeqv8NK4lGc/34ZXSFysJO++2MfiQEAgR4/NwLFYdmAgjVMqjRN76OVYTqvWDllibCwf37p4gaRYEOWkdv1jvNFEPQUJ77SKFzKY5EsSJmKU/caoNRNjGrvUTGQxPoFSlLI0lXT/VjIuWxtbblSfBxBRJjuJtIMu0RinUfm634HBmLPlSTSZTvbENudWv9+1A/xsURL3SHv87MN+vsWr62vLfm2xL+r4YaniozmEoQ1hdBONkRuGfvfRWLqeFm0cx9gXY1uMe59p0TJhvmd0jIgbUW75js81TJT/DVx3M+p+cRcRPSKgjh8LSX+PiDR/rO25WNVz7eWWWF8its+NQPoH7AElUkdEufV6JpMqvlhf73qNnegRMbaW0eYlXDcsAwuuJdk0T4ZiEuMYYKuc3NIZO372PpxIHnWv8kB97J1HCwP9wKS5S6NctKA5euyDy2jR4mnVT8vChBNOTH41US71qY8913qMtbzaKhXXmFtl4059rBKvAKYTBgGDgEHAIGAQMAi4IXD4iTIR0OK+krhGPFJ2UhRp7uCPtmMkyaOjztckLI1ILHsLvco7n7zFBzpjMZ2LZVvQ7MtVyLwCGN7wewzM74xFRPL6FzMRZhJGRL2/eonmdjoR5bZU32Ve7R+j3rGZFCi5OMU1BiE94MuJrHv2J4Yo6zhR5/J0jLZGzBEvfdAXe/askyzXEosdTVhHYyx5/wcGX0MqeeizuC8su26XRYsLtpdv37pGVZAoxzFGo7Mxg0hr9/qJSNCyd04iV+iUJT02/jy6zyVyQWUGEWBlGwJjSloXoD5He8EDlJTsXvLel2DGZuf6B/ld21OqG9xt0U58/ezDgyj72rJfW5yIcnQsfzSWEfuaehHZTlcPDHt630f9Q+5j7I+xNWkceWjvXILr25C8l4ialFtbP84e5e+6kxfU8xr2qPLqDMuoT8PSlc5hJdqjHIlnjibKeextPaueJS5atY2IXt7Cu4kclwiSK0mzbLvoj+c19oRdNqLMpFAR1wgetnMsEDnip8n2NUS2mXh6lsfe4s5Ye92lwMNfou7SHLTuTbLtrG/RZYr8fpMgwjaiHkVeLUSZFzH82i8I8j8icnGR4EB6wAXm9rG19uewJCczLy0GAYOAQcAgYBAwCBxpBKo+Ue7BRGcYgo8Np5ewgfi+0SJ0JuK8aGguLnuACXMPjBHS6koiyj3bYOneGymeuhS756lMzs9HPODlJspCSt3PtbzDS5RHIURe5G3kRZ5eYzya/zQS6Y6yazLrI0mUKeGa9KSDyHg++rUlwpzAMedOWcsrSJRFbLuSYkfdxdJ7H3CpfxoTxEyva7VX1m1BwEZ8y/zs4zdMlL1wSPDrl/sY+2McPe0eKqIsZNn4L5G2nUpG7STZ1R5lnfjLgSgzaQvHTFvaLrzeksDGEGXPa+yPnSNNlJns0/z87CPAnQOQl7UIrZkg/3M7ugxmwswLGJVJlImYU1byFjRH5y0iTzzLxS+jLN0q+Zghykf6tcTUbxAwCBgEDAIGgd8GAoefKGtvcI1M9KdkNPzqmJg4AcsLiKhOJHJgzWjMGI0nz66SWMrzyYM2wZL1WkuvPcrLnr0dWcFVSM9kYjyBT0ZPAAAgAElEQVQVlxJxBiVnysR4kvU+Y5H1xuGt1HJVt/oSyOPcZ4ciURR3S0mHotprkYw69sdJSn2lR3n288N4kaec44itWal9sddSW8os3V8nHrOPjYpLzpmP9G7peIck8TGyax4337oqKr2OY4womZfw9FJm4FJBWGW8dJR8Onz/aWLq1mcpvbZ6lGNtUhixTDrM2bUtv8fU/20/kmVDSIa1/UddG5aCx0mUn6f7w9M+4pBeu9472h7c2uImvXbD0iK9tsjjHXFg+bRXv7SM3mmMfTG2Tb4xslrOiKwzVLvEKNul1yJrtvUa7f3U0miKMX76XYdZ35soC28sEziWUYeTHVozQ8cS5bB02/UaH6KsvafXkydXJQEEJ+t63Ud6zVJtfb4VUy299iiPFyu6IAd12zAx/i9ajCXivD4XrTGOcOO9nX1wcpJeu9Wnpd68+EDhPyJdeB9Llu4w5i79MR7l38bbi2mFQcAgYBAwCBgEDjECh58oE2nhbX8u2Pk6UsPJvApw81HzcG9GT4zSMXG64yr2M3I+Jfkp6I92lmReM2zljV9eiJsy5kbKE+SxLfbNvVvEu45bth19mzRA7juamPt58SwxyqNI8unV/mcXU10pkdjJwRTT/K8eaJhC2ZLvpthMJQt274+NfFB8s2d59j2DA+OxPH8gUl4nskJy4+zplP05g+TRAutsH+x18qa1eCVVJTVbFjs2WnocXPcykp1k12Ls/Md5Qk48Mcr27aHiIMqtvsaBW2gMdPKuwXOQ+2QHrBiajp4xeyzrBFRufc6WCcss0mtom0xeQDbWS4YQcAjATRmYx9m1verX4+927Si/MABNfBUuzyzxsQ/b+WKbrUgyL09bppAEb6WFM1FuG3TD0pIUzw+H1otpQcHjPjoojO3tVvG3b8ktmurcQdLb+tMokRVnqPZI5sUxu67XWEilIGEtZCbrGAm2HwEkok1bN3VJXigzXbOtXULk+dpjsOARzowtibjVoyy8zJ7XuMUo6+2h1PW7p1CW7n/JZF4Pr0Pvxp9hcvZAB3m6/XySNBOpjkrmxe3xKk8Q65ORN/9OlcSLiHNGPeTN1J52P5xsyby86rv4P1RXilx8YDxPopjmB7qjbpAyhg+nbcBWKszD7bX3h5Zro7YdPMRPaVO8QcAgYBAwCBgEDAJHBIFDSJTnYOtTtD3UP2LJCWc05u1/zqMYUv4Eds8T20ONFKv7sZ/o83dj3rxcdO1K20OpZE0hv/IEeYzswZs9IxdPdt9hSSREx9mjbd2jV+/VLOoYi8UFRC7ul33xrI88mONZ7tsmUcWvrsfEaiT3Jjk2sWexB3AoZO1/bH+iXmPjKC/awUHJnYbw9lTnQcAboPqJMGaFE6d5Ya8WDDauxvEtTxTtdxwb4S2mbbYmJjtku46Mn984j6d9lDmZV2pmlkMyL6Lac3ic6iNxLW8PFcDifRy7a9lH2W2MRocolto6BgGsn0hZyCkzt30dJpzMy7XPkvA3mVEjav9me98IKEmSR1IdMWMWXb/ntaRy8LZFWvyw4tLxNoz9eq+nvUl7t+JIcejx2HIcbYmmXH72w31zv4+8MbTdR7fSGH/tPsbeGDtMMm1eoC2czpXbMwXWYuZ1RKKEsbAntQ9y/0VxxpSBPfI7b2XkdQ1nVSbiLeKGA2g+fC16p1PW6GxFdsNN4PKt59IBJtbXKC8y39yclZq3VmqgNkoO7MWCR5kk83wpSWr6x23DMcpyUvW6Jrb/de78CtefQb1fr7aHCtmu30UkmYm6yxwdXR+1b9FP6HIGeYc1GbW3J6a8aBxke3Ij14tx8MLJNjae9anxaKXx5PH+Gq0nWsqPuj62PxzS0XfHA8gQuwkckWe3qdQgYBAwCBgEDAIGgUOMwKEjypydWpTulGk4EsOp+1cWzjLr3GMd8xl11FK2/Xh0eTozsMr+TA0TEazh623HxYum9ZzYvnjVF9NWwThFheFkun79sfYznvKiUdP9Ud/axsC97ZasxZbs4zFjo2TVjtmubcMXD06uY6/HQA6Vyv4dwdBrjGLxtVwX1Ub/PsuyYq+PHZeIrfvV736tny1abFPgUhaOhw53y25vTjjGde/E0ZZyYel/H1nnCz+7rzjGTnMMjbHaMlgctc5H1izYURmx47xGzScx5epmRJUpTpZtsbfB2my39kVPHNEd9ZxjdV/IeHSGOhVnH7Gr2JzxURVYz9c2GG8fNEbh810wiOqD7Rw7jl7tdzrmdb2tP25zgpNlme8MAgYBg4BBwCBgEPh9InAIifLvE5A/dqsdJOhRgMgMy+zpfTDwGBpRZuJYD+3vDUG/Pv/e+nMk22uwPJLom7oNAgYBg4BBwCBgEDAIGAQqDwFDlCsPyypQkoPs19orjrd+ojsa7GepvEM8+e8SAZ8+/y77dKQabbA8Usibeg0CBgGDgEHAIGAQMAgYBCoXAUOUKxfP33lpDlLbqB5FJN1+UvnfDxB+ff799OTIt9RgeeTHwLTAIGAQMAgYBAwCBgGDgEGgMhAwRLkyUDRlGAQMAgYBg4BBwCBgEDAIGAQMAgYBg0CVQcAQ5SozlKYjBgGDgEHAIGAQMAgYBAwCBgGDgEHAIFAZCBiiXBkomjIMAgYBg4BBwCBgEDAIGAQMAgYBg4BBoMogYIhylRlK0xGDgEHAIGAQMAgYBAwCBgGDgEHAIGAQqAwEDFGuDBRNGQYBg4BBwCBgEDAIGAQMAgYBg4BBwCBQZRAwRLnKDKXpiEHAIGAQMAgYBAwCBgGDgEHAIGAQMAhUBgKGKFcGiqYMg4BBwCBgEDAIGAQMAgYBg4BBwCBgEKgyCBiiXGWG0nTEIGAQMAgYBAwCBgGDgEHAIGAQMAgYBCoDAUOUKwNFU4ZBwCBgEDAIGAQMAgYBg4BBwCBgEDAIVBkEDFGuMkNpOmIQMAgYBAwCBgGDgEHAIGAQMAgYBAwClYGAIcqVgaIpwyBgEDAIGAQMAgYBg4BBwCBgEDAIGASqDAKGKFeZoTQdMQgYBAwCBgGDgEHAIGAQMAgYBAwCBoHKQMAQ5cpA0ZRhEDAIGAQMAgYBg4BBwCBgEDAIGAQMAlUGAUOUf7NDmUAt4+HRnzLb37/Zhv/GGsa4WT/6b/v3v7Fmm+YYBAwCBgGDgEHAIGAQMAgYBAwCRwyBSiXK9Ro3QZngdvQf/j9xkTL6H8rov5qXyEP8rfzwAfVFgH7h88v0yepYIJAA/uHzRHmlZfQr/ZHA39Fv+kdUrQgmlynK5QoDdCp9Tz8JCYn0byL9P5FOpd9FG/kUrpsv4fZw6fK6gKiD6+d66F+6JqCulWXp76jsgCxTHKff6Qt5jbiO6+e/+Rz+OyjbpM4V34n6gvTDdeu/6ZzSUolhuA0SC90fUbb+CJxk53VfImDzSVyWHhcuVo2EHgfCNjxAYZ4eBomuJiy5jAhactTkwMt6A1yHxE8MsTpXn8F/C3xFQzTuljLDxmJpH5cl7Ejakx6fiGGp4lRn9XncVjGuqgu6v/xvWZmsk/8to36XlYYIam47/x1CWYh++Bz+Ud9zaQlcIF+v+pYz/ZUI/uY3g4BBwCBgEDAIGAQMAgYBg4BB4HePQKUS5doNGguiJMmIJDT8b6kmOJI1Sf4kDgtaLEBkglLGZIR+QpqwCFIn6ZUgg4LMKdKtHKxMLiU5k6Q0XDiXJa8ME95EIqXB5BQkBpOIKDMhTRT1B7huTR4V6ZYEnMiqIOQWwktliGvF9ZIAJxC5pUIFCRff8e98XLdHEXRJmpkMSzItr5NEWxJ5/l6Vowk0HWcSp8m+KB9MxGU58nrVb7WYkCBIP9fFl0UWDpjiCv5qX7XQixliJYKpIJNGBoRpMcOuybVYqaACQrIMhb0kpRJqt4+i4/IUMe6RkxUHpuLUUkW4bHlu+KPGKMCdUMReLsTIuiWHLuWei0vkMf23LCe8MKB+19frcyUZV8RZ/KtIc2mJIM5gAi3sRZbN/+bMMETZfeTNEYOAQcAgYBAwCBgEDAIGAYPA7w+ByiXK9dOF/47Jg/QNM/FlB7D8jv9mLsQkKxQqRVFZsSRi7LkTJMRCig4VlkR6k4gsJwSCxG0l4SwpKUFJqEiRLyKfRISI/qI04pxFUBFYJoeJdK3wJiuSyr9L4s0Emq4URDxJkGFJcLWHWRFrTbSZLLOH2UK+ZblMuJlsS8+38J8S4ZUEXXu0ZRvE+YqAC++2YMcR8iz/VosFijTz2HB50kPNx5hoqnMUN5XkVZFB9rYqTy5jw97WKM+0LEC6bQUbjTUrTVAl8darHPSvXs9Q4y15MRuJaojg41ppoJqprCtsInqRQ1ZOHl9FimWr5LdWwq2/43rUWoyg7uIyRYLVYoEuSXicyyRJBpPmEv5d/qyY+uKhslZTrkHAIGAQMAgYBAwCBgGDgEHAIHAEEKhcotwgXZES6dmTXjqmGoooC1JE/yGSHCLSUVxaRA46Il3FNrZ0KIEQxJV/gggmJQsSVlhSTO0oAbHlMIUSsu6wV9rCuBLZw8w+S+WxpaYnJjAxlkSWybcgydq7bCGpwgssyK8+LqXbghAHk+mHiTCVxdfS7/wde8HpF3FMeqypjmRqdxKRfS5HyZsFIdfeanGelJhrSXeELGtCrKXgEfm6JtrhMsPjoDy0egFEy5ZpHEtpHIWXVXuVrdeErcu+AKJUAWESKxdP7GRWLLgIr7Y6psqLlCbL0f5jSdbV30yuRXslyQ57vMMXR8i0NFrpgZZ1KTsV5hspI3yFIM3a0xzC0jfHVNhixfjyh+4DbX3yi0ReL1GHoo9UuLLf5IWqnzH9PwSNJUAFpIejLusYHqr6Dnt/bGOi6g9R/6Qdkw3HmCov/EnMPT/a2MMn0fnWS+h4nVa9sGv1jENgGD5FVlbdMX2MAxd70+xtcfjbF+uDQfBwjNNB422xubhs9GAAsczVvve5ntOd7pPytOEwzpm6WUd6rikPPOU4l+et2wcNwphnnnG+SvdbPokP6a1VjmYf/lMNDocfc1PjbwaBSifK2iEovcn0w8pfJhb0DxMQ9i4HlHy1lD25pcUIFRNJ9fpobe5BwpaYkoJkJqQseVaESvi5qZ3cLv5Xy5XZU1jCsl2WgjMpojYKAskTBv2U8FsceRZRbGkUkd7klFSSd6cKKXXEeyo9oUy5Etjby55oBkZIuqWEmtsUYA+3iF1WRFlJuNlDnchlMjGm34MpafQ3EWXqC38kUVRDqeOvhUdbScCZiAuvto63ptPF30oGruKsZefZGy3bJT3Z0qMrPuQplrHB/H/t5ZWLHDK+l37C8mT2WivPccy4afJqIauCFKsTNSEOk2dNmFUzlHdbjF3Y4HS8sXJsC4+4arvAPoKTaLuqTBB0TarlBRG5tyo7Qsz5GNUTPkUS+MWvPVlByxyM2VtG4ILGG/FqWgcMKCwku5KfxMQXsSy/H1qvfxlpHW4Vqoeq+XkRK4v6Ysd9jXD+KJoPDmUnX1yJon5BTE4+GQN47jmUdYmyD3HfDnt/bIBx/X134L5G09D7lxHIXHUfGp0/imzVcl6bCbju4VOx9tFOWJrjgjjNT80fXoveJ2r9B13/7SSMHf4oUMhlXYSO40aj9Td/x5Snpx7yUYuuoJLqdupj4n4seOR0LF0pOhnHx94W+98P4sIplyH3cSpz1SGw7sMyTpWAd5+pGHRdEDOvvgybnl/qb6NxIO99yjiaq2kOeyADvTznMJ4P+iE4ORknD6D5p8JDFG99B92xSAFHeq6pxK5EihqMD7eNwKmr70PDHrZ5Sz+Hqd/5/dpStFkIu+YORUYv5/MOSfN+Q4UmGhx+Q6NhmnK4Eah8oiwSJEkmIekxf6RnWRNlLeMVkmsimyEmnJrJaIlsmSJs5MEV6aMESWOupog2n0eETsbSysv5R/ByJnLa0yiuZ/7DHmQinMrbKog8EyYmyIqQ8bUihpebLMqVfWACyERQ0EQmtIJYSSLNxJAJv/A8EuFMIm9vYpBIrCbKXJYuU3kt+Svh/WX5syCjmjCrpGVKUi2k2/RJJM83k2PhNabfk1JrIJEIObdFxBEroidkwVwiE2Q6L1ERa0G0WbZN/4rYap1gTBNxFRstiDtLu5V0WxBrW8I0TZbDkm3ROYG6qFvgqaT0pSKul36i4sX5NGkZOlY6zI/1IIY9x1YvM4PHknhtUnJsLOZGf9HihSLRPKbKNSzrk6sWciy0NJxxl4gJbGXctRowYbbyb2mSahCFh1naiTTvMnw96QndqnL/GwiMx7KigWi/4RWknjyA1A10L9AYvLisAP2PmYd7GvXCyGK5GhP2Pqta2JMnPw6eCl8PQMRjzSVEyrKWZ+2OXk2Pvi58hqc3xekaXd4E5BTTS+bQhujBL5lRK9eiYTbHonKzx2DgBL2t3vHLUcBEOakd+iui7IZptIfUhm/YSyWGKvYTbrOtb55j6Ie7w3GH/tgbczA2Y782xhM/IQfFRJSHNpyKi7aMJKI81PbCeQk6jh+FLg0PYMHwU4gQOjOD5o98g95Jr2HsQ/8kVQ/3QJKlLjuJLD9EZLnsUnR8biQtGg3FlP97J+JptoNv9VrzMb49rOMT5dVWXkcNmJvHO7ECdccMAhPYm9Di21cwdpjuI5102TsYdH0mvpvcGrPes5Blt35FtYUXDAgnOy6kPAozMF8MhEFGWqvxcsGiYuNkw1lONpE6Y9ro0Cdh+rYbzd5G6/FL3iVciShfdSk2jVvmY6O6KV7zmt/8Su8WBDvjLi3cbW7l+YCJchLa9Wei7K4a0veedV6OfBew1ef+bIhvHnNSe1R87pSIumHgh6XzOMTeypE2+89xthtSzc+JiXdhTu6T6LTqfqT3HIXCQpumi2xq3HJ6Dgcny8XqwgJ65/N6Dscec3t+RT1vLaoHaepuzzg/7Pzrdypft9HrWVhZOPj3zXmsvG1KHXXFzT4hm78NAuVDoFKJcq36nMyLiYUiE/S78B1qkqLaxvSEJwomOonCW8nkShJfTvjMBISJjiB39K+YJOkmEN5KInWsfg6x95cJHtMjIrF8LkuqJbMppYcQH5dyZEHLhGcY9ICRcmUuP0j/FtPDTXp4VdyuID9EgIkoc3ElVCcTKy6bSTlLrJkkF5NcO0R/JxFJFE2n7/kjyhfJu+h7vlYRSXEdk2pxLpclE4iJ67iPJGNmshbkm13I1ikWmp6+ogwqMzm1ulhUSEipjtTqNVHGOPC57A2X7I5AISk7Ey2qm5N5Cbk2S7mZKHPcNEvNdcIwQZqlDJzPY3LP9Yi/BYGOSLel95m93ZrQS3Is0FYydFG/WJ1QYyBIrCTNoRJuV5HKIm2VQ4tW8uhLS1HEU9gQIyCSdjGGSpEgR1cS1bC32eLdFqRWEmpliEIiLeOQ9WINVyIC54WdKcoujU78V3rRJTGW5Fg6xiXG4ldxmCuTfyw+CKIsWj9+GYoGHovP704nr2ohymj1tqD/MZh3dyP0HFUsXr74oT57yxPoVle2I3Hv5xia0QtPkRdaei5tngpPDwDZzl2zseWJbuDiuKx7Ms7HqEJRU9QxURfZwrpX09BhQCEReeUlnbwcmX85GzXF8b2Ye0+GaHssFfIrz0Imx5Thjtlb8ES3uhJjKvfzoeSleYrq9cVADrn1I73yN6G1KIzKmr8V3boCryqiXOaKaZbwNDSZUZM8P9Sn7A+xbUR37FCeoOxZ2zCi0yrypH6PWw6QB88Vi2ii7F6f6J0P7lpl4N4fO/YHZzPZmLXtYQRX5eLss4+n9u3CXB4Lq8csTJR7oO2yfHRenKYIgBg81LnzS/RutBU4oQnWuhJlIpFv9UXuP4lIWz3OfYjsXENk59oXUXfMCHTJSKUyqYdrlKeZyfPYJ9ClHjMU+uyZj8mDsrBL3A9U5ptXIPetZWh99VmoK5qzHjOvuwKbxHHZtus715bXunp2ibSNdaubvq+n5t2oumPtsPkjG2ghQJF+qwKJrFy0o9VKTM6mtotFMrd+9bC15VMsaNiNFiEEQ1O4ABdOpn4/xt77+xwwIA/2cPI25yhSnsgE/q9owd1IoGMLfkKXMyE9sTHuzgqOUytWFHRFXR1dRXPJd1P0wgAviAwDvslFl84nUiMO4Ie91XBsXWuf1EKJ61jz+Fn6AerHop/R5SzqRxRRdrLRyFjFzBWv0fx2YzqmCvXJ81jqOb/yca2KoSeK69xqJcp03h1qDl7/aoxqaNzKIgxkgqYXT8lmX1yZj37BiUg+ORFLad7RKhw5rzxGzwZ1L9B8fr94NsQ7j9Hcbxvvis+dsXNZ9PPF51mVPQu/jOiEVfPVvMMkch3hs6gzdv3leNCbChI30N8KFznHOfVdPxdpXBzn5yxMp+dpz3Q5r5SschgDmtOyMvk4r4GsEqqvQWV3iOucn8PsofaeM2PHFRj8IT1PmkxDtZNvpfeVOw7iOR/HnA3nNl40hvvljOM4VxzccC9/HWH1leuz1OudRb8fubUndk423xgEyoPAISHK2vsm1a2KKDMPJE5YUlSI/QfyUaNWLeFt3L9nr0holVKrtiCCRUXkgSRiVrtOLRTl5xPzTEVqMIB9+YWoRdeUFBVgf1EIdWvXQP6BA7TCl4CaNdKonD1EXtk7zHJvehGqWR2F+/di3779QuqdlFYN1aul0Hm7UUakMJWeKXv25lM9tZG/by+KeKmQKHkCkzvy1KYmJ6KgmOqpWwdFB/Zh//58IpTk2ab6mQSLbYTUpwa1fd++fPJYE5kngs4ebabNNerWQxKRTm7TXrq+Zu06lGgqhN1796M6tS+J2nmA6hZ9qJ4iSOWe3XuRkpaG1KQAdu3ag9QaNZFKxHo3lV+N6kmiNhQGUlGP2r07bycKSRJep149Wu3Mx95du2hCL0ZKtRqED+HLHmiVOCyRYppl3LL+jgmxTAQmiTR5oJWcW3ijRcy0JNcyMZnMEh4h0DoRGG+LxZ5wLlsujIh6tAeWB114mUk5QNiFaPxFPLgiqmHmKxNrS3sRjFkyVBGjrFQG0lilMkFnTJdLHIrwygIU+VWDIzJ2RzzT8npFpvl7EW/M17CUXp4b/ZFbcQmeLBYgtByd+yWbuWTyiPLcc7HnUuEvLC/CgKaf4+7G76P3zyPQYeVQNLpgFNk0ny4lYj22v4bkzCwhwx5P5/c/hghuOr3kFI2zeSroEiYxNu9puOIEelkp6I+k10gCmJWNGT/RqnrOP9CYVtVLSsZjOR+bkorMLCkPHE8vbQPabsArSfzSSLI/8oq0Da7Bv5MzkUUnjOXjTajtDWNfuOjqOMpTHuU2S3HgpiRM0dJo9pjekojXUrkefgnwwsBGExMIs9yROJUIQyPdr6IBODm4ThFl7/JKZm7ByCbTkdZuAErIK7W9bxMElw8nj+kYjFtWjL472Hvaloj4jR5Y8Lhob7lf+8d641RK13v2xy4lP1ibycbs7SPRPTifVA1qXJUSJGxHgz/A1gE/4ej2A5E9cwkumXUKLnhGtYMl13cmYubTCeg9rAPWPmIjwuFCiCw9/zS67CYi+fBjyqNMB8Pb1PHi28VSer2epNdj3qP7Tstz76W/pRS7zpDFuP4kIpy39ifCSSTxrZvRIriKSN/lgvSJ42dukSTw4v+SxzEpQggvI1J+LbX1Gnlu1Mel7i47yQOuvMPNh5FH/Cgi6qJu+3KFC8EMVyIX4+S849OvUC8LDsqjHIWLta5YDIRHOIPamaUwevNm1P3yLolhmxeI0PZA3YQ1kmDG9KMi40TteeNG4D+tMGuqxEW04SRatLiKyXhPUhzQ2Ae/sGCnMIh7rKmMcU9LWb6whQdogYDHXvUje6a7jeoxcJgrVtJc0TY8V8g5L+IJts+vfFzd52OINOfT/DmJ5tZbszF98xM0t5LHUkh2NVGmuTVnOjY/cS62TaIFyFtLUFwc/dwJjM+hxdMgzX3tKCSHlTYvIofm5eDEZLTLel5KvVmFM4bmBQrfOXXlP9BIyYIHz96Gp07LwX20+FkyI555zCYnTqS5gxQip66kuVOUSf1j1ZN97tw2CckqLGjcMvn8EguutLCw0hcD7VW3YZlNiwcju6PBxpdpQYC8uM+SdH5gWyLLLyOF/yYivY2IdA71/Xyfvo8qlM/FtsHVeDm5A24lm36WFyDUs2p0aJB4rnZSISMxY0DP5Rfp/H60YJFMxLyk+DZ8wM8gt34XZuMjnzkzZlzp2c7XNJlWjcb1NsyiEBb38v2e83HM2aq+qHk94Q584GFDo+l9OwqHUsLB4/xRTjj41OE3VqPKPGyqjO3V/R6QDgDzMQhUHIHKJ8pKzqrlwLpp/HdxQT7qNW+DPn9qg8mT3kBR9ca46cYbcHyjVEx5cyqOatUBXTq1wf7tv2DS6++g43kXAlu/wddbQ7jyrNaY8p930aDVqejeuhFefnM6zj7/ImQk7cPrM75A775/Rsfm9VBcFkT+th8w7tX/4rj2nXDxuV1QPRjCR9Pfw6eLv0HPK/8MbF6BFTsTcF3PUzHuhYk4rWcfdGxaG6XJtdG4QX3k5X6Lz9ZswSnN6orjR7frjIs6HYsvV36Lc7p3Q+1q1bBpzddYs60EzVL3YMqcZbjl5uuwLXcXTu3Yhh56RUgLluGVF/+NLfsKkFonA9df2Qsz3nkXe5Pq4y99zsXs92dg0449OOf8C9GoZCve/XgBEtJqoW+fy/DNwjn48tvd6HfjVVg4422s252I/jdfhc//OwUFGSejZ/uj8O+pn6DP1X9Fu4YJmPDqFDRp0wXdOrVG9bQUrFo2H2+8Pw/Vqlcn+KVcm0mvjElW+z6rPZ+FD5UJsJJls+dZJBRjsszEmQg2x1yz/DsxieKkeXst4ZlWGbiZQYa3v9Ixz/LfMo63FiSaPbqK3JKMuKSAFjgKD4jkaWKXY26T4KjaE6w9ylLOzR/luxHnSGLLL9DMpS0Zsfls9dKpSbU4SW3jpPf11tuXaVo7uKgAACAASURBVKWBkO+Ld1WV0VttjSXj7CUNF8cVY5bSdK5cbr217K2KJ/OK3B9Sgn3s3l2oE1iCuxv1xCgduz/4I2wf2QQzqp2M/owf1xqYIL3Ir9ELxwCOWfN6kbORqBeJRPfnWF2SIFMdIaXq0BJz6TxnVYRsXYAIa36YdOuXRnoR7F8siHyASLmI/bVImiNTkvbQe5WnXvpaL0P+LVSOIMbUZjIKkWCdCZovBraYP1sfSTdC7VQxytxO8ULmgWkpteUKlhX3QAl5ubOa7EArLEJSu+W04s8vNuQ9zdK4u2FheYEu8alvgJaiu+D0PLXHMmYx/bHHXPvi5Wcz8qWrU4yc2vqwkWMr7icVuiDvFJZcPww82xlLMQ7XDaMYZVeizAbGHsEb0CKRr6ZFtj3zpHe4hLxCQg1J5IkIVev198gY5T7TpLT2WiuxJTL93Aikf8DeSkkS8eYJ9Lt24TKJ5O+Oxyyw5NlyvVDzSDuL/djqbvMS9ScDC64lMqnvT24/kTNR9nu2lzJ9/jVW8ukiR/btlySWYRzsuLAnPeydd8BAl89E+GLCoHcekeZ+ityzd5sWE87KdSHKFRgnMXkIA4lIp62yaEWUI/2pwFjrsbSSe2s/6RnjbKOWkXaYKwZ/tA0ju+9Qc1o5iHIbuk9vcptbNVF+BWU33ISMefdQTP9Iel9wMDsKycmh50HwtVSa30ll9HwOqYyCmEhzdlaxZV7R9aXRnEn2KKwvMBhztjyJJtNpjoprHqvkuRPxYOBNlFm9046eLyUhwkx588Xf4cUGur5M1ePW9/Bz0W1+9p/jJuQUC6Kc1K4/kfTZPs9hKo+eDZ5zpm1cS7Lls31aNRrX2/yeEZUxZ0tiHtVGbf+uOJaIxeEwDvQsEu8Pruc74OBbh8+z1Pb8i3pn8S37YPIBONyb5qs/HAKVS5TrNVIZoRWO6gWK/wqSvPfXrVtxy7BxGPfgzTjrxAycfscY3N+7Hb5Y9QO+eHcq/tR/CI4P7sSeWk3x82fvItimK7Z98iqeWhLAypeHoEX7M5D15Ot46LrTcGKLthjw+MvoXn8HzrhqKP561z0YettfUb9sJ156ZSIeHv4Mrrv/Xxg1oBdmLViH8zMbocu5V+GV+SvQaO1/cPbdr+HbBe/isp4X4u5R/0aj4h04umUzzHx/NnZs2YhNKSdi5JBr8adWx5JHZDL+0bUWHpv0Of7W73K8MXUOfl6/FIF2l+KBKzugc/fL8dLktzFr0nPI7P0XnN+xGd6e+BIefeRJrPqRZGVX34m5r/wT99xwMaasScF3iybh+p4X4f0l3+DpKUT4E1birOvuRUKD5li8YC4m3fdnvLAiCVsX/RfjH7wFd/17MX75eQXWvPU0/m9lECOuycTj05bj8exr8OOvJTiwaRE2FNHqcqs6mPX5MmrbV3jqxf+gevUaQmIuMmqLbNqcxIofpOwFljHSLNyWCcakZFxm65bEmYmy8CwTWRa/E2EWpDmlWuQ7Hfest65S+0qzpFx6oYlUs1ZeuY7FSwt5zpkoFx/YKzzM0jOrXqjE+6pgwvR/apsmz8p9qz3JVpm2IFLyTVcmK2ctPMczK6bHRbOUnj9Mhvl3EWMtPM16T2TpWea46gixZvau91SOeKIlSefIeZkxfMV74yth4tBErgnmk+S6h5Jci4ItEteIRM76wJOeTXePRzRRHvzRdowk6TCTQLvkLhJbxg8uJfOlezcI7Yn1e2m0ezZ1XJVXeYoojybvNr3gda8vlQtC7k3elhKKHQv5YhDtFXHsoyaPaUSUyUucL+JrrRhYMD2fMD3QGYvpXCzbgmZfrkLmFcDwht9jYH5nLKIXm/7ihTVOT1Nbqu8yj/rIUy1t2hmn5UTWY8bM2h87UfbFy89m5EtkkxlWOXU8Zq4k13iUSO008lQysfQhyppQieLJI8ikOYnuLYrbFzHKJdFktc6dS4jQ1YvE4upm0b2Yt/Buqredg5zbWkaJiO3t0oAJq5ICv0/3vWNsrgNJjyKYDuTOCpMTUW4zHtc9eJ4Ie2D1EwJ7SBLdCd91Jxm2Z7+o3eUmyhbybiGQebdTXY2mYuyDjK9qcBTBdPHCqBCUeMZJlCriBv8RkXiLYF7ttZbEXy5u6PrKN9Yz8RCub0NKgjDhp+IdFyfcbdd3rlAqmng8ylMvovs0021ulUS5LS3chzgUhEJtejiGq4gbAuNzWH79GlLb3Ypnl+2jWFmSXbfLosXJiFJF1Ne1AQKcJ8XSRX6+7Zp7L3my45nH4ng+lGPuHE738IjM5S7PF3uctnq+6YVWsYBJ0mudswL2PA+R68c38+l7z/jmOC9iG0WUw/HuLs+MHiVyEdVzzrSO6wBk8bzOsmseV9/y4+uPd/3Kg21po7D/7h42RIosK1HO5jZ7nh+Lg38d3n1zfP4pe/cv+4+ZgC2ep7U5Jz4EKpcoqxhlJl467lQ0gybtxLIS7KGIxrfefhOnHn8MJj39MLZmdCXSewb+8993MJ48wA+OfB4pPy1B2XFdkJG3Gsv31UD39sdgw54A2lXbia43P4TnX3gBrTPqYdSwu5Da/lJccFQ+rhr8KLbuKcJ9T72A09PWoO+tT5D8uBquzvo77r88E5M/XoO//aUr7nzkGfzt3vtRP7QDva/4C2775/NomrofdWum4eXXP8J999yC+Z9+hvfefgV7jzoH7z19PxZ9OhsndOmFovWzMG76KmTffAU++fRzTBj7JE64+E4isgPwxWcfovExx2PwJadi3dFX4+MRV6PNKeeijAhmSUEpHp/4H1x3dnss//RNZI+Yic8/eQ23XXEl5izdgEdffhNnJK5Fr34PIkhE+X8fTMfLDw9AabsrMOyGC/BTzme4fMjjeHvW5+jSIgHT5q1GjV0b8UtyE9T+YT6ufewNtGt9Am68dQjOPb4W5n+9BC+/OB6L1/2MGmnJkiAyKeZ4ZPbysrxYvezw4KvDcoFD7NXMZJm3o5JxzSIxmfAssxybSDIlK9PeZvYwi2zcikgLQk4J0+S2VlwG7/ksM3XL/Z6lF1Y80Dlem6TYRft3o4Ql9iKbtCKvwvUrfchMZDVZFnyaDwliLIlrxNcrs5bvP1CAauRV56v30e/JSUGSpxcjjdpdQp4jriI1OUnEuHOMOWfmFuVQe+TiAWMiyXOAPU0iwFlUKsrX+4GLJGpKtp0z49/x3W1+Z7kRn4MmPXG8COm2kcRvJWfbJm/u7nkqy+fzFk+s70ujjSjHVV4kmZdcKSa6SHFR/dqyzXL8M2XE9iWalUyUxUvPMAQfGw48PBDfN1qEzkScFw3NxWUPMGHugTHihbWSiHLPNli690ZX3H83RFlIrknWnD1QeipPYkkvEeXhp0ViY6PuA8tWPvp7tgGdLVt4oqM9qYIot8lxljqL1QYnubON8Co7az6Msm235rARjt91ysx9kETZsS08D6rOWvopiLJnv2xticujXFlEufzjJGPFKYkZzSV5i0gNwNLoyygjtU60pTzKvkTZA5OwLfyOiLLIeh2iMJMrtmMoh864SEMjMt2FOGPfTSB3MqlYtFdVzpmamN+nwyOi7i1+tjEx8pvHohdFfBcOfBYZDytRpkUJ9777kHIK5/FTzVQ+UWaH/0fYRl7k6TXGo/lPI5EuZNc0ruN0ckQ3In4IibLIueEUOiUdCFYcBFH2PN+FjHte4z1WvkTZp/1+r17muEHAC4FKJ8oxe/Cy541IWP6ePDT/U18s+M9z2L49D8n7NuLi6/+G07qdh+v6Z6Nm7lKsK66Hbm2bYuHCRXhq5P+h/8OUSbX6XizZmYQeTcswdOJcvPTY/dhFccc/LvkQn+UmoVO9feib/SjyE6tj2IjncFr1b3DVnaMQKizG5TcPwdN/vxZLFyzCqy/RpHThQNzTpxNKgjXx0iND8PHeYzBz7EP44NWnMOaTLXh91J0Y9/yLmEfkOP1P1+PR/j1RL6M5ScE348cNq/DRV5vw18u64flX3sCHM/6LXtmP4LJWFDfc4kx0OCYNZ7dvhv2tb8R/H+mDth3OQUFREVIanYjVqxchYc+vqJtSiL43/wPPUibYQZf2xrw1GzHslZk4vWwpLuo/DKHax2LBvDmYNPoRXDpkOE5KC6B2/WT89abbcfv9DyJv0ze4vC9hOPVlfJPWEg1/+RrZo99FmxOOxeU3ZuGUeiG8MfNjfPTRHKzftFUQQpkUi0xA7Awl42pFXK74RZJE/c4mDEUQZunRY88yJxQT0m32JDMBZlJMGbclSZYEWhBjdTyBs34np1FoOf3QOQEiqnKP6CS5HzSVLWTYXBdvJ0Wx1YX78gRZFls1sUSWWxf2+EbaJ/sSiTnWNFnwbnopr04LAzdfdA5enfmZiHW/rW937D1QiJrVUjFh2v/Q7ZST6O8CvP/ZEhzdqB4a16WkaPS/Qjo3hdq5c9debM/bIwiz2B9a1aX/FZ5ujmEX2JGkTxDnUqyc/krlzDJuRFl/XyMT/dUWUomJEyimlUjaRJKghSXAJNPrT8mnOCcQkWt7hudwIyn+rZji3yZT/Ft/Ef8m9xcWmThZxnQlb/nDD81i6h8dm2DNFu3nRXWQefuWp+Pt1IjyIoogMjLOVqz4T72IPA3pmOGKgU1eFe6jxszWDy299igve/Z2ZFGca3omE+OpuJSIMyi5VSbFXTfs8Uy0DFBksaUmR8WGO0iv3epLII9zHw/cx9JxMWYu/XGTXlfYZirmUa5z51e4/gzy9moZMy2YSbFHiUriZPNU6q18wom2tJVapNLv2STHVomySM7FHyuR09dSbKzOJs0Jn17X8miWAguDV4uGOi5WSbuj7mYX6fX1JF/WBCeq7FhPbPPhlMwrmWKwh/2LtruK2hwaaKcXEmhBoKVFEu7Yr8ojyrHSa4rzFp56F+l1RceJve8cuy30xQQ6J2krB1GOktk7YRK2Bct4xOMZt46x31wRXhx0m18t93k4fMRhbhXeUbWwNoDUM7+MxOk5Q5FOW6o5cmUt0/18LtK7peMdIbvm+dXiZbWEq+hng9jCUjwU5Y4BTHy95zHb48sPD7+5k6XXIoTGCwMXLMvhUW4XioTqOPe9komyll67zqlScuyvwlFEMmd+9Lge9HM+njk7lsSSdEG9D0TeL+w2FLVgQM8i+f7gdn5F6vAZq/Dzz8Gm4mh/5bygmVL+qAgcAqIsNllSmYHlO1KQPIvbf91NntVpuLZDbbz23hfoP/B65P6yGfvydqPesS2xcOrrOOqMXtgw/WXcNWISilNqY9qHM/HL9Gfx9MokzHlqINb+WoAmFJM8Z8mPuOmSc7Bu08/IbHcCNn67GTPengi0vRjn1PsRvW4cLryV/e97DLefcwzanNkLic06Y/WCWVg1ezJ2N8pEj2OL0e3mR/Hlp9Px2C2X44uSNvhk4sP4jLzFud/nYFWgGa5tlYz7nhyH9OPb4d6bL8U7sxbjzkF/xdzPF+GblV+gpGV3tPp1Lh77Xx4+nTQC3ds0wK72t+KT0dejactTxFY/1947Gi//vQ9Gj5+CawZmY/7bk9Hl8r8itP17bN60HttT0tGncyusWr8Jc2bNQpdel2PP9h9w2mmnE7l/Fb3//BdsWPYJTsg8C48NuREX3Tce3dK+x4OvL8XI+29DIRGZNfOmYVPgaFx62nH4etk6rF3+Pwx7ivbfpeRfISbC1tg7QUC13Fh6bCNkWUqexUd7nZk408uuIMgcm8xbVQkPspRgM1kW+0aLRGB8jvQoC4l2ajVKolZdbG0VYGKtybLackp4bjnJF0mwC/bspDErErG/EVl1FIUX3xOFVWRZSrP5O5aU8+LJeZ1Owqi7bsBDz0zGR0tWY+G/H8XtT7yEu2+4FMu/+R4dTqRFj4IC3Dj8ObRtfixSKGEbJ4lLZjkgVVVcVIwftmzHgQJqh3Buy+2mBD7Cq6w8ysqzzN5mJssr3n+5cuYPVyktxZzRNhYX7HwdqeHkKQW4+ah5uDeDY5mz6fhIXJBHMr1M3nP5VszOpaQgDWh/Zqe4YXoBW54/ECmvU1IZkjZnT6dM0xkk/+Kyxy6mh2BKJE54MEnh/tUDDVMo6/HdvIVTOYkyxTf7l6eIcquvceAWqpuyi3LilZLBc5D7ZAesGJpO2b/pxdITA3sSJhmnF8HsWSyjZDjtLAlpfMsTD+C22Df3brHt0bhl29G3SQPkvsOLE0yM/V7ELC/Qfu1/1gd3JUt3709sMq+Ds5l4XrqczN7iLeXDYY8pe2udgjHldkBdkhequGQ5jnXuYML9s4pD1kRZbw/lcM0lRDKvPUbuS8wZn0Uyr9V0PWW6Jltq/vA69G78GWWXJk/3xW/RPrspMgt22OvdUXm97URXk1Nb3bun0D7PRHzp9KiynTbH1THY+z+P6iNOIgn2w5R5vpSk14+yx536acciql8OOAgptm6bU4yys0dZJNJ6jq7dyNdyEiySR9NCQjgJllMyr/KOk4hHJpx1LDn394HuqBtkqTlvF+YlvY53rBVm4fHw64eDzaqYXu+5wmt+tdzno8disdvcalOghMYuj9rtIHaJJUAkl2OlGyBIyayk7FqsxkWSBOp5IXkBPQt6yVAa9vjelIF5Oku97zxmwyQuPDyeRyWUmNAVA59nVXmIMi82bKZ2uPbd71mlPcrO20MxKlEEkTzQfnOqSMwVR7iKlgtHj+vBPufjmbMdSKwebw8bGmeN1Q4RDvxsdT3foR2+dfiMVcjjvvJtD4UliBAQnQekcl7XTCl/HAQqlSjXbpAe5lhiz2FiG+wZ5EqKKG6085lnYdePa7Bk+Tc4u9dFqJVUhqYtTkRo/6+YNvMTtOxwCkK//oINP28TBKj1ye0RytuCLQfK0Pb4JrTIlYzvVi/Hqu934PwLzkNqaRFSa9UjqW0yfv5uA7YWJKJeMB+LV35DxCaE9GOao3mj6vjyq2VIa9QUXTJPwCczZiC/TlNc/KdMLFi4BG0y2+ObFUtQQom8zuh4EnklU7F7+4/4asMvaF4rCV/QtUm1G6Bzmxb4fvM2tDu5LWpUr4ZtP3+Hb/OK0TiwH4tXb0S387pj+YJPUVg9A51aNaGtaBYJztmq4xmoU7QdX67+Fi3anYr0NJIek8e1UYM6RAwPYGPur2iWnoHUlCT8SH0oTq6Jxo3qo6xgHz7+ZC5aZp6B5hm1UUiptL9ZsgCB+i3Q6cQm+GIFJRa74EIcXTsZsz78H+od1QytmtQjz2gift60AQuIMKdQmTo2lwdGbpXEXjsZe6tdu8q/LHTN4T2GRRIsdUSoAnTCL445JTLMnmPlVQ4SYQ7S9lX8b2IKe5mJOIutqYhgE2FOSquBpOq1EKR/Rcyz8lZLKTPFDNOiRiER5eJ9u2Tmab3UImKMpYlK/i7bxJnD1deCxPJxllJfe/4ZaNP8aOFZvnPEREwdfS9mLliK1i2OxtYdecilxZqrunfGICLPhZSdvGaNVHrxCKEWyfQPkLeCZekbftxCHmb5Qi+97mohQdUjMOGtzTQ2dM3KaRMqZ8YQxJASTNGKtUhmZSk1EBgito04j+J3BRK754ntofQey2I/ZpJMtxEJkXZj3kS1vYlOjBXVQronh/DWJOdBFBdYj4lETrM4URiN9XiWPbchz7+4ho5VI9kxyYKJPVMmbHpg7WOvSCQrNqXglt5rp7riKo+I8v1EhkeHMDaq7gDWT6Q4ZZKliaRhPhjYByH6fMJkXi66dqXtoVQ7Q37liQWFSF+zZ+TiSU7wE05iwhm9vbAgrApU32hbJc/6fHGi60NWG4jtj/1F2w8vb5uRCxNNZtQIZz+vkJFzNuWHSHrNRHCVe9yrkEC3suwfuotILSf0UpmOpKeaNnpar7aHClHyLt66ieOMxQ2xl8gmk2S+d5VH+bsctGjRWh6PKi+A5sMt9RH2373BcbJORJ49rT5129rqiBPVUWcIb0klNqtSbVb1ckZovZjJWbZd+xXbljq3W9tG20NN6oPcfzHWtFjw+g3A2+xVV7iHt9xSSdAEgaftoQSEhN+iLejSZnt0vK+1M9SH8o3TP9H8QSvOa2lx4mu0nqjbJUlu+sdto5Kg+eIdNdY89lbMuB+0zdUZtD1UVLI3b+uNvldo3tm4AW1aRbaSC3nOr9b7nF7G3eZWsQOAZb4IqbmWsjDfm65Irr2Z4pnAW9Ol0X3Isms+gctxn1fo4SBJ8kiaN8W94TePxWJzcHOnx/OFm+OFZfYM/PQkxSjz80BsRRfdV/l3BMPoOZELt/bdb36mReI5PKfXR+La2O2hBNK0jzInsUpVu014z6mS6MY1Z4pFcRrXsJxeTwkH85yPZ852bqO9X3Yb8sMh+vyK1OE3Vl73Vey7gb39HMrVd8cDyFCZ4Sv0LDMX/WERqFSiXKehJsqa4CiyrDzM+/bvRzJtXcSxszt35tG3tNcwZYjm7aDq0HZGxZzYiUhYWkqykAAX5h/gdE60jRIp1uhNmTlUtZq1kEZf5O3eI64vDRWLONvUatVJblSCAvIQppGnsJRko/m0PRTt8IRqRIRo52bsp2O8RVMiJWzak1+EmrVq0vmUlZq2YyqjduzZuxdlRRQva0mLwXvIRm0O72AqTiCKfZ/DnkeZzIy39Yn7Q0mw6tSpg32UBbmE2qY/yYRNQvUGaNjkWOQXFFKvaCut2jVJ2r4Le3ZsRRFlFk+pUQs1a3IiL0ZPLlTwPs28eMDflXIqYd6HWniNLV5bTQb5O87qLDTSyvtsabjYJ1ptHcVkOUhS7KTUGgjS2LIHWcQt02KAiFdmgk2Saz6WUpuIfI26wjPNH0FxafB4n+USIskFu7ajlF6MdRKuMiHTlu2XXm9eeNFeb/6b9tqmYwcIhxOPzUBWn274aVserujWCQMefQGPDb4e73y8CP/56Atk//kC/Lx1J64+/0x8sGg5XqKs4Y3r10F+IdWtiC8XvYPk10GO06ZKBWcXsdPKq6wzYBOOclsp+bNy6gtxD6vP65p05Idjr6PPtoc1yEUC/dHZpW01uJTF465EA/ICy3kx4RNcjTAT7q++TsYuiY8ao3jbLQbeXp6qP6ZuUaell1GNlnbh9Yktz7uvzpiqNsT00w8LddwDW2t93rhrqKNVFvaxs2NxMDYjr43Gv/yGrjzMPuMUbYyqFpt9a5uxq17CbQqfr6XXlPVabUukcYrcLjYcPdunveSxipvYuj2tMWq6jWlT+Fb2apu9Lba/VciKvi+jbh4GUM0vYam6ZZtDET8ck6jM1h/b/RfbB4f2WIsQsiC54OncRjGhhOcH/7GOzEGRsVDzi5/NxXTNgrvehz6syPGaX+33udvcGjtf6PvTfR5zmGP03O05Z1sDk2xl+MzXETP0nmvKNbdEPYcqgGX4encMrfeiXliX5urxrNJYiMdC7LPEaXy8+h33nKnUYyLbtc5WHjblaNzL85yPp363c2KfPxEbigeH2HeI2GeHex1+z1I5L7i9s4ij9rkp5v442GdZ+Z9+5oqqgUDlEuUGjVXWa/kgDBuuSOAkq9q9ezdJeZNRr25tIZmVGYg5djZEyZfykUqZmpN5v2IiL/kUZ5yaSvsLE+ktLC6lfZRrYv++fSJ5FCdsYlLFtzKT7XyKceWtkKunJqOY4l4L6Lxi8lQKgsX1C8KTSOVR3CwRoST2iCYkEXklokR0qxrVI84hKXBBwX4coLZo7yaTXP5wW1lGzucx8ZTv+5zkyf1lXVyrb1j6lz2fTKJlvLC8jokht1PvzcxI6SIF4eZ9hzkzNRND8trWP6opkmrWRRJJmhmnQlqZprUBFOzeQYS/QBBRXnzg1hUScebY4NRk2s9Z7BNMbaeJWWwVxWSQ2yB+ZOxviEm0IEP6ZUX7cyVz5PokppywlT3GKiM2EeVk8honVyPPMccnc2ZskeiLyLLYiipAXuW6qNH4GOF9FvUJTLlMWinfvwf5edtF++W2S4QJ/0sklbNLW6KXtTNZXM9+z920APO3a3pi2fofMI886f994k5s/OEntDnuaNzxJCfaIgnb9b3xGcmxLz/3dDRtXB/zV6yn2GWShFNH8mhf69ztO7H2+1+wcfMW/LJtpxgn+YBV4xzGibFSHmUmy/SzclplEeWqMamYXhgEjiwC1vjmcixOHtlGH97a+5BU/brjpFR9NWPEcvYnpYybt+D6o3+89qH/o2Nj+n8QCMhdIAaTJ/vBwGNo1HOMUEuZj0HAIPDbRaByibLyKIe7K0qXpCtEZCitZkNc2fdS/LppNaZ99BkOFBH5JQ9x0YE9lPgqERf07oF1ixfiByIq1RschTM7tsLKxYuRUKcJTmt1NObMXYDOJHH+dWMOcr7ZTJ7i6ggV7EHt9KPQ5vgTkFRWgI8//ChMMhOIvPX4U0d88OFnaJV5JgK/bsBakk9bP0ef1AEZCbuweNX3RDxJikskO6VWLSSQFLdlZids+2YJtuYReXP4sLeUsyaHkIquZ5O8cO16ZBzdGJu3/Iqe55yBhf/7GN+Rh9P6qV49Dfv3s9e6Yh8mx0HyytY6qrmIm613TAu0rJeCpeu+R1qgGDu35hJxJuqfUoPk3MlodkIrBPfmYhnhlZpMSdUo/rY6SccL9++j+GXydIsVVSLpTNTpumReQOB1DiK2nNSLP4JU81Cqc1h6zARXcGki+Ry/HCRPMpNkllgnVatJHmbyLFNb+Rhn3ObFipQ6DVC9YRNB8LVkmhcZysjDz9mvC/N2EIknsRhXxgsDev1BCBQsnmX6XSxS8AIE/cLk/thGdZC7g7zSJJtuWKcmLXwE0f64pjitbUt0bNUcQepPsSL59cjbzknKQrSy8kPudnyfu1WQ4y2UZO6nrb9i5YbvsWvvAbHVFMcpCyeIWNSgH7HHMreZCTSRfPo9Z+qLFRtMc5VBwCBwCBDgxF1a3mveQp0B5n2TSQrOcnY1z+Yt+juR5PcOwXj8Dov0Cif5HXbHNPk3cCMTWQAAIABJREFUggDn/HiiOxrs59Apzi9i5qffyMiYZhgEXBGoVKJcS20PZZdpBIl57dyxB8PG/hvdmwYx6a038PGKX3DZeWfhnXfeQKszzkOzWqmok3E01i1bgoaNGuKrdd/i7uyb8c+/DcD+phdj6TuP4vJrsvDCW6/j0dv+gt0pTVG6LQdrfy7F3Q/8DTWIbH+5YD6Wf/czWtEeze9P/g/2JNfD5h+W46aLeyN71BtY/vJwLPiVSM6v32NTXhG6tD8JTTNPQ+mGL/HJ0nUoDNZAy8Zp2J16LG694mx8tGAVflqzBDUbZWDTyi+xbkcpLr/oXKyY/wm+XrVRgCpSBASSMXbiq9i7ZTPOOSsT7875AjddeRU2LP8MT4weg7yEOuh8YlMs/n4Xnn3s77jxqqtQPeNYFO3MRc2GjXFsi5MQ2vEtVvy4HUlEKmsQmV65YiWandQR557ZHnNnv4/E+i1xxnEN8O7HC3DpNX/Fnl+34scDQQy+PRtpmxdi8MufUdbu+/HC4w+i5Ki2qBf6Fa/OWoRBQx9Es7JNePd/Oahdpy5aNmmEjz/6EM3bn4b6tPXOdz9uQz7F6SbQQkYqxRD/Qpm1f91fTKueUj4vREBMWpVkT8jJiZhyEi7xO2sFiFFywi4mx0lElpOrE1FO4x8iyyJ2mY4ReU6tU5/+JSWBkF4rjzZnkS6lWKp9RJR37xTxv6JWrT4SpFn9ofXQYrNkSValAZdRlusiIv2gZF2FFKecgb/0OhsXntkBeXv2Yc13PxFxTsbxTTOQRjHoS9Z+i9nzl+Iryjr+y7ZfsW8/KQ+oPN4aK5kUA7yllPyo/gn1tYrXDu+rrI+FsGLaS2aKMQgYBH5LCFjlvb+ldv2m2mKZZ7ld5ZQq/6a6UtmNiVOeXNnVmvKqOgIR+bBf2FBVR8L0zyDwe0GgUolyzXoNxOo0ew+FfFgtVfPv+SRlPu3CK3EDbd+zZfMapLc8mbzJ1VFEK2p1k0rw+qT3cW6vXvjh2/XoffmVWL5kLnZRRuxxjw9HcbML8PGMl5GwLx81Snfh5Tn/Q58LeiPvx+X4ZUc+kbwg8goLsGXDSuyivZqHDLkDIwdfhXHvfonPVq7GMQkFqNW4NoY/MBwtz74cZ1L2kg1b92PPhq8xPzcRj9w5BP/31AM4uccVOLVpTaz5fgvJmLcj5/u96JjZFg2CJfhl64/IK0rBiSc2w97vllAG63/gmgH34PiaOzD8yQnolfUwRt/bH/m7tlAsdB5mzf4afzqzM/J3fo9Pab/km2+6HjM+nYvTTmqJq/v0RY+s+3FTj3YIJddC4c5fsL04ATXIm/3uh/Nx4QVnov8N/XDn48/h4o5NsPrbjTiqeXscVz8Fn+eswVmdzsQvP29CXnEZapKcefOKLzDs7a8w5V93UsKiuWh/+imoTosTwx8ejoZ/ugETH7gKjw4djrbdL8RxNYHNO35FoCSIGrXS6HraXzixFtJrBvHD+qUYMOQhFKUSmeXtj4TLmPcYpcmdX6IEMZaeZfYCl3J8OUvQ6Vyx7zJnuWZCTB5vjkdOql4bKfQTZA8ze5vTZNIvsbey2FdZealJbl1MsdhFFFMuPlwtO26FS1k+WIRXV5BifZzboOOKZPZpJrlX9TidtojqiiRKavb+vMXYQ7LsHp3bo3G9OpRQbQNeevdj8W8Bea5TSRaewvtLCxe6UqCz3bIcnCXoKmBAVM59F0bNCwV6P2XqNxHsSst6/XuZNUw7DQIGAYOAQcAgYBAwCBgEDAJVHIFKJcrVSVoriQ7HlcqiWd7L+9LmU/KsS668Emd06ojMTu2x/eefkEBS5wMH9qFhjSDemPw+ul/yZzSukYCjjj4K875egHoNjsGk4YOwLvUUPD9sIL7+8mu0OO5E5BXkoXP7TCz87CNUr3c0jqakV7sO7Me2HbloePRx6NCuHSb+6w6Mencxpr71ApZ/vRQZzVsjqeQAmrZuj1qJe7B1+1YMvekmpHa7FZMeHYiPZ03H0a1OQWrhVsz8aj0R2ub4Oa8MmScdizmTX0TtEzugPnlGGzU/BoFtG3DD7Q+idebptNVFPj5btBRNz7wC/5vwd4x+5SPcfEFrPPfOAhxfJxXVjzkJrZrWRuOj0jF5+nR0OjkTw+/oh/V762Pdio/w9FOPo+uFFyGfiOJeSiR17HEklT6wGZdccTPuevhR7Nm0BMefdh5aHXcc9uduxtqdRbj0T6dh7sKlJLs+Bkc3bIRfchbijuenY+yjf8emnKVodUomagbL8ND9D6FF79vw8PVn4v1330cD8tQvXrEap599FpL3F6J2jVLK7r0Tl3TthH2FZdiybiHenDUPiwivUIDIrCKlrDYWexsLqbMlnplix5k4ilhlGksmwSJOmTKRJxNBFhJs8iwnk2c5QXiW6RyKW6b9pVTCLt4KimyEYsILqf9lIUpaJlhx9F0XtfIqyCq3QZFkup6iuEVCr9PbtsDjg66jOPUkjKCtyJplNMTVtOhQQIsxIyZOxdufLBDy6+oUp87x8UzyhYxalMXkV98O8nu1KiDsWPdbk2ReBhIx7HTeyukcB20+BgGDgEHAIGAQMAgYBAwCBgGDQFVBoHKJcq06IiaZWHI4rlOqZik+lDx4Ldp1Ro8z2mLh3A/wY34aLu96Ov777pto3aUHTqiTgK8oERPpf3FSi2OwfOVSilNuhsLc9fiW5NLtW2Zg0VeL0fLkDtid+xMyz+iKkl/WYc2vpejdtT2+WrCYtvgpQM3GTYW8+Mt5H+En2ne5E8U5L1m8Eo2btkTN5ACOa9MGCfu3U3bkndj83bdIrJ2OtLJ8NKLtlQ5QUqyOrY7FzNmf4sS2bVFIcu4SIlP5e/KEvPioE0/HuKcfwRdTRuC2RyaEt+/h5FnVqtdB6+OOwiba2uroRnXx675i1KmWiiIikzVq1scJxzTC3Pnz0eT4k7B141KkHX8e/u++K3HZpX9Fl95XIXX7Kny6NheXX9IL365ajEVL16DFiScRCaRkY+RpTqMFgc7tm+PD/32Fs3pfjkD+PvxYnIozaNuq1WtWY+W3W4hMH4uSbd+i/jGtkJa/DTO/XI3jWh5PQ1JM21E1RoAI6S5asCihTM+Nmx0H2vUZ/1u8gbanqoO8/QdIcpyMBmlBLF2RQ/vOJSmyqLy67FUWXmAlgxZfB4jzUhZulbSLE3jJZF68TRTFJ7MUW2wdxX/TPsp8Lm0PFaD44AAlGGMCyl7pYtpHOUSJ12TksV0BqDIVKvIsBNCcAE4w5QhZZVZfQP1q0rA2LQBUw2ltjsOgP/fCTzt24v4xr2Hhmm9Rt1Z1IdPmRGyaCEtFuSbJ0ousw5EDKuGYSPKm45KFBFsmRQvwKhD9tXLGK1VlPjD9MAgYBAwCBgGDgEHAIGAQMAgYBASDjfHfVRwXjlFluS7HJIvET/TDuwzRLrxyuyciQ6GiEpLi1iLJaxn2/z97bwJe2XVWia47z1e6mqeSVKpSzfNgu5zYcRInZE6gEwgNgYYGGmiGhobwBV4/Ql53HuR7/egwZoA0BB4NJJBOQuLEiZ3Yjl2usl3zqKrSPI/3Snce39r7nHPvlayqkpyy7DL/sVXSvfecffZZ50jft/b6/7XoNhxUEU10PM7TWMnGctkSXag1X2LDqa3E3lcXy3ntJSrPSXh8LkZGMUJqjZvqs1WkyMUSW0XUX7Rpt23DfXktW9eOA3jwyE489tUvYYpEWDlau1RuMF281VDpjDLDUudiaBNV9TxJcoG9vCpeqsQ+YBVhpUzNVOzR/mMPwJ+ZxsmzfdpYS60uBAIBGn0liYObGb8BuiFyX1M5Vb7PGWIUYU+zjX2+yhTLy37bJM/lJQn12ApYnB7XLtf5VIJEl/FSLG1X5FFhr+6FGleZdymCm2NPL43EEaTplYrIsrGUWs01y3n6qbjqSCTdLcy7R8XYinrSZdMmWbaZOcn6cxUDpcZXpFhFQyk3bJJiFRWlnLGVU7nKT9b5ytxXxT4VGZdV4CKAci3nK30LKm1yFmG1lF1NYY3HVSvKliu10TtsKb45qscqB1k5W7/+4HZtzHXm2pDGIs9rM/Yzzblsimjr/80TKwJs/qwnYhBo1ZNtxGSpjxWZVscbCwfq2k9/8U/W8vjIPoKAICAICAKCgCAgCAgCgoAgcJcgcGeJMolSkczYwdJaFaGjNh0NpP7j+1kSxjwJb4WbK8OotRPVVzemVFtJmhQpVQTKIldlVyplQKUZljKiIjY55XytnapMPBQx42fKJVodr5tyjdgsTd6UYRYJp425xYG6JnhrGmFTZJTkU+2bJ/EtpBmJRaXZkkSVo7QipSqPwMG5afdqNUfVQ66ykDlswcoGNuOQAoxMUjnCRi+wuR/VX+1cra9NqcHK3EsRaJJmVUZtfma9Vk7Xmjzzc0WM1T42RnHZGftl9a+rxQPd46x6oTUwlRJojYnOKTbfV5RdEX1dJq3yoE2brWqDLWNFwUCUc1Pu1yk6l3u4cGFFYxlE19jHUqO1Nm2Oo/uwy1+KGKt+ZJOE63E5f5WxrPuaXTqCS60ZvPA3n3h1P5oyO0FAEBAEBAFBQBAQBAQBQUAQWBcCd5gom32tdA228osVUXYokkzi0rV5M9761rfoGCKKxFrZrEzA0AsVUVGcTSnRmnSaxmAWmTE+V+qnMpYySaTilJZNslkZbKBgvTDrdl/02trH+vzW2Km5GCq1ERmkNvVaGVlpAqnIoyaThmO0ZrhlsmfNUREzwyhLETOlGivzKLtJSo3IJStn2TjcMNXi2EqNpVKs3KTVlyJsilxbmcyFXMYknwqQasdqI6JLqbhqfpqAWyXUanyFqboWfnb8zEUMjU9pFV7P2CT+OutaE22SRF2CbRJGi0TztSLHWmVVCyWaRHLeiljqXGRz01zUKF3WrtVVMBkirqks62dBkWJTRTa/Wwq7mrF+xkw1WZt/6cenci/Vc6dzoRXZLd8LYx+jfFpVPZjn0T8Y5NiKgDJvsHFd1pfO5NaTM54wzv+5z//+rR8c+VQQEAQEAUFAEBAEBAFBQBAQBO4qBO4oUXazDLmoyI2iL8oMiuxFcSRFlvMsfe7t7cV73v0uEmUSTZNoaDJm9jEbPFYRsgrFNd6rsCmLoyiCVD15peCqcxultdXEV1PNNd0UI1F4JamukKJlg5jnMJRX9T+JoqkwGm8pkmiQSotsaqKpvswFAONYHqnfU+7S5sKALulVxykirI6xyLdxLruTiq1Sai2yq+OblDkVceUiQplcV09d5yJXkVaTfGvwNXFUnNaB7548ixtjU/DoiCR1MvMYzdWNeRqqslGWbczbyEm2VOcySTcBM0hqpTxaY2Oe06qmNny0zPunzqwVZCOCyeDI/K4O09ekxjMIsHGJ6rXx0FiGY/qyTBJtqMeVu2fsY5Bi5ZZdIdcm+TXJvlFabVxbGSfr2VILA+aiw7OMHbOI85oeNNlJEBAEBAFBQBAQBAQBQUAQEARe1QjcWaLs8xmRPjQ5KpYcuoRXqXqKfiiXYRUFlUur0uubbdWEVv1svtazNJVFkxq9OlFVqwJUU1UGsS47VuZVSm1WaqvRw6vKkjWh1MROEVGl8qqSbUXKFCnlZypqiURYE1CLKGv12FCKnewBVmZZmqSqY5SqrHp+Vbax7vFW+xnvGWS3QpItkm4pypr8aiKohrchQAMy1WetHaAtcmwtXliqcrWpl7mPItRGT7MaxzTL0rfNXLioko719DTxNQiz1W9slT5bZNig78biRUXENV4Z+yoibZLu8sKFSco1WkaZtk2XT1s9xmb5tlauLfyJsybEBjHWiwPqvFr1N5Vra5GhjJdBntX1Hf/M73Ks/KvzkZRZCQKCgCAgCAgCgoAgIAgIAoLAuhG4o0TZFwhZwpvmP4ocW6qnJh2qdFnVVGtFT/EURZaMnl71RtkkSvMXRVWMXlmTs5XJjsGvrB5Ws0xbkRZt8mQQKU3OFRymilsWAjXZVOdUJIef8xim5uoyYEU0LdKpRzDJlKUCq7k6mNWrnZ4VCVbEV7k4m+XWWm1VxFWXYSuFVZVKm2XK+liSZl2ebJY/60kaCrNVzqx6jjVBNpXMsppZtWigM4t1L/NyhVhdgyad1aXOWtJXUJv3wiJ6+lExyLrBYQ1irEy/jI+M18b7BgG2uL31lFU/PJpYWosZ6jaoncx7ZJVFW6qrVnLN+2CUV6t5V6n5pvpcUtiYfFYTXT2m+scoubfOUVanzTtvcHNDkTZ6nU3jL31ZxvOmlX7da8x7ZOJVHk+fxqT9ZZXfwLpC7g2FXI19/DMf5RFClNf910cOEAQEAUFAEBAEBAFBQBAQBF6lCNxRohwI1hjkShFdflNmUproautrQ6XTpEuTHP2J3tlQNQ1ipcmylhxNpbNM5kwiZpIeReiM3azSZfPE5v7qeKPs2VAI9XnMcmFDSDRJrSZJFkkz2JfB4SsqpJ6bOU9tWMX+XU2Qdc+wSYp1WTJVYEsVLpcpqzmYJcpqThYB1nMyy8zVz4os20zTLLPsutwXrOdt9PnquXEcZc6lCLUxL7WgYCwSGP3Mal/jQqwFAfXdPLhCgi0F2Lg863aYL6yzVdDR45n7GX2+5jHVx5eVXWs8teCgJ10pdzZ0YH1FJi03rm3ZsZVPdJWCflyMRQ31Uj9B5ntW/7qhGltmXQZOGg+9EGH2T5cVY9VrrMY1iboxonHtenHBKHe3yt+NCRjjl1QslCbhLHVnufvxz/2enr9sgoAgIAgIAoKAICAICAKCgCDw2kDgjhJlfzCsUTHKVk3iYfWOakKryLLBRSrfKgTWIoEWwTPKhy3CYhBF41DNdHWprCbUZdXPoF9WL63uEbZ6ffVY5rEWoaxSC41ZW2TJmJ9hOmWe0ySgmnwrp2edBWwQcctsS81XK8KKhGu+ZfbummRNv28RMKuUVynb5qJApZ/ZUorNOVeVRpcJr0JBlTtrKIzydgN3k2DqeRsLE+o9C7dlfFhfrz7KvN7KfhZNrSp8NqsATE6tq6ut/c1fBpNnGthZI6h9DCJfJvPmeR3sMzYeD2sRxJyHMYA+n5q7wYtf3LOsibMhH1vlA0ZMlVbyzdJ1vTBRddWaXFfcrNXoRuWBbqY376lBlsuXo/uYzS9lIsfKA0WQlamcqkJ4/m/+wARAvgkCgoAgIAgIAoKAICAICAKCwGsBgTtKlAPhWk16FLkt6j5PpXCaxNUki+q1ITAbWbrVjshG76kiLVaZcEXVs8io1XdrlS9XXJkNclNWEXXpc6WkWZfXavZqsfTKuS2X6XKZs7lLWV3WRMoY33C1NghvWbE2x9XKsT6PSXRXEHiL3JfjlcwSbIO/q38r5dGWAm9QR80mTd3bIPTlrZoEmosTqsxak2OFY5VUXFaD9XkMlbZKtzWJr3Euw7XcLE9X3NK6N1YdvHWkhacey7x/5uQssqx20YUAVRM3+ofp9l3h9RVybBH36nGUSdmK0m4DRzOb2YyiUhFdZddxsyrAYNzK6MyILNP912quFv7W/bKeO61WU7tWxymSTFKs1GOVM83QZ76lSLJRqq8+O/33f/ha+Fsg1yAICAKCgCAgCAgCgoAgIAgIAiYCd5Qo17V2GiRR/afZsPFlkFuD9FqvK8TXKhuuIlqa4KlDTNJpqrCaSFqKrC5b5utyL691LqNsVu1rkVpLdS4r1HpeaheLWJtjKfKrVVlzzlUKqVXSrK/BImh6fpahlpqORcb12SvnsB63aiz0+Q0iW3avNrmk5o6m0mqxSzWnsllWmexrRCqE17wss3LdJN9lSdwYSr00DqliySZjrrDm8i+I5sW6zNq4J3oIdbx5jww9uvpAvlJt0uo8hMAQfFd8bk7ErsuX1c4VRVkLvvrsRg+wZQxmEXfd/61K3lWfuCLH5YoB83lTR5vZx4oYG1UBak5Gn7K+51WqvvEMGOfUaweKAOt5KbWY3xnfpR3VLQXZLLcukjCXzDiuc1/5S/mDIggIAoKAICAICAKCgCAgCAgCryEE7ihRbu7ZZTlraYgspbTSa1spU66YVJVZYfkYTco077HItUFAjfgls6/XUm4tQytF3KoU3bICrByorRLuslJtkVPje9n1uVpZNPRRk2yqizFIdZlolV9b+5gslbsaWro61CKYFSlVq7RlbIxrL5dum5KrnlOFLZeFWGUmZpBrQ7ktaoJnzmmVh9JQhK2+ZZOBWosEZfKqBjHJ9EqibO6rZ29ckIVKmSivPG2ZFFtjaVXXGF8TUXU6ElnjGszMZLN82iDJVQRZw26UtysDM7tbmaeZ0Vi6YsHAXPcNl43cDAVYvS5qFVkZh1nPkrmoUV6wMGav56fItSLJiggXcyTIBjlWhFnlZmtH8UKWgnIWxazKq+ZXnu9x/yvf+vvX0J8EuRRBQBAQBAQBQUAQEAQEAUFAELijRLlt5yGD3FaRQU16y/FEylhrOTHUZMdoErVookGqLFKoybJJBquIs3Gc1cNsfK7HNnuUTXZUnk9ZuTVVbqNv1zTU0kTKPL9Jokraacoipgaz1Q7dlpqr52sQenPChiOyKdlaJM66KoMQV67T4J0G0TOor/XaINXG8Zri6THL5zIJa/WNM9RdY5SiwsHC0pqbNaI+iITQIsvm82/sZrlWm/OwZGl1PtN1q3xOc84mey4z4HJptDlnZeJlvKdnps+tVWQ9DS01m2q0IrUWX+e1snxamaXZlWmadhg33ML5QzUk5egm3T9M9VeVQ5dMcqzJuFHHX8531h3y5v3Tp9eom8RcH89Sal1qTbWYJLhANblIYlzIpVHI8ovkuKTeU8TZisDiEFe+/Q/yl0QQEAQEAUFAEBAEBAFBQBAQBF5DCNxZorznPoOSmWTUYjW61FUTRVMNLquBJsE1S2IrxxpUz3Istsq59Xhmhq/Vi2zsYyqwJuG2iKXBi8xxTLKoRzbdr3WrajXx1cS4ev7qtVl0rNlkpbTaUr3VAar/WfW9WmRbj2tQtHJRcpkwl8lrmR5rmdWAzCDOJojlxQJL8NVqsr5jlWuqPsZQmZXBV1nTLj+q1vjG3KzjLdnXegysk1tTMHuULQz0oRVzLmP1oKJGVyKcNAvVX4aabKrHVfFdaiiDQ6vPjagmgxwbWdPquy6rt6oI9AHqmEo5tWHKpb6MnmH13VKtjftY/dxZczW+K+JeJutKfdaKMYmyUoz5lc+mkM8nUciQIDObWpdhVynfFsFW8VV9j//ja+hPglyKICAICAKCgCAgCAgCgoAgIAjcUaL89Mnn4aT6V6ktrhCuCtQWi1xByswdTMHUHKNqnzKhtTRWRbJMglz1WdWnmhAuY4rL3jEvvbzLyvkYr8sZzuZAxruVfSveVtUk9xYPlpqrIXRauqslQi87w4rTlD97EaVdPu3yfuYplk9kGU6rz/FmD0T5uqvOt7xiu7pu26yxLi8TaCSNEy7/Vl5UKTuXW33e1TCXhzZ+qJR3Wx8YDtlWYXjlMlcFp+pJM8m6ZuyGsmwRb93brByuTQW8crcq12lUr5dw7NA+kmrJUb7FUy8fCQKCgCAgCAgCgoAgIAgIAncVAneUKOdyORJllsjKJgj8K0LAxRJxIcr/im64XKogIAgIAoKAICAICAKCwGsegTtKlNPp9DqJ8q0UvzuI/Qad5g7OWIbSCKx246qV6w2AaQ2n83o9QpQ34FbIKQQBQUAQEAQEAUFAEBAEBIGNQuCOEmVRlDfqtsl5Xk0IiKL8arobMhdBQBAQBAQBQUAQEAQEAUHg+0dAiPL3j6GM8K8cASHK/8ofALl8QUAQEAQEAUFAEBAEBIHXHAIbSpStTN+yGZMJ57K8342EWLsfG27T1py015ZZbvtS5rXyGqvHVpe2/FxVOcdrvO6bj2/FT916oNWON4ys1jiBZbsZzt2rHWrFaK281+s+S9UTupYxV+J9+/Mp3EwzsDWYna02nhDl26MsewgCgoAgIAgIAoKAICAICAJ3EwIbSpRXB2YFSdNO1quTr5XHr4UUrfUCDRJmzkXnEr808qiGUSlIVu7x6sTUuJL1kEjLxVrNs0h81GzLRL6Krt6K3FuZxsYcmWlsEkMVrWRnZNetNuv8KkNYxXXZGbFlXVvlOItwcnyaRqv4a30ejq3OYcSE3W4zxlDnU/Oz5ma4T6s58ruOfVqx8SB6VFdixdSeK6/rRVbgPIY3S82vslBy+xmuPLUQ5dvdU/lcEBAEBAFBQBAQBAQBQUAQuLsQWCuPXNNV3a5HeTlptMJ8zPxg8wwrCUv1MZaiaE3mVuroSsK4jJRqImxl/KofFOs0vluEWeVClaOhjMBfnWH8InKoCZpB6qqJqJqjjiyiWqmIs/W5Gj+XL8LhUPnLFVJWPW55OsYAy0jhsv1uMr5xbpLGmyik1meK9Bo5xUAunULJ4QKnpa9HMV1FAOOpJFxODzxuBxKJFAIBv4Y/kUgaP5PAZvM5naPldDMHmWOqoCQnM5AtXJXJm9fr1fvGUymO5yI5VZM0iLDO11Z51E4HnIpdm5vKLrY77MjnMrAxW9lhDljg61zRznHU8cSXGLuZwaz2d6jj+X8ymYbf7+OxOX0fFc92u51Ict4uj5fn4TxLDrg4zwLnrMjyS6kgUFMVorymPw+ykyAgCAgCgoAgIAgIAoKAIHDXIPCKEOXZ2Rj65tPMqbVh75YG+MmpNKfjP2XySKKXKZTgcRpqn0FiiiDHhEupmSaBrFZGdQauUjurCa1JNpfdEb5HXZSk0MaoXEWu7Hjq7Bi2b21Gg8+OJy9O48C2JtS4bcjwhF4XJ0iSluN8XCRuBRIyY64Vkp/ne05+puZ4eSQKn8eG2VQJh7vq9H7W52qc8zfmsKk9gqDLGEPpoIrgqX2UUqtoo3Xtim3nSAb7JxbgC4ewKeTCpZEF+D12zCQLONJdv2z8Wymj6jNNJklIjz/ydzgTDeMXPvhOXDszdY6LAAAgAElEQVTzFD79+X9C7+EH0R7M4G/++ovY9/DbESguYXR0AQ89dB/Gh/tw4fIYDh46imJiFFcGo/jhn/lFHN1Sg0987GM40z+Fd7zjvRi/+AwuzOTw4Y/8NvZ0NeB/ffYP8Y1n+/DjP/lTGL3yDC4OxHDk8HYMXjyHy6NzOLrtEPpvPIeUvw0P39eLQEM7LjCP+w3vei8uXbqAvd1t+KvP/CVCOw7jd379F5EeuYz//kd/gcbe3dge8eHvv/QltO5+Pf7jv30Af/ipL+H3/++P4i9+/2O4MreI3YcOwxYdxze/8xze9qGfQOzcc5jNOfHgA4dx8pmnMMhre//P/hLedd8efX+NR0UU5bvmr5dMVBAQBAQBQUAQEAQEAUFAEHiZENhQomyVwk5NzOHkVApv3NGCG2PTeHowjqBbKXoOvOeeLrhzaXz+mVEc3NZIUlyCn0rg+FwKs7OLcAR88JLmjsYL+OCxbgyNzCBOZTCZymIxmUGe6uf2Bjf8PhcWkjkc7arHM1cnSTwpkpKEOkk6o9wvzWO2tPgR9LowE01jeiaNPd1hnB2YwUjShp9/0xaUkgl88dQ4ejobEcgkcXwsift6anFxLIqm2gCi0SRCNQF01Tjxvb45HNvbiQPNHvzZI5fRu7kOfSTMzQ21uLcziMfOjaOppQHv2NWAZy9MUt4kYR5bgpvkWimp93XX4elL4/DUhnGw2Ydnrs/iCPGZmVxAwu7C/FwMkdZmvHdnBJ965CJ6SMCvq3nU1eBAux/fuTCFHT3NeKAnYqq0SgFfTvrUQgL1WyAbw4d/8zfxjn//YbzpQC+e+eKf4vf/4bv4sZ/+Ffzgmw7g13/6V/Fb//0T+Pyn/huG4hH8+n/4Ufx///DXKKaKGBwcgMdVROvO1+Fnf/LH0d1Sh7Gz38Fnv30a77unF49emMeh+iSu2jfjP77vPvzSf/gI3vZDb0EilsWZK88jng7h53/x51EbPY//8ZXj+K+//dv4q0/+HqKtb8G7W8fxvYkizn3lr3E1G8GxNz6Epsw0/O3bkJgax3v//a+gePVJ/NpH/wTv/omfwI+/7234yG/9Bt7yk7+DtvGv4Cc++ll8/gv/G1/9xH9FjJFNw/ZmfPzn3oGPf+wv8Mef/QR+88c+CM+hh/ETbz+If3jiIn7wUAf+7qkreP8bjqBz5yFsqg+WS77X8/smivJ60JJ9BQFBQBAQBAQBQUAQEAQEgVc/Aq8IUZ4cn8MJEuX3HuzA8csjKLrcuhw5l8mirqUJu0Il/OPJMdTU+HSja43HgaGZFEIs2X3zrgj+7ukBBMMBPHxwE2oLKfzxdwexq62Wyi8V3XweUZbStvPYORLl9xzsxInzw3jkRlST0p6mAMuIXQg6iiTERWymKjkVS5Oc2+AP2JElkVxK5/GeI52YGpvF49fn4fP50Oqj4svi32I+g5qmWnS6C/j8qWns76jBzGIC6bwNezY34vXdtfjGyX40NgWRylKB5lGjC1mMxzJoa6jB+w+14BvHh5Cj4tzMc8dTearmwFg0j1qXkyXCOSzkSkgTCxtJPIpOvG9/M05cHUMdifLhZj8efX4A9Q0BJLmfp5TH1ZkEFjNAL1Xqt25vMJXRF6ujhQKvwOHExae/jP/8ux+Hv2krPvnpzyGcnMJXv/Il/OmXvoe/+Mwf4a8++jH8+h98Ap/75O9iPFtPQvzDVJn/GJ7GPfh3P/JOLPRfxmc/+2l49r0bn/yND2H+8jP482++gB99wz5NmPf70lhqO4pfeO89+E+/+GF0b2vG4FgW/poi0tkgPvRTP42O/CD+n39+Ev/tdz6C//lHH8NC29vwvuZhfOX8NMKI4/njT+NqsgE//Y4DvE8F9D39FH7545/C7roivva1R/C5v/k8PvpHn8O//O2nce/bfhTHP/9xnOLCxP6H3o7I7CiOXziNfe/7ZfyfP7Qbv/Cf/xR//hefwC9/4P2oPfZ2fOBNO/A3jzyHh7bV4dmBRbx+/1Z0738Au/kMraVfe+WvtRDlV/8fOpmhICAICAKCgCAgCAgCgoAgsB4ENpQoWyXUC/OL6IvmcA9V1xvj87CzF1aVUGeyOfjDYXR4S3jk7DhLjQPYFHDiyWuz6O2IIMSy6kNbavH0xXHMF5z4gb0tcBUz+MwTQ/jA63pw5vIolpx+HOvw4ZFzk2gnoX3LzkbMUIlW5/OUCiSwNZgYncVo2oYHONa3WHJdU1+DLhLhBCuqF2IJzBdd+LF7OzA6No/HSJS3djaQkKfx5XMzuH9HIzoag+isceORU2Noaq5FO+f7zOAi7t/Zim6+f+raJGJsjO2q83MBoACf04kX+mfR3l6PezpCOMvrKbLsui7oQSan+oSBWaraJ67MontzPVpY/n1lIo6DW5uQjsYwmXOgt86FqYwdD22J4Mz1SS4G2NDJ8VWfseqBPjcUxa4eLjI0+W9KlK2y7OTiPM6fPolHj5/Br374tzB37mn8+ef+FxpZwvxLP/V+/O2ffBrv/4Wfx2Nf/BS+QcX1wYcehjNQwtve+UOod2XwZ3/w+7g2m8OP/NTP4t6dnYiNXsVXj5/HB9/7TnySZc998y78l//yYXQ0hPDtL/5P/O03nsPP/ep/wvAL38RjT1/Eg2//IN57rB1ffuoMPkTy+q2v/yPiDYdwb3CGZDfGkvwc9u/chn/65vfwg29/Az75B3+Atn0P4dd+/scwd+MM/vDP/xae5m78xq/8LL785X9GpKENg3038NCDh/Htbz8Fr7seDz64A1//7in8+A+9Ff/0hcfwC7/87/CnH/s9XJhewNvf8Wacff5Z9A3H8Nsf+TCuXzqB3nvejh3NVJRVP3lVn/RafpmEKK8FJdlHEBAEBAFBQBAQBAQBQUAQuHsQ2FCivBIWw3F4RU+o1VO8Wm8xB6j0JBuWV/Mk3Zfnc3jd1vo7ivrKuV0emMLZqTTeur8DdT4qy1Wu0dUnvpWJlmJh2thrFSKWWEqibzaLg5trjeFe5NC89stbi5HXytFudswy87BigT3gjmU94Dd3vq64Yi83ILu5ydjNrnDlOTThX2FytjZ0qvuQX3pP8spzCVFeG/qylyAgCAgCgoAgIAgIAoKAIHC3ILChRNkiPPEES3OzQGuETshqI3vMk/woM6y1kCVleqXdjbnNLabRoEq0b7IpxXVSlT1TfS1Lrda+/Gw6nkND2LPMgdr6eKWL9WqnuCUxXs9TQBI6Hc+iIeTVvcUrLaUsYr4UT6PEEvQQzbyqzLqX7X8z9+Zql3BVYqw2HQtlxnGpz62oJGuM6uuz5qXmYr1v7V920jbHVVFQOh6K98rKqlbnM/ZT/ejGz1Z0lOEqvjySq7JmYiQ1GxFWxmKDmnM51knnXRkGays36zrU4kT1XHQAWZV5l74207l8vYZeQpTX86DLvoKAICAICAKCgCAgCAgCgsCrH4ENJcpW/+fkVAxT6RICrhLYvotmTxGP3YjhBw+2o386gd62MMZmYkgW7HTEVvuUcJRl2qOTMRQYAzQ/M4/xohfv3dOAx073I2b3483bGjC3sIS0zUlzLTeuTC6hu7UWEWcJf/XYdWzb3oKjm8LopwGWi4ZgrX4bHmd5tzsUxlt3N2J6fgkDLM8+2BnG+UH2JQd92N0a0rlCp/rnEKkLoc5N92qDs7FUOolo1sby8VrMLMRxaSrJsvBG5OIJTNDQe3PEjQssI64l8c1k82hlGXKJ0UjD7IvezfLoM0MLaGoIo4EY9M1nsCXiwvFBlgXv60Ahm8W50SVsagohk0pjOJbDEV7/xHQM3748hzce6kRPrVGurlzCq/Okb0n2TEJcWQio5BUbP1kpWYpGvpisv/of5zszwwqeRiTY7TYhyrdDSD4XBAQBQUAQEAQEAUFAEBAE7i4ENpgoG6XW/UNzGKDKO0v3afo0MYaJebYUC310uD47kaAxV4jRSllsZ4/x1YE5bWrVXe/F5YkYnB4P6rm/vyaIh2nG9MTFYfTPZ9HNvmEH+4EvjMextcGL/oUMHtq3CdvY2/uFpwYQp4q5d1MEsegiBsjOOyIeJDJFNERq6L5dgy+eGCJLZDYvjcMW6NCcJUP6oXs3Izc7hycGl+BnT7GbTto99X5MRBO4OkmXbMYf3U8X7K+fGsQMiX+QrlyJxRQSDHhq4Thpfu8K23F6Mol7t9RjcCoOpzLsyhawRLMuH7OFtzV58RT7oHvba6kSA/czomqehP9fTtMBm9ft9toRJ0ibeN45yvCL7Gl+cFcHiTVzg29S/n2zR3BNJdBVJe8ro6aqs6gt1bX6vWXn1YLt8jJrK36pOo+6fLzxpkHWTXa6cuwygTUaibWKrkrky9nX5gT0a3NRoHoRYa2/mkKU14qU7CcICAKCgCAgCAgCgoAgIAi8NhHYUKKs8ocdLK++PjiLPsY92X0ehFXeMEmtj8pqgaXQA7E8jlD5jbOS9o29Dfjac+PYzhin8ViKPbxxNNaH0cZ849m8A2/f04jvXRplRFIQg8wZnk0UMMdS6t2dEQxMRNHQ2oT37Ajhq89NYhPLvCepAs+m00hSxW7n62giy/Ei+IHddfjSyUFGSNng9TlRG/Ajnkhi39Z2+BJRfPPaAsI+NwKsFB+YTKGdRHyJhl8fONiqydq3zg5jZDGPepZwLy4k4aIaXc8y4obGWmwOA194fowKtR8BLgQUVP4yFwcUsUcmzWtKYYLu3Hs55yWe8+GD3ZgamcTXriwg4nehi+p6K4OmR6IZLMbzmOCc33KgC1upQCuirDKg17VVEch+mpUNLBbwwPZGuDk33T/N+c1MjCDnDKGN89dbMc9ALvvyc6l+a179On2v1GDIkewrFTaXy/M7Lb9XbPmscvEuoS5EjKq25W3rRWZgqzm9+OqTyTg8fi6c8KMMFyQ8HpYCrGNbbzm9KMrrAFd2FQQEAUFAEBAEBAFBQBAQBO4CBDaUKFsKYTqTR4pxUIYhE8kev8fTOQSo2E7MJ5lR7Nfvh6ioxkgMXQ6bJlRL8RRiyu2ZpdUTVH27GvzMTmaMkmJrJHkqRzmRByJeB2Z43KbGEMJUgmeXMiR0JFUcZ2EpjbzdgZagE32TcZY3s/yZhHSRZlojS3lsbfRT7aUTNW+emo/PacOV0ShqaoN0fC7hIt2oO6juKtJW43czcsqGr79Akk237bftaUIumcQ4y6vbSZpLvC7SWdyYTaKruQbFJEkxledukvQ0yaLqs86SLE5SKe4kcU4kMgiF/PAy8ukaS9BDHD/Ea1Gbi1nLscUkplnWvZOKOy9Lb+vpp1X4Gyq0HZf6x/GJb15HoL4W/9e/2Yd6J4lniRjRcfr0c08jRrU9zwUFN/OIA+EgnHwxH10ihi7URvwYHZrSmdS1XZvQRTfvS5f6ESKm6TTvEeO1gh4ve4KzvJ4QksSk5HAgz0WMnQf3YnZynKp9HAvsLw8zqstB9V31kqPoZhRXnsr5Ash00VzTwLEbcfXGEG+vE9u29GD48jlkHFTX56eR8bpR5wmijvcmnc5yD5s+f0NLPZboIt7c0ICRuQFEF13Y37uV1zOOF67SWbwuzBgwPih8pmyspc/lSKaZVZ1NJ1Dbvhn7dm4xs6iNXurbbUKUb4eQfC4ICAKCgCAgCAgCgoAgIAjcXQhsKFFeLzSrumJXDbKW0uO1mEffSkEskAxaxmErxzLKftmvTMJXF/ZRwTTcmFfdqkuaFcFdJxjrVTlXG171iKveY3J7fI9RWmfG4hiLF/CR9+xBmL3gBaUosyf7wpmTNFtjljPNxTws/c45vfClFkmuZ/G6o/swOTmEdIEEmjFWCESwk/nRx0+egZ950wG/H6Em9lP3j+hzBajQUz9mJrYL165N474HjmJ+cgbeYBhLM1OYmZlBoKEZTY31SEzOk9gOwhFoQJPXhuFJ9mM/dAzPPX8KbVt2YcemJjzzxJPIcz56kcWWQSbvxuFDu5Dl4sb4tassgeeiRGc3Bs9fRvu2vaw2KOH0uSFs7ellNJgdA6OsKBi7hrjbje3bt6H/zDkkSjmkmEXtI4HevHMv9mztXGY6drtbJUT5dgjJ54KAICAICAKCgCAgCAgCgsDdhcCGE+W1EL6rw3MIk7S0Bl2ropmj2ZUy3trWFHjR52UyW8ijn+XdPVRqF5ZSoFis+1k76gOgSHxTMruUTGOeJl1dVH1XI9lqjHmqzzm7G62h1edXPfharnf5ZErMll7CFpZcG9vyWazsyV2voqw0/CLJsHKMvjYwjj85MYOP/vB+RFTptY7rWr2UOxGbRTzvQjMzpzdkowu4UvnDNTRUewlbYmkJbpZfq2qE229FDA4Oo7O7mwXmhhu32taKrRDl2yMsewgCgoAgIAgIAoKAICAICAJ3EwIbSpTLpdepDJ7qm0FTUwTt/hJeGFlCT0MAo/Np7G4L4u+e6MeDR7qQY4zUZhLGufk4MnSzbmav7g06RHfXuzG2VGSvchEDbGY+yGNO3JjleLXYEnLg1MgiTbe8NAZbxDvoIt03MoNLMZJkP0uLqSQqR+oF9gWr0t+Ghhr4ChlcnknjMF2rM0sxfPbZCbx1Xzt21ntwcmABm2m0lY4lMUeyfaynDtdHpvFPF+bx7sOb0B2w47mhGA7w2LmZBURLbnQFHThJV+vutjrsoMN1NJbAWaq3e7siGKNz9XyavdrsYW6m63WAaqYyF9tJh+3LLPF2sBzYxar02jBLw+mkfV9vE+I0IDvH+amf61iKXRGt1+bKvJKIs1Vcq+QXro3iL0/P46Pv34caEmXND0mi06kcFdok+6mdqAl7if88/FSOXSxXzuTz3IVxXvkMUjmHdi7Ps2xZlaGPUSkO1dTQmM2GXHoRI1Oz6NjUAy8xd5aymJ5mr3ddHZz8PJNKYGQmis2bOlDM0Sl8fgFBnsPLVQy7KrUP1KCWfeFKBV+NsN4kZrt8qbc1G1sGioljVf+2XqK4RYFA9eFClO+mP3kyV0FAEBAEBAFBQBAQBAQBQeD2CGwoUbbMvG4MTOOZkTjqA25Srxy8fh8yVHJzJZIkkig7y37zdLwaoslXb0uIhDaFcCgAVz6HsUSRUUlhXKLq6mSvbZD9rQn2viqTKCcNora3BXDy6jSJHRVfku8He5txlUR5MMFd2Is6S7dtVbJd4NcSCWETlesmZw59NBF715Fu+EjavnJhFm6PCzubg7g0OIOi1w9HNoOS24MPHO3AyMQcTowk4KFVd5x9xUvpAprYk6z6nx00jqpVmb0knrC58G+ObcLQ6Cy+dXEGbc0BOm2X2JfMHmh1nSTFW8IuPMuS5tfv78LM8BSSHh8iJKJJR4F923Tlpmq9wJ7nBHtwd/a04t72AE3PDFO09W5WLrQR02XDeRLlPzs5i4//6EHUOZQ5ljLnYlTX177Jc8bhZYyWz0WDtJQNb33oITz37ceRIC4Z9pg3clEix2ufnZnEnvvfzAWDLL72Qh987KOezcTZ980S70gDgnk7khy3Z+smnP/ueTR1+XGdruetnV1IzE4wzkuVrxcRqIvQLK0OXGPA6MwgfC078a779pnxV+pKDTJbrfYu+9litmpPMw9ZH7XiZ2M3M+OrCkBL+a8y3xZFeb0PmOwvCAgCgoAgIAgIAoKAICAIvEYQ2FCibPX0jtJt+V9IHFsagqhlJNK+rS0YH5vB8eG4zlBGqsiYpgJ7aFO4byuNmRbjuEJ1dVt7DQYnF1HP42jEDDuJc4rkOkSjqHYaTDloODUep5P0dBKdJMkFkrA37etEciGKb1+PkWz7sDVox3cHF/FWRkt988IUDpBIh6nqPt43hzcc3IxubxbPjKUZWQXGNGUwxiioCMl0m7eEUyTnH3poO1Jz8/jS+Vlsag5Tjc5jeIk5x921uDAwi2AkhFrysJY6H+bp1P3AvjYcPz+IZ4aZD03V2M0+3jCznUt2py4tnqUZ2Tx7gXd2hHFxOIbXb2/G3HQcPuYkt5F8T/OzDIl4Hw3BuqlAK/fune3ESKudL0VRNkrQFVEe4ALCV/ti+Jk3boVfOXIrpZmYXbp4EZGmFnio7MZZwhyINKKecVzTk5O6j9npZsSVssim+pzj9fv9YRqPebjoYaNhVwIJlsbbuXBRpPGXgwp0jvOMRCIoMk+6kE9ihhUCjS3NNN/iYgXHp4QMNxcdCiUHc6eDOH2CfcjBVhze3QunWTq91jLoV+L3UhTlVwJ1OacgIAgIAoKAICAICAKCgCDw8iGwwUTZ6I0dHpnF90gc33qwTSuIyhFZdQQPzKeYFxxAmoQqQKV4jA7YNQEPksxUdtAd2UPlcYEqa2uNBzmSOpAoz1GhbQu56SJNlZXkT7llTy1mEAnRdZkkzU1nZFZsY5rvKefsEMfN0HE7wMzj8TnGCDGiykmyt0AVu5Nu1uqYZE45QxumVzNUiYMsK85lcpynEy0kr3nuM0ziWlPjRz3NrgZoBNVaH0Q+ncECj22gW7YSLZV1VoDO3blsjvFWnFPQo8fUTl4k+Eq9LHCsKIlwDY+JkTSrOYY5R51BrOKXqBxfvTGJb9xYxHuOdOq+7Rq6dBudty+NKN/qcbpZT/X6e63vzEP7Sp13PbMXorwetGRfQUAQEAQEAUFAEBAEBAFB4NWPwIYSZYv0ZEmESyybVqXLG7GtZsq1KgFbQ1PqyuNu56p9J4jeLPOfs8SrrYZuz4pjc56Gwnq7s6+OrnW8+m6MoAi30aNcXaq87Fzm6VZCdNPrU2Pr+K8Xz/J2mKwsf77d/hvxDN3qHEKUX+k7IOcXBAQBQUAQEAQEAUFAEBAE7iwCG0qUl09duSxXpSmpjF9N2tQ/uhlVkzil7Fb3oqr+YoN+mTub7aYWb9R+VPyvfJxF1qqcjC2yp9/SCFTOZfxs6rX8Zpxv+ckqZNKEb8U59KDVU1RVytacNPu0/llOI6vOXDbsUnNUZdJqUyXT6uByGXKZUa5NWV7Zm6uH0xiXIV9+i1Z5OqxrL8+86v4Yt275/XrRwoIJvs3EXMc8WT/f5Nkun/MmY1cT/5VzWPb6Fue6XV/zrX7thCjfCh35TBAQBAQBQUAQEAQEAUFAELj7EHgFifLdB1ZlxiuV3Jem7K4VgZsK3eUP1nn+VQZ88QhGXJTRB22yfk3W1XLGCj6tIqUU2TXH1YsUOrNZ01R+VeKWKosURhRVZT9jX2PBo0qNXmG8ZfVlG4sGK+ZB1d1YkjAWWPSmFmBWKPCV61GfWWslvFbOR5XuV1/3WtRsIcprfZJlP0FAEBAEBAFBQBAQBAQBQeDuQGBDibJFOpKxGGI0faJ9E2aiS2hv70Ahk2Lvb4EGXMr4qQYJRiLF40kEG+vgKBT4WVFn6s7RSEs5UjtpAOWgQ7SN/cVL8ShiiwXUhd1weH2KzaG2thax6BwjjPIIhRgxNToIW7gBLbUhjA6OIU3n5i00i0pMT2IhQRfnhhAWGQHloSmVx8MeaPY/59hv7GR5uOKB3kAIxWQMi3TKDvq9SKX5na7Qo6MD2NSzC6mFKSQYOeXiZ366ZDs9XuQTCe6X5LFBPadwbQTZdIJjFxDl9YUZpaQwcPPzQibD4xnJRJMyL/uma3itqfgShvr70bp1BxKj/XDUt8BF5+4cXaRr6moQoFu4sa1TUVbklyc6fm0WSThw/9YG+Ng8bVBMmnrRscvpZGO3ueU4N1Uq7+B7jtVyllcQ77WQSzW04b69/vJ7RW5NkX3Fb1mF7qve7wJ3dLO3feWm8FcRVerGVpYATF6t0TR/LhPsW/8yC1G+O/7YySwFAUFAEBAEBAFBQBAQBASBtSKwoUTZIkbxuVmcfOJpFH1e+LwezE1N0+W5Ca4U85I9GcQzLkQnprF9z266XdEZeirGbF4H9j10H8bOXUCW+bqzN4aQ4rGZxSz8YR/qaxsRj0VJ8JyIk/w9fP9+PH7iu+RCERpu5TA9O0sSG0IulqZtcwARtw1Rjx9He7vw3OOPo7Zrm84EHpsjOffZkaJjc00wCA/doIemBtG+9R40Ja/iTLRAw7F2uO0pjA9PIl2I48C+YyTMfYyeyiOiypidRVydjaE+VId68kC3z4HJuRIefvgefO/Zx5D3t6PO5oDLybgqGor56GQNW4DGXzQeIzmbmBrH3gP7MHDtNM3BAnjgngM48Y1HUeB8FqMqWzqCkcUlvPcDP4KgncqtGat1u5uu8FeF5Hb2I3/m6+fx/HSGRmc0MdvUjF97Y5d2slZ0+cRj30DcGcaWnk7U0Ck8RufvyetD2Hx4D1LMSi4wAqtEok1NWMdJjU4uoaPNz3isPDpa22HLzGJskYsPjOjKlnhtyUUUudDQ1VyLgYl5dLVG0D8wzMzlMPI0SbPTATyfS3GFgO7ZpTQmFuls3tih3cHn43EUsgVGh5VodObA6NQUujdtoXHaLNVgWpNzU+pxjgsi8VSS8wLauzpRik1jPpXSCxo1NRFEGlpgTy9w7nTv7r+By1yAaOzqoTlbkC7deeZF05HcVsAkjebCXDSpaWxBe1O9VslvR+aFKN/uyZPPBQFBQBAQBAQBQUAQEAQEgbsLgQ0lypbSmKcqmkyktaOzytCNLSyhpqEBdirHdpLMKIlZgaQuQGJYyKZALoUQ1VsniWQmkaJTtVeTa1cgAIcq0yUZLSoV1O2Fp5jG0y+cxz3H7sPFF55BqLUXzVSadZoR44wKJEVOqs55krdpZjLv7e3ExMQU44paScozyBftmB/rx3W6Wh/Zv1urx889/V0E2ndhB+OpmFyFInOQ/QEv+d8iFql6b+rsxNLCNGharSOrVJZykQoto6CpwrpJtrN48nvP48C9x5BPxeAL19EBO8jsaCrhKRJOquklqtCNtTV8L0F1PI464pGiUl5y+bTz9/T0jEpjYvayi4SOsUq8jo6OdkYsmWZZVeXRN3sErdJoG7O1vnZ6DPu3t2NmYAR/fjqG//Gh/fDxBDYuSIxduYDLw/0kpy6qy/74Bp8AACAASURBVGls3/96zJ0/jfpdO5CiGj+9NA0mYvH6SnBQ/U6mg7j/aBNOnutHbYCxTnsb8NzFfiwM3kChpgGl+QU09+7Etg4vvnZiiPnIvXj89GXsam9H35Vz8Ndvpvv5IuZQjzfv3oSTF04BtVuwr5GZ2M+/gHTRic7t2+FOzeP87CIe2L6NEVbHOb+QVuvdxRyGGBvW3tSA8dlh7Dj0IGO+0piMLmBwcIALLz4cvf91iN84jsW6behh9NiJSxd5c/xcFGE+NxdcwHtQ4HNU6wlgamYIbbvvx7E9W7TqbaOafit4hSjfXX/0ZLaCgCAgCAgCgoAgIAgIAoLA7RDYUKJ8u8lYnxdyOaqyrpuU1+q201sSl9t9Xp5HVWOuUiQditySKC7bFDvVva+32tbZI7wGILIs2bZT8XaurA1ew7G3nqrRl6sMwlJUpT/yhfPYvbcbP3NPm6Eoa2Mv5iFzMUPpywWWKbtJJItcAFA5y6qUWS848H0bx1DkO8+FA7V4kcukWaLNqC+1UECCmWHJto+50VzFQJYHKyWbFdGM9Uoy/9qJIMfKqAgvRmLlSbrdXARQJd+q1LvIOaj3cyyRL/E4p5tl9Uo5VmXgzMuejSXQ3NxIIl/gvLMYm4yiY1MbFw4U2ee/hRzHBMvoXUin03C5GeuV5eKMywMXF2jUvAucl+qR1mSY/ylcXMyIVtfjYBSYeh7UZpDkm98IIcrf70MpxwsCgoAgIAgIAoKAICAICAKvLgQ2lCgXFVkiSRm52oex6QW09XQh6OHrkQnUkeTEphZQVxfE5cvnUd/WyxLeBHuOnUiwLzjAEuE8CVIinkLjpg6kltjjTAbTtXkrEvNjOHt9Er093Rjq6yNJsqFzcwvJtg9hlv/OLSyQBJGhFVVoM0tpmdscm4/BEYigu8WL8+evoGPLDtT6SpiLk5hF5zGVWoTbGcT27T0YGuxnmXAjiiSvJbcf3e11eOF8H1oa66FI/SRLszfvugf5+WnMLiTQ2LEJdb4ihsZmSLxI/HJ2+Nx2quEJEkCHJnJuN8uKl+JoaWpEdCGKQMCPArFpjTRggGXBI1cHECYm9XURYuTC4PQ09u/di9nJcRLQNHw1zdjaSXKrVOAVhls3e8R0HJReRbAjy7LkT3z1AvyNDfiNN23W71c7bBtjlNg3nWKftoPE2AY/S97XtZHAzsVSqGfP+cqtyHtpo9q+nH7yfMTIxQUCt1MZfeV1P7bb7JeOL0a1oh/2s5KA99BJvJZtVJan5mJGGTX7zFdb3sgk41TpvfCShFtblsTYzWtcdTNd0EVRXtedl50FAUFAEBAEBAFBQBAQBASBuxqBjSXKpnnT9PAQnj/+PJq2bEFtXQAXz1yFI+hiGW0LXnewFzeG+1BwhlAiKR4avoKhaRp+1dWii72nbvatxlMJjMynEKAKvPPQfgxcOY2BqBvveOAQblwbgJfkdW5xAgGWXXc3uHH85Gk4fVQI2S/rIkFSF53I2tHV2cNS7RH0zxTx0IP3YX58GBPjMxhh//OWA1swy3McOXgI0dgUrpy9yhLgHAlVDY697hDm5qMYv34R0SyVUJL9vQfuwclHH4etthV7t26hajqMs/0LqPG6EA43IhOdYom4n2orlVyqtXHSuPb2JmSjKRLDNOZn5xBjz+3+7i24dKkPW7t3opSbxI3pGFrqScipvm7b3I4TL5xBPcuynb4G3GuWBt+uh9Z6QhUZVp7VDjbyfuobF/D4WBY/80A3Gn0u7NlUa5Zxl3Dp+ZMYm4pi6+6dmOS9GptZQl1jBH4qu/PsId68mb3jUwMYmYxh1+GDXKgYxY25FMJUYZ3s8+3e0o2R4UFMzE4juuhAZ30ty6SpLtc0YXdvK85euEAjswa2ny9gMWlDQ40LQ1xgOMry6r5rZ5F1N6DeXcQgFwW27b8fzumr6I/GacDlRgJeHOO8rvVdQlrJ07yZytQsyYWTLMvWnX4Xz+XFvQf3Y+jSecwT51aW1Qc8RS5MONHsWsSJq0PYs6MXC1wsyeZZPs7y9lKB9yQRg4cLIW7K+DneqweOHeb1GKFdZRftVX7dRVG+q/8GyuQFAUFAEBAEBAFBQBAQBASBFyGwoUR52dlV+S6bix00y1Jlt0WSR5fXa8YaW6ZTNozeuIpSqAkdDRFdAa2ie3LpOLKkdQGWBKtIn4Iqm6bqWJ23q86lYoEUwYnP09255EBTfUSX2qpjVCmxneXdOj5I9f4q12eOnYhOY3gmjl3bSXa5leOMWKabV7W5/HKQbFeIUwkZGkZ52D+d5zycplKZJ4lT51FG0uqbcmB2UgXV81JGWFSWHSxdtlT2dGwW10cXsIdO3KqcWCmm1lZQ+xMrJ1VW5ebsoGGZFaGkJ7ge12sljZIUfvqxPqrmqt+a5N/vx6/+wHYEeC/UhK++8BxmEsCRew9ipP8qxsaX4K/1sIW7gIGx6yTQr0NtagKzGQ/uvWc3TrEXfKEQwqGtm3D8iSdx78NvwvBAH0oO9ox7wrAvRTFNB++tew6gI1DAN599Hp2t3VgYv44UFx7aIj6ML6Rx7/5dmJ6ZgD/UiNGrp5GkudfuHbsR7T+PPqrurY1Uvjnfzu4OTI4OYZ697S66i3dxAeHa+UucI13NGzw0AAO6msI4/vTzqKchmS2b0wsEO/YchJMLKGeu9cNLfJOsMLDzs3DrJjSw8qDv2jUEw7U0CosiTnO1Y0cPI+jiPRKiLH86BQFBQBAQBAQBQUAQEAQEgX9VCGwoUbZcr+cnJ5AniYrU+EhCHFTx2PdK2PPZjDaTUv2hNhprjc/MobW1DQUqyPSqprrn5L5OpEluPOxZzWWzJK9FeEmw1bEZGlx5SFQXF+fgCzXATfKbIbEK0ThLlfqm6J6s+l5TjGFy09BL9brmSGCDwRBsJMIJnkeVA3s5hyxfF9nkWqSjtJsRUYrtOkmsFbkt5TOYnJ2hy3MG7XR5rgl6SZbTmpgrdVGReeXQrAhvjnN18r1cjtczMoUAI6GaqM6qXts89/dxPudOn0XLtl0suw5ybjSV4nFqqcCr5sjyYxtJtSKwmnjzetXCgoqQsumyYKOneK3byuim5d3Vt++1jtGxPFBPRXvVE5Z07JaXpeI325RbNqev3cnXtK254Xz5aKpfumBnlcLNSqrXdHIF+20a4rmLKMprBVP2EwQEAUFAEBAEBAFBQBAQBO4OBDaUKFtK6cDZMzh76TI8NfVw5GK4GI3hHQ+/C/2nnkHt5v1YuH4e0wsZtHXXkWjmkaHrcajInOGiG8fu243nXriELHOYXaEQwiSMw2PDqGvpQCPLmq/2XUWkuRWtzBkenZoheS1i5+FjWOofJBGexyLJso16dNYZQYjux/MLedSTvBYYLZSgbbU/wMgjOinbMknMRXNoYUn4Ip23i3Yvjhw9hFOP/guK7FcOUrnsG5jH9pZe7NrpxxMvXEdzUy2m6bIc7tiCvV2t+NZjT6Guto2El6XeJNJxWkU3h0AjKxJ4Gk1t33cEuzpC+NvPfhbh7fuxa2sHrl+9RuLLjORCghnHXAgocNGA/c1F5dZN1TylvrPv+dgDb9TE2iK+K9X01R6/suu1SbBv9ohGuQiQSGdgp4t4iEr5Esl7TvVnk3iG2P9bpEN0PJ0lyediBdVpO42yFifnEKoP09TLp527bXSPbm9u0EZZ1Yq3Rer1XNayqUUAHWt16wWBlXx23ee5yVzWgqsQ5bXcSNlHEBAEBAFBQBAQBAQBQUAQuHsQ2FCibJE61U+aXFzANF2X/VSTF0i6erq6Mdzfh0h7N7KxecZH5dHd247p0Qlm8ZIkKddl9pJuavDi0SdewPYtPaipZ8xSKIBB5uLWt3fCz2iovqERNLV1wc2e2IVoknm8Ybh8YcRnppGiymhzeNDYVINFjh9gb24hb0dibhKzqQI6WlpocrXE8xV1z6vTG6DBF0ku+1gVUW3p6MDCyLDOfw6HmL+bzCPkYzyRM4mhiShLgDswfmMAHpYAM5EKfYMT7KvezP7kaWSoUvtJHoPMb55amGWPcRgNkXoadQHXFDlmPFSB6rGHpDibdaGllnMmsU9zfkBOR2SxChhOmlQVmTlcsnnRs61HK7s6vkhRydsoy7ciytZnipSeePQbGJhL48GH38C+7Ru40j+H3q563LhxkXNiPJXdh+b6AImznYSZ2dfsJS+wL3jXns0YHRzS+caR+hD2M6IrpKsF6Cm9dtH75fvtUZNYK0FXs1AmaWtQ7YUov3y3TEYWBAQBQUAQEAQEAUFAEBAEXgkENpQoqwtcWfr7Ui46o0uvb17e+1LGvJuPsTD9frCtVniXmD+cY3xTfV2YCxp0mqaLeF3Ygye/+yTat+ziz2HmSzM/mQ7SOZaJg/+7uHigSq7jXGDwMptYmXqVHG74qEh/P/O6G+6LEOW74S7JHAUBQUAQEAQEAUFAEBAEBIG1I7ChRNnqUZ4cGkOC5btulk2nEnGW6frYT2yHJ1ALnz3LcuhFqpJ2KpfUUhkPVBP2IknVOcrYplBtI7w0tVqYHIOfKnIX45Wmp6a1SdfE5AjC9S3sU3bBxZLggeEpdG3poEJbYJ6vG9H5BNoY7TQxNQ+PNsuiuzHLqhPxEnq2NDNaaN6MFVJxSFmKq3Rkrq9BLLnESKY80gspzM6NomvfIdhZnjxOEtnQ2gEne5Z9LCNfZDxUMgOWWwdRoNLaPz6BXjpgp1NZ3VsdZ0yVOxTWecH5VAZ+xibV09F6gHFYC2kX2pvYS82ebWrKSJd8aKlxY3B4HIFgmI7PRcwtzdEZvJFO3TkSWSNy6gZduo8eOMAyaK0pr6tf+XaPSTXBNWKobpcn/eIRX+skWV2xEOXbPUnyuSAgCAgCgoAgIAgIAoKAIHB3IbChRFn1KKsoo8mB63jqe89iIe/Cvh2d6GOPcZRWxYeOPQjPHKOjrk1he1cPYgsT2LR1F0uOp3HtxixJaYAl0x7ERvvYI9yETZt7sKW7B2effQIvXJjA69+4jz3CkwAjgnaz53f83PMYp2lWJsUya7o2J6I2vOs9D+CxRx5Hhu7RPvbW5hZjaN55GNtb7Xjs5PM0BfORjAbRFHJjdjGDt7zxMP7xy1+Eo3YrdtbQETk/A3f3dtQspun0HEOGJcegY7WjpoU9uX66Pp9CuKGWBmI1sBejjIuqR5amX4nZKTj87H0mk7YFvCT6Syj4gbf9wDuRJPm+dHoIscIss5to4JWaha15Nx7e2YYzly8jEcvQzIzmVO4AWjledGYKaTpi+d15RB0h/Nt3vp2LB9ru6yUT5dv2DJtlyMqwrNo8TBNh5VV+k9Jq6wFbj+HY3fUrJET5brtfMl9BQBAQBAQBQUAQEAQEAUHgdghsKFG2yJhyco7GlkgK3WBFL5557jS27tqHhpBhBJWzMXuY2bgJxgo5fCG4bTkqygUaSQWRJfFNMGrITYesXDqBVNGF1qY6ZujSXCrgQZrGU8rwKkzTqRIjpxYTScY5uano0sk6k9UO13mqxWnus0jCyXAktHU0Y2l6HNG8DU2RCHuFVSAQvxw0rwr46WhNMy/Q8Rp0oKYS7dCxUnmVFMUeVhtdqunkTM8qdY4kz69crjOcZyAQ0E7VSutdisU5ZxJzOnVnk4s4f7kfHT3dqAvVIMIS5yLLyZd47V6aYdm5vxpPHV+kMq7GzPMNh4tO1+zVzvDEPirUSuXN0Zm7trbWiNW6jaJs4W8ZVFntuqp112rftT5TD061kVWFSFcemepzVsbWR+py6+oxzBflnt/yCctPqDHaauc3dlGLAHT5Nj3Aqvezhlj5XuX18h7p6lL1lXO82fXf6hdJFOXb/ZmRzwUBQUAQEAQEAUFAEBAEBIG7C4ENJ8qKiORJCrMkjP5goIxWdQbxcgiLjH0qaRJ6sy1O868Mc5JD/gDcJJC32qwc5TxdrVUWs99D1y1zU1nOrLDWZdqrbSVGRuk8ZLpP52jw5WIJuNqSS0sokTwH2KerxlcE2sFS8pVbqcA8X5Jv60qSLDv3UGVmitWqW44EHST5rqpM5dUnxnfXY5alDKqUQmwNVvW6ulTacKw2N72/QVSXE2hNi/WCgCLu1ueGgmzsv1KtVlUFyzeVZV1xwVbHGufg+bVRmTHG8lLwMmPWmdbW52rcasfrlcTXmpM+P49bfqxF1nnOdeApRPmWv3LyoSAgCAgCgoAgIAgIAoKAIHDXIbChRNkqvR48fxHXh/tRoilUYnYOB1hyPXPlAobHF2kg5aNCm4EzEEaeGcgFZifXUnVNRccxlbChuS6CcMCBEZZr777n9YiPDeJ63xh2Hd6Hpfgi4vEkVVk3c5FLiFO1dlB5Tsap7vpJfuk8HWTmcSI2hWkq0D1btiM1t8DMZMYZ1XWhx7aEc5dGUdtaj+17dmD0xgT3nUPeXkCS5P7ooSM4f/wEMi4/lWAfs5BT2Lp/DwZPncJsntnMdIN2O1XfdQYH7z+K6ZEbGBhdQkeTB6Msv94UCWNkdBI1NV7E5qJo7t5E0ysbYtE455bFnv1HcZXl3wtpO5oYtRSbWcDhNz6A5giVZRJFReputq1HUTbcnIu4NBJFkQR/Txszq0hqFVdV50jEYyztdjA2K7jmB7pIxdtetTigVHub3c3c6RcPUeB9tTNHOcvc6kSuwDztmhfx/AopLiLF0nl9T28yG7WAofK3X8q2+gJNyVDwqwj9rUrHhSi/FOTlGEFAEBAEBAFBQBAQBAQBQeDVi8CGEmXLzCvGqKaFBEusSXCG+oew78i9WBgdZBl0EL78LM5fGUZnbw/Ll9No29wLRyKKK1cvw9fag0YXra5K7A+OxdC75xDmh66xVDvEXuVGjEzPsWQ7gNnpSZI+piXnmJHcWIuLZ2+wvLpRl3r3dDbgypWL8Ne3knAH4WcE1PWzz2Da0YQ3bGvFVHSJJd+L6Nm5A/2XrjKPifFR2TRNvgLYvW0rI6yG9M8uWxYLCzFs3bsHsfFxwFvC6OgsgiyXZjMydu/qwez8PHOibRifuIKxhAuvO7QHQzf6sBiPw+8PkzAHqCgHEJ2awPlLF3HPG9+GodNnEGjtQoOrhKn5GPYePkCl/M44RxuqK8kwbao/881LOD6egodE9nX7OvHjh1tUMhTspQIuXTiLjDOAwhLdr51e1LL8PD4/ycLzPPx1m7ClrQE3hibRs6mRCwHs2XaWeA1LcLI33EZ5vJ6Z1vbYJOZobNbeEcHwyIx2xFbl5IU0e7NLLhy95yhmB2/g8uAo+8fr4OTiSIol7JHaCJYWU+js2oJUbAQD43PI2SN48HA3Ll2+xGzsOIJ05G5o40IK3baL2UWU6IAeYSRXIrHEOC2gs70D/Wcvo6a9Gd2b23Hjej/yPHddUwe8fL6GpxaYRe1FkSX8BU8QPdxvYmIGdo8Xdpa685Zh6849CDhZgE9QXqyAL/+FFqL86v0DJzMTBAQBQUAQEAQEAUFAEBAEXgoCG0qU1zrBLNVb9x2LfyoxwogVzDerb+akUkvKlMuBWvZAvzJbkeR+nkSugST25duMEmjecqq9Xzg5gsO7OjDcN4wv9Kfxhx/cCyY069Lxq+fPYC5LTzSWmPePjsDNBY0kjdiCJO+2cBv2djXise9dxtvfcgDPnjyNYiLHXGjGRbFuPUQTNB8XIY5u345LLzyOqYKdTuNdyNH5Ox2PYnJimosWndhNp+7c7CT6uPBQ9IbRGnHj4qVLCEXaUUslu6enE6eefhozqRJama29Z3Mtvvrdp9DashWBzCJm2J/eXNtGok+yG6yFIxPH5Fwc9c0RtG3qxfjZM4gVHTh0ZDseefQ76N51ENuauRAy8BwGZvPMt67D9Ysj2LZ/P9y5JTxx4jIXW9pJtufgp1Hc1p7t6GpvUeskehNF+eV7LmVkQUAQEAQEAUFAEBAEBAFB4NWGwIYSZauctsBe4DgNquwOGlKxbzdNYhygedciM3h9waDuNU4tLlBhJMOleuhhDJLqB44uJNgfbIOb+5ZYvkvXLEZBqR5eG82+aOKVyrGllzFTfC+RTMND8yynnT3RJIYZyoR+WkOrrtsgz1Fdxlvd07raDVprxJHRn2uaaq0YyKSoRr9udX+wQcOMnlil+K4ygeqe4O/3AdKqMgdRJdZjk7P46P++iqP7uvFz97fpPmHVa0y2zMWFEpViljNzf2Vu5jD7pI3pq9Jk9mqzrloprlql5j3QXc9V+6vP1JeTZdbWprk6x1d2aQ6Ok+PnLj4H1qaM0VQJuIvnLqhyblVSTZWbP/Awlp+b5dB6TubP1aZkFXxUKbnqQea6AB3Oq+dg7VPkuVgDjihjxaYTJWzbTAzUtfCgHFdXXFyssXqYhSh/v0+eHC8ICAKCgCAgCAgCgoAgIAjcPQhsKFFWxEeZXI2w/Livb4AqLt2cWR6dYVlukKW+MeYduzI2BLwu9hcvsjyWltgs661rjGCQLtHNzCz2uhKYX2R5bNGNAO24siy5vWdLK559/jQdqxtQdOcw0j9LdbYFhThLsP0RlJa4vyvL7OYcwl43dh85hm2dLcvMoV7Nt+xOEWWD8LP8mSQ3nVPqcR7/8MQ1DOfd+D/etY1QGzT96vlTyLprsa2HPdRcjFCLDYnFOSzm2Ttdo1zDCzpvOscFD30ISbSb484wR9obbCTGDk1Si8q8zMbPFKFWxlwkvap3vEiFukTym4jTrIzWZuFIiG7gGRJ4LnKQnKre7wLfV2RZbeoc+VyafeJA2Ofkogh7zkNBJBeXWLruJ2FXudcZDA2PoKm1E0FlxkYivcTyfo/XrzOs1Zjj7PlubWmFo5TD/NwsXOyD97uc2qWcF1o2Wat+FtaySCKl16/m3x6ZmyAgCAgCgoAgIAgIAoKAILB+BDaUKFukI02357mFBU2A/FSPnSTGOcY/eQM08kqkMLswDXeonuTZTrU5Q4fpvFaL62iGVWIsUzJFolTDvlaW287lSmirq8HM5Az8JE/K9GlifIblu+xhJXnKZxI4e2EQB2n2pbVeHm93+dDcVF9WlV/LGb/Vj4RSd5VinE8m8Xtfuoj7D2+GY2Ee/3wjif/3xw6Asc6wsUf37PMnEKMp2vCYKgf3YSaahos8t7YtwqptRl2RgB488gCy186gbyaGSKQOszRIc4Tq4KEb+OZde5AZH8SN/nFE6iPs9XWj93AvHv3W48gy99nPe2r318CVzmL3wZ2MCpvB0OAUe8Z9qPE4MR1L4P6HH8TpZ5/lUkhB9yLXsY9ZKcBT40PYeuRBtDvieOLsKXjDrVSEpxEJObGYSqEmECH3bsC9hzfh2985x570eowMDtEcro6l3/N8nhgj5rOTnNdx4aUZMzNzSNBUzNW4Fe++Z/eLepLXskghRHn9f3jkCEFAEBAEBAFBQBAQBAQBQeDVjMCGEuVXBoiKm/PK81s9u0aGcCXD9+ZZvstHWD1nuLKPYVJdlSlsUPVVt5WEbGXW7+2wWwuhK5dd81ofOz2Ef7k4gxLLnt9972a8eUstTbYMZ+2RG1eRYceyi/N3UNSPJ3Pw0M3bbi8iTWV2nm7i23cdwMipJzFd8KG3qw1RGmOFww0o0Fwr2NCK6f4+9i3XosbP0mYS3607tmJsfJiLHg5k4gnUNrXBR2U3UBdC38XL8HJhJOS1I0aTtmB9G7o3NeEGKw/SJN5+Kr7KJVu5W8e5yBJpbEMNS+zTPD6dprt5NEazMBujvXivWa5fsvmwdWsr0uxvBufT1z+G5o5NHMeG6WkSelYqhIN+5mG7WbXgxLmTz6BQ24U3Hdm1JvOulfdCiPLtnk75XBAQBAQBQUAQEAQEAUFAELi7EHjFiLJWN838WwMyo09X98maDcQGWVRuSkaGrt5LZd+amb1G9q56vdyd2Mrf1ZnJ5v66l1bvXekh1v2uHFdFL63OXpczW6s/1upFrr4GK/tXjaWnX9VvbGUKK7/pmyU8lXOADdZens7tHJeNUy3HxxpiNaW8enFAuYKXiK+Hyn01vmt9hBXOxv158bYWt2jrKKskv3qUtZQ8r3Wet9tP9cyX2Kuseq5fynmFKN8OYflcEBAEBAFBQBAQBAQBQUAQuLsQ2FCiXDbzMo2Yqg2ZTG55UyJZDWuKJbZen69cOl0mNyRuBfbGOpSD03LWZbhsrdgUkVYmUTdPJ15+QJGmYLmi6qN1kHRr66plm+rddZp9tas/BkVdNu6iOqpIvoMGWNlsnn20jCXinFebhyo3Vtek3JdVtq8aP53JwsMeYTV/RalVj+5atgpOXBzgAVYuc5ncK5MxqrZ9jM9yBiNoamhEjtFc8QxV2lwSC1SWG5ljnWZ8lj1YQ82Zpl6cQAfdoTWWeiHAWI5QJF0vJPCVfmfZooh+g1nOelfjM328pbirxQ9rAcC4spUqv3W9eknBXJyoLC+Y5mjmTtXkdzUzte+39F6I8lqePtlHEBAEBAFBQBAQBAQBQUAQuHsQ2FCibKmMI8zPff74c3CEA/DaA+jdu4NO136k2becIGHqaGtDIRfH1PQCbG438qk0bCSIeRLG9vpanD1/Dq2dPdqwSTleF4v8YmRQkr3HEU8JT594AU3hCLp6etmSnMPiYpq9sn64gnUIOrKYW8qwF7fI2CH2qE5NapOn+noVzaRKjxXfc2B+agQpbw06gj6W9OaxxHij/FJSlxO3N+ZxanAGOzZ1o7mlhRnC4+i/PshYoi7cuHgRU34PDjH/OcC5pEguQdOykYkM3vzmwzj3wvOYnY2yxzrI0l+jnDnUsBW7Omtx5eIV+EhO84sx7fhc5OcNIReuDizg/qPdOHN1jDFJnXj8ye8we7iZBDkOO3t06xxGfnGSOPVs24EAS4wN1XuVxYGbqedKlVbqOzE48/S3cGkhhX277kX0wjO4MJ/C0f3sO84naPR1lRFMTcSphIXpRYSbGvGWNz8EH3uLS7w/WllXFQAGvdXEedW5mOezlZV3/gvUTgAAIABJREFUa9/lJPfl+lWqVtBX/rxe4ixE+eW6SzKuICAICAKCgCAgCAgCgoAg8MogsKFEWZdCUypcoCHT17/1KJy1regNhXF5mnm2hx5EaGEcZ4encOzIQZLGpxBNe+Fm1FMjCak7NY/j14fx7re8A+OXTmKapDXL6KiGOpJf0rKzA1fQ3L0fD+5qwiPPPMF+1FqSZxJpjw+OAsl2dhLZxm24p8mOZy/2w+8O494HDmlzqLFYAbb5Bbo6Z+ClfXPOGcSuzU0YGBrG4Ngs9uzfpUlhZ9smdLbXYejaJVweGmffrAP3HHs9hk49j7QtiHvu3YOnv/Mksp4ASfU0Gnu3oYYJRMliBkvzdtx7z1acP3eBam4WzpoGbKoLY3xyAnlXBPs2t+DEk08i4Q+SKC9ROfZi975D6O1pwqXTV9G9uwsLdO9upJr96KOPoOBjTy+JeInnSi9GAV5nLd2juzp3orM5VC4hXivpqyaLuUyGBlcp+BmjlYnHaadllLsHmTOdXCI5JzFXargiuRnGdLk9Xu1WXV3W/co8zq/MWYUovzK4y1kFAUFAEBAEBAFBQBAQBASBlwuBjSXKVYZZKhNXmUcxFpkmTyM0d9pEJZSkkvnHXp8XCZb3OkiS7SpeyOch2U3jxKnz2L3/IAkwlV0XM5JJ1lQ5siqeLjBuyKkJnN3IzGUJcYr5zEp1Vlm5tmKOxlUubVClXLRppAwfS56V3KkygtOJGBYSOUTCIf3axdigNN2hc/w8FAgwvojZROzHVXnOTFaikm2nWky3ZLeX5dNpzkeReqsEms7QS0sIBMP6vHGq0QG6e5foKB1n6bXX49bqq9tlZ95zitecIAmNsGQccNNoqsASb5VT7GMOtNqUiZXqJbZKpdNpZkSTnJaU6qwXH1gCTTw9VN8LeeJBXKxtrUT5+33AXkpv7/d7zlfL8UKUXy13QuYhCAgCgoAgIAgIAoKAICAI3BkENpQo327KOZZJu5jbu9oWp1NyMBhgSXaOBNrYR/fossbXrhjm97MxT1iZOVn0MkMi6lD5wVaOL8dWnxU4PzvfVz/PsmTbHYogzDJra1O9004SWJfVI02Cq8q4V265jColp+PyinkrIp1m3JVFkFXHboZRTIsk1zYuBKTTOfgYgeX3UvUuMatYzdPtY/8wyXyNf9VS67XCUlaUFa5rPahqv0oP8caUTr+EKb5shwhRftmglYEFAUFAEBAEBAFBQBAQBASBVwSBDSXKVo/yzPAgLly8hAzLi31eN/trHVR5c2iqq8XY6CB7lo9gjt/HolnUUcG1OQpYYvl0iOW/meQCcr4APCU73M4SEtEl5P1hvP7wbpw7/bwuQV6aj2PL9p3wudMYmWIZcy7N2KEUy4cdiNQ5MTq/iKbGLvR0NeD6NcYYeWsRdJWQpYo7PTNN06oSWjmXEnN+7UEPNndtwdLodWQ8fizMzmDbvoOYunoOOWYBL05Oora1BVlGJk2y99jvDaO2zk+ll6owVd4c+6fvO7IfZ587gUTawQglH0bHZnD//UeZ73sVearLBUYcUb+muhyjzN0Mr62AJBcE6huasbmpDmdPMU/Y3gBbdpzOWQfRmR3Bt567hPq6RtS3dCJIouyvIzbZAmLRFHZwfps7G3Qp9Gqu2dXRU5YT+IvMtl7Gx3E96vPNHtD1jLHeS1mvCi9Eeb0Iy/6CgCAgCAgCgoAgIAgIAoLAqxuBDSXKBWbcqrLmGyS05670I9TcDL/fxRLmJBIke12tTSTKozh87AEM953B8GwBzT6WOf//7b0JlF13eeW77zwPVbfmeVSVZsmSLMnzhMHBSQyEMDSQdByHQMMLWQ15nU6zgLCS7nRIXr8HadKBrJAwmGATgjGjZ0uyBmseqlSDah7vPM/D2+dWXelKlqzSVC5Z3/ECW7fOPed/fueU1trn+769K2ooXG0UtWNsYTbCHQujguJWp02zRTuNHNuVt67rwp5dL6K+ez0KkQDMrkaYtTTRmoswSzcOo70BzkKS88dsobbbEXZHkEhE0dzVigTFJfu5EWW79Gw0iXpnBdu0jXBSmJ8YOoF12+6FyjOGvMOF8cHj6Nx0JxpteszRxOvw0QG0dLUjw9ldpe6cTufZOq5DjkJZzeqy4u68qrMdB3btga2hGzXaFPq9IdyxeQ1OHTuE+lVrkPb5EWZ+sNnlQm19I7yjg5in4djW7bfDqc3j0OsHaexlhTofg6qiGT0uC8X2dDEDOZbMQsep54Iqy7liVpwtVWiqq6KxWM3FM4FL2VaLleNSFf1iwrP0YqNUbT7PPbp4tQvO1AvbQkxXeVTVQoxXWXRVsdJ+zt27PF7rwn0XBP6CEdi5cygm5ee6BxZcvxfOq2xKXFW5cdh5DteLpmHledMlQfxGY68rq4qLUF7Zf8nJ6oSAEBACQkAICAEhIASEwJUSWFahXBJaijDWmuhCXWbKXKbfKDLznNe9xnbqKyVxif297nnoGZVkN+uv0xHf2sOU4pQWlSWr6wk4bEbYDWzlXoxZCnq90FgcC9dcfmMus/RUMsWoq3Ot6BfNWaaYnWcV3uqqhYXGZKUtz7lxtTJbvrgpvtkXC8xS4rLSyQTmPUG0tjUX905zflzHefZLZVRfctll4nlBaCu53UsNCzt3VBHKb+0zLWcXAkJACAgBISAEhIAQEALXm8BbIpSzGZpp0QArQuMulYYRSqyKWtiCnaE5lSabwP6Dp7HzntuhoRHW6JSn2Jrc3FZHEZNhRJQWlXT92vXqPhitTsYhdcFqUCEQjJNNDpYKukFzhNkfiBQdtpWZYgOji0Ks2qaSOdiqnTQQ0xTzgkPheaQ0NrTXViOdYUYyBVeaa9PTFEtN4VXgzHGMmcU1DfWYHTkNY1ULTEgglddA8ctShGCOrdVptoPH2DztslFcWs2IhMM8VhZaHkcZ+DUYdBRzKXpd06yLVeB8Koo5tow3uOoRiYbYPl2PeCgAAx3AVRSCAbcXJl5bIeOHO5pDPSOYKGNZNV44r5YVdO/8LB2v7XA56HodjZCFnaZjNPhaFHvlldOz4nNRCLPDvJg1fejUOP73fje+8P5NaLFqi+ZqipP1ay88D3VFNVTJCDJqPbbcthGpVAwjI2NwNXTCGPchlNfBYdZgaIidAXQez/HlRy5vxureegwMnGEbgAWNDQ4cOTrMPGZ7kUWMXHp7WxnfdZQRYK2cMVdMzsyIsUPA752FpboZdkUss0Xe55lFUlOB+3f0ou/4KWRVeZqfmeGemMKme+/EyLHT/LOKZmq8t+koolkjGtgmH+fcttVWiaYmF04ODMPhcBYN3dS5DBI0OqurcTKey4sgq/rVzS38PIrZQBatDY1ssa9f5KfkQS/9V02E8tJZyZ5CQAgIASEgBISAEBACQuBmILCsQllpvVZaZ2eGhil+jiHAOeMGRi5Bl8b82CQjj3R48P5H4T55AqfOHICfGcsOWxNMFNK0z0IoBXStXY/tmzZg6FgfwpwXDlCkTnAOua1zDXONDTg45sWm5jq8+stfomrd7cjFZjATLaCjuhbUghR+Khh0eRzsH8H6NT0IzE3DWdWK2io1DvdNooFty8PHjqNrx71oVmfw0utDXNMODAzuhbPlduh9x3FyOgK9ikKRwjbA2eRUNAtnrRq+lBmPbFuDl17djRobW5/1dLyO0iSMYiyYTqDA+eRcOA2XMQtzSye6KYZ38aXA3fdsp4icwfB8GHoai/l9bM3eeQ/nngcxm7FAHfXDRwZGiugIo6Nae9bDZddg36EjCGU0aKIIbV+/Drdt6C0anCkvCC5VGVXcxmm4DXAm/IvfP4zW3jY8vq2uWMVXvqPU8ccG+3BqeKToKN7AdXY1u3Cqvw/T/hBWrd8J1Xg/3Hkttm7ZiFOH9iLE2etUwMs28g3obLDj4IFDcHWux209tXj++d0U4Gq+CKHLud6KzWs6EKALeGRkHINzbnS2NrE6PAcTnc6VnGxDjg7mfEmRZVt8VGXDfVs6eYwXUN/ZQfMyit1oBne/+x3I+XzYt/tFvuhwoLW7kQ7lvCT/LPx8Rm7btIVt6m48++pRrOrogpYvNDS8BxHalRc4r642Mr+bL1Oc1e2otGbx+rFx1Ne2YNvm7gUXccVhfLGNfCEL+s1/lUUo3wx/1ckahYAQEAJCQAgIASEgBITA0gksq1AuVTsziRhm3T7O05pZcVXDUUHBOUODrzOzuOPOnSjQFTqdSdDASg2DykChwsotRaKSLaxmFJKesU55Vn61rM7Go0H4wkk4nXaae4EzuxlkoqxQhhPo7l2FsN8NZYpXT4dpHbN+8xSiSrxSmqLJYrHCxxxlXWUjWqotzClOopLZxl4KOIPVAQPPlcywSk3DrUicpmDMLJ4b6Ye5GGW10DY8z9Zsrd7Byq4eSYq8mkoHq9sBVkrtzDeexf6jZ7B6dS/FtAez4SzWdHWwmp1CQWficXVIZQuwsvB8emSCFWEbzc2o4CjSbIyLAnOdwdgpFUV2iM7XGpanc6yEm7k2M6vkYUZo0fYaalarVRR/Dpv5TbOMFf5Ke7XS1v76iTF844gf//mRXtSwQu8wnXP9ziuV/UXH77OPEj+LU42ayeyt3JT1l2KyrmQdJdOyJbeSX0HLuQjlK7kTsq8QEAJCQAgIASEgBISAEFj5BJZVKCs4yudA86xuloyY0sw81lPIXmrLszXaH42jqoKttNwSsQhi6QL/bL92yhTPgXAMBoppFXORTRSwC9tZeXXJc6QzKc7HUsyX9mD1MsMWX5WKTtYXRF2lU7zGs8e+tmWXKsflR7ncapVqqVIezbHF/EtPH0VndxM0kSBSZid+f2cjo6fZokwRHWcrdI7xUwUK9QxbrNWZYLFy3chqeygQKEZSpdhGnec+DrZVK3PDWUXwM76LXm0IBPyYnfEX55U7OloxPz6BCFvH29jCnmfVmEbmxRgsC8W+kiudiPlhtLk4s878ad5ji9W6MJ/MuKx5dwCNzfXwzM0gmFChky34SeZOq/iSxKy0bQeDULECbeDLjDTb3XV8gZFMxBm/ZeB91LIqnkOG7fPKDLM3yJZ2zl4beH7FVE7FXG2zwYAsxwCSXL/Dbi0+VwmurYIvXoqiWirK1/agyreFgBAQAkJACAgBISAEhMBNSGBZhXLJ5TjC+dNT/f0oWOvhMjD6KZblTOoUqpraGfuULQqbFEWalbOv4Izsut4u9J04iElflAZTZjS3dMEz+Dp8agfqmSus5syuEscU9nIOOZVHLVuvMzSH0nGg18NZ1NWbt6CK53n94HHYqyuZTZwoCrsCs4ltVZWoc1XgyN598FKMt3VtQkXCg5lYHI1NTQj5PdAVZ4H1ODM6AZODlV5Ws111zWhrrMHefbvR1LEROf8gRgIpNHDNYa8blS2tyBTPw2xkmlw1M2JqbnAYKpOaQo8t2YlkcfbZUVGF5noXhvpPkUOO6w+jqqWdjtsqzPncbDcvoJZzyGnO2KbZsqxmpTcbT8NR14ju9gZW2hfa2ZXtclnGJRfreY8fX/rxaeiYAZ3lCwq10YT/9th61HLWO0+hv/8XP8cZb4AVezO62ereWmViO/VeeGkg7rJSQFs5cx3TFGfF3RTFKc6Nb9lxNwqzx7Hr+GlUt61CzJeEjZXzTQ/fg1m2yXs4b+33xNG9bhOqLQXsPTKIalbPo3wCjXQjD1D8OjlbTF3O1nEr15XG1s0bcOjnP0WMLerF3Gk+C2a2mVdXGnB6eAB3P/weTBzaD39czTlpE3S85+FoFI7KKoTZKaCpqGRRns+RsxJB3zRifAnistfARoY+3wQMDWvRo0vi9cPHYWmoht2oQZznWN3DeK06rqU47335eWWpKN+Ef/PJkoWAEBACQkAICAEhIASEwJsQWFahfDYe6vBB7D98AvWr12DmzARa2ztg1MThpZOxpaIWTlYHUykvEqxcBtxB3HX//YjMjWFi2gdLFYWxthIV6hjnU7U48PJB1DF+ScVZ5TSbkzV0RGZJkpfMaqDaiGTMh7ruteiusWLPK/uhd+kRDSpt3JzrbW1A3/gQ7uU88vDRo8g7zbAzfslIo6wQ/4G5mhnMEUQoUKNsc7ZwJtlDkzA785QV4Xbnzu3wBz2sXFYiNHMEIykNrDkDjOoEdM5qRPlCIBBJwO40ob51LcJnTiNAQzELc6EnKFZtDit0nJO9f1Mn/u3Jp9gC3gK7ygdNfTdazQUc65/BqrXdGD+5H3lXE1rsZoxNTFLAWosCe/Ntq2loxRIuq8RLcWsuxSBlszy/L14smD57aBQ6RyWeuJPV5WLusgqHGbPlyxqwelUHLJwddjAuyz0xwoouY5wp6rMF8oiyFZwV+AzbvgtaE1pY9Y37PJhXYq6KRmScqdbpGMtF+zPOcespyj1stzfzXBZtjtcxhTR5VdfaWNmlkRvb7S1mK8x2IyvaSuwXs65pYuaemaR7mRkmvhDRsXIdYrZ1c2MdZqem+bKigccO8XmgiVcswJcGbC2n0K00a9HfN4ymzhYaxBUorJ3Mx57jY+Fk6zrFvqsSfQdeRtjWjFUU/t6YklntQCTgodlbAxp53vLIqMv9DSJC+XKE5OdCQAgIASEgBISAEBACQuDmIrCsQrkkPqJsl9VwptbESCJFyGhZ+VXT6fgN2+JMbbGqR+GrVGaNFG7l7dtK5ZhpvWzsVRWdnLOLx1NaZhVhroiYOJ2lNUYr9Py5YnRV2vLMV/aEkqhllTlG12adWst5Y7YaL+bylq+nGEHEamapxToRi/EUWpgoAEuVWmV/ZW3KeRURqghJFmg577twTmWtGor70uEVkakIbsXJOpNRWs8XIqiUlnT+v1JaLc7jZmm8pWabsPI9pT1audo4q9UGzmor7epXG2uknCvBdnCljdnI+e7iWC4/K77QKItqKl4E1/J22opM+cwpLxgufMlQnr+8lFFlEcpvpydDrkUICAEhIASEgBAQAkJACCzoomK07vXYFLGnLRdYFxx0QSgzTikRYXXYi86uNqiVzyheA2wzjudYDKagdbJyWjJdCtLZWsUKrhK5azJbzh4xGQkhrdIzjsl07ixlQ7rnTJ/eOLlb4ExyIkXnaYpuJVLK44ug2rUw+6xsBYqoNAWpzz2DlJbxUZzNVTDl2A4ejbKSzTXbrZUw6hUhvOAyrVyG8t9qiuOLbRfNFF44W5HJG7cC4hTvGpp5GYrGYUqr+EJ7dfl2JSK5tK/y7+Kt4FZ6KVCaX1bxGvbuexkVDavQ5DJjasoNq8POlw1RRfFTqOeKVex0Oofq+sZiJV+psutYDa6wmeClY3chm0SGs8gmM+8Nq9cJmqcp1eI0Tck0FPeBaTcdpyuL5mopzhMXeI093R1FfqWZ4PK1Lqz03KN6XvTVIr7SS5jinouMyqvCZ3+uCOOyfYp3gOc9+0tQ/Lnyj5Lk/EbeF7u3IpQv+sjLh0JACAgBISAEhIAQEAJC4KYlsLxCuWgmpUbEO0U36FFs3diKn+09CqexgkZOEcQ1rDJTLKsNlCgUpU62IFsiU5hMqlFHN+rxkZFiJrGGM7Wpec7GUpT2bLiN7c4BHO4/wxZnOyLBPO56YDsGjh3DXMAHm8HGhOMsalprMDw4xYzdCkZGhRGl2DNk2DqsjkNb2YU1jAk62j+GaqcVEbZHN3LOttqZwvHRODZ3WPDs/iF019aiwq6Cm/PFBRpLqdhCnSvONW9EevYoTofoSE2BnaNItFMQpim6TKwSR1hBt1iqGHmkiHt2EnMWd1NPM3a//BpFaCVnf93YuOUu5D1jmA5Ekc6qUOmyY2LKizvvYUwVHbkv5fZ8sbzkyz2NpRcWip4sF5iKMFReXLz4y6dp3mWCQZtEmB3o9S0NjNCqhXtkADN0GK9la7M3EkPnxu1whGZxdHQedz9wP1KhSRw+Pol1a9pw+uQ+tkkrbeicKa+vKM5kKy8Y1Kk4Iik11m3owszYOF9TGDibTKG8bRvnn01nXwZcLpLpYtd4obh+w8y28oJgUfyWX3dJXF/JS4fy84tQvtwTJz8XAkJACAgBISAEhIAQEAI3F4FlFcqKUZSaQjkwM4wJfxpru1ow7gsz/zZCAZkrVgLTrEqnWdGtrnZBrbPAhhTSBhPMjIjqPz0IJ2dzdRTSntkgHYz1rG7aYdXFMTAd5ExtG2Ym3ejdsIZGWmGMT04B6TydmjnbTOHJwiaqWMmMBiM05aLDcZjVTG2Wc8+tMFHwjQeSWNVcg8k5L5paO5jFG6aoM6K13syZYlZ3FTdlk+KqnC62SqcoimtZbVbDBGPWjwBnooM8p5bVUzVnpTNskU7x/JpCBjMzAbiqq1FTawWjlDkHW4U+mlz1MP/YNzeBuvZeZH2TmJwPco7XQcOyFoQ8bugZBdVC0zD2Y1+y9K+0ppcaA5Yyq3wpkVkSjLFYlJVxbXFuWEu3aDUdog10hy5wRlhxllbUrBJTpTOwIs/qfCav4izzOfdoK9vRD+3fh9q2HppnWWFUYrAIn4lcxTZ5jY4t7jTUSrOVXkvHcKUzPct281Ib+VKcplfSr5kI5ZV0N2QtQkAICAEhIASEgBAQAkLg2gksq1BWlN5CRW9hJlcRGDd+K1CsZmF4k+ipG78GIETTKQcF8NVsS5mTvZrjXvQ7V3my8mrs1VZmr/Z71+3ar/JAIpSvEpx8TQgIASEgBISAEBACQkAIrFACyyqUS6ZXvqkxnBwch8PlQmVdPaqMakx5AmxrtiMc9rE7W1ucgbVazaxcFod/Oc/KGdfkHA72zbJtuatokKViVTMWj6CmqQ16RhH5glFGP3Fe1u6ke3QB/YMjSOYzaOhYhzpLBmOsQtdV0bU5HYI/r4FLR/dqOmkpM7T1rPBO0JXaVd+i2IAhzMgqs1HP+eV5ZOjq3MZ5XH2eMUasQitZvVHGR1XV1tMpeRoz/hxjoejYzOqvEpMcjbESy0qrzz+FcEaHVrZxO/QpzNE2Wrdo8KXm+kLzc8iyWt7W0YmJY0dgrG3kjDYwMxeElnemo7sdnvExeOkw3VRTi/7+42jfuBkWNSvVzPrVkkGG19HW3FCcqVW261FRvrAtebme3cvFWy3XOq70PCKUr5SY7C8EhIAQEAJCQAgIASEgBFY2geUVyjSCUrGNd37kDI73DUJjtaC+uQeG8DCeO9yHalsdkikPKmqamZerxvAwI4Ca+Jk/wBnjHrTX5rD3VBC1jCeajAawcdMmTJzci5oNd8MUnMYeiuj1rZWY4vzsOxkp1bd3NwZnfVi3aSdbnbPYd8zN3GVGFvF/gUgKSUYQpVU6VFQ70FDRgPDcaQwMnIGaWcnqnA5ZFZ2oGTXFeGEYKupQn4mjb2SUrdXM7HXU4x13bsKu134FN+d49XlmJqtr8NDda/Dk959Bz6peuCpVnLu2ot7BGV9LFIdPT2COs9Uuzvj6wlHOaG/CYN8R2Hq3o4vXNOWdxfzsDNLmekZWbUI+E8SB146jdxPnsDVZDAz1M3bKhhjjlgoFPcKBWahruvGhR+4rtjQz9feijt3L9QiedYtenAUuCfebtVK8VG4ilJdKSvYTAkJACAgBISAEhIAQEAI3B4FlFcolIYVcmpVaVpCraqA0XyfiUSQ572s2soJMcyyN3gAV53rj8QSrqANo6VqNqgpLMd4pwUqzbrEKrOQaZ5OcM1breMgE0gUNHCzJxuMpmEy6YtVXiQDS8XjKnKySH5zPZRjTxGFZpVLNqq4SK2Wx0GW7+BHngCnm8/w8q8ziko5aRcdpVqVzPI5/eprVahfsNmVu18B4K0ZP0X07xUgq5FJwBzPo6WxCgsZVWlaOFQ9nZdZXqSLnWf1Wzp9JpVkl5/EobZ2soE+MDhVFd62D155lfjBjnzRsSTfT4bvAY8bozu2021hVz7GKnCvO8yaSirs4o7UYWaXR6nitLEOfZ56tRB7dHA/g22GVIpTfDndRrkEICAEhIASEgBAQAkJACJwjsKxC+UrAZygKlRbn0qYYScWSWViV3uQlbuWVzFQqVTSkutSWSkaQp/jl8PR5MVTK/m9WEVWMvMuimSleEyhomG+shCNzU8Qvl82W6oWM5KvZ/D4PncCtdPDWFkV0mkJcyZ+2lEdjLeHA58dDlbVqFyvAC+K6PFJJuQLFbftSkVTl+5biq5SDKNnPF2/fLo+4OvffF8Y4lZ+v/AE9/3wLF3z23pRmqxf/Xfxeucs1/7zwmWK8XrzQ4ifX44WCCOUlPHyyixAQAkJACAgBISAEhIAQuIkILKtQVmaUlcxh/8wEjvePFKu4imCxV9sYoRSlbDGwWqvBmNtPJ2sb9Gx9NrDNWWtzorlCh5+9fATdbbXsczZBlYvBEyzgnq1rMDZxBuk4Z35jfs4rtyARZJZvIYsoK8vbd27ByWOnMO+eQ01jB1i3RTyZpmMzq9DZAjJ0jN62fTvCZw7ghy+8DpuzGqu72pFlZTsQi6G5az2q6H59YvAMjHRwttAtOx7OwMzKbprV55A3huoGB5LpJCODs0jFvVA7m5hBXEsX7nb84qVnMTunwZq2KiR4vXa9CnPMjL5t533wnOmDL5rlOuLQV7VgbZUVfUODbK+uQIwz2yqWj5s6eqFOzMCftqIQGkZQ5YCeM8uFnAaVdONOsuIc4dx0e886dLRWLwpHzm9fRUW5PILqPHOuxftW/lyX5s0X5eqiDL3yJ/+845wVuwsxYgtCeMH87c22ArsDzorfsxnKfNYuOEap6H6p5OorX/3CN0QoXy05+Z4QEAJCQAgIASEgBISAEFiZBJZdKKsplGdHB3H41DDNsDrgLMQw5ptFKKVHT2MTpmZOI2OvRQNbi7NaMzRJL4bZ0vzuB25H/8AEXBTSZ6bd6OhqhXcuge6mSgwNn2S8UAUaalTwURyPjYyjd+1GWMxmVmFzePVAH3o7mxGJMsM3lEADY5pCERppUTanszG0rbkNjYycGhg+mcF+AAAgAElEQVQchspogNfjQ3VjG0XwOOz1PahSxTAzH+V6NRicmKewZVwVw59cje2oMObRN3ASBeY1NzdUIRzPoRD1w00zsDu23wmfZwSROHOQg5MIafTY2NuB40cOY/2Ou9G351VkbA1ocuTgZm7xuhobTg+fQZKRTAWu1VhRjbt2bMXxfa/C2bYWed8AzriTqLCYGDOtxDMBkRgr5SYXs4pr0dpRzxbvBYF4MXF5VvzSaGxyfBTzwTg5rUdijmvUONHRWIWh06cAo5MvJBqpUrOYnfeivo5z4rymHKO4VIkARufDWNvTifnpccwHYli3bg2zsecxMjENBw3JOhprEQz4WWnXFtvirVxnKJ6FmqxHxqdQ29wBhy6DSUZuKS8TpseGEUgUsG51N6OyZuGkwVshyWiutJoGb2Y6hrOFPpugyZkbGnYF2OkebrbQOA1JDIxOY93a1fB53XCxld/ndsPsrGR+tRbuqVGE8kZ0t9TSWC0Ml9MCN/9dQ0O38izpa/3VFKF8rQTl+0JACAgBISAEhIAQEAJCYGURWFahfFWXnktiZNKLjramq/p6npnMKo3uslXJpR48FY9Bz/nhNytyJiMRpj+z8E0la7qGluuFNZW1KPNPV1EoPntppeptcm4In/3Cl9C84X6sbq3CL//tB4jqavDB9z6Ml371DBhrjXf89u/jAw9uxId/4734/T//Wxz+3leQ7boTufEDODYaxId+7wkc/+nTmGerenXnBlRlpnDak8M9j7yH39uOb371L1HV3IkfPvMKfvc/vg/9ox4kZvswEzHivs0t2PXqHsx4E3jsw/8Bw/t+ilFPFtvuuR+DLz6D2z/yWcR2/yNG6t+Fz7+rBo99+r/jLz7/BXz1Lz+PbO16mpetxYmZFNSzp3CgbwyPffQPMfCL78C25d0wTuzCXX/wZXRkRvGnX/ofCBbs+ND7H8W3/vm7eOKJJ/Dac6/hC1/+Mz4PfKHB+fPytvmlPgMX7idC+WrJyfeEgBAQAkJACAgBISAEhMDKJLCsQrlU0UwnaLxF8y4l9klRKoUsW5ZpcqXhXK8vGERzazsKbGWOcxYXrEqaOZsbjcSLrc0mq7UoFs2sqgb9bNFmFJQStZRU5nazKUZI5WBmi3Sehl1WmxWZWBhhml/Z6LCtGHsF56cRy2tRX19Hc7AC4sp5eQ6NpoDJiQmqWye6WmsxODQAi70aTquRkU96aNmqrZy3OD9b5up8sdtaPmN7NVFL589En5sdXjz1eacsv4GXi1cqLLZQp+aH8cnP/hdsvu+9MKSnEG28F+s1Z/CjveOozs+wShvBhz/xOfz63b14/JEHcCxq5MuGDO7ceQdaGnrxyM4mfO/He6FPsdo/O4/Gne9CQ+gETnl1+MTHP44NPc34h//1ZdT3bMQ/fuUv4TfV4wMf/V34B/ZgNunEOzZW44U5O/7owUZ8+Z9ewDonHcH73Hjkvb+N0ee+g6ePzEGV8ePjX/wqNmRO4E/+5p/wlX/5CQJHn8GEeQc+sCaFL3ztX1Flb8PjH74HX//mj+FU+fEdiuDOjjr8v9/+N8z+7J+xL+jCXc3AM3v6MDi8HzPTcWzcfD/+5q//K3QqDo7zvl+urXspv7YilJdCSfYRAkJACAgBISAEhIAQEAI3D4FlFcqliqbSev3SC3uRM2vYlmtFjPPJDa0N0NL1OpNji2xtD2eGD2EuokWVucD5XC2UGm6CJkyaTAJB6PGuO9bixVd+BXuVUmlOYX4ujOaWZhgZszQ+Eyq6Xtf0rIdtdhKTMS/0NgfmZ9yMWTLAHw5i1aYdqDCE8PqpGTi0aSrvGlQ59Jj3aHD/HY340a7X4WT7d5xOXDW1XXjXQ9tokn3O9Gq5bvE58Xv5M15OKOc5U61mPFdk/Dj+7Cv/G//5T7+IiaMv4ps/2guXQ4e27tWIeobRf3IWH/7cF/HIbbX4zMf+L1SvbUWsoIZJZ0F8ZhSRnApdq7cgMngMM5zJbtv8MIzzB3DcZ8QHP/RhvGPHRnztf34BJsZ8ZfNpvP7zZ2DZ/CgqVW5suOeD2OIK4b/91T+jvtoEe2MPzKlJnOyfwx2/9hi8+15G2GaDmvFglop6jO99EVG+UHG2bcHqOjVCldvxobUp/M3T++DkuSMFFefSe6Hl3Le1SoevfeNb+Pf9x2Dsexlf/sbTsHC+vbGxEXlXJSIHf4FXxsx46d//vhinBbaFS0X58s+V7CEEhIAQEAJCQAgIASEgBG41AssqlEuV0lQyhrkZD1uYTcjTjTpLwVJX7YTPF4SzqoJGVSqkmZOc5hSqg5nDB/bvh8XVgq5OCp5EHDFWi+uZfdx38igFblWx6qtWaeF0OPndJMLRBOOZwBlnE8Uw3abVOVakI4gmaOKlXagimq2ccWUVOUCRnsuzjVdrgMFohJGO1QZ9HjNuX7HCHQ4GkNc5sKa7pejmrGwXukDfLA/NWf4hNw72n8GdO3bSljuNH/7LNxCytuO3H9yM4bkArJwHHo/yhcGODXjx5y/goXe/A3NjfXDnHchOHsOLJ+fwySf+Aw7vOoCudZ04fOQkHEYVXt1zAGvufhi/ftcWnDi8FxojZ7M5Z15r1eIM55p1vA8dvZvhMqmx75dPY9dwGH/4O+/D4OAQGjk3frxvAEbes+0P3IVcYAovHeyH3lCBe7b3Ys/uwzDYjbBUt6LZEMWZEOO1EtP4wXMH8clPfwIDr+1F99ZtGDj8Ctq3PIgGvvT42Q/+BaMJKz7y2H04fmYOW9qrsPvAIN7xzntoJLdgGCYV5Zvl6ZV1CgEhIASEgBAQAkJACAiB5SOwrEL5ai+rwIpiycH4ao9xPb53riV6YW64JJrfLD7qsuctjzBaPGipMnwjBPlS1lrMf77swi+/w/nO2Of2L3fXvuhRlJb8Rcfqy53lUucofe9i17IUBpc7b/nPpfX6SmjJvkJACAgBISAEhIAQEAJCYOUTWFahfGHUjyJylO28z1niK2XglvApTtmlfUv7F6NwF3dYqvApCtBiJfGNllgXRgadzexVenMvyBJ+g2PyBV++WKTR2VnlxesrXdt5MUz88MKVFQ99wQHL27GvREyXrj0TD+GH33+y6LT94fc9gp8++U3MoRGf+cMP44WnvoVdZ8J4/3sewqwnhl+7bzue+u738K4PfBSnd/0C6rpV2NzTymq7Bj//0ffRffdvQjd3DKd8bIv3j+LQ6QnsuPc+RCYGcODkEN73kd9ByjOGqp4dMLiP49isCr/x8A5koz5868ln8bEnfhd7nvlXONY/iOroaeyb1eD9D9+G//PVr8GXMuC33vsYnbBHYLfbceR4P2qdNhw50cc28V4kOW8+MD2L27bcRkfyauiUiC5rHap1UaQsjfAfexHPnZzGf/yDj2NVfSXvfY650CiuXVyvV/5fTrJCISAEhIAQEAJCQAgIASHwVhFYZqHMvFsKxRxNubI08zLo2Ra9jNtlK5nLuJa34lQ5mqapNWyDPvAcPv65/4nf++zn4MrO4CevT6DWmIW+ugExRj6t3bKTs+Bu7J0GvvjRB/HAfQ/hz598Hv6ffQuJjvvw+PvvK7ah/9nv/yYmK7fBMroHmu0fQN3Iqxg3teCTj78P3/nK36H79rUUslFUOoF7H/09jP7rF/DNEzn86ntfh6ngx9001nr3H/1X/Pzv/wKf+tq/I/H83+L/nDTgZ1//HD7z53+FBuZoa5vWw5UYxPef78df/M1f4/gPvon9fhUef+Jx1Gan8Km/egpf/dJn8NPnfoJ6qwZfffIVvP8j74GFRl3usSE4qxvR0L0eW7saUNfaCauRkVUXvPi41nshFeVrJSjfFwJCQAgIASEgBISAEBACK4vAsgrlUpusj2Js/+ETcNS3oae9Edl0qpiPq2a+r9ZohYGzrOE4XazpZK0xmWDg56MTc1jV28Nx4wTCiQx0nB/WmaxAJo4Q/+yqqkTU50MwwXljfi9HQVhVXYFsNkdH7RRsFS5os0m4vQE4KiswMzEFc0UFTawsnFFmzq+XjtfMNK63GREMRaHR6xCmq7bKaEeDy4wEq7D9Iz6sXd2BeDSEibE5WB12NDUzYzgWpyu0Hg6HGUnGR6UyeZjsNhjplp2OR5DmnzNcQ76QYzlTD71WRbMqI8x6unAHI6yWF+ByVeDUiVPQ2ys5f+2kEzdnrNNZ8BvIp9Mo6LTQ80Ml6spVwVnssjbtpT5SyneUCnUqEsCPf/g09jPPOWu2omv7b6Ijfwa/ODCCzlUt+KOPfRQn9v0KPz4VwFq9H1//5yex9Tc+ilWFBMy9d+G3H6WQ5nH+6St/im/95CUkM1Z87DN/jMDun2DW0oZPf/oj+N7/+Bre/8mP4snvPgNHg533uRsvfu/v0OfP4k//4u/xwEY7/vCxj+AYZ8F1DV34Tx95P15++rsYdqfwR5/7T3jup0/hxMlxfPGv/xZ7vvsVfPuVMfzDP/0DBv7tH/DqdA6f+NyfYGddAh/84nfwrS98Gl/9+v+HzvYW/OLZn+C1/ll8+hN/wFn2GBzZKKaSNmxmlvK2hx/l/dUXuxOULoXrtYlQvl4k5ThCQAgIASEgBISAEBACQmBlEHhLhHIyFsNwfz8m2dob9c0jw1ZYm90A75wHt911H9K+Ibw+lcbWeiv6pmZx/933Y2jfbmTpuqxGEsGYnrFPHqzath1VTj2GBkYQZ0SUSWeDli7I2kQQXs8sAnkNWrt6YVXF4C8YsaGhGrv3nUBFpQ3TM/OIU3TX11JgR9M08Ypi9Y6HMHPoICYjarTXOjA668X2HdvhHXoZfYEE6irorhz3IMqYKZPBgSp1HPPxKKOudNjGdev8p7FncA5OvQUpQx6re7YiemY3+mYzsNI0q7KpCYFAgC8Bgqjp2oSNLgNe238EHeu2oKPdjid/8BKFdy1bvSn+QykKasZSMdbKZTJg2jtDhZtARdtqPHrvTgrlhenb8i7yUnzUpdqx82w9Vma9588cw9/+3bcQzKnxnt94BL/89j9iTleFz//fn8ZT3/h/cPhMCh/4wLsxF3BjbngC6zatw9DpAb6wUOP1IwfpXP0Qvvhf/hjf+9qX0f7Ah5CZZPySH0ic2I2942781od+C33P/xK7Tp/Bb/3Ox1FtiuP4sSFo9TbU8L89xjX4/Mcfwp999i/xxB8/jlNHD+GFVw6ioqYNjYYkBj1+NG+6A9WRSUyw/brWlEVX9yo8/cwvUcuYrkOnBnHPo4/hY7+2FZ/9X0/jr/7kcQryb6PC6UBtRy9e/fcfYN07P4iBF57CvoF5fOpTn2Ir+Enc8Z7fYdVZxxcWhbPGbNfj11CE8vWgKMcQAkJACAgBISAEhIAQEAIrh8CyCuVSy2uerddxVoy1egOrpawcs6Kaz2WQY7nTymigZDRMx2s9aiqt8PvDcDidyFEkRmMUpck4Tg+Oo3v1alRVOaFnpTXLLGS3x8M221pYKKTikRAicYpfOl7rzGboWZEOJ9Ow0WU7mc5BU8giEktAx6qxju3fCoR0IgY9nbAT4RDdms2w6rXw0/HaUVnN0m4cCa7RarQhxbVlWY3UUtwb6KCdTMWRVxy3WUGePDOIvMkJBzOelcqyzVlBQR9EOBLGyDjjj+68kxVmXhsvVMuKsklbQDiWQiWryWxIxyydwC0WC7IZZkinWYWOeDHhT2Ln1k1I8LwFKmHle1az8WxV9Pzx5Qsnrc9/0M5VocGorBlobZVw2UzkFUBGZYTDakIhGYU/mYfLaWcVPYacSg8ro7bybNtOknM8FgEXgSpW5VPJBJ3CTTxJvshVzSgot8cHq7MSTP5CgNdWW+1CLptGjFnWdop+ZYuRvcViRII/N/HfBd77CDsB7MzIVrY4z6vmOYy8B5Eo74tOBwM7DpI8n1J9Dwf90JpsrKxzjekMX5DokMlkyJCt/azYa5mPneMLAQ27DTzhNKpdToQCC+vSKHPq0nq9cv4GkpUIASEgBISAEBACQkAICIEVSGBZhfIbrp+tyAlGNmmY5aS/yLxyguLWZNQjnojCwDZrpd23fAtRyOopmEwG7UXRJinGjRSVypalkFJarA0U0uWb0vYdp/jWmZ0Urqo3bctNUawbDIowVLYCMmzrViq0WqVP+iJblILQStFc2nIUhFDpim3VpS2ptJfzvKFIkuLTUfxYOa5Oybe6yJZktJaKEUoG7YLBmdJCrPDRsoqtUxzOFLF4mcyjcnGdY7ayYm6lbOUtyYogVRePxwQpimQNXwpcbLtYZbt8P8VATFVqc2YVXHkZoikapHEvHr78nMq+Sp28+HPlSrhP6VKuRNwuHHox8/qC67roRVzjh1JRvkaA8nUhIASEgBAQAkJACAgBIbDCCCyrUC6JovnJYbx8ZBhVJiNSwTBUTi1aV22ByjOCuRRdr5MpaC0GGKGDl3m6OUsV7tm6Hnte2svqpgXxLOeQNcw6jqSwrqkB/ngca7u6cHjPy7A0NaMQSxKzDiHPPIwupYoIeMNJ1NisFMxZmDinaq1uwW2rW3Bi7wsIaljpTGRR174KtpwfB0/1Q2N2UYyyeMpqsQoppFN0TGaFUmepgJY/CPqYA81W4Qa2WB8/PYMNa9aipdGMWa8P09PzrFRrMDgyiXqnledzcD46Dy9nmY2sSmvzSmXUyJcDGcRTRnS0GfGz507gjq0bWU2fxUxUjwfvWIvh0RFkoilGRdchH/Ijb3GgqQrom/RDl9OgusoBn2cOIbZEv+P+B8G44mLF9VLzt2edt1fSQ1jqF1+mNd2I6C0Ryst08+Q0QkAICAEhIASEgBAQAkJgmQi8JUI57JnEr/Yz4oet0kb26FoqbJwZtXE2eRwTXlaPWU3VsE3anFdhwjfD2dV2bOptpGimaKRY7R8foxBVI6U2oIYV53GvBxvXbUNqfhwpoxojJ0fhau5Cg1OH8alp5LQ6Gm052UHNCrPFCf/cEKaiBTx43z3Ihab5nQokZ8cpRGto9qRiu26I7dU6jA4Oo7KqGjm2/Na3tENHM6v+4VE0d3ZBlUmx9GlDfaUBhw6dQlNHD6yaMM7MhdHZ0YzxoTOIpVgtLmjQ0tEJdSqMKU8YelZpPeEEulq7aCA2gpStHuubrBgcD6GSxe6hyTG4GjoYZ2TE7mMDaKx0IcX2Yl+ILdh33wlz1kchP8QWY7ZKm7WY8XopxGux47Z1xVZlZbtURblUlS2ZepVKtudFUi1RuL4hTks5b9lDW4ruKj1gF3vQ3hjSdf5T/+aN5Of2vdxaSjzO1Ziv72+XCOXry1OOJgSEgBAQAkJACAgBISAE3moCyyqU3+qLLZ0/QdfqREYFu80C7SVanJV9lXZtLedf34otRyGeZ5u2ji3WS92W0p58efF5+T2Wup4bvd9Srre4hkWH8KKUv5w6v4pFi1C+CmjyFSEgBISAEBACQkAICAEhsIIJLKtQLgkbxdwpTvMmI9uo85kExs6Mw0VHaGVGOMlIJAuryWnGKamYhWtkC3OULtl67quYZymmX2kOG6eTSegMZu7LFutAEEwIht3OFmdOuUbDQUzNu9HZ3QsVI6EKGgNVL03DlHQmOlaDZl5zjJKqb2pFnvFNY9MzNAZzYZ7fcTpdcDIiSpkltnG+OJ5IsNrN1m33DNQ06qphNJPXPU2XbSNa62uQ44xznutJsuqr06kw4w5zHxOGJmbZit1MYy895r3+4nGtXGskHGVV28x4K23R5CoSCiEQiqGhsa6YLW1hHJZ7xs1r00JnNMBAs7JQwAO1UXH8VsNEB+xkKkODKw1iwSDyZFDFmCplzluZKV6Y6724Giy1vnvYrh2lkVYixnPz33XMT9Zk/RijC/mOrbeT0UKMlDLUrRiXGfinFIeHlRloNQesPYzPihe0aKCDdIot5QW6aU8Gk+iosRW/M0uHcBUFvjsY44sGPSoMGpgNaox6E6yoAxF+R8XjrW510RFbTaM1ZjgrXQQ8T5BRXw623U/PBTDgY2t9Kw3HTAvRWD5W4tV8BiwGFabpCt5Ta8fIfIjt6wU4ydmlRD9xvvuMJ4oaRnXZTHq6h0cR5b3srjZznefmrq/n76QI5etJU44lBISAEBACQkAICAEhIATeegLLKpRLQm1ubBDPPreHQrWHdtMexhCl0FxnhNsXomB1sJJKZ2ejFkPjQbzn0QfRf2g3EoYatNs12Hf0OFulrVjT1Qbv6CzW374ZU7MDGB9PMhPZxvZqzgFTJIW9Y+jY8TByw8fg1zhQV2XA4CDbsJmtW9vcBC/zi7duXItD+/Yiqa/AzrXNeH7fMVTCzgzkPCjpsJPtzM89+3O2cXdCnw3AWF2H8Pg8zHV2tlF70VDfjs5qE3617yhWsfU6xhlrn7YGd3U78PN9g+i0VnB+2ItA2oZfv2cLjh7bi2DEQCGYh6FxFXrNSew+MgQnzbQKFIf0smLikx2GXAyeQBi3MZoq6B1F/9AIutauQ847z2Nl6TRNt+1IAUZVGmmaiVU29OLu7asXY4/Oj4wqf8QU/oqxVsw9gR/++Dk0r2lHxM+XEBS9zW0uxDUmdNe3Uuvm8K8HpqGnI7WWRl4xqmYTxbcvmcN7trWib2gK0ykNKunaHUvzhxSuSlZ0NUX8TDBRfNGgp9gOUrT2VFlx7IwXlkozVtc6OUedg5fHcVPMdnDgWkeH7wl/CkHFlZzu2t5QmvfRiCqK8CDns6mh+WKAUVms7FdY9UjwJYGHIrmyyoI1FOanJzw4PJPAGkaJRThnbqCYz/B/jRTX0zSKa3HZsLW7BtVGDfksmINdzuzsSn8tRShfKTHZXwgIASEgBISAEBACQkAIrGwCb4lQDjE7eXw2wKrqgqjLUihWWhkXFM+gutqBMCOB0qw451kfbmmuR4ACMZ6leZXdzMimUDFOqqW1Ecf3H0XnemU2t8BIoTxi/nkKrhwrtwbYeDy91Y7Q5BQjm8ys/EYZJcSKqCqHts5uCuoYRakK83NzsNMsq8KkgTvA+WjOJscTEWTo0Oxi9XiSlWGr3VJ0fTazEpwOx2HiTLVvYgQhmoB11zkxPO1Bb08vIrNjFMY0Jqup4Bwy56lZ3p0OzDMjuho1Vg2Oc265htVbsIqe5IxxW5UdEzMU3DXVCIV9DIhilZhGZHaeT6k8N7S00szLA18si/qGesYrhyjwE6jlOU8ePIy0xooKmw5aeyPWdNQix2qu5hIO3MpjWDTzInAVM537+oZRzVxpz/w845mzFMoNjFTSwKg1svqrw6nJIDOcTTCyUh5UqvV0RAsp1X4W5BOZAivAQJTfm/bF4Kyyod1pZB51Cj5+Vm038huMwDLqUMVq8hQrzDmK9DRzm9tqzBSseb4UUdy7dUVBncmyYk1RbTLTZI2VZU8wCpvDSpGehp/VYg3XrWGFWs2XArksDdB4fjtfLDRVmhDmc6LmNcViaUQp1pVKdZ4MzDzuHJ3EbWyv39bm5IdlFtpkcT3Fsgjllf2XnKxOCAgBISAEhIAQEAJCQAhcKYFlFcpXuril7l9gxJGSuUQJeMmvlE/eKjm9ZvNCpu9125gNTTV36fOzSksHrrNxR9d6XqVtW8Ws4dIE80JbuyKGSeGa5nBvlOXVtV7xyv2+COWVe29kZUJACAgBISAEhIAQEAJC4GoILKtQLrVeB1khnpyaZ/YSkKKjtBLlpGcVU8kkHp+eZJutFZV0n3bWtcMUC2JwehZ1rS3IciZ3lt+t4efxcBhmO2ditQb0dtRh1759WL3xdsRmRmCta0FobBiwOpCIJpBOJ2F1NaC5yoT+vn5WH4H121ZhdtqNDAeXK6rqEZ2dhJ0zy/p8FMcHZtDT0YBwiNFVnJsen3CjubkGCc4+axhpZbfZWcFmJRNpNLX3wDczgJm5AivDVn6e4CysCmtvv42t0UohcyHXeCGyqVCMbypt5VFFF4tuKlY9+f2iyC+qX/734gxy+c+U4y2lQlqqKKeiYUSTGVZbbcyF1sPHqnqW7tyOSjuMBs5z8zxRVvVTbF1WZpLNVnPxJYSWVd0xVujr6ppY+86yjZvFcVaZzRZL8RVFhuZnmUwaMTK32a2Y572sbGyDlfPWaVamNWyfJs4io2Q8jCRb7Gsr7DRN43n0Bqj5MkExWpt1Bzlf3s459QzbzDkhzZcQUTqWmzm/rfDM88WITs/KP68jm6drOjsIfO5AsUKeikU5k66HmW7oyr5h3xwiOT3qeR4Nv6NUn5fKa6m/UCKUl0pK9hMCQkAICAEhIASEgBAQAjcHgbdEKM9OjGKEBl7JXIKmVaaigPHP+mGhKZU/EaXBVhwOeyW23LkdoYFRtlP7aB7FNmmabql0as7A1lHAGaFJRzAey+O979yJ432Mm2rrwLEDr6Cx53ZM7duFPKOVvJ4I1m3ehBqnhYIrjmNHBrB+4zbEwidxeDSKVoeDrbxZzr4WcP8Dd7HleY6ii9VaxjAdOTGOOx66G+MnT8JPAWelQK5vqCkKQ5/Hh+HTx7Dl3kfhPvUq4sZWGGJ+BNNAe50LNT09aKmtojBmO7CiKBfssYqCdsluzRd5hsojnsp/vJTj5ilE1TQz848PYffr+5F1teOe9avw6iu7kEzqaEKmgycaYftyDgaTAzrmM9uNFK+ciU6xJTyeSiCls+GhrZtx/EQfe68z6L19PXxTZ3CkbxSdrQ3MkPajksLVyVbu6MwoMtW9uH9VJX7w/EE8cv+dOHJ4L8W4HUmFM1uuNXoLjGxh7+W9yxaCOHV4FK3dq9DsyuP1gSHUtKxGcnQaFR0tqGff977jpyiYHZxtj/NFSiP7wIOM1JpHQ10Xtm+qw7O7X2NLfyUcCMCbYbt8PgJ1/SqABmya+h68c/ua4j3RsN3/em0ilK8XSTmOEBACQkAICAEhIASEgBBYGQSWVSgviMWFU2ZoEqVmK3JppjbLGVUlqinHz5V54DduynfyjEui8dWiKVU2Eabh1xy6e1axOK1Uazj14A8AAAipSURBVOnArByeFUefn8Zg1VU8VZ6imkZORcGqmDJzdpZ/9ns8NO1ywsBhW6ViqczLnhfExGqkMldbLqiUam7x3MU27wKG+wdR3dRMQ+0oq9LMW2ZFVaNfaIfO8jqU8yzK42tsh74+D0uJW4ZO3wNDfQjmzNi8qg0nTvZRvOvouM3KLyv8CXaJNza3svTrR4CO4ipWdWPRKFIU/AajHZt62tHHa7cwf3rdhk5M8ljDnGl2uAycJ0+hnSZdwUQSFZwzVlHUOlRR7Doxhofv2o4Tp46j0lGBgJ9VbFZ+tZyJLnC2uLa2idACmJxLYv3abqSZbz3moZs571cypsUdOzcgxXntYydOQ2/mfeMMst7MjgK+LJlwh9DS0IA6zoaHKOY1WTX8vglkQKfrXATmKmZwc6bcXNONbWvodM57uFDhvz6bCOXrw1GOIgSEgBAQAkJACAgBISAEVgqBZRbKC5ddPi9cXl29cDq2vHpaai0+t/95R1kU4BfHemEF91IV3fL25/LzKUe9sLV50Rfroie8lorxSnkwlrqO6y06l3req93vRtwbEcpXezfke0JACAgBISAEhIAQEAJCYGUSWFahfKm24WtBc0nhU66jr+UEb/Ldy4muUju0UkW/NoOtG3QBZYeNRWIwWZnVzCciGorAyPlljiRf4Ub36hQjmjhvns2k6B6epoM3q75nt4UZ7Te+9Cjb4zxz6oVXJ8qblbP8lJntxdntc3PaF+F7wZuM0r1aSov6FV4087N5vewgkE0ICAEhIASEgBAQAkJACAiBtweBZRXK1wvZhYL7RoifS631bMTSosnWgghWTLZWvhguVX8Dvhns3tMHFyOrUmx/ZvIwwp4A45nsqKh1YH58HFq2NTtogJVhI3mMsVk777wdQwf2cl7ZRDO0GD+luZfBzGxjtluHQpwdZzxUKA4LZ8jNFj1mOOtca2uEPhdFXJ1GiPPC77r7bs4PL7zBOPcSYWlPxZXuf6mj3ohnRYTy0u6h7CUEhIAQEAJCQAgIASEgBG4WAjelUL5Z4K60dZaEcjQwi28/9Su01ruQY260gzO8DYYsTk9M0ShLQ5M1I7qaHRicmGeeNBCej+HR33wQLz71I7h6e9BcbcHJgXG6f1voYB1h3rUGDV2dKARTSEe9mOf8sbN5FawFPaL+aWidDpgrK1Blr0d7S9VCnrMil1d6mX2JN1CE8hJByW5CQAgIASEgBISAEBACQuAmISBC+Sa5UTdqmUrUkmJ2VtpKpmrFP1PQxiJBxHNaVFeYMTPjQwNdvxd+tBBVpWavdnmXc57maUqrtFpx+lbiscqMs3LKuWiidSOqujeKz1KOK0J5KZRkHyEgBISAEBACQkAICAEhcPMQEKF889yra17peS3ri7O+Sq5wqcKr1HnL/1xe8T0nhs9lOZcEc3lb9PnfKc0jl33nvFzoa76kFXEAEcor4jbIIoSAEBACQkAICAEhIASEwHUjIEL5uqFc+Qe6EWZqV3rVC0L6fLF9pcdYafuLUF5pd0TWIwSEgBAQAkJACAgBISAEro2ACOVr4yffFgLiei3PgBAQAkJACAgBISAEhIAQeJsREKH8NruhcjnLT0AqysvPXM4oBISAEBACQkAICAEhIARuJAERyjeSrhz7liAgQvmWuM1ykUJACAgBISAEhIAQEAK3EAERyrfQzZZLvTEERCjfGK5yVCEgBISAEBACQkAICAEh8FYREKH8VpGX875tCIhQftvcSrkQISAEhIAQEAJCQAgIASFQJCBCWR4EIXCNBEQoXyNA+boQEAJCQAgIASEgBISAEFhhBEQor7AbIsu5+QiIUL757pmsWAgIASEgBISAEBACQkAIvBkBEcryfAiBayQgQvkaAcrXhYAQEAJCQAgIASEgBITACiNwXYVyMpmEVqtdYZcoyxECN5aA0WhENpu9sSeRowsBISAEhIAQEAJCQAgIASGwbASuq1BWqZTDySYEbi0ChULh1rpguVohIASEgBAQAkJACAgBIfA2J3BdhfLbnJVcnhAQAkJACAgBISAEhIAQEAJCQAjcAgREKN8CN1kuUQgIASEgBISAEBACQkAICAEhIASWTkCE8tJZyZ5CQAgIASEgBISAEBACQkAICAEhcAsQEKF8C9xkuUQhIASEgBAQAkJACAgBISAEhIAQWDoBEcpLZyV7CgEhIASEgBAQAkJACAgBISAEhMAtQECE8i1wk+UShYAQEAJCQAgIASEgBISAEBACQmDpBEQoL52V7CkEhIAQEAJCQAgIASEgBISAEBACtwABEcq3wE2WSxQCQkAICAEhIASEgBAQAkJACAiBpRMQobx0VrKnEBACQkAICAEhIASEgBAQAkJACNwCBEQo3wI3WS5RCAgBISAEhIAQEAJCQAgIASEgBJZOQITy0lnJnkJACAgBISAEhIAQEAJCQAgIASFwCxAQoXwL3GS5RCEgBISAEBACQkAICAEhIASEgBBYOgERyktnJXsKASEgBISAEBACQkAICAEhIASEwC1AQITyLXCT5RKFgBAQAkJACAgBISAEhIAQEAJCYOkERCgvnZXsKQSEgBAQAkJACAgBISAEhIAQEAK3AAERyrfATZZLFAJCQAgIASEgBISAEBACQkAICIGlExChvHRWsqcQEAJCQAgIASEgBISAEBACQkAI3AIERCjfAjdZLlEICAEhIASEgBAQAkJACAgBISAElk5AhPLSWcmeQkAICAEhIASEgBAQAkJACAgBIXALEBChfAvcZLlEISAEhIAQEAJCQAgIASEgBISAEFg6ARHKS2clewoBISAEhIAQEAJCQAgIASEgBITALUBAhPItcJPlEoWAEBACQkAICAEhIASEgBAQAkJg6QREKC+dlewpBISAEBACQkAICAEhIASEgBAQArcAARHKt8BNlksUAkJACAgBISAEhIAQEAJCQAgIgaUT+P8BrEouLiyFLCo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75" y="1246448"/>
            <a:ext cx="4458379" cy="5230552"/>
          </a:xfrm>
          <a:prstGeom prst="rect">
            <a:avLst/>
          </a:prstGeom>
          <a:ln w="38100">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105401" y="1942007"/>
            <a:ext cx="4038600"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Asphalt Pavement Alliance:</a:t>
            </a:r>
          </a:p>
          <a:p>
            <a:r>
              <a:rPr lang="en-US" sz="1600" dirty="0" smtClean="0">
                <a:latin typeface="Arial" panose="020B0604020202020204" pitchFamily="34" charset="0"/>
                <a:cs typeface="Arial" panose="020B0604020202020204" pitchFamily="34" charset="0"/>
              </a:rPr>
              <a:t>www.asphaltfacts.com/social-media</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006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76200"/>
            <a:ext cx="7772400" cy="1470025"/>
          </a:xfrm>
        </p:spPr>
        <p:txBody>
          <a:bodyPr anchor="ctr" anchorCtr="1">
            <a:normAutofit/>
          </a:bodyPr>
          <a:lstStyle/>
          <a:p>
            <a:pPr algn="ctr"/>
            <a:r>
              <a:rPr lang="en-US" dirty="0" smtClean="0">
                <a:latin typeface="Arial Black" pitchFamily="34" charset="0"/>
              </a:rPr>
              <a:t>Questions &amp; Answers</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43000" y="1219200"/>
            <a:ext cx="3886200" cy="450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59681" y="3657600"/>
            <a:ext cx="3524002" cy="1369606"/>
          </a:xfrm>
          <a:prstGeom prst="rect">
            <a:avLst/>
          </a:prstGeom>
        </p:spPr>
        <p:txBody>
          <a:bodyPr wrap="square">
            <a:spAutoFit/>
          </a:bodyPr>
          <a:lstStyle/>
          <a:p>
            <a:pPr>
              <a:spcAft>
                <a:spcPts val="600"/>
              </a:spcAft>
            </a:pPr>
            <a:r>
              <a:rPr lang="en-US" b="1" dirty="0">
                <a:latin typeface="Arial" pitchFamily="34" charset="0"/>
                <a:cs typeface="Arial" pitchFamily="34" charset="0"/>
              </a:rPr>
              <a:t>T. Carter </a:t>
            </a:r>
            <a:r>
              <a:rPr lang="en-US" b="1" dirty="0" smtClean="0">
                <a:latin typeface="Arial" pitchFamily="34" charset="0"/>
                <a:cs typeface="Arial" pitchFamily="34" charset="0"/>
              </a:rPr>
              <a:t>Ross</a:t>
            </a:r>
            <a:r>
              <a:rPr lang="en-US" dirty="0">
                <a:latin typeface="Arial" pitchFamily="34" charset="0"/>
                <a:cs typeface="Arial" pitchFamily="34" charset="0"/>
              </a:rPr>
              <a:t/>
            </a:r>
            <a:br>
              <a:rPr lang="en-US" dirty="0">
                <a:latin typeface="Arial" pitchFamily="34" charset="0"/>
                <a:cs typeface="Arial" pitchFamily="34" charset="0"/>
              </a:rPr>
            </a:br>
            <a:r>
              <a:rPr lang="en-US" sz="1500" dirty="0" smtClean="0">
                <a:latin typeface="Arial" pitchFamily="34" charset="0"/>
                <a:cs typeface="Arial" pitchFamily="34" charset="0"/>
              </a:rPr>
              <a:t>cross@asphaltpavement.org</a:t>
            </a:r>
          </a:p>
          <a:p>
            <a:pPr>
              <a:spcAft>
                <a:spcPts val="600"/>
              </a:spcAft>
            </a:pPr>
            <a:r>
              <a:rPr lang="en-US" sz="1500" dirty="0" smtClean="0">
                <a:latin typeface="Arial" pitchFamily="34" charset="0"/>
                <a:cs typeface="Arial" pitchFamily="34" charset="0"/>
              </a:rPr>
              <a:t>www.AsphaltPavement.org</a:t>
            </a:r>
            <a:br>
              <a:rPr lang="en-US" sz="1500" dirty="0" smtClean="0">
                <a:latin typeface="Arial" pitchFamily="34" charset="0"/>
                <a:cs typeface="Arial" pitchFamily="34" charset="0"/>
              </a:rPr>
            </a:br>
            <a:r>
              <a:rPr lang="en-US" sz="1500" dirty="0" smtClean="0">
                <a:latin typeface="Arial" pitchFamily="34" charset="0"/>
                <a:cs typeface="Arial" pitchFamily="34" charset="0"/>
              </a:rPr>
              <a:t>www.facebook/AsphaltPavement</a:t>
            </a:r>
            <a:br>
              <a:rPr lang="en-US" sz="1500" dirty="0" smtClean="0">
                <a:latin typeface="Arial" pitchFamily="34" charset="0"/>
                <a:cs typeface="Arial" pitchFamily="34" charset="0"/>
              </a:rPr>
            </a:br>
            <a:r>
              <a:rPr lang="en-US" sz="1500" dirty="0" smtClean="0">
                <a:latin typeface="Arial" pitchFamily="34" charset="0"/>
                <a:cs typeface="Arial" pitchFamily="34" charset="0"/>
              </a:rPr>
              <a:t>@</a:t>
            </a:r>
            <a:r>
              <a:rPr lang="en-US" sz="1500" dirty="0" err="1" smtClean="0">
                <a:latin typeface="Arial" pitchFamily="34" charset="0"/>
                <a:cs typeface="Arial" pitchFamily="34" charset="0"/>
              </a:rPr>
              <a:t>NAPAtweets</a:t>
            </a:r>
            <a:endParaRPr lang="en-US" sz="1500" dirty="0">
              <a:latin typeface="Arial" pitchFamily="34" charset="0"/>
              <a:cs typeface="Arial" pitchFamily="34" charset="0"/>
            </a:endParaRPr>
          </a:p>
        </p:txBody>
      </p:sp>
    </p:spTree>
    <p:extLst>
      <p:ext uri="{BB962C8B-B14F-4D97-AF65-F5344CB8AC3E}">
        <p14:creationId xmlns:p14="http://schemas.microsoft.com/office/powerpoint/2010/main" val="1336327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a:bodyPr>
          <a:lstStyle/>
          <a:p>
            <a:r>
              <a:rPr lang="en-US" b="1" dirty="0" smtClean="0">
                <a:effectLst/>
                <a:latin typeface="Arial Black" pitchFamily="34" charset="0"/>
              </a:rPr>
              <a:t>What is Social Media?</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483" y="6148626"/>
            <a:ext cx="4051109" cy="861774"/>
          </a:xfrm>
          <a:prstGeom prst="rect">
            <a:avLst/>
          </a:prstGeom>
          <a:noFill/>
        </p:spPr>
        <p:txBody>
          <a:bodyPr wrap="none" rtlCol="0">
            <a:spAutoFit/>
          </a:bodyPr>
          <a:lstStyle/>
          <a:p>
            <a:r>
              <a:rPr lang="en-US" sz="1000" dirty="0" smtClean="0">
                <a:latin typeface="Arial" pitchFamily="34" charset="0"/>
                <a:cs typeface="Arial" pitchFamily="34" charset="0"/>
              </a:rPr>
              <a:t>Sources: Experian Marketing Services, 2013 Digital Marketer Report</a:t>
            </a:r>
            <a:br>
              <a:rPr lang="en-US" sz="1000" dirty="0" smtClean="0">
                <a:latin typeface="Arial" pitchFamily="34" charset="0"/>
                <a:cs typeface="Arial" pitchFamily="34" charset="0"/>
              </a:rPr>
            </a:br>
            <a:r>
              <a:rPr lang="en-US" sz="1000" dirty="0" smtClean="0">
                <a:latin typeface="Arial" pitchFamily="34" charset="0"/>
                <a:cs typeface="Arial" pitchFamily="34" charset="0"/>
              </a:rPr>
              <a:t>Nielsen, The Digital Consumer (2014)</a:t>
            </a:r>
          </a:p>
          <a:p>
            <a:r>
              <a:rPr lang="en-US" sz="1000" dirty="0" smtClean="0">
                <a:latin typeface="Arial" pitchFamily="34" charset="0"/>
                <a:cs typeface="Arial" pitchFamily="34" charset="0"/>
              </a:rPr>
              <a:t>Statistic Brain</a:t>
            </a:r>
          </a:p>
          <a:p>
            <a:r>
              <a:rPr lang="en-US" sz="1000" dirty="0" smtClean="0">
                <a:latin typeface="Arial" pitchFamily="34" charset="0"/>
                <a:cs typeface="Arial" pitchFamily="34" charset="0"/>
              </a:rPr>
              <a:t>Facebook Newsroom</a:t>
            </a:r>
            <a:br>
              <a:rPr lang="en-US" sz="1000" dirty="0" smtClean="0">
                <a:latin typeface="Arial" pitchFamily="34" charset="0"/>
                <a:cs typeface="Arial" pitchFamily="34" charset="0"/>
              </a:rPr>
            </a:br>
            <a:endParaRPr lang="en-US" sz="1000" dirty="0">
              <a:latin typeface="Arial" pitchFamily="34" charset="0"/>
              <a:cs typeface="Arial" pitchFamily="34" charset="0"/>
            </a:endParaRPr>
          </a:p>
        </p:txBody>
      </p:sp>
      <p:sp>
        <p:nvSpPr>
          <p:cNvPr id="2" name="TextBox 1"/>
          <p:cNvSpPr txBox="1"/>
          <p:nvPr/>
        </p:nvSpPr>
        <p:spPr>
          <a:xfrm>
            <a:off x="1371600" y="1676400"/>
            <a:ext cx="6955750" cy="2862322"/>
          </a:xfrm>
          <a:prstGeom prst="rect">
            <a:avLst/>
          </a:prstGeom>
          <a:noFill/>
        </p:spPr>
        <p:txBody>
          <a:bodyPr wrap="none" rtlCol="0">
            <a:spAutoFit/>
          </a:bodyPr>
          <a:lstStyle/>
          <a:p>
            <a:r>
              <a:rPr lang="en-US" dirty="0" smtClean="0">
                <a:latin typeface="Arial" pitchFamily="34" charset="0"/>
                <a:cs typeface="Arial" pitchFamily="34" charset="0"/>
              </a:rPr>
              <a:t>26% of all time Americans spend online is spent on</a:t>
            </a:r>
            <a:br>
              <a:rPr lang="en-US" dirty="0" smtClean="0">
                <a:latin typeface="Arial" pitchFamily="34" charset="0"/>
                <a:cs typeface="Arial" pitchFamily="34" charset="0"/>
              </a:rPr>
            </a:br>
            <a:r>
              <a:rPr lang="en-US" dirty="0" smtClean="0">
                <a:latin typeface="Arial" pitchFamily="34" charset="0"/>
                <a:cs typeface="Arial" pitchFamily="34" charset="0"/>
              </a:rPr>
              <a:t>social networking sites. With smartphones, that number increases.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9 out of 10 online adults said they access social media monthly.</a:t>
            </a:r>
          </a:p>
          <a:p>
            <a:r>
              <a:rPr lang="en-US" dirty="0" smtClean="0">
                <a:latin typeface="Arial" pitchFamily="34" charset="0"/>
                <a:cs typeface="Arial" pitchFamily="34" charset="0"/>
              </a:rPr>
              <a:t>And most of them (64%) access social media sites daily.</a:t>
            </a:r>
          </a:p>
          <a:p>
            <a:endParaRPr lang="en-US" dirty="0">
              <a:latin typeface="Arial" pitchFamily="34" charset="0"/>
              <a:cs typeface="Arial" pitchFamily="34" charset="0"/>
            </a:endParaRPr>
          </a:p>
          <a:p>
            <a:r>
              <a:rPr lang="en-US" dirty="0" smtClean="0">
                <a:latin typeface="Arial" pitchFamily="34" charset="0"/>
                <a:cs typeface="Arial" pitchFamily="34" charset="0"/>
              </a:rPr>
              <a:t>And about 3 of every 5 minutes spent on social media is spent</a:t>
            </a: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on Facebook alone</a:t>
            </a:r>
          </a:p>
          <a:p>
            <a:endParaRPr lang="en-US" dirty="0">
              <a:latin typeface="Arial" pitchFamily="34" charset="0"/>
              <a:cs typeface="Arial" pitchFamily="34" charset="0"/>
            </a:endParaRPr>
          </a:p>
          <a:p>
            <a:r>
              <a:rPr lang="en-US" dirty="0" smtClean="0">
                <a:latin typeface="Arial" pitchFamily="34" charset="0"/>
                <a:cs typeface="Arial" pitchFamily="34" charset="0"/>
              </a:rPr>
              <a:t>… and those numbers are growing ...</a:t>
            </a:r>
            <a:endParaRPr lang="en-US" dirty="0">
              <a:latin typeface="Arial" pitchFamily="34" charset="0"/>
              <a:cs typeface="Arial" pitchFamily="34" charset="0"/>
            </a:endParaRPr>
          </a:p>
        </p:txBody>
      </p:sp>
    </p:spTree>
    <p:extLst>
      <p:ext uri="{BB962C8B-B14F-4D97-AF65-F5344CB8AC3E}">
        <p14:creationId xmlns:p14="http://schemas.microsoft.com/office/powerpoint/2010/main" val="1141573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483" y="6355931"/>
            <a:ext cx="3371436" cy="400110"/>
          </a:xfrm>
          <a:prstGeom prst="rect">
            <a:avLst/>
          </a:prstGeom>
          <a:noFill/>
        </p:spPr>
        <p:txBody>
          <a:bodyPr wrap="none" rtlCol="0">
            <a:spAutoFit/>
          </a:bodyPr>
          <a:lstStyle/>
          <a:p>
            <a:r>
              <a:rPr lang="en-US" sz="1000" dirty="0" smtClean="0">
                <a:latin typeface="Arial" pitchFamily="34" charset="0"/>
                <a:cs typeface="Arial" pitchFamily="34" charset="0"/>
              </a:rPr>
              <a:t>Source: </a:t>
            </a:r>
            <a:r>
              <a:rPr lang="en-US" sz="1000" dirty="0" smtClean="0"/>
              <a:t>Three Ships Media,</a:t>
            </a:r>
            <a:br>
              <a:rPr lang="en-US" sz="1000" dirty="0" smtClean="0"/>
            </a:br>
            <a:r>
              <a:rPr lang="en-US" sz="1000" dirty="0" smtClean="0"/>
              <a:t>http</a:t>
            </a:r>
            <a:r>
              <a:rPr lang="en-US" sz="1000" dirty="0"/>
              <a:t>://www.threeshipsmedia.com/social-media-and-donuts/</a:t>
            </a:r>
            <a:endParaRPr lang="en-US" sz="1000" dirty="0">
              <a:latin typeface="Arial" pitchFamily="34" charset="0"/>
              <a:cs typeface="Arial" pitchFamily="34" charset="0"/>
            </a:endParaRPr>
          </a:p>
        </p:txBody>
      </p:sp>
      <p:pic>
        <p:nvPicPr>
          <p:cNvPr id="4098" name="Picture 2" descr="\\SBS2011\RedirectedFolders\CRoss\Desktop\Social Media Webinar\6a00e553cf35e5883301676267cbc1970b.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90600" y="222662"/>
            <a:ext cx="5181600" cy="526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27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a:bodyPr>
          <a:lstStyle/>
          <a:p>
            <a:r>
              <a:rPr lang="en-US" b="1" dirty="0" smtClean="0">
                <a:effectLst/>
                <a:latin typeface="Arial Black" pitchFamily="34" charset="0"/>
              </a:rPr>
              <a:t>It’s About Connections</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1676400"/>
            <a:ext cx="6609502" cy="1754326"/>
          </a:xfrm>
          <a:prstGeom prst="rect">
            <a:avLst/>
          </a:prstGeom>
          <a:noFill/>
        </p:spPr>
        <p:txBody>
          <a:bodyPr wrap="none" rtlCol="0">
            <a:spAutoFit/>
          </a:bodyPr>
          <a:lstStyle/>
          <a:p>
            <a:r>
              <a:rPr lang="en-US" dirty="0" smtClean="0">
                <a:latin typeface="Arial" pitchFamily="34" charset="0"/>
                <a:cs typeface="Arial" pitchFamily="34" charset="0"/>
              </a:rPr>
              <a:t>Social Media is many channels ... used in different ways.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a:latin typeface="Arial" pitchFamily="34" charset="0"/>
                <a:cs typeface="Arial" pitchFamily="34" charset="0"/>
              </a:rPr>
              <a:t>Social Media is a connection … people follow you for a reason.</a:t>
            </a:r>
          </a:p>
          <a:p>
            <a:endParaRPr lang="en-US" dirty="0">
              <a:latin typeface="Arial" pitchFamily="34" charset="0"/>
              <a:cs typeface="Arial" pitchFamily="34" charset="0"/>
            </a:endParaRPr>
          </a:p>
          <a:p>
            <a:r>
              <a:rPr lang="en-US" dirty="0" smtClean="0">
                <a:latin typeface="Arial" pitchFamily="34" charset="0"/>
                <a:cs typeface="Arial" pitchFamily="34" charset="0"/>
              </a:rPr>
              <a:t>Social Media is a form of permission marketing …</a:t>
            </a:r>
            <a:br>
              <a:rPr lang="en-US" dirty="0" smtClean="0">
                <a:latin typeface="Arial" pitchFamily="34" charset="0"/>
                <a:cs typeface="Arial" pitchFamily="34" charset="0"/>
              </a:rPr>
            </a:br>
            <a:r>
              <a:rPr lang="en-US" dirty="0" smtClean="0">
                <a:latin typeface="Arial" pitchFamily="34" charset="0"/>
                <a:cs typeface="Arial" pitchFamily="34" charset="0"/>
              </a:rPr>
              <a:t>don’t disappoint those who’ve let you into their digital lives.</a:t>
            </a:r>
          </a:p>
        </p:txBody>
      </p:sp>
      <p:pic>
        <p:nvPicPr>
          <p:cNvPr id="5" name="Picture 2" descr="\\SBS2011\RedirectedFolders\CRoss\Desktop\Social Media Webinar\6a00e553cf35e5883301676267cbc1970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731" y="3768931"/>
            <a:ext cx="2631869" cy="263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40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fontScale="90000"/>
          </a:bodyPr>
          <a:lstStyle/>
          <a:p>
            <a:r>
              <a:rPr lang="en-US" dirty="0" smtClean="0">
                <a:latin typeface="Arial Black" pitchFamily="34" charset="0"/>
              </a:rPr>
              <a:t>It’s About Communicating</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BS2011\RedirectedFolders\CRoss\Desktop\Social Media Webinar\Twitter - PaveTrack- Finishing E7B-1 pave run while ....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2558" y="1219200"/>
            <a:ext cx="2650939"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BS2011\RedirectedFolders\CRoss\Desktop\Social Media Webinar\Warm Mix Asphalt - YouTub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0" y="2971800"/>
            <a:ext cx="2138135" cy="19184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48000" y="1111333"/>
            <a:ext cx="2268187" cy="155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63146" y="1219200"/>
            <a:ext cx="2694857" cy="361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011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a:bodyPr>
          <a:lstStyle/>
          <a:p>
            <a:r>
              <a:rPr lang="en-US" dirty="0" smtClean="0">
                <a:latin typeface="Arial Black" pitchFamily="34" charset="0"/>
              </a:rPr>
              <a:t>It’s About Networking</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BS2011\RedirectedFolders\CRoss\Desktop\Social Media Webinar\Twitter - Lakeside_GSE- Ravenna Phase 2 paving set ....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19400" y="4115331"/>
            <a:ext cx="2542650" cy="7113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BS2011\RedirectedFolders\CRoss\Desktop\Social Media Webinar\ddot-twee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68900" y="1131822"/>
            <a:ext cx="2940199" cy="382117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png;base64,iVBORw0KGgoAAAANSUhEUgAAAawAAAGKCAYAAABQPXWHAAAgAElEQVR4XuxdB2AUxff+0kMSekcEFKTZKEoXUUARAcWCFZFmF2mKgn96sQAKFpp0EQXErgiiKKBYUH4qIEWkt4QUCOnl/97czWVvs9fSuCRvNdzd7uyUb8o3r8xMQPv75mZDLkFAEBAEBAFBwM8RCBDC8vMakuwJAoKAICAIKASEsKQhCAKCgCAgCBQLBISwikU1SSYFAUFAEBAEhLCkDQgCgoAgIAgUCwSEsIpFNeUvk0FevJ7pRRgJIggIAoLAhURACOtCol/IaWdnZ+GqxGMYFbcDNbNT2GRJf+wU6vx5IiAcL1dshj+jLkJAQGAh50qiFwQEAUEgbwgIYeUNt2LxVkZ6MpYf+woXZ6URRxFJZRNZufg8ERiKvhfdAoSUKRZlk0wKAoJA6UNACKsE13nK+TP49vg6BHtZxhtrdUNwZGUvQ0swQUAQEASKFgEhrKLFu0hTSz57EhuPbyDCylEDbk9Jxp/JiagfFoGOEZFO6sHOtboipFyNIs1jUSeWkpaB46cTkJEhVruixl7SEwTyi4BPhKWM9yYLfqaf9fsgNsFkAf6SLY3ZhcApKeEEvjlCEpbRZLV6OcpdeglS4hOQdvNtQHqGw6TV5eJuCC1fM79tyq/fjzubilWv3IrgIH9pIX4Nl2ROEPArBLwmrHZXXYwHerdA/YsrIbJMqKMQN/SbR7PVC1+mO2+6HJdeXBn161TC2fOpeP6Vr5i3LtjVu+vlCquLa1XApbUr4bYnliKriDPEhLX+0BdOKsEKP3+P+HY3ovzPm5DQ5gYYK++mureWeMKKTSAJ85OhCPZWT3rBWpAkLAgIAmYEvCKsds3rYMqztyDEAr9OD/kHYW1a9qhjEPpzz0k8NeGTC0pYxvwwbB0fnHdBCGvdv586S1jkIbj0XCye2L4N57v0dJKwutXvJYQlY4QgIAj4LQJeEdbscbehRSNn24ZWqHQWwrKs3AtBWE/e14bUe9l4672fVZ5Ywvpy30cINnmyV/n7V6SnpyPhmo6kOyXx2P68+2W9hbD8tqtKxgQBQcArwvpy/gCUi8qRr+Z98Av+ORBNXtLZ+O3vY36BYmmXsJ56oK2jHt5c8ZODsD7bvZok4wDipGy8e/4sboqIQvWAIFTd9Ruir2qD7Ix0emp73rPJ3RecsFJS0xAeZlM57z90Rn0Gkg0uKiIM5cqG0TMrOd/7JigqQe+xkpCCgL8h4BVhmaUFf1EDGsEszYT1xH2tERiYs+CXFwyzlMUS1qd/f+DwEqzx71/46/01WDfyWQzf8zeiW7QnGxbLyjYRq9cV97glLE0g3jbiBnV9c5GPjknEueQ0skVWwtFTCbZsce7oM4sMgJlZ2YiMCEH1ymW9zUKucMWNsDLt3jpBQd7sV5JnWORFQaBYIOCWsHQf2bg4xz7EpercP8duxf3JVV9y5xnHwytN9J0visvKdyuXdyJ7AZpO8TIT1tApn6BW9fKIigxFWnomjpxIQHKKtWdYrvhd5ENn1pvwnlSCTph5SM9TSzJKVzosS1lMWB/tWIEQWizM0nDVD5YitG1rxQAZ/x3C6a49kU2qwQD7897NHnBLWEdPEon4cNWuUd7r0MeJoNIzslD3oorqndPR55CWmYWyUWEoHxUOnXYm3QsOCcRF1byP25gJd4TFpMg48VVYBBEdHY33338fjz32GEJC3EuLe/fuxeLFi1Ve7rjjDrRo0cJrPAs7oC/l8DYvhRGnt2n7Gs6bvHoTxtd0S3t4t4T13VIbUfHmCMbL3qfVra4DFuCr+YOdvK544Ik7m4xf/zqC1ev+xL+H45zev/byWujRuSkur18dFcvbdlY4n5SGQyficehYHKYv2qzulQkJwq03NsENbeqjXq2KinwSz9vCffvTfnzx7W4kExnxZSSIpJR0mpHTbNzgzch5+nzTbsxe9iMJFTZ3vVDSNXXr1Bid2zVQnnzlaHA8m5iKg5SHDVv34evv9yDVHtbX8O4Ia+yTndGV0tTXD9sPYtzMr5FXZ0tXhHX7dVVx78QXKJl0+qNKVPVo8HEnScz4+44WfS8IYbFklUzro+qQR6Wr62xiiqobvrhuw8KC8iRpuSIsHlzeeOMNJcnx1b59e9xyC+38UcCXt4MYS1bTpk1Dv379ULt2bTWp8KfL23L4kufCiNOX9H0J6yqvxvvx8fGWk5PiVE5fMCmKsG4JyzzomjPEs96RU7/AuzPvd+kmnJqWiScnfIR//rPZI564vw3u63G1bex0cbFHXQgx5YwxPdDssuouw+389zRGTP4MiakZToTlDrgFq37F0o9/RxCR1bTnuqPdVbVdBv9j9wmMmPq5mulz+KkUvr2H8M9S+BQK74qwrr2yNqa/cKtjOdt5UoH1G/UBTsYk5bm+XRFW747VcdeEEQigwY8lBy1Jufq8u1X/IieslNR0nCLCCuIFdNQoapNUbHUdPBpHbSxH7cmSVvUqkQ57l7fgWRGWmRz499q1a9GnTx87QVpLXlpdx4HMEhkTn1FNq8PGxsY6BjH93Eqa40Ht7bffxnPPPYcyZWyTOncSoDk9Ix5WakVXcblLwxiPedDNq3TqLk53+JrL5Cp9TypVX9Iw1oGxHo2Sssbl0UcfRUJCgld1zfH6UkeeyuRtXyiO4fJFWDtoQJ+zchtmj+8Nw1hiXluM73/5D+NeX4/2116CCcNucloXZFTSaQ0hE1b/O66hv5YOTFkFmJKcgfAywQgysN2Sj37HO6t/zUUQKl7+hyI1ah4PHInFgDGrcUfXKzGkbzunOrMHd7r3xrs/4YMv/0SfW3wLb0VYTMKLp95NkkQ5RxozFm/BRxt25qvtuCasGuhOhFUmlTa+9bCX4MmgEDzT+mGnnS6MNiu2RxWGSjD6TCJS7VIyS05WUhbnIzws98KpMJLAq1aO8gk7V4T10ksvYfjw4Q5y0JEaJS8mfVblXXzxxdi8eTO+/vprFUzfDw8PVwNU1apVsXv3bjz//PMIDQ3FlClTkJZG+znS1aVLF/z1118qzN9//60GqrvvvttJ3cf3+J2kpCRFhJUrV8a9996LuXPnOiTAMWPGIDExMVd6mtw43ytXrlSTlFOnTjml46pMZilTp2EVD2OgVZssSWjp1IiRq4pxlTdjnNu2bcuFLz/X2Gg8WVXK963S5zr68ssvFYaVKlXC008/7aSG9VSH5vox4pNBi0+rVavmFCeT5vz583Hw4EGVJqtwjx8/nquudTnvvPNOfPjhh5ZtwZgWl5nbC+efcXFXJp86QzEM7Jaw7idJiC+WiozX2+9tUz+PkITFa54aGozrZcJD1KAz+O5rbbNmuk7Hnkefoe9i2rO3oi1JGPra+vshfE5qPd4uJzw0GNWrlkU9smGwSnDpS/fQImCbiiiLBoohEz7G//adxuUNqmH2uNuVOo+v/2jm3X/0KnyzKMfOFhOXhFff+R67DpxG40uqYfKImxFmzwvbs24a+A7eHHsHrmhQ1ZGX5Z/+gT//OYmrGtdA317NHffZG/Kx8Wt9Dm/MD0fGJPzYvW2gMeV7O/edovViHyM9nwuKbySVadP61Rx53k2S58Zt/6JP5zo49dG7uG3bZlRgWxWFyL1XO3CKjInTazTBsUY3INywl6CRoNgeVRiEdZjUr4H2uuECaLuXJsuLapTFmbhky66VRVJWHbvNy9u+50oluGbNGvzxxx+47LLL0LdvXzXg8EChiYxn0XFxcU4qHh6g+O/AgQP48ccfceutt2L27Nno3bs3mjdvroiMB7BWrVqp33zFxMQ4hdm3bx8+//zzXIOpcabOeWEC69Gjh4pny5Yt+Pfff3OlZ1Qb8vtvvvkmBg0apFSKnM7SpUvxwgsvYNasWYqcjWUaPHgwXnnlFcs0rOJh4v7444/B782YMSNXfO5sdK7ypuPU75rxfeihh3LhyWGs6ojJYMGCBUpC5YnEJ598gptvvjnXhMRTHer6eeKJJ5zw4Xq0skWaJSxje9Bx8eSDiYrzOGfOHEd78ZSWt2Xyti8Ux3CF5iU488WeaNW0lsKE7Uds61o7+2FUqhDmwOn2p5YiJpaPvch9rV84CBFlbLIRE9A9w5c7NmX4YGZf1KgaoZ5pAjIShHnh8NzxRE4Nc8iJvRw/fTvHVf/Q8Xj0e/4DR/xGsmR7WPdHFuUK/xCp8bRTiVV4M2ENGLMGcygfYeQwwBertB4Z9yH2HIjNd7s5cjyOFnZ3d0iuY6Z/hfHDuyGd9gw8eGAPDuzfhcSzcciiDLOa0+miGXhIWFlEVqqLyIq1yaEhZ7f2oiAsdoYxmmdSSL1rlOa4fkNJkrK62JZ6cU3fnC/cOV0wwfCgsWzZMjRo0MBBCDyoaTUqkwcP+izd6Fm9nm3rgUgPuFa2CvO9vNhCtLpwwIABijSsyMEcr1Z79urVC6tXr1ZEaywTE48xLldpGOP5/vvvHYOuFUZa2jPXnbu8cZxcHqPU5gpfjpfjYlIwp89ENXPmTLXecPTo0UrSNaterSQmV3WopSF3davzY5Q8jaSmy63jchWnq/t6UuGuTPkeTPw8ggIhrFrVotCkXjVEktOCvu66+QrlnqwvJgnzIO7OPd6oUmMJK/E8Ow7YrqjIEFqbk6MXNMdtJizzwmer8ENoZwzt9OBN+KcpvFZnegrPeWZJrfGlOaS57OM/MH/VLwXWPMzrsJ7gdVk0KKWkJOF84lmkpbLDQjZWfLYjF2EFkjowODQCQcFhTudhFQVhWUltZtJyB5Ivnogcjzdu7TxAvvzyy+AZPQ/ibI8w2il4dm2UOvRs25tBzR8Ii0nBqkzmwZVtaGZStCIslhbM8blzEvFEWIzjvHnzHNKhK3yNBOEqfa7LqVOnKpUsqziNKlNf6tCbui0owurcuTPWrVvnkLrNeLkqU4ENJn4cUb4Ja3j/Dujd5fIcJzQXhc0PYXnCrzgQlrkMD5FEd+BwvKeiefWcd7gIsKtI+YVssgWNf+1r3HN7C4eqcNyMdWDK8mWALwrCOk5qZSuNqCYtNQgY7FxGQHi580U1XHsWWoFnRVg8IKxfv17ZiRSp2R0jjGqyq6+2qcd5lm5W17E68Ndff1Xv8+BtVGlplaB+32ys90bCYucMrRLkeDg9rRJ05SJvziOHZ9WjUbVlLJO2DbHa0SoNJgQuu45Hl9UVRoyVtunUrVvXyePSVd6MqjJNgpymxvfJJ59Ubv6sYtV553SM2BjraMeOHbjxxhtVPhYtWoTu3bsre5eZ6IxpuJKwuJzTp09XXpu1atVy5MlsFzM6y2gbo1kq8yRhmdPSbYbf27lzp8syeTVYFPNA+SKsDi3qYvJIOkPJAIJ2djCvzcoPYfHg9eOOwy73Bpw0awM2utlL8I3xt6N5wxxvwwshYX21eS9uua6hAym2342Zvi7Pruw6oifvb215SnAWuayPp/jvI+eVJmTfYoeGt8lBxpfLTFju3vUlrDGe2LjzSKL6tbqM5Gp0a9dhI8gRo1JFPiLF+8uKsPTAevToURURSwePPPKIGtx4AHrrrbdIXWzLozbes02EB0S+GjZsqDzCzLNwPTAa39dOF76olli6M+aDCUyrJd0RFqvK9Loy/Q5LGK7KxGo4nVdjGlbxGAdj43tGjDgO7ZqviUJj4ilOK3y1qtCIp3a6MNeRJmbtnGG1TIHtlp7q0Dih+O+//5QdkNuHrnMrday2h2qnC18Ji8Mb09IqUW/K5H1PKJ4h80VY7GXH3nP64kH5M3aioAFoaL/2uMqw/yCThC82rM/m9Kc1WrYtetiOdOuji0gf7RpkdztdrJxxP9k6bLsjcN66DV7oZJPSnoN61/nFU/vgsnq2BaxWNiwO33/0aocNyyq8Wf15+5PLyJHkXpQvm7PTPe8ov4WIOK+XK7LS8fGOF+NmfI37erdUpMW/2enibfteg57SNZIQ4+bq0jta6PC+SHHs1s42SqvLKGXxczNpVakY4fNWTd6oBD3hUhyeu5LcfM17fuLhhc8sHT388MNOyeYnTl/zX5zDa/d1lmqtcCzOZctr3vNFWCMHXIfbuzR1pP360q346Ju/EUYef9NH98RVBs81JqyXR/VA68svcoRnKeNLg5dgVfISZA/DmeTqbXTa4Bc+3/QPfth2gLbn4TVRgYgqF45a1cohidYxrfrqLye3diaUt5b/qGZC7a6pRy7spLK0X/sPn8GgF9fk8vpbvHY7fqOFztdcebGTO70rL0FP4a28BO/oeoUicn0dP30WD7+wisrg+9lM5u2YXDUAxmssLUqeMPIWhySst27y1Gi89Qo0EhS/4wthcR5i40nKSvEsZRnXYkWEk3RVwTfpSqVVSo4XKShSyE887DYeGRmZa4eO/MTpqc2WlOdG6c8oHZeU8uW1HPkiLD7zaQTZsPTF3oDsZn5R9XK0y4TztjNMWB1aXIrxQ7s6qRCNOyxpNwp2Ae/cpgHGPdXZqVxWYX8iCeUFklS+MagE+SUd1rxAmYlm4ZrfLNdVaZdvY6JvrdiGlV/8z+fwVuuweJPZeRPvJOeLnD323qG8LKE8+XpZrb1yFQdv02QOrzfI9SbdvKr7vIlbh4k+c47WY+W2Zmnyi09IQmKyTcRmT8uqedxPsLQQli/YS1j/RECrczl3/rbTyYVCLF+EFRURikW0XqpWFZuLufEyL8LVHoHspHEbEZ27rTz12VGjBndE9xuauA3rirCsAN1JnnojJ32Kc6TeUjtXjKKdKwzrwszvbCcXcN65Qu90MYXCd/AQfpSHnS5YTfoGHdeiy89u2+wif/TkOZ/awOOG3dk9vTiHCMscnu95e+VF1edt3MZwVpKWJiwtXeVVstLpCGHlpWbkHUHAPxDwirDcbX5bm6Spxx9sixaNL6JjxwNpi6FEWkx8HFtof7whfXPUX31HrXSsc2pJewn2or0Em1xi20uQZw+JdErwoVPxOGLYS5Ahak+HR3an/QTZbb5C2XBaRGyzQyWcS8bBk3H4iRcff/cPhpGqrQYtbq1VuZwKxwuY+eJ49x87g62/HcSXpFbUuyrws2Aire60l+ANvJdgLcNegifi8N2PtFchhU837CXoS3gzZnwysz5xeMzjN+CmdgYHjP8dwlgfHTCO+bAR7UWEizk83/P2youaz9u4zeFSaRH5+aRUcsfPUE42TFhMMuT6SDu1hyl1c34uIaz8oCfvCgIXFgGvCMvd5recfceeqvay6M1xje8ZN8y1eke9SmRk2oRd3TbH74DMFN7bcGbIc73nIh/6PW/Ce8TMqKv0kN6FbSIlK3UhrJJVn1Ka0oWAV4RVuiCR0pZkBJiwtr3/FElr+ZPUSjJGUjZBwF8REMLy15qRfBUKAunk2JGUkqb2p5RLEBAEihcCQljFq74kt4KAICAIlFoEhLBKbdVLwQUBQUAQKF4ICGEVr/qS3AoCgoAgUGoREMIqtVUvBRcEBAFBoHghEFCt3ST31merY3iLVxklt4KAICAICAIlAIGAb7/f5pawjpxKQPPGtoMY5RIEBAFBQBAQBC4UAgH7D55wS1j/0UaybZrVuVD5k3QFAUFAEBAEBAGFQMCJ6LNuCevfw7FoT+deySUICAKCgCAgCFxIBISwLiT6krYgIAgIAoKA1wgIYXkNlQQUBAQBQUAQuJAICGFdSPQlbUFAEBAEBAGvERDC8hoqCSgICAKCgCBwIREQwrqQ6EvagoAgIAgIAl4jUOiElUWnFhqPd9bHPgcGBoK/6986TGZmJoKCgvDvv//ixIkTCAsLQ/PmzdU946Xf53scB//mtPhTLkFAEBAEBIGSh0ChExaTCZOR8VPDqO9rUtMEFhwcjNdff51OEK6BI0eO4Oabb8aVV14JTWb6fR2nsVqM5FjyqktKJAgIAoJA6UWg0AlLS0BG0tL3zLBrAkpKSkLXrl3x4osv4rPPPkPNmjUxduxYRVgsQem4dHj+LdJV6W3EUnJBQBAoHQgUOmG5krC0JKSJhj/5j6WrtWvXYuDAgXjvvfewYcMGrF+/Ht9//z0qVarkkNTMpGWU2kpH1UkpBQFBQBAoXQgUOmG5gtOsItTqwPT0dAwePBhr1qzBRx99hE2bNmHWrFmYM2cOHn74YWRkZCgpS9usmLgKSsI6evQo9uzZg9OnT5euViClFQQEAUHARwSqVaumTDX8WVRXoROWdqrwVCBtn9q6dSv69u2L8+fPY/Hixdi6ZStmvjYTt9xyi/pdvnx5JYlporKyY+XFpsW2sp07d6JDhw6IiIjwlF15Lgj4JQL79+9HgwYN/DJvxSVTgqF3NcWmmy1btuCKK65A7dq1vXspn6EKnbA85U8TGpMQewI+8cQT+PDDD5Xqb8mSJdi4cSOWLl2KkJAQRVjdunVzSFlGNaDZRuYpXfPzDz74ALfeequQla/ASXi/QkAG2/xXh2DoPYZMWt999x169uzp/Uv5CFnohOVJwuLnmqz+/PNP3H/f/UhMTERScpIirO++/Q6LlyxWhNWlcxcsXLRQfTdfrgjLW6/BuXPn4pFHHskHlPKqIHDhEZDBNv91IBj6huGCBQvw6KOP+vZSHkMXOmExGbm7jK7sE8aNx2yyV1WuUgVxcXFKsvr2228VcZUtW1bZrd5dsQJt27UF27pYIvPkHejtuiy2kRUV6HmsK3lNEPCIAA+2l15a32M4CeAagQMH/hUMfWggCxbMx+OPP+7DG3kPWuiE5UnC0oRz7MhR9OrVC2fOnFGegmfPnnUirIoVKyIuNhb9yXtwytQpjoXEZgnK029XUL399hyRsPLejuRNP0FABtv8V4Rg6BuGJYqwjIuCrWDQruyvv/YapkyZiqiyUcqh4hwRllIJfrcJixYtQoWKFZTtKjIiEp99+inqX9bA4XxhjDevhMUS1uDBRa8SZGcTvsw7efjWZCR0cULAvAC+IPOen8G2sPJlbOOFlYa/YFiQ+SgucZUowtKLfRl8rf7TpKI9/BISEnDXXXcpL70yZcqoejp37hyWkErwu+++tRFW+Qq2+2fPYcTwEXhhzAsOtaCZsIyeg97asLwhLN3xjOlpomHi5XR9IZ5du3YqNWTLli0xbdpLjrIXdEN1l++CTquw4zOXxRe8Cztv3sS/iGywrPO/8867MHLkSG9e8SkME1a9Sy61fMeqHeiAy6ivvfMO5+tODB9RcPnatWsXHn/sUdW277jjTtKaLCnwNHwCyIvAB/874BJDft0Vjn7TFmkcyrQ7sXlR3HwHWUjtpsSoBM0u6EYVIVc8O1DwAuHhw4crDz3lgEG2qgS7hLWJJazFRFgVKqhnaalpqFe3LlbTOq2atWrm2q4pPxLWwEGDXVZeWloa+vd/GIcOHnSEiYyMpHx8iKioKEycMIEWOH+tOjuTrzcXd+bHHn1EEdbUQiKskydPqgHj1KlTjn0WGUfOY0EOTN6UN79hNhC+EyZO5JmPiio0NBTz5y9Ag8suy2/URfb+Ypp8LVz4Dg3edxQK/q4GW25rTzz+mNJSMHrZdtuytvE2bdoUHKag86XbOBMWk/SyZUsLPA1z5Xkwm6vg7rYcdUdY3J+4z/JaTY0d9ye2sa9avZqW3dgm1hfq4rz4OhblF68SSVhcgUbJR39nIrj33nvx448/gglAqwy0DYu9BJWERYSVmUUb4wYG4RxJZCyRDHp0sJKy9HZNnEZhEBY3Uu7s8fHxmDdvvhog+d7TTz2Je8mrkTu5sZH07t1btVeecbmTbqwIy6widCdRWIU1z/I0YbEUy4N73Xr18NBDfRXxanL1JIG5S8eb/OnOa8ybWU2k8bLq6NwJJxFR8YSgVatWZMOcpjZF5nvlypV1DPy+5MWqfnT+POXNF7ysVL5MGtxOzelZ4cT3fJEq3Q22erK4YcN61V6vvfZahaXWanA6Ol+uymi8b1Wf5jIYCYsndzwpNadh7Cfm9utL2XXa9w1fgtRU15TB+2i//9rDhL91GG8J6+VXXlXrNpfQchtWi7Vp0yYXnsYUPJXN2Ae8actWuJkJyzgWuULEG7xWznyYfAusYyhxhGWb0dh2U9eXtl19/fXXGDRoED1nNHijXBvpMGEtW7YM39pVghWJsDIyshFMrSz5fCKubtYMq9asVtKN1aXd3H3xEnQlYXEHn8Ad/JprMGnyFNXBubHwbvK//vqL+s3Ps+z2KHYa4RnX8ndXYMiQp3H40CFHFlminDNnLho2aqRmtEYJa8uWzWog4UF5MtnzOO8DBw5wvM+NeNpLL6Njx45qpvzww/3w34ED4I6zb+9efPDB+zTLW0ODeDlHekbCWrDgHdSnRaU8y+cO1rp1a0ycNJnE+cdy5ZGdUBo1buw2nUNUrqeefMKx4z7X6dBhw5X0duzYMUXoMTExKi9cbh2nngDwGo5bunfHhyQtc9mGkarXSjrVODGuRomK01u37it0736rZXpGnFnKbEZtJoImRZt/+EER3uw33sBLL72EA3QyAGPBgzcTO09OzHnTqjKNu7lOjWXjtJKTky3LZlSRcV1xPsx1zNL29ddfr3D766+/XGJs1e55sK1Tt57r0ZqefEPbnan2rAhrqmq/nK8nn3hcfR8/YSJGPfcsrr66GU0iI7B582aVz9dnzcbLL7+k2lyrVq2pjdr6Qiqxw+BBA3H48GGVLtclx9ux4/UqXsZT9ZGJk1S8/J2xf37UKIVzN9oUYC2tveT3hg4bpiQxvtzF666ALICPnPgRKlYtmytYdPQ5TB/bGyE0zri6Dh866BLDU6yxoPKwhPXyK6+gffsODjyjoiLxwarVqv95yrv5OeelZctrFKbc713hyek/SX3OFW66brOzbWOtHoveW/m+GpOsrvzitZjU3CVGJWi0YWmw9NorJhVe+/TJJ5+QjaoiMkhaYsLif84TKS1evASbaFHaQhpgy5cvRwMjPVRHiYAGhBTMmTcXt99+u2Mhsdk2xun5YsPqP2CgZYUaGwHHx5114qRJCA8Pd/Wu4boAACAASURBVLjWT5o0ERtoz8NhpNpkXb3uuFPJo/H5519QA7YeFHiW+f4Hq8BbQXFnbtGiJUaMHIEhTz+tGvp7761UA+sAUkFGR0ersEzMkydPUp3jpZdfpgG2DfozYf33H9q2bYtffvlFNUhumEbC4gb+BA1EPBDPIwmrfv36akZos1fchaeHDIG7PHJerdIZR0sQRlKedSfjQWjjN9+QKjcBHagTc6fi3Uo47xwHl4WJas7ceShLZeE8sZry1enTcUm9S1R4zuNclmBNOzXo/DLueoA1VpQeRJgkrNJjKZ5x5s7L8R8kzHjALksOPisI69mzZ6m64wGoQf0Gjrzxb06T884482/G3R1eyTQAGwe0+uRibiybzgvjxWkPfWaIyzquWLGSIpHmzVs4yEFjrAd1c4N1N9jqsK4Iy0gszz070iu8dDvkiYlVO+UymOPlsr/x5ptEXs+pNsC4mnGqR5oAd+2ficItadHDF6Z+iqgKObvWxMcnYdroXsi9itM5Jm8Ja+q0aYqwltPEejGZLW6/vbfq/zypcZV3Y5s6QMTPfZnj4HemTZuKZ599Do8+MtiyTWicdN+xwu3SSy+F1VjkaRxkNXFe8SpRhGXl1s5qPB7Af/vtN7VQODUtFYEBQQgg1MhcSIQURIuH2enCvnCYiItVP9nZLKVlUkcKUhJYl5u6kj3AtpCYByN95WXXC3a6cEVYSiVFBPXtxm8cRMRpMGHxAGxuJObBRIv33CgHkcTEkhkPnHrwYsJq1LgRVq9apeK7jFSOelBhdeOQZ55R6X737UY10DIhMtFoIjGSpLlhGgnrbZLs6pL9jzsTk6XucJpc+dOcRx44rNLhgZPzwjM5YzwseRoJkfPGl77Hv5nQuNPxLJHVRIwjp6Fx8ZWwPKXXpElTx8SACW8rbSejJYxJkydj+vRXHZMNY970bNkqfld1ymTMhMXkye9rwjfXOQ/aT9EEZRrlh9uLVR3zPm2uMHY1WBckYXG79IRX+XLl7W3Sup3eTDvTuCMsbgNWOOlJhav2r9uVJ9IaP/1LhESEIiUpDeNGdvdIVhyft4TFYw63Ax7jmHg6dLhOZcdT39X1apRwzZMJV+W+//77HX3HCjdPY1Fh4FWiCEsDZCQuvbPF6NGjwTtMKIeKTDrMUR3AGKDIJy7hDBa+8w55CX6PFe++pwgrk8LwxVKY8jikz3fffVfpkY0HRRoJy9PMQufPHWEZy8BS0pCnn1KSEF882DwzdKjTrMZIWFqlo/PBhMADtJGw+B5f+j4P2HqQ5PuajDWGPJMzEpZWTVg1Rk1YPJM1xsMDke5gnEcuk47fmEcjYRnT0bNIVgty2fQAzh133959DgnOTFiMjbHTGQlLSzHm2bMnCcsdYXF6etD0ZgD2hrDc4eWKsHTZjBKH9ppzV8c8weF3zRi7kjB4sK19cR134xK+ocmGsmG1upakdptab/duVgk+YVcJTlDST/MWJNnRc97fU4efSGq9mTOmq1MUWH3HXrvsRGJVhttuu52wvzlXvJzerNmkEnx+FFgiXfn+B4rYBw7or8r6Eqm99+3b5zZeTtubi0eMCTPX4f+Gd4MLk1WuaI4eOewSQ+5HPNmKJpUg29F5oTaXn7UbXA7Wbiyl5TjuMOE1pTbHmzsVhsbL07v3EWGxxO4KtzakbZlCmhhdP1rb4w1WHCYveC2lnYhKjErQLGHphcLcMG+77TalBlIb2drRYmnpfNI5pcf9+OOPwTYu7jS1atZW0pV2jeeZfMK5s3jggQcwc+bMXI4XnjbFNVcgE1a/h/tb1usKIsVelFetA+a42Q2YG921ZG8yd2LdSHhgYMeAa669Rq0x4zxrCYulnfT0NNWZeWDo2qWrUjXpRqwHFZ5pMSEaL8aLCcPYwdu1b2+Zd+5g3MDPEs6cJqsE+dIEaszjJLJnMf7GPDJhuUpH1y2n8RTZq07TJ+f/CpIMeIDjvOsOqTsi/+bBVnc6niUyUbsri3EwZZUnb4DMF7el9dQ+ginP7tJr0qSJA2dPA7Axb+YBiPNejiQKXadWeHEb4QEthSQsq4G4YqWKjgH8ySefosF5msLMqo5Vl7B7RJoxdjVguxtsdQMpSMJiPDT2VmWwIkJvCCuJ8HMXr7cDsB6E3Zis8kxYTKytyPap2663fdcKf3PduOr3uj8XFmHlBa8SRViKsu0SEX9nTz+e6b9MM/FXSHfNDZ6JiI5lJLVgIOLPxZNKrD7GjRuHZldfrWbu77yzEO8sWKTqlAc3vS1TBr3HMzM+P4sHpSw+3VgPxuy8YaNBry53hMWD7XvvrSBD8ZvKvsJkwUZR3uGdiYjJQg/IWl3Hib67fLljJsUSEev5jeRhJKzx4yco47qeYbJzBDts8O4eb7z5lsOuwwPAXnKw6NXrNp8Ji9WNmrA0KOZ8m/PoirC4050lexXPoo1l1YTEeU+ktXTvrnhP1dEjgwcpQzWXhQd1XwiLiUnPGnmAYKx40GN8eQsvnnUyYSaRzcwqPSPOvhAWx8WqPS4LL2R/ixxRWJ2oZ8dWdeoLYbGUMWbMaJd1zH3DFcauZs5MWLUuuthtm99Iqu1JE9npgiZbNEmxSVi7yUnGLmERvqNGkYRFtjN+/uOPWx3h2SHjtZkzSErbQCQ7DO3atcczhE98fBzZAt9UTj18cXz79u1F48ZNcsXL6b32+myMfuF5wjeJbHnvqzYyeJBNmmSnk/pkS2T7XlxcrGW8vXvf4VW/zkug48eOuMRQTRyon0ZHn1b55PJr7HhcYMedBg0uc5t3fofLduLEceXExb/53emvvkKOVP2VbdhVuTksOzO5wo2fLyNTyiJyhGCMnnp6iIKgMNeILV+2pARJWCBvFWWb4hkxu6UHq8q+447e5G30n/I+4odZ9MdSwO29e+L/XhyNzLRk/PTTT2AVynXX34BvN/1AarfJRBLHUY4cMDL5XCySWLijDCUJZOzYcXSPXNyDgkm1SJERVzEBestZTFh9H3rYsn1zY3qMXOgPGtZgcb5nzXrDsQZIh9HqGx64Fi5agueeHeFQ6Vx51VU4SltQJSWdV50wjWx5Q595Wg0M42iQ4Pj5N3foZctXKDf/aSR1bdr0nVO+nnzqadoduZfKE6enG71V5rmDcefgge+NN97CpXYJS4c159ucR3aDt0qHB72pUyY7JDWWBLhz6IGEHSyGDX1G1TVfRrx0nrjTvbtipZqEeFMW7oi88FRLh+yIwjixGsYqPT2A8oBixJkHYM47D9hjaWI0c8YMtUCd868HhNOnnVWobOtq185mHNd55XyY8YqieucBPCUlWeWNB2Jj2bg9e1vHXC53GFvVt22wdX/Ug63upigvQW53mrC4nfB3Pt37hRdeoHbZXD234WULb8Nrph2vp1V9K+9VUjHnbqdPKcIyx8tpTKc4/u/FMWpCsGz5u3acHjG053Zu4y1cwjrqEkNuu1y/7Axl63ftVDWwxoXbZng4eUDOnk0Ljy9xiQnnnSfd7E1qHFOuIS9kxpvXF7rCU5OdO9xsbdSGJbdRHosYY1degnkhdeM7y2ltXYlRCWZl09ZDzFbEHZkZWQgJpmNClizEC6NGk+dbBLIzs8jpIk2pdYbSAPfwQ/dj51+/Y98/O6kRh9OgTmtDgkPRvkMnpKRnk+TF63E2KLtXABFSamoKatEC4jVkvK9T52KyhZEdTBMV2cO8lbJshNXPZd1ZOY+Y7WPmMNqWZhWp0aORn7v6zc+s4jXe92Sn0++7Cudqv0d3eXKXL11eV/m2yrunPPoSpw5rLK85fqvfHJ4HJNsMNllJa9rj0iouc716W6dWZfVUx1ZlsiYs14OtMby7PBjbrbsyedP+zXVtTNdTnXhT5/kdbPOCoau26ku9WvUf4zjgS7/3Nd2CxqxEEZaWdpRNif5LIYK58867seOPHShDhJRAElLDyxqSHWgsWjS7Apu+3UAegnEIDwuhgdq2kDGTvAOTUzLQ9PIraf3SlXjzrbm0gHeB8r4oUyZSic8TyVb05JOPIyMzQy0utnGk0gt6dXkiLK8ikUDFHgEjYbHbuXGJQHEo3PFjR1GjZq3ikFW/zeNJUtUJht5Xz4p3l5ccCYt1fbTLnhLv2aD/8cefkUg9FCwEJZ4/i9tv64UXSQWYlpSAX37aTNIRecXRqj4mK7s7IH1SYKKflJQ0VKpaC9d1uBFbaGcM1q8fPHgEYaHhuIwW4q79aC2JvZGUGq3Voncc9iwvsOeFnw/SScdylW4EmLCGDxtK57Elk4pnWbEjLBls899+BUPfMCxRhKU3hWVJKZ3Ue4898hg+XPshqlWrjGeeeQr3P3gv/vrfH/hvz25ElgknpJjgeC0W27x4kTB9YRsY/TEJJaexnSoMHa/riHRycx8/YRLtdvANQoi0Xpv1Ou65pw9SyZYVTFIWE5YvO1088KAQlm9NtWSG9lY96Y+ll8E2/7UiGPqGYYkiLN41mNdXsWfgzz//gh60Fc/llzfC+HFj6bMhNn//LTkExCOKyCoznRw0ePUwC1RMXaxGZOmKFqcy+TBpBZAIlkW/U1LSSUV4NZpcfhVt+TOfdkx4DR07daKdHlYSebE60SZleUtYImH51kgltH8ioAbbGqISzE/tnDwpGPqC34oVJUglmMH7B9rdzQcPHkjbL6Vh6qRxSEo8i23btiA0mBYKB5EKUIlR/El/ip3sjgiaqUjuCiBbFgJYVciPSdpKTqfTiWug4/WdKa7f8CKR4FhyyujRo6fD9d1bwuLTjdnzLpicQuQSBIorArbBtmZxzb5f5PvkyROCoZc1wR7PP9DenH369PHyjfwFK/QTh9NIPRcSFEJrMvZgy5Yf0P2Wm5UK8OB/+xAZHkrMwwcY0oJgYqEs7SORTWvSA5jo2A7FO1rwc/7OGzoScfFCYyavwBDyMGSpLBidOt2I+Liz+P3PP/FQX9qJmVSCbBDzlrD4LC5etc6boEbQIZFyCQLFEQEebKtVq14cs+43eeYlDYKh5+pgsvr111/VVnJ8PE1RXIVOWGyH4v3m2P08Ofkcft62TUlX4UxWWbYtiQJIAstimxV9Z21gADFXNqsGFTGxNGXbkonDBPAaK7ttK1NthBtMti4gKSUVV5B6sH6DhggNC1f7EfLlLWGdO5eIPXv2gA/Ai4k5Y9uEV1/2dWS2zOZ2PFSqStu+vE6fKrzaQsrmXO/sukz3LD0YGS9OR4mRTmFyxc9x6zzq3UJsSbqIuyialKQhCAgCpQGBypUrqw0bLqE1Z65OzShoHAqfsGhdlCIOUvslpyQqcgrixb1sl+JBVtmomKxYUmLy0ts02d6zOcMzgZEtjMOy4EULkG1rRWzvsAqRw6Sl0T59ZSJIxRjq2FvQW8LitHhDXd4jUO/tV9BgS3yCgCAgCJQUBNgvgReBFxVZKXnhRPRZxyTdCsh/D8eifYu6ecaYF/IqcmGlHvusKznKJlqo40LsnwEkSum1WsbEFFkptaDtLSU92CjMJoUxaSknDbsNjFSFyuGCvAv1Z54zLy8KAoKAICAI+A0ChU5YWg2mWNH+j3H1vKtV2jbpSxOaM6e6f9/msaHDeNoFwm9qQjIiCAgCgoAg4BaBQicswV8QEAQEAUFAECgIBISwCgJFiUMQEAQEAUGg0BEQwip0iCUBQUAQEAQEgYJAQAirIFCUOAQBQUAQEAQKHQEhrEKHWBIQBAQBQUAQKAgEhLAKAkWJQxAQBAQBQaDQEfBMWIfOoH3LeoWeEUlAEBAEBAFBQBBwh4BnwjoSiyA+RJG3RJJLEBAEBAFBQBC4QAh4JizTThex8ecvUFYlWUFAEBAEBIGSgkClCjmbjG/9/RDq16nksWiFTlgVI0No01raSCkoyLG5bXZaGkIyaEcKOrcqMSiddqUIQRhlNZBOJQ5MSgfCQpARGoQ0lX0604r+DeEtmEjKy6Af6STxJavNmWg3doqV343IyEBQBkmBwbTpLf3P0SchAxnxvBu862vHP0c9giQBBAFBQBAQBNwj0KxxbZ8g8kvCqlShjNqRKZV3Zqf9/cL4mBC+wTxC5HM+MFN9DSMyCuPzRZht6CODPpLp6JFQIjPedz1YayT5Gf1Opj/elTA16zyiKExEdrAtTj6WhBLIpM12ifqQFJ/qkbBubNPIJ6AlsCAgCAgCgkAOAt9u24MSQViRZcNod3aWrkgiysxAQHomQmjX9QCShDKDApGiuCsDEWnZdKw9kQ7vH0hElkqkwzu4h2QGIth2DJZtL0ImJJbYeJN33qmdiDCIKY1/6PNJiOiyQuh9SuesEJb0K0FAEBAEChWBEkZYREQ22QkBLB4x0dCPFGIgJjJW65VhcUip+TJJFUh3ieT4EEZ1qhVLTkxWyvGD/khSc7pYXUgqQUV2wXywI71Chz5m0s/EeBWxy4tVgiJhFWpblsgFAUGghCNQYgirIhnWMohQMsk+xZJSMOgIeiKSNPo4l5WCyMBwuk/PWHPH3ogkGTFhhRLrsGSWTvzExKOvIOYrIq4gJXGx+o+OESEpS4UJpcMcFeUxDfKNAFIJsvJQCKuE9xcpniAgCPiIwG+//YbExESXb0VERKBVq1ZexVpiCKt82XCb0wURCx3biMBz5EpBBHW2fCj9CkY4wRHGghOpBFkySgkh0qKfkfQzIyUd2WVClC1KC1kscak/Ui0GZmQhiBw3+AY7aLDwxlFlIFXZw0JIxZgghOVVg5NAgoAgULoQ2LJli8fDajt16uQVKCWGsCqVi0QKEVQ62ayIWhDO7EPqu1NlmGeIsMiuFRVgc5hIyUzDybBMhAWEoSazF5FYZmiAsnOxnET0Re8EKJKLoD+bopGepWcgiVSAQXQCZihbtMiGFcYMFhCE2CT3bvgeVYLMlEovab/Mv72qTgkkCAgCgsCFR+Dvv/9GTExMrozwqcEsUaWRBzefvJ6VZTvxXV9VqlTBFVdc4bIAJYawwsOCsefEYRzJPI96F9VG44gqyjfi9/ijOHkmBi0q1UbdilWUBPXv2Rj8lRKDCuERaFmmOiqGhOG/s/GIyUxBTOp5JGWkgY9lrhRVDnWiKqIc0RPHdfjMMRxPiEbZyPK4tFpNVA0IRxiLWxRpbLIPhHV6E2YsB/qO6IRqXDX8+7XtaDlsBDqpGzux7P/o97iHcLlmSx1Ov2eO48K30cLPQWksc+GjKikIAgWOwKZNm5ziDA8PR+PGjVGhQgXH/ZSUFOzatUsRl/FyJ22VGMLKiAjGU/83Cn8lnkLHGzph7F2PqnVVI+dMxZ/E9lOeeBZtL7+aVHqBmPXFu1j983doeHE9TOnzKC4rXw1bT/6LN1YuwdGEGOU5GBkZSRIU0LVDR/Rpe5siuinzp+LnX35Bw3p1Mf3FiahOMlgtcqAPSs0mwkpyW+nOEhYR0otESONthHR60wws3w5U7TYCD11uJzAjoVHqmZkk0RklMD14D70O1fQDst/ZVoOZwhpyxjY+2+U6DCVmj4dCeYyb86bDGb/rRD08d5ln23sqpzoPVmUu8K4mEQoCgkB+ETASViA5r7Vo0UJJVocPH0ZsbKz6fumll5JfWyDYxsXkpa9SQVgJFYIxbMJYbDz1D41wgRh5Vz/cff3tmLFhGd5/7z288tTzuLVlJ2yO+QfTFr2NY9lJqFamHB5vewt6XtsFf50/inmr3sWRuGg0bX414hPP4o/tv6N8aBk8OnAgWFSdPHkyEuLiERUYgpF9B6JP886IItE2jDw2zpG60N1lVgnuXDYD0URQLFHtXLYMaAmsi+6GEbYbmMHfm+5SkljLqt/gm70Ncd+QOliniKwpds2YSeEpRZIEq3YZYgs76xvEsQ9IZkV0cUhrObliYpz9TZzthoswSrobsxJ77Q4oDe8bj4eqbiEJkOImwszMbIgHJxHRxrKUeBhVsRd7YzLR8MFhqLNuNr5R3yfTO5vdPJ9ExKyYOneeYZM+bWXmfHJ8Uyh8DDaZy2wTR+USBAQBP0PASFiVKlXCVVddhQMHDijC0hdLW82aNVP3+FmpIqz/SNIc9fIEbE+LQXx8HK6sfDH63v8Afjr0DzZu+Abj+j2Bjpe1xaxtq/D5Lz+gaasW2LP9f7imbC1MfGgUDqQex/Q3Z6FM+bJ4ftAYUgIGYPraWdj99070uftuBeqXn32OlldehV2//I7m1eth4cTpqB0YBjJrIfa8DypBqhklVaEvERSwadkuNH2oKtbNiEY3uhG97EVsb2knipnrULXvJPRtGoKAaIMqUUsbw69HtYBdNolt7P1oxGJl7BbMcpLQclpzNtn1lOCy5z2M394S40mky9E6nlakcLjbFErP5tIfoOKmyO7jPAQj+vuZmHm4GyZ3i8asmZTm8OG4Pno5/m95NLrYv7+4rg6e6Qssd/H8/+j5kBFUXqs8q/d0mSlnu5ZjDIUfyupTpzIbXDr9rLNKdgSB0o6AkbBq166NBg0a4Pfff8+l/uvYsaOSuNjmVaoIa2+FQDw24VnsTDuDSxrUR9KeI6hWrRoSygXj6NGjmPrM86hBNqz/mz8DyREhGPDgAGz8+ksc3/EP+ve5Dy0uuQYTXptA/hMBaNu2LSqUL48lS5eiYpXKaNu+DTZv3oyyZDAceH9ffLp8Jf7btgNTn30RNzZphpC0LCSTpOXuyuV0wYPvuqoYQQO/+iTC2jSDBuoR3RCtPkmKsbJ1WdmwOBwN8tG8psyRiUa4fyLFYVYjztyAWL7Hqriq3TBc29H4PSsbkVUeZh5Gt+Fa2jMQiZFUmHhc5ZXv24kpV56fMcRrzpPYsEr7OCjlLyYIGAlLO1Ls379fjcX6KleunFIV8j1+VqoI6xCtwxr60mjsI8IaSCq8fRt/wpaff0JK3Upq+6RR/R5VetI3Vi9HQEgwOrdqh+MHDyM6LhYNGzZEB7JVvb/sXaQlJCItMQkBaeRVSATVpWc3tfbqjblvoz7Zrq5v3Q7bN23B4R27cPdNt+L/Bj9jk1A8bNab20vQbse6D9iOh5Tt6vSmZdjVtCUOk7TCkpZDojA6Z7gjAZK2qjqqnVaIGYUQRWp2iYgDRX+PmWYprKgJi9M359koRXpDWJ68K8XbspgMcZLNkoSAKxvWwYMHSQMWD3bCYKmLndt+Ib+AUmfDOlIhDI+98Az2Rh/Hu3OXIjA+AbPmz8HmuINILxOMx3rfp1j81393o3L5CqiWGohz55JwKjQNZapWRNcbumLrhm8RfDYFt3fphmplK6Bx/cY4nngay1e/j7/37UFoaCht4UQj4HlafZyYosKMe2EM6lWpgwo+ExabqmYoO1TLvnbvQLZd2W7YbFmeJCyWdCY+gMtD/7Gr7SbigcZ2kcpJ2jJIT+SkUZl+ntn8OmaSStBJwoJWCebEExTkHLd6T6sEPUlQ7p4rlSCrGk159rrMVE7lXUkYsE2NZw2efpekEUHKIgj4MQJWXoJNmzYFS1X6Ytd29hJkAjNepcLp4mTZIAx/biR27v0HC96ei/YXN8D6X3/GhC+W48j5WFzfrBV2/fk3Kl1cE/3u6IMONS9DclY6Ptq3HQeT41Cn5sXY9/MfwMl4vDD4KdQKpAVcdK36fh3eXLQA9S9vjPsefADNajZG9LkTWPbOIqxbtw733HcvhvV/GpXyQFhsx5pFpPGMUYKatQFV75+Q45Rgdn83/N65bBze25uJSmanC854xS5kJ7K7zdtbgw7PgldFkioRXSfHtV63GKMjBN1zOF3YHTqysxvi/gna6cLumm8kGf3dk0pQS5DaUUTn2fieWcKi37nLTITF+dGENcvNbz/u4JI1QaAkIWAmLF02JiyWrjLIls5EZV6HxeFKBWGlRIVg+44/SDOXiOtatkLdqLK0DwWwbMdmpIQH0bEgQUhOPI+LLq2HK6pdCj4RJY5WV83/fT0OJ8cjmHbIqF+lJuoERuK6BleRFGJzRThw9Ah27PkbdRs1QOPalykbUSrtcXHs2GHliHE+LQW3Xt8NEXkgLI5f7bNrbKnZdMdJl+euGWfDFtweA/1wHH9J93K7JdjC8+V4xyp6Qzy54zapGvPbyzzm2ZyAucwmAM2A5gI4vxmW9wUBQcATAiw5nT592lOwXM9LzcLhMnQe1t59exFUJkytos48R9smRZRBYkY6AklPGkhnWEWWjcKJBNKfViqP6nXqYvKC2fgj7iii086hfGQEIrMC0bhiTQx9YAAikzKx7/f/oVG9+jhDXodlykaSJjAJwWGhSE1NRWQY7U1IJJeRnIJGTZog47xsfutz65QXBAFBQBDwAYESs3C4Enn+9e5zF7b++CMqV62C8+eTERURibJhkchMSUM2efIlEZGl0C7rj48dhRotLsemPf9DVP2LEFo+grZzoh0Hk9OQdiIWdSMq4tT/9mDNgqXIIqlMLW2if3g/wfNpSUglEqxQthziomPQ4do2+GD1GpxNlvOwfGh3ElQQEAQEAZ8RKDGElXUuDk8PH4ptv/6CqPLlyGubVEeZtHt7SgbKhNCqKjrY6nx6GsrVqonhk8fjcNZZZFYnA2DVCkjKTEUAeQZeVq0W6pWrgupBEdiz5VeMHTICCSdPoW6dOkikdVbnUpMRGEZKQVqYHEiqpoQzsWh1VXPMfu11RFWv6RZ8j3sJ+lx18oIgIAgIAqULgRJDWJXKlsHa1atwOiYa5SpVBPEVnzmMNPLoCyPvvgCyPsWTdFSuZnXUvLwRZqxchPIN66La5Q1xTdNr6TyrY/j5640omx6A+7r1QgParunLlWtIQgvDiePHUZ5WZSfTHoMhEWEki9HmuKQOTIiLQ83KVXFXn3sQe9a3hcOlq5lJaQUBQUAQyD8CJYawQlPOow957P32xw5Url4N52lvvzAim5CgUCQnJ5OTQRDOkYPERY0vwz1PDMSP//6DHcdoO5Bq5dCuXTs8eeN9ytFi7SfvIZscKK6oSTauMeMRffgQIsPLIIXUWYjJjgAAIABJREFUgGFRtMsweRYmp6bQBrhROBMdjWZXXIVV77+PwPAokbDy3x4lBkFAEBAEXCJQYgirDKn1ho8Ygc0//oSQMuHkaBGkNlZMJbtUMNmeQoLDkJCWjPiMVFqvNQJhtapgyadrER9MhzrSOVpdriT38gcH0XEjkTgbF4PVC5fhrVdn4tKLLlKHQvJZW6l0gGNImVCkEXll0t6B6eR80b51W0ybNg2hETnrC6zQZpWgXIKAICAICAL5Q6BZ49o+RVCJNpXQ19bfD6F+HfYRd38FnIg+6/C4tgr67+FYtG9R1/Eo1oObuDmOSHJRP3byhJJ+Usi5omLlSoqwYmNIbXdRLZw5cwahJCGdIcmrYp1aOJIUh5VffIo9J48ghtwvK2QF4bF7+qJ72xuJssg+dSoG506fQVkiPz4tM5y8CE9En0aVGlWQTgSWSFvi847ukWUiUL16dSSl6F3QPUEhzwUBQUAQEASKCgG/JKxK5cntnIglkrZTYrc+XpjG235kpJEEFUKOEnQvnjz+ykRFgg8CYSd0OkgEn/2wXq0XYDXgDde0pQXG15KDBrnA0wvsWJFGu2Ew0SlXQfrLpr80ct4IJUcOvs4mJKA87TvoK8EWVWVJOoKAICAIlGYE/JKwKhrEPq4cx6JZLdfZF5AqwqHn/KcOJbbXJC8I5pOK+ZOXDIfSiY10LFbOZScsRVoWtR/no0RYmhuQlF0QEAQEgaJCwC8Jq7yJsPhwDEVaRsLSCNFD+0HB6qgNHYTJit/hzyA3hGWMVkcphFVUzU/SEQQEAUHAewT8krDKGQiLSceSsIzb9GgRzC4xaQsUqwH5YunKaWsjQ3gjYRGvqStBJCzvW5CEFAQEAUGgiBDwS8KKIsKyHTloI5pchGUWi8zqPnpu6RViJyoHeRlYjMMLYRVRq5NkBAFBQBDIAwJ+SVhawnIiK6vCOVSERDWO70RvJomLbV3Gi7zabZdBShPCykPrkVcEAUFAEChCBPySsLQNyyFZGQAxEgvftoWxExaLSLRtk+OyewIyYWUZSEvbtxwkZ3C+4ChEJViELVCSEgQEAUHASwT8krDYSzCXZ6DBPqV4SRUwK8exQktMTFg6AH1lssrkTwMg7Dno5MQhhOVlc5FggoAgIAhcOAT8krAcmTLZptiZQnsC2iStLCVh8Z/yBlQc5pqwmMd0eCWZ6fiFsC5cC5SUBQFBQBDwEgG/JCwv8y7BBAFBQBAQBEoRAkJYpaiypaiCgCAgCBRnBISwinPtSd4FAUFAEChFCAhhlaLKlqIKAoKAIFCcESgSwirOAEneBQFBQBAQBPwPgQI7XuS/owlo0bQGnQ7MDuRyCQKCgCAgCAgCBYdAaloGft91EpfULu8xUo/nYcXE8anA2WhAh2uF0YGLcgkCgoAgIAgIAgWBQGpaOvbTmYvZtMi2SsUyHqP0SFgJ51KRnpGFs4mpFKnH+CSAICAICAKCgCDgFQIBtG62XFQYnTwfiPJlwzy+45GweB+JhHMpHiOSAIKAICAICAKCQF4QKF82nF7zLBF5QVh5SV7eEQQEAUFAEBAEChYBIayCxVNiEwQEAUFAECgkBISwCglYiVYQEAQEAUGgYBEQwipYPCU2QUAQEAQEgUJCQAirkICVaAUBQUAQEAQKFgEhrILFU2ITBAQBQUAQKCQEhLAKCViJVhAQBAQBQaBgERDCKlg8JTZBQBAQBASBQkJACKuQgJVoBQFBQBAQBAoWASGsgsVTYhMEBAFBQBAoJASEsAoJWIlWEBAEBAFBoGAREMIqWDwlNkFAEBAEBIFCQkAIq5CAlWgFAUFAEBAEChYBIayCxVNiEwQEAUFAECgkBISwCglYiVYQEAQEAUGgYBHwSFh8aOOZ+CScO5+GrKysgk1dYhMEBAFBQBAotQgEBgaibGQoKleIoJPtPcPgkbBi4pJURA3qVEZYaLDnGCWEICAICAKCgCDgBQKpaRnYf/iMOs2+SsUIj294JKz/jsajRdOaQlYeoZQAgoAgIAgIAr4iwKT1+64TuKR2BY+veiSsfw/Hon2Luh4jkgCCgCAgCAgCgkBeENj6+yHUr1PJ46tCWB4hkgCCgCAgCAgChYmAEFZhoitxCwKCgCAgCBQYAkJYBQalRCQICAKCgCBQmAgIYRUmuhK3ICAICAKCQIEhIIRVYFBKRIKAICAICAKFiYAQVmGiK3ELAoKAICAIFBgCQlgFBqVEJAgIAoKAIFCYCAhhFSa6ErcgIAgIAoJAgSEghFVgUEpEgoAgIAgIAoWJgBBWYaIrcQsCgoAgIAgUGAJCWAUGpUQkCAgCgoAgUJgICGEVJroStyAgCAgCgkCBIVBsCIvP2Aqg80uyaX95/svIyEBoaCj27NmD2NhY9f3yyy9HWFiYOo+Lz0/hiz+NvwsMOYlIEBAEBAFBoEgRKDaEpYmKCSg1NRVBQUEIDg7GzJkzUatWLRw6dAg33XQTmjVrpsiMn/PFJGf8LFJ03SSWmclsCgR5cRiZv+RZ8iEICAKCwIVEoFgRlgYqk0Z7JqT4+Hh07doVEydOxGeffYYKFSpg0qRJDulLk1VBEpYiGuNFvKioke7zIztPuq/T6B/w/Mjd2FqvCdaM64jqNmGwQK5c+fNnUrRj5ii4xrJAkCicSBS+xSCfhVN6iVUQuLAI+CVhsTRlvvgeS1f8mZ6erlSAH3zwAfr3748vvvgCn3/+OT7++GP8+OOPqFKlikOy0ipBM3lxPMZ73lRD5q5P0WXKCWTbhDd1tX7oTkzpcgZv9duENRk18ebSXrja04HLRFijRtgI68PxBUhYlL8bKH8ZmjiZEBo0wQdEirUKkBS9wcpjmMw9mDWAMKOqdsB5fSd8M7ARPMHnMe5CCnDmmxW4Z1kiWlKdT+tShQVkuQQBQaAIEfBLwrIqvyYYbctKTEzE448/rkhr3bp12LhxI1599VXMmTMHgwYNUqTGKkO+fCUmS/yZDCafQHrnTvhugGFQJZVeAGjwfWgTVhNhzV5sIyyWtFxKYxaEZVYROr1LaQTZR0d13/6bvztJdJTHTpTHDCIpJsJq/9jynMl5JiIIcCUdUpSu4nXKh0GycHuf1Zx6zmHIew6uhBcR/Or0KIye/gBuqWl/orC0XV7HbydnR3gzVsbKdPfMXDYXZSBtM5hRNam6qid3ZSjC/i1JCQIlCoEtvx1Eg3qVPZapSA9w1BKWdpYw2q9YHchEtH79ejz22GPK4eLDDz/Ed999h5dffhndunXDkiVLlHrQSFbaYYM/jd89ltwegGfXdy6i2fWAOzH1hiq2Acs+yO1cOA9PbkSOZAMirlcqYMXo3fiZBzj7ANya3n2ZZubBJsI6tXgehtD72Q2bYBVJQ1V2f4rORDRKkrNLSUoSO2OQzO6Nxz2TgVnLDBKdgbDWMmEZwz8NzHjOi/xQvH0o3tkUb8BSe77sIlDrflR2yn8sYdGHsND5u0aXi9K/ngmyQRRa/5eI34x5N4gjRiwVHqZKOO0qfgduhvgZ6xeBZ6cRUVthRfgrUjc9G01YbLWqGweGFmWgCYCaENAE4AeaAGRT2BvptxIRTWX9k9qEqlMTdv4qPXrbDyScIHAhEWDCqlE1ClGRYW6zUeiEZVYDaomKP5mkWLVnVAmOGjUKK1euRFpaGlavXo0NGzbgjTfeQMWKFZWU1atXL2XL0t6CXDodpxVheZTCaHDqTINiKg1Mdj8OtO7P6sAqCDNIWFolyGFYs2mbgcdg/eQPMXUvSRQzHkD3YGfiuZcGvSwaBL8hyS0khuxbpC5MJ7XT1E5VELSX1JD0nIny5at3YYxSJdoHUx6s7RKdqj0DYa0e2xFBm2zE0opJlvIZ5DE/OfFO6ncO4+jdFvTuFMpHMJMzS0AmSXPPonl4igbm3i8+imegCYskPCLe6CWGZ01z2pcmePWO4b4ug1GSdYq/qh03kmTfItXrRd+vwF2UR5YgvyXsLMPa7YTB39nCKhzNWEyiutlnr5s4g5RqLgOVz0FYvU5htL2eFD6GehqNr1VaubC7kD1d0hYESggC3pBWoROWEUsjeRlJhgmIpavt27fjwQcfRHJyMuLi4rB27Vp8/fXXeOedd5QzRvfu3fH222+jTJkyKlpNRlpiy4uEZSO8PZhNdpe1hpl5gFK3AW/ZVYJvGSQeJSksTlQz8Gx6JxNmwiKC2J+In0mFt4YkohokhWjpQ2meeDpOJKO0a506YSMNkoqw7AP2VfRck6cTYRnfpffYLhRC9zg/91B+eNZvmR9DvLEbbWSXqvAjW52dnPfbpUkH2WiSJBw2td2jJEMmkE2U5h5zWHsluyOsXM+M8evy221/wd/mSL1MQk7paXLTdkKDdMR5YynREgtNWFZlMBDWR3V/w92Ej1U9raJn91tg535OWEJGEymGIFAECHgirUInLCuSYsmKLy1ZaRwmTJigpKioqChFWKwSZMKaN2+ekrCY1ObOnYsuXbo4XNyN8VtJUx4lLJ24JhCDp9+H46vj/YdtNixNWEw8epb9UmcaTJUkEoXnjBJWBhFWAyKs/UQI9pl/gkH1+DK953BIYOnGk7OG2YbFdhi7Xcir/JicQFjl1YVVbRQNVwWT85vYhGe0RMXSUR4Iy51KsCgI60MilHvtElCuuvGRsFhi4zgcqj473lbYsR1RVIJFMJpJEqUCAXekVeiExdKP1cVEoomLpSdeKNyvXz+cOHGCpKlAsmHZCIudLt566y1UrVoV58+fx3333Ytp015S3oRayjJ6BppVkEbVoavadjKw77HbmWgQ32iQsLSK7h9Sh7Fdy2bzAjay2slKJUi2pVdIavqZyGv0K6QuPKtVjzXxxpJeuEozFqvkfCAsZcMy2I00EXjMj8FrkcurHDYp3TGjdmMbefFtJCnqZpKiUrncD5MUReVkW42TStCDhAVWofYngk+1lflm7XTBZWTVq6v4TVKTtxLWKlKPxtjtcZzPLj+5qRsvCesHwqGrUhGb1LJ2u6YldkJYpWIglUIWHQKuSKvQCcssYXGRzZ6BTF5sp2IiCg8PJ8krQBHWmjVrlBMGS101atRAQkICLr74YixYMB8tWrRw2LK0KlATmBFWTxIWD/jPfG9zrFAXDeStyAmBbVisbmOpoc9SsqcoN7eamLWoETYNtqkPAwKi0OpSkqT+jcIoJiWyYSmjf12bk0Uwq9/o3YwAGvwWEUnF2gjiR4NXn3KfJxvWWMN71bVLnc6T3c6WUb8JVlO81Zye20jCm/xwvNqFW5c3+1Kbe3wNehbD6jRdVjsObCMLZicEGsQzWX1pVwkO2QT0esHCVkXqVXZrX8uSm86/3a093lX8RJxWuLW0O4OwStCRnsPeZVCt2vMVbCdMSyyIsNhWmWFVBlIJ6mfK6/K0LT8/GeZaXE/PkQ2L3d+tsCu6riwpCQKlAwEr0ipywjJKVppMTp06pVzW//jjf2oLJh7qEhLiFWGxazsTVrVq1ZCSwpaXbAwZ8jSee+5ZRXwOnrGv5zKTlifCshGoqQEY3LDNz5VtSasPDa9pm5OOy9Nvx6ta1WTPg5PtyhC/OV6nHPuQH6vyGtN0wsKAg7pv+u0qr7nwMcejM29x3wk3q/QM0qhjcbaxvjxh4aIMVuVzwthUT44imCcXpWMskVIKAkWCgJm0ipywbAOmbXTmT7ZLLV26FOPGjbcTh20hcXxcPFYTYbGXIDtaVKlSWT1PSkpCkyaNyRFjARo0aOAkZeUMIjmjiDeEVSTISyIFg4BJGssljRZMKhKLICAIXGAE/ELC0hiwZ2BISIhyrhgyZAi++uorlCtXAZn2DW55eyaWsNjpYsH8+Wr9FRMZ273S0lKJ4Maq9VopKSnqvl5MzPEXxtZNF7juJHlvpU1BShAQBIo9AhfMhuXK6YJ3rGD130cffYTnn38e586dI0eKMGRn2SUsO2Gt37Ae8+bOU4TFcbGDxvnztAapdWssXPiOUhVyXHzfSpryxumi2NeuFEAQEAQEgRKCwAX1ErRyutC4snQ0cuRIvP/++0RI5ZGdSUeM8HEjJDGdPXsWq1atwjekEpw9ezaq16hOhER7DtLztPQ0BJF09sorr+Cee+5RUpd2vDATlKgES0grlmIIAoJAiUfAb9dhsUS0efNmPPHEE4qcFLGQV1Ygb65HxqozZ87gk08+wVfkdMHrsKqRW3t6egZJWbSje0iw8hjs0aOHYyExEyPHad78VgirxLdxKaAgIAiUAAQ8kZUy95yIPpt7C3VD4f89HIv2LeoWCBx670DtKcgLhd988021UDiYyIa82UnKykIYubafOH4ca2gd1pdffoGF7yxE9erVkZScpHa5SKXN5dgGxt+ZzHghsd7myWzDKpCM5yWSk5/j9feBe4f2QI28vO/FO3x+GNsAf/75Z/CmwZUrV0bjxo1Rr149L96WIIKAICAI+AcC3pBVkRCWWSWojxPZuXMnBgwYgCNHjqhFwExWvJaWVXqJZM9ih4xP6GiR72jhMBNbpUqVlASVkZmO7AAit6BgJYWxO/yUKVNUeCt7lVsJi0ll3nYk1L0N4x5u5qi5HUsm4JP4lng0P2TjM2HtwJLXj6Kbl2kyfnzAJe8AcvDgQXJYKaccVNiexyc0t2zZ0j9aouRCEBAEBAEPCPjNbu1Wm98ysfCJwnwoIxOROgeL3NvTU1PUd3ZXf/HFF3HlVVchkySp+eQluHDhIrUDRhDv1kqElU0qRN4gl50uFi9erE4k1ml57SWoSCUGFRCPKvcORQ8WhdQ92lMJDfInHflAWCc/fx3zticA5b0jSSao/fv3K8mSL5Yut2zZogicL96L8brrrkOdOnWkowgCgoAg4PcI+OV5WPrMqyOHD2PwI4/gj9//QNnyZckulY0MIp8scqa4hTa4HTF8OCIiypCNawsqVa6EDu074JtvvsGMGTOwd98+lC1XHhnkfMFSFduyRowYgRfI09BxVJPLFa2merOTSqcG+2knvXsxlBiLpasdVVoinjiL1XnQZKJeLY+WjxKxwabua1BhO7Yfqovbxj2MZiAJacInOGRPom4niuMPHcZ2s+5t42AQ5Jwz4wPBffnll0oleuuttyriYnUgf9p2CQlUpF++fHl07tzZ7xuqZFAQEAQEAb8hLO3Wzp8sATHJLKZzrca8OAah9J3VfGdoG6Ya1avisUH90bfvg9i3fw92/v0n2bJCkZqargbi6zrQsRbRsXj99dn4agNtckceg2yzORNzBk2bNqXtmhagUcOGarDWqkGWtNy6tTtIojbWTdiBZo9WwSa2O90L8ly0sD/tWIIJO5phXLejSpVYwUFAJ4nX5iGmk4GQ7OpGRxh+d1MV12pGHwiLvSq5bK3Jtf+ff/5RTiusVtWu/SxxMd69e/eWniAICAKCgN8j4HeEpdV1CecSMHDgQCU9lS0bSSQUg3bt22LYM0NwReNG2PHHr4iJPU0DcCCysvm8rAAiugBkpGejebNryVZTCe+tXoNFS5biXHwCOV5EIpUXEo8dh8cefVTthmE8IJIHcZeXgSROst2KxCMlBdUwOExoO5eOhNV2ZkKzIhvzPU+E5Om5oRB87ApfTEzsYMHLA5jAeC0b32OsGYPbbrvN7xuqZFAQEAQEAb8hLD148kDKUsBHH32o1l4lnjtLu1MEqUF18CODERkehh2/byf7SyJCwwJJgKL1WOSIwaqvoMBgGoAD6Fk66ta5BE2vvApbf9qGOW/PBTsfpKWlo9MNN9Ceg/PIm7CGekdLV95JWOTJp4gpBp1YvafJg4lp3n40YDWgw75lIYEVMWHxKcxMTkxKjCvb/K6++mr1fR+pTNmRRUmlZMeSSxAQBAQBf0fAbwhLbbVE6ru0tBQaUDMwfNgwLFn8Dho3aoT+/R/GPX3uwoF/99PfPsKUVYbB9G86EQ6fSJxO9wKI2ELoezZ9C6FFw+zOHok2bdoi5kwc3nrzDXzx5dfIJCnsrbfexN33PKCcMQID2TmDdvT2UsJycj03EpZBNaicI/Y3yC1hwYVK0KhW9CRBeXpuaHHHjh1Th13q5QGNCMsmTZo4QvCz2rVrq6UAcgkCgoAg4O8I+BFhEfHQuqnQ0GD88MN3eIAMRI0bNSQniWfRuOFl2PG/3xFNu7VHkXowIyNd7SVInEW2qFSE0Dus4ktPI5KKINVfSprtwEESvQKIoC6/4kpUrlodq0hFOH3GLHTo2BELyJswKqos1Q/tikF/7FTojUrQkrDI6UKrCjmO8nVpPVp8FWsbl0l1qJ0uHOuw3BCSw0vQnlG3zhn2MLt371aOFixlMUGzNMVHsBw4cED95vVYcgkCgoAgUBwQ8BvCSkunnSnIDpVOdqbnnh2Js/Gx5LI+hoSpdPz+2y/kHZiKcNpTMDkliZwsytBmF+QwQJIVr8uy2bBYUqLDHjOyEBwSSguLyZGCSIy3b0ogtViDBpeRivBq/LTtV0yf+TpGkLqx12130KCdoXbNCOadM0roFR0drVSAp0+fVueDMVGVLVtWJKsSWt9SLEGgpCLgN4SVQTtXMPkcorVD32/6jlzU2+LwoYP478A+BBPzhJI4xWutmIDIj1D9FxhgPzmP1IK2M0eYdNj5wkY+gSRdZWfznoNBSCKHgzIRZclxoyMOHj6CBPKY6969J23fFKqkD45fLkFAEBAEBAH/RcCvCIvoRan7YmJOY++efxB7JgZhIUHKxT07K508ANNJDRii1lbZjqnVK6rspwaqEwH5BD1yxuDvFC6DdIMhoeGK6FJYVUivNqUdHi6qXUdJaiyNMVmGCWH5byuVnAkCgoAgQAj4D2GR9KQ3pGWni5SUZHKa4GNEyBilBCjbWep8nhUJTbZLSVbqS67ffCeD3s0kAgwk70HbrhakMqTwrBKrWLEyrd1KU/dDyCtRDoSV/iAICAKCgH8j4DeExRu0sju77QgQ2ynDLBUF0g9aLaTsU4q8WBUYGGLnKzZScWBnwlLyFpEZ27ZY2uL/slhlaBfIbC70tvO0tAcdS3FyCQKCgCAgCPgvAn5DWHqHdoaKSYuJhiUoJhVFMExVTGK8CwZtaGuTxjSw+gtbtjgg/+Z37L+VH6CNnJi4+KysILaF8Zla9l0u5HgR/22kkjNBQBAQBBgBvyEsqQ5BQBAQBAQBQcAdAkJY0j4EAUFAEBAEigUCQljFopokk4KAICAICAJCWNIGBAFBQBAQBIoFAkJYxaKaJJOCgCAgCAgCfkNYx48fl9oQBAQBQUAQKOEI1KpVK88l9BvCynMJ5EVBQBAQBASBUoGAEFapqGYppCAgCAgCxR8BIaziX4dSAkFAEBAESgUCQlilopqlkIKAICAIFH8EhLCKfx1KCQQBQUAQKBUICGGVimqWQgoCgoAgUPwREMIq/nUoJRAEBAFBoFQgIIRVKqpZCikICAKCQPFHQAir+NehlEAQEAQEgVKBgBBWqahmKaQgIAgIAsUfASGs4l+HUgJBQBAQBEoFAkJYpaKapZCCgCAgCBR/BISwin8dSgkEAUFAECgVCAhhlYpqlkIKAoKAIFD8ERDCKv51KCUQBAQBQaBUICCEVSqqWQopCAgCgkDxR0AIq/jXoZRAEBAEBIFSgYAQVqmoZimkICAICALFHwEhLHd1mJkJBAXZQhi/m99x98wf2khR5q8w0/Ilbl/C+kMdlYY8FEad5DXOvL5XGurJVRn9ADM/IqxMZCKI/jNedC+T7jndtLpXgK3IUSl/YUbbBWj40Uz0rLHb8D3YlJgxnPlZAeYrz1G5yV+BN0BKqw1h9jFjVtBYeMDZqSy+hM0zsAX+YiaVIci5sRvSKIL+kd/24Pb9wmgbee17xbN9FHiD0xF6Ve95w9p9m/a9RH5DWH/NaItH8DY2j2gOPdSpe4dG46OZPaHHv5jPhqPnhhuc7vlebFdvUKV0WISGa161kVSb+TT4vmb6bkFYjnAFPUgXRMl4oNDlMObPWNaCyjfF2ZrS+oQxK6g4NQauysHPzZ3JQ1hHHRd0HvNRXzGfYXjPDbhBTZBy56vw+0d+24OnAa0w2oa7enZXF760pXzUabF41dt6zwPWHtp0XuDxG8LCXzPQZn5DfPyaJicbQAevBW4aRwNgFVsn/mtGG8xv+DFe61nDRmw0OyDFnbpczk45DM1ccwQ182zV8DsjAwjmmI0VZCQv14TVvWqAzoizpFjQeVTF1qU2lds+W7I9Z+nU1NBUXuxSq6OsNhxZlHXE64SXc3qusc4ZlCyxMOCQK45c+bZXquOdv/B6+4X2CYSpDjJ3YAY/+3A6utcIcyqzZT6M5TZhyRg4S/n2NpYLjxxtscs26Et54z7DsB7rcaOaIFkQaWH2D41BdjaCVNvPaQ+OQcU0Cze2P4VZrjowD0cmwvIaG9WxXfQnizbhrq/lpS1Rb/F67HDXL81wuOhv3vQ/p3HOY79xMy5a1bvLMuSMI67GuVxtggjLbZs2Y+LFb/8hLHPh+PfSehiAwVh/0xaMuNJMIvSbO0mHp7A6m0iGGtbdb/6EEdeYO3sMPhveExtu+Bgze1ZXJMez1QUNP6LfNtJTUtve/iTdAbOMakBfJKwx9TBlymqVj1ZjPnPE7Vsec/Jky2NOnnPyeCWCT9Fs/M4p+JGLjVYY8yHNyi+y48P5f7srNjw1Bb9k3o05W27Ctx20hHWGsLgTU7JH4eNX62HFdSaV5+i61mVQMyVKL1uPZa0w9jMrScA+KL1ohQXP5B7HaiYL24hoqC/77Jzz/TTlO4PzPQLNA4z1C2RkXItxn5sHdKrfZ2/HhO9S1EQjGIYyW9aJsySQuWMGOjy1GqoJca7unoOfDFI+tQ57+8mpG55ctV3Q0CblO+XRVCZfyvtxQyy6fT1uckVYhdY/VIdAh8dXIzVV16tZBe4Js5cw9uiLmLDZWAdUf05d0UhYFL8nbExtkSeoaiLh1OdNbcLdeODuPcdOpQxVAAAgAElEQVRAaW5LPdCv1SfY3TWnP7seOyz65Vpqq7VyTX8YcJuJwamMH+PVeu+jM9VDRgaPIZ87xit4099d9htX46JVvVOFuUuLx0MX45xlP+p3FM+6m4R5QVDmIP5DWDwwDOuBvQNs5BTz2TBMwBi8Vm8pOqy/CVtGUINQnXYvBtBgdmWwbSBZf8NazOxBxBPzOYb3omfEOorbDBfHdeveAdjKcdglp4N334RxI3qiiqq3NnZSdKUG9CRhDcZKHuiGN0PwXzPR9pGDGKMGnnhVpvU30mDnRR57UB5VOT3lse1g4K3NGM4jAqf3KDCHyt08mGdBlJdrx+CL13qgWlAAAgL0zGg66q3ojIUNV+PVHjUR4rivVZ6GMjCWPQ04G8tAeZvJnc1yYOVBaRBW9plrwILyxuTDdUIz+Gw9y435Cs/21vWVk+/PZ/ZA9WDOt6l+3aWb/afDxtijRoi9zOY60fkwSJzBX1E51+OGtTPRQ0k1VLaZARhBdWBuPz3W3+iQ/nOk/GB85a4N+lLeM55mo4XXP7is2YRhTr2a27sXmA3PNtWBeagxSViesNH9SbfFrdSvg9y1CeprLusi723pzOdD0WPvwDz1yzaPAHN123eCw97enco4EVvuno8feQyhMvM4N5DLzH3ai/7u1G+8HHOs630Q8PYW12OL1Tjnqh/1O1iCJSxCj4lFD9q7ZwzDwX5kS8JXGDYBGEOqQnxlaDx28ur3/VA7QcXgy5G3OQjPuX3MQGtSN37C6sbdpHokAvy44Xr82nYEqRpdqf7yasOyNUYapTHi4q8w9Na9ePgH7/LoUIna8/gJ5fEXcx6jZ8EWvZ7BGtJrbkWstvLh7gAcbPh/NGurihAFjjuVp+GZZXpWNjF7nE42LLM60igxZdNMspVdYrLIt9PkxJxfT3ZEs77dRVmpo428bQJqztqKoXZxwFqt7Pp9HlhctkGnWb2H8jrVh7VtzXP/yOk/enLnVf/wpT24xMyMuQfC8hobe7yfvI6eQV8aJqymNkH5clkXNW3PbBNdH9uSURXrbuyw6ic0ecPcrRjhLGqa+p6F5ojbgu5HvvZ36jdejznmeqe0bFn2ZmxxHues+5GnNuG7iOVHEpZNRLUN2qSu6kDqES1J2RgL9Za2J/vVJzb7FYcdvJJeyunc2TRr6+OqgbSm+KgiMMsuTWEWhh3sh1fb/oRn7YRYRUkoVo4WniQs4wBumAlTGq0HraQZv5d5bGMrs9s8cqdxsvUZZ96uCIukDcKm7YtrCbuL7Ij5QFgWtkXXEpbR6cKURttHcHC0XSJ2kpgs8q3q10zMbojSybHES8IiqSr7T1KHPbEamUol6Fp94pCq6q1AB40H14XLNshqNR/Ky4NUe6r/73NrCBzd2mP/6JBj3/Wpf/gwgXGJmbs+Yp7M+IKNgbBOv+66TaiB3cV4EGw1yfOlLeWxXw69FXsHEmGZVT65JicW7dVIWL70d6p378ccU70zYemJvRqy3I0tzhK/dT+ievbUpn3kLP8iLF2Rc27C+m/r4TWlHtMquznAIPLg0x5o9gHt7c3DnXTlAQF2xwcTEH/NaE1qv7nA4G/tRMiNhBoiRTv/aD8ayKs4VHG5PQN9ISzDzIM6Cs9Y5mzxNo9MppQhd3m0HMjtEp0bCavhR2OBqb2oA23CiGZhRS9huZXULpCERYMvu6YEEpnbJptG9WquBqQmCmPqTcD6hp8bJk2kQbFqg24J17o9ZZLtIijYyuah82If2Fz1j8HUP7Sq1sf+4bXE7RIzo63USkL0JDW48sj1UsKyty/LusiXtG4Yf3ztlxdCwlKE5f2Y41TveZWwSIJ01Y+uYhcvt23aN8byM8KyewHaXAPtJKIlr4O4FmR3IrWezWGQGJ5UgOuvX4Xp3e3OE1++bleh5QYh5rOhmLA+Ez/VewTbDEQ4n9Kq98hrFk4dPqoElYca25ReR/snqcHQTLk529lG9ML6Tqu9zCPZ7dZneM5j+8E4+PyHtjid0rMSwZ3tD8PIdfpGdtu/aK8bt32TZETpYdb3NrXZLirfYG2js1DNuVIJKpUNecFpnJzicSEZ+pIui2Nvch6dvQRtHncupEnqoMMPPohp3Xmywk3qS4ycbFM/251SDQ3JNhFZSQ4h/9/elQBGVV3tLxsBwi6LLIIFQYpWEa2C4FqxaLVVK6io9XcFFQGJVCsgBIJaCwgKrq1VtAVBhdZWrUiLgqJWrXVBAbVsLpiYALIkIZP859y3zJ03b5skJDOT82pKMvPeXb67fPece979Hn3Tcpn49EGYe1Jh6xsyBFhZegdgfMRiZOy9briC8CTroPSFW3BOQSUmccCLJ2aH4okhehs4x6BGWAn1BY2wOq2jFbtXX6Qye84HbL0m0Idj+pKxVVGTcXniDeRee80ZfOK0ZgNcgvx6TULjPbE5J25snHgNNv3mOe+5xW2eI0+D6ziaCkyn+Waox6saiVGVcXfSEVbx87fgF4WVuO0vs6LhvTSYb/lFIVZf8DAFTtCmpFVT3mwfcgOWGv4cYOAkLJ8VfWcrBhAzjc7zNZ8yrUYGj+Z5TvPZmuHR6j0s199dJmlKZAkFExi23UBMWkZl72zeV+dlpCyKCI/zZmKNimzX8+OBaYR3R0OjYz9T+M6M4LblV2HDL6179bqaA0hPh9xmgy232fDhGL5oE/rEReuZA/FESvM5K3+3vNcYryFwOku2ksXM9zrzN1vOma99f/wK3qgXp21GCZ6i46CXw9muFLlo9R/GcrmOXeyQYrK4Fg/SBnz0XUHyKXr2wWiZQtRX9c+VOCWm7dwWXn7j4yEaH+HKFp+yY7HDY4Mi1hiagZMm4ZDClVpbuWMW2wYuUYJa3wiPjdl2z83GuZ3I+vTrE35jrYZ9ifdz+tMrBzz/+M8dLuNyOZX5YI8owZhx6hy39Lc+jhIa71SOROYcp3vSNy+veY7L79In1H5ncJ9OhLiSjrASKbzc2xAI1P1GakPUIvE8Y332iT+f7E801nZN9nY50OVLrXYXwjrQ/SEN0v9w9mxExlOkozKi5uLkx/vgWS9LNg3q61qFuH2Q9KmoeuEzxrWcPnWTmngjkIrtLoQlPToQgQ9nD8b1SyMwHK/DKcggHwOM2PhGczEGozEfr8a8VJwG1TdfGq6srMbwB8hdPsA9pD4NaipV0BFI0XYXwpJuHAIBeuHXDKQD7dR5BGKGSCeVbyEMuO6pXAWPsvPrIHx5RdimYZWlSoRAKra7EJZ0XUFAEBAEBIGUQEAIKyWaSQopCAgCgoAgIIQlfUAQEAQEAUEgJRBILcIKJTSWErh7ynjUeekbCjM934YqgxeYDVWeZMakzjteLRJsqPapRZFT+tEUwjtpCCtGS8XZ+koPh98XqFs1W2ee9sGnB3pi4VMN6MVflgcZNIlkBSxtL0e9PcsXenQQZrZcSh1Ef7l1bFes9Hz91JpDV8S+sVFj4qchRQhFsXGqdJvwBUxMgeqwjvwNvbXE29D/iTrus4kUr67rV1siqO3zoeregHiHKl/sTclBWDSBT6QJfLWlSWQ2lDUWjEm9CPPqUM02QrovE21NKQOU4XzCOp/Hp6sOW1Ia/JZ9nVzmC6hXkjwIH4pJIXdukWdcvlsumIm1UZ1Gs3yJEE9dvhTo1rEdxMS48UkNfIROKC2xxAD1brMkxyQhBWsvTBhrOk3AFu4iHTRdk0xbBPGrB3x6y3F8ZKS6SIQwQmKH3D4ex+QoPaPrN+N2z2N0OP/rsJhFHu1kKR86rDmaT2Lt6X53XfbZRMrjUr/jJ+E5OqbLVdIqMGk+/YHHA6uXJ9I/rYTri0gaCu9AAF1vSA7CoqJZIZZKk8i0CgyNIrrUpB49i6xWyr6cHgvwXbcEFy4wdV9UJpTvxM244m7WyDJVhy0VVToW5uxOTWigOtVHbaFeV3BdVYEDlVm18tF7MRP6W9ODVj6GpSbKqqFVXt1Wzm4d2/FZSLXmOGXSMH03qM3SHRM+uumJHrhrgnEgdPHfSHTU1uhyLILoEN8Tf28KTPLxlrOH0Ht0lShzFcCkxJRoXyFeK7PkXjwOrzUXIeeYizcuw8+nd8MDa6PHMPkpYWtrr3h1cDc1YFLwDq3269W3+XM/tWi775l9mQjbmncUxpZGnYeyr1d91ee6grNaN/ioo+vlD6XgHJseJ++tRKy+DK/aHGY8NtA9SUNY0fp7Mb5JWKRmW1i4hFsLx082T81WnYFl0m/EElN9eMSCN13Uh/lGY3C/fPpy48TtOOCt/Onkxrt/gYI15WZjn4v/O3451p2p5RknW64lRpPAzRcU2qrAk1l9tKtxQGfBKivNEZr2jPVstHxzLZVVZxn96hrzHY8RTXOKzzzUFH+jGJl15lPAxxSS4q9buYIIyzzAlnWLfCwsXskPvnFJVOGXxB7fDHwZN6jNAtq/oTFRJ6h7H6ZcI0z00+B3OMQfXU/l8BhXjM3Jj5MlcDU2nOcluWEs6JTVrNrXXEQ583Ht89bZlF59z9l2Vp+l8TeTxumZ0XEaFc60lMIt/S86m9m1b1sCqixJZKiNRyWMnGeOuuDD2lIkPTSZ5I6eYNVu5/hg0c24Ma5WCHRG6RKl4GwrZCcyZkf8FlO33k5zT4U593iMx6DxTOrAwXOlPkfUxBKsX+ZKMcLyUrMNrz5MRy8HqGBqHZcnXtMleE6nbHz3NxogrsqzTuJjc95DFTjLqY7raPDA8vnVNfrdvaRwzPt+MerAQSqvpFQcVS51dkQTF+u0ZvU1uZn4EE99QvYjrJAKv3FDoI4wUarPDYGJH2HVEBMl5mj1RUVYmkChK15uhLWdVHp/iQ3/9y/kH/Wp5sb1sbC09l8392Tt9A+fPs/JefY9bzXgQf+eaAu6+qtwUwYe6Xd+kdTGCScl3qq4hE677+O2WI3v3x9S/W7AAryWn0USdYaSd3R8+NdXKTjznruSQwpWQy7ouoBUuvng4mLK400MmtADT9ieJlbRdiGGoPHsVG12U2r3VRCvXzIKk1uKEZaHOKCf2qhTPC3wTDh9YOtWA68qXb5zk4pPWLNKa6qg8vkpLQcpq4ZWeXXrOlx3GrT0lT6dVdpuphAWVmiFXzcS1xVj3b93VddNBkwCCCuc6rHDeqfTw7s9aCoPhBK7jCesD2cPotPn78Or4wcoIleLD96D7GpvfmmZxrY/u7wufuQNklKnydSyXDyVsKnHmBYGnf/O7BVVmzbHrqsaMGtc6WKZnkrhZvpDxph7fA51Z3vvO0jXztG/hz9AJ/Mb2ET3ZM3e7zvGTavSyjdQDZlkd+LmkRB7S6HHs5aWH9412msLQzN1d096EJaf2qhTnjpwte5HWNoKTVeejVMcSVQV2ElYbh3YvMdPSdZXWTURlVcvwqIFg+bjt/cbw1pYCSj8xpQgqM2SHZMAl2BY1WOFiZqkbsTW25/BrHM7mzpeNbGwDC2vwtUki2Ou3ivNPchLVPCRi4wOuwRV+3+COUNITZk02WwF6zj3uEOtVqkvL8Occ9g1p1n+gcKeltovC7ASQXsphXuqO1NuJN6qlMr9xqxFSnr/tgOiPAjLUwnYQVgJqSFbPT+IsNjCC6toraXli7e4BGtArQF7WJbisL7q8VMbjfcvmXtY2mCz7uHFX5Y/YVk+8BjlWWcetbGw7D22ZzGX5OxjYhO5fOsM6fiElVUDJwa//Qu1hHZxGXlh5R0l6K3wy5FsXmHS1h6WR5slOyZBe1iEbijVY3NFvfX2pRQ12xn2+cNOQg+7h8UuJbvvRoOdzu3sdrKxo/2VbtJ0dJ5H5MZhgn593lxIKW0p1aHDr/jZhadUuK8hpXB6/kfZ/KxDKTzIwjTJ1HfMuvZvH/JIxMIKoYZ8Bbnr+sfwRQBhJaRoHR7vGkzY9fpIelhY7CNOQH3Y2BRdjAtosCkVXXWRS2TiVlxxj7nBak8yvBf1Gsb3pyhBe7A5lWfjGMtWCZ1NqsBZgarAjuet8t33OuUbjRI0yjcIa2/zUlqmjumlrJqQyquPhRXjukiQsHwUfvEiRWRN7xoTcRZTCt82S3JM/AgrtOqxtaImsjpbIysV/WVYSxsu+6dSCI6XgDHD2k2X39kHsyqzS5+1X0XwjxK0wrSVZThqM26zFKy9lHGtoBAVbUsZO9WmfdSAQ6n9WoTtqu5sWjtxatGJ1N9jseapBGySsu2K9JufjLab3nke1ow39rBemPs2BuXTPORQPnb1OoRStHaM09Dqy/XKRaEyS07CilPNNTuAj5ptYiqb5EWnFeLE80m113z3i3Ow38PS8mdl1J+Tkm2VUrI1wnddlWedcCeqEup4nsvHqsKvu72HVUNl1fAqrx6E5atmbCr5KmVYljJ3UzPme9zUaq1oLq/ITaM83m3Gm+4+6tM+arP1golSEfZSsPbCxEEaZuRZZWXsafn2i+dc/5NIfVtFgcZKwFhh7fv5VHZ2cw0iZe7fuUTJuY47zcpw+b6Ixsd5SsGa3jfKIoVZVyVslpm3xhEXT1ebpnr6qQFbSuEL3kC+tXiLUwo30jcUp13S5+Wom1p07IrIRa3bv+7eyt9Owgron46+W03BEm9Q5GxpjIq2U8HZr84JKoj7KHmHYpF6vCkJCYtnJmNgxV3Oz13+jro4gmUwou9+GTnZ8gox6VrSGlZ64ZVn9fRjpBu86uckraimR2z51Oytu3Ni62rny5OTa11UZWO/C1Mmt3v0z0L+Hm0jE/OgPSoNF882SzdMXCYBZ93NThF98dzuE86+r8vDqJ7uGXXmqx3j2keMtK3+7dnnyflod+e4fqm9h+nxnVP6JL4ofumHHLN+Y8DjO+/6klXjPOjAZ8zGjGd778w59zg7hU+dA+ZK7zmiHtmnBlklJ2HVoCL19khQFF+9FSSNMuIVM0WAvZpvvBQrlyBQpwjU85i1lHxPvAF46LV4y6hO69bIEhPCSrDB01Z5NkEc6vp2trrSURyxrnGS9BJH4MPZJ9L7YgvqRy1aV/J9kNyYx9TVkW6J1zsdnxDCSrhV01d5NmEo5AFBICUQqN8xm4pKvinRjFRIIaxUaSkppyAgCAgCjRwBIaxG3gGk+oKAICAIpAoCQlip0lJSTkFAEBAEGjkCQliODhAoYtdYO0y9iMk1VnCl3oKAIBAGgeQirBCKtr6aOqrG/Fa/VnVNByZQ1ZhF8M5dgdM8Rew8IA0qtypWVAtHpeLUp/FqLQ+i8NQdUllZAIRQhA1FRHzKAp087SX+R2nEaPHE1IXr7dDiUW3kLJvf0UxhunLcykNhXJ+XLHbqE23JqzEikESE5TYp6p/xScvXYjHP9SYxDZ9PRyvROWbRaSlCWnQT8cuZb7AEo7qOn/QsnbvWFblhVY19j6dx6yJB5TZPkj6FTpK2taiIVPjof18dKB+VWCW4N9PQ2iK9q0nL59AJ2+YbTDHfBSnCUtltdWW/N6B8zjULIHk+Efw6PIDVWl3VZ5tvx7I50dMWip+no5lWnBbzWc0HpD/B1jxdnydrutg5IIWRRAWB9EQguQgrjiwcZ2Dxm+M0OStF0OK/0dFK01Fx6/OYYwoxqkmvsCsWrJmgjlBSp4kPGYXNty1TYo32AaN+qsZ8sKbSjTEaPFgdN+hQWEMLZ8P/vYYJttSJQz3YpW/xcTqjSSW2PE4llifjqNaWUkUl1dcHlepr7HcfzhmEUZsneZKAmyqqu+UWrWOc2nPQKRVxp3gbaW36MXDmVNIKam8AHaNTVFv1WA9VZz+r1NkETmtctyBd0wnCIT3nD6mVIFCvCKQeYdmntfPxcSx1D/OMP54I+RhzOj16gGYt0D0D6Z7oSdEGkcXp2xjTJp0nRoT1qkFYrAQ7ZMzSqDquq1UUQFi2Fg6dxqzLDAW+KcvHrjgEGK0yMrE/ywrGTNyatMQnxknu1pmHvmKV5guOrIp6x/NkofEiQLfOQJbbs5blZtaRFExnzlzKNE6Wq7lQCJqo3U4Sf+JQXEVKTC+fSW2lSNyxMBlC5w1qysjD56+lE8EN4l9xGklUWErRVIdBj0al4I2RQ8fwTDwPBf8qI+GubDo5wzwDktRhbas0pm4u401ZS2TBmmdIsWpzIEZBONTrsJbMBIH0RCClCcuY6NQMjfxDXoxVXbXby5wMdWlvPykBi0jUpPUyTnvOtOjYKpuTgXw6Pij2CmFh8WnMFbfRgaNnK9VTvqIr9tg9t9i9IHdiVQd5LuaJeDy6vEyHfm64ioTm6Fgjp+RAwCSqVFFNRWV1OKuXSrKSdKAT6i0F0w/n0EJhE7kiiTStU+DdhCwtArn5HGy4yiAndfo2JpE20RMYQscxqXI7j87xUY8NpfjMh4nGqLXGWp7g8o+ibrPa7dgcS8qEtZucCsU+GDll6tNzvpBaCQINikD6EBZr7sQIqlm4mqT2EIm/aVId7haW1hbqlOgC0vshiQ9TgsQ9sCCIsPik5iK16p+5xgyG0PadimnP7byZq809t0FEAnTqta386U5YbPkNXkmHXi9dqhRWhy+gurEmkbPMxS9QHXzEIF00xWzrTF8MHONUatUWCnHfxfdnJedukuons2/GpiuojqAFRgEwiaTLQTLm1veKz0MpqQapx2r6XoHaRVqZ/XSGXDXFzAVTCBwadKRL5oJAGiCQPoRVVxaW1qjhlGBDEBanqZ3UHLvvFHuSduyp1C5pW5bfMrJuSFuoWlkLmzHJjOCLLXMlSZEPwtS/0b2u8tda+rocuWINh2JszP6i4zvNjeo6Jux9rEPxpyHWHiGnoRgLhz4xhBRhLWkRtoa8lFRZPXagcW8Y9VjL6vNVw42X8Yhd+CSAURAOaTBhSBUEgYZEIMkIy1qtmpNIjEuLVtSO4/qVpTHasYdFkYP5x2mTEN0zkO4Jt4cV2xRKgNg21Bz7Q/aturXhVu5spdETG2DtE3UXUwSX+xKwFhQ+f+iD5WTFuPJVnVhYVD/fsHaukFmPB8/Ey/88FPeap7LbarLXPkbBNCapHgj12AQwc1fONa01XwsrDA4NOdQlb0Eg9RFIIsLiSLHBtHpeglmk0stTf/ELt+CClafj2Vk84dKkx4T13CycraIEX8DEXxai6ta/YJYdJUj7OdM7Yx7t7VhRgnOH3Iittz+L2XRPlDRCEAZNchM2XYa7zm5vSF6we63QcGGZgW1RyvIrN+1tTHjiENw1XpPOIAXikx/vY9bLqxN5qMQ63X4xasaUlhVhZ+LT9X5yF9qqys68HMEOpoKqp0qypW6q58n1C/HumrKMjNBAitg0MVWWzyb8GGdiqoVrnanH0uJn/qvkzmV1XQ6muRabbnvW6FtOzJyLBE9FVhbG80gnJA6pP2VIDQSBhkMgqQgLoL2eW86nvR7zLapqUk6lEPMBOeYq/cRRWFJVZcpQVGM4RQROoC+jshTVJAI6EeeT8qj1HtbAScvoPSxNUlxhzROYpYjr9f4R3+Omjut2v1+5WQKb9680aWOHIqxb81th7ZUuKrGxbr+B5A4kRdvOZrSdHWHHn9NeUWcFnsflIG5fleTRWEJkaGCt5akIdCVOUaq63u9yKUXYwkrc9hftPlNNdvUFD+F17T2t2qvH6mqsZpRgqaHgbGwj6pi5QONUwF20CX0st6oXRiFxaLihLjkLAqmPQJIRFgEaVpWTbnWqkBrN4VBXtdU7HY0VUmE3Th3Xq80TKLen4mtM2v4qsX5qxlaZ3fHRM4m3NMOkyynoafMzwXnFKtNapVD5xbVRHajH2v0gqq7rrQ4b36hRRdaPMMfxfqBXOuFwSP1JQ2ogCDQUAslHWA2FRCPL11JFHXwj7QHSe2eeXsNkw6Ue1GM/nD0bkfHjoV5gCOW+TTaQpDyCQHoiIISVnu3qXytdFfUB2uPSX7ROcjzqQ/GZ87h+acR0K5Nbmt7XMtzScgkCgkBDIiCE1ZDoN2DeqauKWh/qsbo7NupSbMDmkqwFAUGAEBDCkm4gCAgCgoAgkBIICGGlRDNJIQUBQUAQEASEsKQPCAKCgCAgCKQEAkJYKdFMUkhBQBAQBAQBISzpA4KAICAICAIpgYAQVko0kxRSEBAEBAFBQAhL+oAgIAgIAoJASiAghJUSzSSFFAQEAUFAEBDCkj4gCAgCgoAgkBIICGGlRDNJIQUBQUAQEASEsKQPCAKCgCAgCKQEAkJYKdFMUkhBQBAQBAQBISzpA4KAICAICAIpgYAQVko0kxRSEBAEBAFBQAhL+oAgIAgIAoJASiAghJUSzSSFFAQEAUFAEBDCkj4gCAgCgoAgkBIICGGlRDNJIQUBQUAQEAQOGGGV7Ngj6AoCgoAgIAgIArVCoF2bPPt5IaxaQSkPCwKCgCAgCBxIBISwDiS6krYgIAgIAoJAnSEghFVnUEpCgoAgIAgIAgcSASGsA4mupC0ICAKCgCBQZwgIYdUZlJKQICAICAKCwIFEQAjrQKIraQsCgoAgIAjUGQKpRVjfvYWCPwBjf30C2tYZBNGEIhEt0SyA/kuPi+plVS2LK3WAcUwP0KQWgoAgkGwIJB9huU2m1mdXA/OIsMYdAMKq2rACI+7bjkqrhU4chGdG9kJ2srRYTUmGn5u2Ef+pNirS/6KzMa3fxgNK/MkCmZRDEBAE0guB1CAsC3PHpM0WkbIY+HJaEQm0U+nqZbhmSQsUzBmKI0yGWr9oBTJGDsXhAWnrZYgpj1UsrYxx3/uU2bL27PqZdb8x/wS0D236fY5Hx32AnpPPx+ntuUCf4/eLgGt/WmwTVivT9LLzYSg1S1P/XEFRR5gn0DxyqyAgCAgCCoHUICw3C4stovm7MWrK+fhJBlkRhRvx3yqqUVUebpxKn3WIb+FN//oT3sFAXHhar5gvV96zDLiKnlGTuuMqprQLKO0Mnq07oeC+ofjRDnZN7kIXbMeLm4Gzxp2NnstfwAL1+2W49qCA7/tQWpyus8yZhstzSLeNWPCmQcIqvT4lWHnPC5i3CTyJ8mIAACAASURBVMgmQj16+NmYelK7mIK6140Ia+wXGDyLiLeJ5uI08YzPB2DyHrV0j2FpRgjLaYRLTLk6YQYTO2MQAnMZZ4KAICAI1BUCKUlYY64EFhTuwkU0EffNYSuCJuXfDkUfto5K38LMP7rvc3kRVsHYFbiYJuHD4/x/nPZa4MbLcE1vSnoNWWJbj8ISslBmFnyFIUSWp5euwC/n7lYT++k76PflrfAwuS4X0PcneX3/6/ZY7lZmdnkSOXYdY+SHjWZ65ALtYJLMTRNPQDsmT8flVbf1f34Kk4n8IgMHYdFF5OLkvTlOi/Lp4pYPpVtNbKWMrC9WYPg7PbFU1Td6f0ZGeMzrqqNKOoKAICAIpB5h0cT5AVk60+cNxZFMMObk+1+tLaurO6Hw3qh7L6iZC+55yz2Qw7lvpPaDduHiO1phEZGi2kvT73GzBL2+53o4y0zpLrXS5e/cnq3B/l01718R+V00fzvKibieZQLSg1f0fNjym04WJedPz1Ue0ht/YALW9w7rAPOgNpHvBQFBQBBwIpB6hEUT58WDvsIUsnQWcVCEZnnokYMZLlaIV/M/OnYZerJr0elGPJCExYRB1lJMmUscUZB1RFhWvauraQ+LLLuTp2iEqxMjEdN9luXI7lHKf/pjVE5nsEsdYC5DURAQBASBRBFIWsLi4AJrMs9Se0axE+d2cnUtPoQi3k4qtd12V1lbUwmGpPO+zXWLW+AOcgv2s4Iunl6BrJE98ZrpEuS0S99YhtFElIt1C6UmFha5BJ/R0lWNZrnqvCwfZdXswvDfURlzQzYzP/OP9phMrkB1kbu00IeALGIaY2K/i+p71doueMRpYVHwhuUqrSnmIWsgtwkCgoAgYCOQnIQ1wwygUMWkTX6yCJ7hfSm2AOwJnSbNm9fiqwsoAIHDtPVnuvXGw7zvk0BDlxBpjbaCDfg5cp0tsSw4K21yNc6YawYcWOXwICy7nF5WEn/uLDPV7wEvwqIi8X7UFNqPOsIl6MK9qkawxoJt1rcURMGWpBlEYb/PppXxWzMPDro4emAnYFsrB+5mWm7lTxDzBJpHbhUEBAFBIAmjBLlRaO/EfG1INZGne49vslx/+jP0WQIeQbsbqL0e69LT0NJOxNUY2L9qUGYuY6Jl0OsV5lnr/sB7a1D+QEzkBkFAEBAEPBBIPgtLmkoQEAQEAUFAEHBBQAhLuoUgIAgIAoJASiAghJUSzSSFFAQEAUFAEBDCkj4gCAgCgoAgkBIICGGlRDNJIQUBQUAQEASEsKQPCAKCgCAgCKQEAkJYKdFMUkhBQBAQBAQBISzpA4KAICAICAIpgUC9EFZKICGFFAQEAUFAEEgZBF5/bzN6dY+VWXIrfMbXRbv0MyHi7vl8SwkGD+hhf16yY0/KgCAFFQQEAUFAEEhOBOrFwhLCSs7Gl1IJAoKAIJBKCAhhpVJrSVkFAUFAEGjECAhhNeLGl6oLAoKAIJBKCKQsYVVVGTBnZqYS3FJWQUAQEAQEgZoikJKEFaHaXnzzU2iVl4eHp52PbFN0saYgyHOCgCAgCNQ3AlU0kWWScKtc4RFIScK6/Xf/wPyCC3Bx/lN44A4irBo0eoRZz7yyavB8eIjNO3UhxwQe1supVIkTeLYhb40pdz3i7JqvpVhNApOWinVDYlOrvKnfal0X9dJ3/Qpcn+UJGEOuY7qG465WbRTm4ZIXMfV3wLgZZ6Gdc8GtYerVvtwHajQXJCseYTCje1KSsC4Y+xRW/nEUfnLlw1gy57KELaxiUhe+QVMXPjq0gm9IVN1uq0FHiWxYgYvnb49OUKyC/NNizNRViWtRpAPzqKZyTC8/RMh1aw26A4uzT75ndUf1h7kYl+qExX2ogNS4rYYjfM+66TJc24c+qEH/qnX7x5WHFK1pAfmTRKS+9UIE1cHne88xHZRmrUGoYQJEWHfcA4wvdBCWA1O3McPK47dv642Hwip8e6me17DoDflYyhHWX//1KTZ8XoQZtwzDT371MBb9ziCssCvNUiKrq9d2wUMTT4Axrkrwz0UbMWCkufr2Wd3wCs7Kx89C0+9jtlEr4tK3UPgYYMvSB6yiuJzXLGmBgjlDcYS5Alu/aAUyRg7F4VqPscvhsL6sz2NwCVk3u8y8itOWcV55uXVgpVpMA2U61fkmwpotG13BOBSWQStNl2Wma74lNNGbJN/KNE9qgktMu5qVdsPZFacA7Dm5wD5sTjwWngrf6RvRZYxJWm79wiVd175B9yXaZyySjClPwS5cfC/1UbPPBo0Tvd7qXr0fOzHzIB81VmhMP2iP6c/x+/Fr8dWFZ2Nqv41223MfrNu2iUTTUzgbg8Vw9UW/sz43vosYauolL6Ngtgth0SL1UQzFNb35JqrHuA/QkxcB7Y3GZbJajE6o3tbKfQHm1s9M3G7MPwHtNW9DbceCKlA9e32SlrDUvKL7PszBePEtT+GlR0chhwYEW1hWBxx8zA+Qf+Vgt7lT++xzPDo2tgPEPFBME1shrWA5oKOKVotTqaNkGpPdkG4bseDNTiikwdj5jWUYZVloEbqP9tGc981gouHOwSviDEqPemnlIb3xB14VcT7W55FOKJg3FD+KcQuwtfAqcFW0o9rl1AYtaKDa5ejWGw9fDTxgl9XA76xx5mQWom5xZeay3Udlo07Jk0JMXmFWd84JxvzbwpLz67LWBUu1kqC2GrcWL5qvqJ815mz0XP4CvjjPmpz5e2rLyS4ret98XXBxtsVObvNd6ILteHEzY2jkvUD9TvkfpH2/LTY9V5zc2lvlYfUrR5m8erHbhG19Rm1/n0nKMf3CtX9q+am6eJTDrc/o1lNceXh8fYGTqV2ZsGKwCCoHVmDE/dtRTmPk99YY8RiL9qJP4WSO6SmOfqDhMo/qx9Z13HgJyMfop95tU/KPKfi/e99ApSrHsRi/8E6cmb1CufoGHzILc/9qTGLn3vMKrj+KACkiN+CVs/Bv9UAlKvvfhqfIwurouQdvzgNXU90OMvC8D6fEkbDdXVznFcPzMG8T1ML+aNPbcJJb3ZztzfNaRuz8Fzdmed4JMxcEzMxhv05awuJ9qo83Fdn1sFafK/5AZJVjfKxW0+Z12hUh3IMuAz66quMJ8AsM/u1Q9OEORBbRzD+SRUQTwTya0LrSKpZXPZaVUE2dTvHpFzTQ3ulpuOroPl7tGvcZEy5uNP62rI2xv26PZ7TPS9csw7Vbj8LTI3vB7rfKLUArVXPgxzSmPhDpnuH3DEW/XFp5sfX101ZYpJUVG1fgl8tb4RHKc1mousWWmct2DZXNqNsuXKjn5bD0XDucG3HEYGS2oxPLkW3xKg0yJidjpWniTqvPCxhrxkr/3Zl5QL4WLg8TLsvd2kLV9ysMoUnw9FLCcO5utSg5fYeBJy8MFtD3J/H3vPJlnOcCM6a1wtLp1CaztDYZ2ROveeYR7S/RMlmWvwuirhaGSRJTqO2pv1puz6D+aeen6hLt37HYuIwH3a2qrdzV3uDn5MImfB7QJrDQ5aBn2tOEyRa5MUY8xqJJPvZepKfLz4GLGseO8aLaJnjMe7dNNaoqI1ABy+sexM/XnI6/XrwF00fejc5EUqN5FbpuPn725GF4vLA7nj13LHD3SxjN5FXykiK2OJeg3uxMIKZXhsl2HpHVlBPpKCLTW3MjY2bfHz92eV7hsZKlWebt2NugjcHA9nbOf+r5GswFYRkp4L6kJSzep7pg6I9U8Ze8+CH+9cQotULQ3Up63U4l92DgflZM5zb3PLYS8fCqzhy4H2iJVleTRXUHTULaRKC+5o5Erhi1l2BZTvy8Ppg8VvmKAJ33OcnJz+9uf0eD+mayQMgKmvG7oejLblFncEEMuW1EYN3cyjyNXTw0sCc68gqz4+uFgT7phcFSH5TmCh5LnsJrx8W7wtStQfm6rL7VBGgtFPTJX0/L6zl7lX8UvihkqzCgTbi9HQQTag8qLGGFwdQPA7bUzIkqrs+Qh8FyURt4RccBj6NHqW07Wu2VSDm4TyTaX93a2tlXbJw9xou+J8jD2W3Me4zHKrKYCpwW06+BubQ3dYu1N2XtVdHns9w+d+5hWeWPEAFNIA8CW47tjblqPs1Vav7jOYdWy9mHataN6yLNdM/q84LfvERYBM4R3Ned806YuaAxENYJRxnnEfIhh6sWGoTldYUiLGti0XzC1daqziSSseZ+i5VPhrb/EZ3UzNU3L2+oA6hVoRsR6cERQZNkjDXl4eZwDlDquNXs585fi7+Vd8KdvMLXydWRZ6i6OcusCItcPNQpY/IiN6aauMhEjZD569pnwxCHZcn4Yak1OvvwXztuEM0K5Hoid6W1VxLTL8Lka03KbouHGhOW4cINbJMwhOWGq9vEaa3Crf7HrsEwmIYhLMbIOR54wrQubeXOZDOdLRjTujTILMFxkmh/VeXwGCtOXJgQPcZLwuOCs+Uov0v/icGP34mh7NOzLCYvYkqEsJis8k13d9SEinqUzDnnJqqTffRrXRCWW3s75z+uuxNHay6oI1LySyapLay6JyzDD3wtbdDOpw1I5Y63gyGirrqrepmQ8Yaix+THG5hMYLtoP4uDOJSbKMZdER1Ip1Kv4vuuovvYPWe5oTifUvr8ejLdF+kuQS4WlfO6xS1wBxFZPyvo4ukVyGK3H+dD+T2zrjeuYhdBdQlWzaE9rwu6YPVzUbdQdNUesm7mvhG7Ma2yjaayLSYX2R+deSm/+nd4ecpFeHXIn1Dw005Rl6ZjQrP3HMJi+eve+MB0CVptYQckmKv6aorsnHaSx0nNYQlLc8/GtIUeieljYY0x+4DtCqM2WR6HE1ldBeQaJlexZx7OhQg8cDXLYvU9nqwfm2C4nY19tejCySqbZ/8MIiwHNqpJnRvsTpzJTTtiHlSfPXK3UZ7AceKGr1feHpaOGis0tu63xrSJS0zQhdt4uTq2bew6BvUfk7A4yu+mgjNVWPrOVybjsn+djMe9LCxyCT79i8fR6/eF+AkRnH2/cw9LI3qeNxTsztWgl6Vtup71frbYcgnyYoI8Mf3MdokfkyHnCMr7Ude5oB7YirJIGcLiMHZlYXlEpYSzsAxQS6iDj3YLa+eOMMMMuuAbtUAGfaOXV/lTaDOW906PHtgJoIgdtrCsTW/bv04DeLgZlm7fZ7k+rHzIBTGdLJgjXaxHZzkRE9ZuuTiMOqnwV0dEVIybKWTd1DNa2WbMJUsqy3IDaHkpsvgYDw6jQbjwLpzptnMcYuC7YunEiHI6y46Ei92Idh0mQfk6J0lnW5gBEarNvQhLd5/YbeiBkwNT1d56HnGE5YGrsw1BAT9WsIFWzm/D9E+NsGL6rRc21njQN9hdJk6jzwKjqFzdVoQYJ66EZeIeYixa7e8cK3Z/sdN3GS/ch8OMCw+i/OSBM3HrXyNqHjj25+cBXx6Gm/OBeyn67+YCM1ydLLFp9PdY/nv9/Tj31uWI0AP2/dZ9ZkUU+S7Zg0qyZC1jNi603aM8zrGrzyvWODuCgi5Ar3i4LiLDYGG7BJ1zgRAWdAvLcgcOJDfhuaf/EAOPjsqXMFTXTnoad992Tvwq3wNHPWAjZl9MmbvmpXUaZzLW8157atb9nvdp+filoZeTe7DukTFMc+MKKoe6KWTdXNN1y2vd/Th7FW0033BEaNzdmiMhjDjYggMf6jIyKVEczQnDDufW8fdKK5E8/HDV29Cn3cP2z8BpJmyf0RLivO3gJLODBvZPDsemoI3hetsmmLfnmLYHo8d4STCfaFWro246rqBZb73+atjF4KEBon2ut0PMmA87toPq6CiHZ7uHwSKRvhzYwRK7IWktrMkcJbglGiW4eLbxvtU7H23Dqrf/h7c+oBhj8+rRqQ3uvv0c5MbM5okBIXcnjkDJPybj6UOm4XrLZ5l4Egk/YexheQRbJJxaDR/wWuHWMDnnYw2Bax0VvYbJcIABBavsr+WLxzXMXR5LHQSSlrDUOsQ2deItCF/LI3XwT/GScgPJKqHuG7ER4mqu2gMtsboHW1JMIQSSlrBSCEMpqiAgCAgCgkA9INDoCMt5QnJdnZhcV+nUQ5tLFoKAICAIpCQCjYuwrBOSKZS0NTVX1k6fE5NDNKdNUj4nL1fTZnJGPb5YF6LYcosgIAgIAimJQKMjLHVCMr8rMYf+neB4+zyRJtRJapfHycsc0kr5jJ3mIiGQSF5yryAgCAgCgkDyvod1QNrGOiZl5lloRZu82Q6iidDpAtETl81TldkScztG20xLvTi4h05eVlIBZ6K1GYNgp0PvXGSqd6z0k53pZAixug5IE0uigoAgkL4INFoLazYdPJk/MWphtf7kfpz/m68w5rEZODODTly2zwgzT2GOeTGWTiKYPAKz3qykUPtsHHfdaFS+3QKndnec0NzNOLmZRdqw8nZcce9bxoG5x9yCx+kz71Oa07fDSc0EAUFAEKgpAo2WsNRBlOb5Xvx2+twrP8Oly8agX846PHjWP3HSsuvVgbIoWYHp7D50HlJpWljjZgxDu+/p5GW3E5qtY1o4n5Gf4ZK/jMGRTYBPHpyPjBtuwg9r2mrynCAgCAgCjRABISwimvcjF+LOF25Cf5YtYSKiz96xz27gt9nPxz1/vylWs0pXDHXuYcWd0MzniN2M5yPn4rd/uYHOBhSXYCMca1JlQUAQqCUCQlhkaV122qu47fOReOaGo9BEt5zs8/0y4o8+SoiwKOgii4gP6/DQuROwvPwczHrRIEAJh69lD5bHBQFBoNEgIISlNGqG4ZtHhuFPvf6IaT8txe9/RkJrhS/gOhZaU5eLRaQssc8wgiymH9pBF9EDL61oRMv1+PS/j8V1Z5BsaHUxVk6bBUygA2NJZXXqpZ/h4ufJPegjndJoeqNUVBAQBAQBHwQaHWGpk5OtE5VjTlb+CA/+LB9fj12Iqce9hxlXzMLbhvY1cBwFSVBoujNIwjqtuT8FXVS/2yL+hGY7fXYJTiCXoCmmffOfMZXlODjs/fLPcNFfhLBklAoCgoAgEIRA4yIsQsM6Odn5rwKKPqymw8yUqKfjsEL3M87M05q1k5otwOPS57StL808zCzDnbQe1JLyvSAgCAgCaY5AoyOsNG9PqZ4gIAgIAmmLgBBW2jatVEwQEAQEgfRCQAgrvdpTaiMICAKCQNoiIISVtk0rFRMEBAFBIL0QEMJKr/aU2ggCgoAgkLYICGGlbdNKxQQBQUAQSC8E6oWw0gsyqY0gIAgIAoJAQyPw+nub0at7u8BiZHxdtMt+pcjt7s+3lGDwgB72VyU79gQmKjcIAoKAICAICAJ+CNSLhSWEJZ1QEBAEBAFBoLYICGHVFkF5XhAQBAQBQaBeEBDCqheYJRNBQBAQBASB2iKQlITVNi8HVZkZqCYd+SqqYSb9VFdUIKeSTvlrkoPdWfvp/L0c5PJ3JGufuXc/kJuDyiZZqFCIZKpncqrp6apqVNIf++n8vn10SmA1/WRSqvxs88pKZFXSdhzpU9GB7ODk96ISlTuULrDn9f6n22qLuzwvCAgCgkCjR6B/324JYZCUhNWuTTN1UGx5FZ1unplJ5JKJDP6AeYTIZ09mRP2aS2SUW8VH1RLb0D+V9M++6giaEJnRr8i2QkP4O/p7H/0wAZZX7UELuqd5NWl6cEIZ9CllEMnKAFEf9u4oDySs0wcenhDQcrMgIAgIAoJAFIF/vrkeaUFYeS1zkaWsK7KISJIjY38EORlEWmQJRbIyUaa4qxLNK6qRnUmkw6elE5GVE+lU0f9yIpnIZmbiHyYtJiS22Oiearq1moiQFK6MP2wTLoKqHHqe8tklhCXjShAQBASBA4pAmhGWoWjIllIGm0dMNPRHGTEQExm79ZqxOaTcfBFyBdKnRHJZmYqKDMuJyYqsMPULWWoxF7sLySWoyC6bvqP/IhlkudGfu3eohD0vdgmKhXVA+7IkLggIAmmOQNoQVts2eagkQonQ/hRbStnIUYRVQf98X1WGvMym9Dl9x547IpwIWUZMWE2Iddgy20/8xMRjXaROj0wirixlcbH7L1NZWeqeJtn0JFMe0yB/kEEuQXYeCmGl+XiR6gkCgkCCCLzzzjvYvXu351PNmzfH8ccfHyrVtCGs1i2bGkEXRCzZRCaZ31MoBRHUrtZN6K9sNCU4ctlwIpcgW0ZlOURa9Gce/VlZth/VzXLUXpRlZLHFpX7ItZhZWYUsCtzgDzhAg403TqoS5Wo/LIdcjDuFsEJ1OLlJEBAEGhcCa9asIceUJcXuXvdTTz01FChpQ1jtWuWhjAhqP+1ZEbWgKbMPgbS9GfMMERbta7XIMAImyiIV+CY3gtyMXHRm9iISizTJUPtcbCcRfdEzGYrkmtOP4Wik7/ZXYi+5ALOys8kyIzciBWvkMoNlZKFkr//JHIEuQWZK5Zc0L+ffoZpTbhIEBAFBoOER+Oijj1BcXBxXkBYtWoAtqgqK4N61axeqqtiFFb3at2+PI4880rMCaUNYTXOzsf7rLdga2YNDu3ZD3+btVWzEezu24ZvvijGgXTf0aNteWVCf7yrGh2XFaNO0OY5t1gltc3Lxv107UBwpQ3H5HuytrEA2kVK7Fq3QvUVbtCJ64rS2fPclvtpZhJZ5rdGzY2d0yGiKXF44UKIl+xIgrG9XYfaTwOX5p6IjNw3/fe+7OPbmfJyqPvgYC6fQ31N/hSMstrTus55zptHwffTAl6Ax1vnAoyo5CAJ1jsCqVati0mzatCn69u2LNm3a2J+XlZVh3bp1irj0y8/aShvCqmyejTFTbsWHu7fj5NNOxR0XjlLvVd3y4J34gNh+5g0TMeiIo8mll4l5f38KS9/6F/occihmjhiF3q074vVvPsf9ix7Htp3FKnIwLy+PLChg6JCTMWLQLxTRzXzkTrz19tvoc2gPzJo8HZ3IButCAfRZ5dVEWHt9Gz3WwiJCmkyENM0gpG9XzcaT7wIdhuXjV0eYBKYTGuUeiZBFp1tg1uQ9/iR0tL6g/TvjbTDHvVrJeI/PuLzvoczMdOiuwLS5bNZ9+u9WpgHfe5bZeE6V1CqDW53rfKhJgoKAIFBbBHTCyqTgtQEDBijLasuWLSgpKVG/9+zZk+LaMsF7XExe1tUoCGtnm2zcXHAHVm7/lGa4TNxy4RUYfsp5mL1iIRb/+c+4Z8xt+Nmxp2J18ae467EH8GX1XnRs1grXDzoL5/74DHy4ZxseXvIUtpYWod8xR2PH7l34z7vvoXWTZhh19dVgU7WwsBA7S3egRWYObrn8aow45idoQaZtLkVsfE/uQr/L6RL8eOFsFBFBsUX18cKFwLHAS0XDkG98gNn8e791yhI7tsMreGVDH1wytjteUkTWD+tmz6H7KUeyBDucMda4d94rKOUYkEhbnGFba9FSMTHe90qp8YHHPYZ1twgbzPfR+lwyDb/qsIYsQEqbCDMS6YPLZhDRlrCVuAUdsAEbiiPoc9nN6P7SfXhF/V5Iz6z2+X4GEbNi6vgyw7A+jTpzOTk9vr8Eq5x1NsxRuQQBQSDJENAJq127djjqqKPwxRdfKMKyLra2+vfvrz7j7xoVYf2PLM1bf1uAdyuKsWNHKX500CG4fOSlWLv5U6xc8QqmXnEDTu49CPPeXIK/vf0a+h0/AOvf/S+Oa9kF0391K74o/wqz5s9Ds9Ytcds1k8gJmIFZz83DJx99jBHDhytQX3j+bzj2R0dh3dvv4ZhOh+IP02ehW2YuaFsLJXsScAlSyyirCpcTQQGrFq5Dv191wEuzizCMPihaOBnvHmsSxZyX0OHyGbi8Xw4yijRXomVtTDgFHTPWGRbbHSNxOJuVJWswL8ZCi/bmatrXU4bL+j9j2rvHYhqZdFGv47eKFLYM4/yMTzNU2pTYJcZnRa/OwZwtw1A4rAjz5lCeEybglKInMeXJIpxh/j75pe4YdznwpMf3U+j7sflUX7cyq+esOlMZ1lHa6n5yn8bUWQvpTLLBKsURBBo7AjphdevWDYcddhjee++9OPffySefrCwu3vNqVIS1oU0mRhdMxMcV3+EHh/XC3vVb0bFjR+xslY1t27bhznG34WDaw5ryyGzsa56Dqy67Civ/8QK+ev9TXDniEgz4wXEouLeA4icyMGjQILRp3RqPP/EE2rY/CIMGD8Tq1avRkjYMrx55Of765CL87833cefEyTj9h/2RU1GFfWRp+V1xQRc8+b7UAfk08at/ibBWzaaJOn8YitS/ZMW47XW57WHxfTTJF5G1pWimuprCRg7HyOmUhtONaFpKHJBS2WEYJlj7aPyc2x6RWxnmbMGwCZa1pxGJTipMPF5l5c9NYoor8zgtXWeZZA+rsc+DUv8UQUAnLCuQ4rPPPlNzsXW1atVKuQr5M/6uURHWZnoPa/zdt2MjEdbV5MLbuHIt1ry1FmU92qnjk269YpTyk96/9Elk5GTjJ8efiK82bUFRaQn69OmDIbRXtXjhU6jYuRsVu/cio4KiComgzjh3mHr36v6HHkAv2rs65YQT8e6qNdjy/joMP/NnmHLtOIMkAvS74qMEzX2sS4B38Su1d/XtqoVY1+9YbCFrhS0t26LQgzP8SICsrQ52s9MbYroRokjNtIj4pqJXMcdphdU3YXH+zjLrVmQYwgqKrpRoyxSZ4qSY6YSA1x7Wpk2byAO2AxyEwVYXB7e9TXEBjW4Pa2ubXIz+zThsKPoKTz30BDJ37MS8Rx7E6tJN2N8sG6PPv0Sx+L8//wQHtW6DjuWZ+P77vdjepALNOrTF0NOG4vUV/0T2rjKcd8YwdGzZBn179cVXu7/Fk0sX46ON69GkSRM6wolmwD309vHuMnXP1N9MwqHtu6NNwoTFW1Wz1T7UsZeb0YG8d2V8YOxlBVlYbOlMvxRHNPnUdNtNx6V9TZOKT/DQR4AWsHAQff7d6rmYQy7BGAsLlkswmk5WVmza6jnLJRhkQfl9r1yC7Gp0lDl0nal2KrqSMOA9DF9XnQAACTFJREFUNV41BP2dTjOC1EUQSGIE3KIE+/XrB7aqrItD2zlKkAlMvxpF0MU3LbMw4de34OMNn+LRBx7C4EMOw8v/fgsFf38SW/eU4JT+x2PdBx+h3SGdccUFIzCkc2/sq9qPZRvfxaZ9peje+RBsfOs/wDc78Jtrx6BLJr3ARdeSV1/C/MceRa8j+uKSyy5F/859UfT911j4+8fw0ksv4aJLLsbNV96EdjUgLN7HmkekMU63oOatQIeRBdGgBGf4u/b3xwun4s8bImjnDLrggrc9w9j30XqCdT8bXm3JqkRR92hovXWfHghBn9lBF2ZAR3V1H4wssIIuzNB8nWSs34NcgpYFaQWKWGXWn3NaWPR3fJ2JsLg8FmHN8/k7iQe4FE0QSCcEnIRl1Y0Ji60rfpGYicr5Hhbf1ygIq6xFDt59/z/kmduNk449Hj1atKRzKICF769GWdMskgXJwr7de9C156E4smNPtKPvSuntqkfeexlb9u1ANp2Q0at9Z3TPzMNJhx2Fg8xQhC+2bcX76z9Cj8MPQ99uvZXVUk5nXHz55RYViLGnogw/O2UYmteAsLhx1Dm7ek+l/adYX55fN6a9KnW7mYLauzIv+iw+LMG4ny/7GbfktXTi03a4Gms7ygLL7MzAWWcHgE5A4wCubYHleUFAEAhCgC2nb7/9Nui2uO8bzYvDzUgPa8PGDchqlqveoo58T8cmNW+G3ZX7kUl+0kzSsMpr2QJf7yT/abvW6NS9BwofvQ//Kd2Goorv0TqvOfKqMtG3bWeMv/Qq5O2NYON7/8Xhh/bCdxR12KxlHnkC9yI7twnKy8uRl0tnExLJVe4rw+E//CEq98jhtwn3TnlAEBAEBIEEEEibF4fbUeTf+SMuxOtvvIGDOrTHnj370KJ5Hlrm5iFSVkFijlXYS0RWRqesX3/HrTh4wBFYtf6/aNGrK5q0bk7HOdGJg/sqUPF1CXo0b4vt/12PZx59AlVklalXm+j/+DzBPRV7UU4k2KZlK5QWFWPIjwfi6aXPYNc+0cNKoN/JrYKAICAIJIxA2hBW1feluGnCeLz577fRonUret+UXEcROr29rBLNcuitKhK22rO/Aq26dMaEwmnYUrULkU60AdihDfZGypFBkYG9O3bBoa3ao1NWc6xf82/cMTYfO7/Zjh7du2M3vWf1ffk+ZOaSU5BeTM4kV9PO70pw/FHH4L5756JFp86+4AeeJZhw08kDgoAgIAg0LgTShrDatWyG55YuwbfFRWjVri2Ir1hzGBUU0ZdL0X0ZtPu0g6yjVp07ofMRh2P2osfQuk8PdDyiD47r92PSs/oSb/1jJVruz8Alw36Ow+i4phcWPUMWWi6+/uortKa3svfRGYM5zXPJFqPDcckduLO0FJ0P6oALR1yEkl2JvTjcuLqZ1FYQEAQEgdojkDaE1aRsD0ZQxN47/3kfB3XqiD10tl8ukU1OVhPs27ePggyy8D0FSHTt2xsX3XA13vj8U7z/JR0H0rEVTjzxRNx4+iUq0OK5v/wZ1RRAcWRn2uOaNA1FWzYjr2kzlJEbMLcFnTJMkYX7ysvoANwW+K6oCP2PPApLFi9GZtMWYmHVvj9KCoKAICAIeCKQNoTVjNx6E/LzsfqNtchp1pQCLbLUwYrltC+VTXtPOdm52FmxDzsqy+l9rXzkdmmPx//6HHZkk6gj6Wid8SMKL7/sGpIbycOu0mIs/cNCLPjdHPTs2lWJQrLWVjkJOOY0a4IKIq8InR24n4IvBp8wCHfddReaNI++X+CGNrsE5RIEBAFBQBCoHQL9+3ZLKIF2dKiEdb3+3mb06s4x4v5XxtdFu+yIa7dbP99SgsEDethflQSEiTvTyKMQ9S+/+Rp7y/ahjIIr2h7UThFWSTG57bp2wXfffYcmZCF9R5ZXux5dsXVvKRb9/a9Y/81WFFP4ZZuqLIy+6HKcPeh0oizan9pejF3005LIj9Uym1IU4ddF36L9we2xnwhsNx2Jzye65zVrjoMPPpjytU5BD4JCvhcEBAFBQBCoLwSSkrDataawcyKWPDpOicP6+MU0PvajsoIsqBwKlKDPdlDEX7MWeWAhEA5CJyERPP/ay+p9AXYDnnbcIHrB+McUoEEh8PQAB1ZU0GkYTHQqVJB+qumngoI3mlAgB1+7du5Eazp3MFGCra/GknwEAUFAEGjMCCQlYbXVzD5uHPulWcuuM18gVYRD3/OPEiU2W5JfCGalYv6XD01oQoqNJIsVvUzCUqTl0vqlCVqEjbkDSd0FAUFAEKgvBJKSsFo7CItVNhRp6YRlIURfmkLBSmrDuoXJip/hf7N8CEtP1kpSCKu+up/kIwgIAoJAeASSkrBaaYTFpONKWPoxPZYJZlpM1g4UuwH5Yusq5mgj7X6dsIjX1LVTLKzwPUjuFAQEAUGgnhBISsJqQYTFJKXIxo2wnGaR091H37tGhZhEZZOXxmJ8vxBWPfU6yUYQEAQEgRogkJSEZVlYMWTlVjnbRUhUY/9OVOewuHivS78oqt24NCtNCKsGvUceEQQEAUGgHhFISsKy9rBsV6AGiE4s/LFxj0lYbCLRsU32ZUYCMmFVaaRl7W/ZJKcFX3AS4hKsxx4oWQkCgoAgEBKBpCQsjhKMiwzU9qcUL6kKVkUDKyyLiQnLuoF+ZbKK8L8aIBw5GBPEIYQVsrvIbYKAICAINBwCSUlYdqEce1McTGFFAhqWVpWysPhHRQMqDvMmLOYx635lmVnpC2E1XA+UnAUBQUAQCIlAUhJWyLLLbYKAICAICAKNCAEhrEbU2FJVQUAQEARSGQEhrFRuPSm7ICAICAKNCAEhrEbU2FJVQUAQEARSGYF6IaxUBkjKLggIAoKAIJB8CNSZvMj/tu3EgH4HkzowB5DLJQgIAoKAICAI1B0C5RWVeG/dN/hBt9aBiQbqYRWXsipwNQ4jca1cElyUSxAQBAQBQUAQqAsEyiv24zPSXKyml2zbt20WmGQgYe38vhz7K6uwa3c5JRqYntwgCAgCgoAgIAiEQiCD3ptt1SKXlOcz0bplbuAzgYTF50js/L4sMCG5QRAQBAQBQUAQqAkCrVs2pceCLaIQhFWT7OUZQUAQEAQEAUGgbhEQwqpbPCU1QUAQEAQEgQOEwP8DMChzOqLxNq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76357" y="3467243"/>
            <a:ext cx="2453577" cy="119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data:image/png;base64,iVBORw0KGgoAAAANSUhEUgAAAaUAAAKQCAYAAAA/jWUtAAAgAElEQVR4XuxdB3wUxRf+0ntCCAm9CdKsVCmKICjFCtgVUOwKgmDXP73YQEHsigIiNuwFFRQpggUb0nsvIb0nd7n/e3u3l73N7pWQckne+kO4u9mZN9+8ed+8N29nA3rd8KoNcgkCgoAgIAgIAn6AQICQkh+MgoggCAgCgoAgoCAgpCSKIAgIAoKAIOA3CAgp+c1QiCCCgCAgCAgCQkqiA4KAICAICAJ+g4CQkt8MRfkKEuRFdVYvykgRQUAQEAQqEwEhpcpEuxLastmKcXb2YTyS9jca2vJ525D+cIKl699HA8LxdPy5+De6MQICAitBMmlCEBAEBAHPCAgpecaoWpWwFOVh8eFv0bS4kHiIiMhGhGTy99HAUAxvPAgIiahWfRRhBQFBoOYiIKRUw8Y2PycFPx5ZjmAv+3VRo4EIjkrwsrQUEwQEAUGgYhEQUqpYfCu99rzMY1h55AcipZKQ3cb8PPybl41WYZHoHRnlEsrr1+hihMQ2qHQ5K7PB/EILjpzIgMUiu2iVibu0JQiUBQGPpKRsmOt2za1+NreDeEukGPAXsVTMqgKn3IyjWHGQPCXtFtJHixF7Wkvkp2egcMCVQJHFucXUv+lAhMY1LIvuVJt70jIL8OEzlyI4yF80pNpAJ4IKApWOgFtS6nl2U9w0pBNaNa2LqIhQp3B9R75Gq85Kl7VUg8MuOQOnNU1Aq2Z1kZlTgEef+Za5qcquIRefoWDVtFEdnNakLoaMXljpODEpfb//a5fwXZ1ff0b6+f0Rt/5HZHTvC61QlzS/tMaTUmoGeYqfj0OwtzHNKtMgaVgQEARMSalnx2aY8dAghBhg1GeEf5DSqkV3OQ3Nv9uPYfSUz6uUlLTyMGxVgROT0vLdX7h6SpR5tzArFfdu3ICc/pe7eEoDW10hpCR2QBAQBPwGAVNSmjfpSnRq67rXoAY/+gkpGQ5gVZDSfTd0p1CcDS+996siE5PSNzs/RbAuC7zev7+iiOKJGV16U5yT3FzH74NPHyKk5DfTUQQRBAQBU1L65vVRiI0u8ZNe++A3bNuTTBnGNvzx32G/QK62e0qjb+rhHIf5S9Y7SenLrR+RhxtAvGPDuzmZuCQyGvUDgpC45Q8kn90dNksR/Wr//fL211Q5KeUXFCI8zB4e3rU/Rfk7kPbEoiPDEBsTRr8Z+eveq6CE77zHSkoKAlWNgCkpVcWq31cwajMp3XvDeQgMLHnolR+aZW+JPaUv/vvAmX3XYPcmbHr/Yyx/+BGM3/ovkjv1oj0l9nntrtIVZ17nlpRUkvB2bFo39y29PPlkNrLyCmlvsC4OHc+wi8XS0d/FxcWwFtsQFRmC+gkx3opQqlx1IyWrI0MmKMibcznKDIvcKAj4JQKlSEmdByvfLtmvYcn73Vqyj8Rzxmy+uMs4YxNKC3bXi+oyyokqlfXH2XW6Nz/pSWncjM/RqH4coqNCUVhkxcGjGcjLN864KlW/iRyqsN6U90TkLph5aM+Ttmi9JLUse0tMSp/+vQQh9MAse7WJHyxEaI/zFCtv2bsfJy6+HLYi8pQcvw859ya3pHToGBGFD1eTBnFelz5CJFRkKUbzxvHKPSeSs1BoLUZMdBjiosOhtm2l74JDAtE4yfu6tUK4IyUmPsaJr4oigeTkZLz//vu4++67ERLi3uvbsWMH3n77bUWWoUOHolOnTl7jWdEFfemHt7JURJ3etu1rOW9k9aaMr+3WtvKlSOmnhXYy4kMAtJdj3ipfXTzqDXz7+h0u2UxsXNIy8/D7poP4aPm/2H0gzeX+rmc0wmX9OuCMVvURH2c/QSAntxD7j6Zj/+E0PLdgjfJdREgQLr2oPfp2b4UWjeIVgsnOsZf7cf0ufP3jVuQR4fClJYHc/CJaWdOqWpMlyDJ9tWor5i36hZwDe15eKMWFBvZph349WysZcrFkADOzC7CPZPhh3U589/N2FDjK+lreHSlNvK8fLqY21Wv1xn2YNOc7lDWJ0YyUrrogEddPfYyaKaI/NIjKOGryw8mj0n4e2ml4lZASe0h59PxQM8pUNLsys/OVseGLxzYsLKhMHpMZKbEBefHFFxWPjK9evXph0CA64aKcL28NFXtIs2bNwsiRI9GkSRNl4eBPl7f98EXmiqjTl/Z9KWsmq/b79PR0wwVIdeqnL5hURNlSpKQ3rPpGefX64Myv8e6cG01TbAsKrbhvyqfYtte+P3Dvjd1xw2Xn2O2jycWZakGBwZj9xGU49/T6puU27z6BCdO/RHaBxYWU3IHzxoe/Y+Fnf1L9AZj18GD0PLuJafG/th7FQzO/Qj4RE5efSeV7eVnejJS6ntUEzz12qfNxrxwKV4185AMcO5lb5jE1I6Uhvevj6ikTEEAGjj0A1SMy+/uabrdWOinlFxThOJFSED9gRkrRhLxbo2vfoTTSsZIQJXtM9etFOfefvAXPiJT0BMCfP/nkE1x77bUOEjT2oNTQGhfSe1ZMbtqQqlo2NTXVaajU3428MjZcL7/8Mh5++GFERNgXbu48OX17WjyMQoBmdblrQ1uP3rCW1ct0V6c7fPV9MmvfU/jTlza0Y6AdR63Hq+Jy1113ISMjw6ux5np9GSNPffJ2LlSHcj6T0t9ktF9ZugHzJg+Bxl7on6/Fz7/txf9e+B4XdG2JKQ9c4vLcjDagpkbzmJRGXtUFtw7t7MSNw3X5eRaERwQjSMNo73z6J9786PdSpKTUy/+jSrVRwj0HUzHqiY8w9OKzcP/wni7j4iju8t2L767HB9/8i2sH+VbeiJSYaN+eeQ15BLHONma/vRaf/rD5lPTDnJQaYDCRUkQBHcbq4ey7Y0EhGHveLS4nOmj3kHh/qCLCd8kp2ShweLvsARl5SyxHeFjpB4vCyJNOTIj2CTszUnrqqacwfvx4JwGolWo9KCZ2Drs1bdoUa9aswXfffacUU78PDw9XjFBiYiK2bt2KRx99FKGhoZgxYwYKC+n8Qbr69++PTZs2KWX+++8/xRhdc801LqE5/o7vyc3NVcguISEB119/PV599VWnJ/fEE08gOzu7VHsqgbHcS5cuVRYix48fd2nHrE96b1Ftw6gexkANQ7JHoHqZWozMBsZMNm2dGzZsKIUv/65io+LJYU3+3qh9HqNvvvlGwbBu3boYM2aMS8jU0xjqx0eLj4UezkxKSnKpk4nx9ddfx759+5Q2Odx65MiRUmOt9nPYsGFYtmyZoS5o2+I+s76w/IyLuz75NBmqQeFSpHQjeTR8sXejvV5+b4Py8SB5SvxMUBvNhnZEeIhiWO64pqt99UvXidQcXH3/u3j6kUvRgzwF9Vr35358RSE4PvolPDQY9RNj0IL2FDh8t/Cp6+hBWHs4p5iMwf1TPsM/O0/gjNZJmDfpKiX0xtdeWkHf+viHWLGgZN/rZFounn3zZ2zZcwLtWiZh+oQBCHPIwvtLl9z2JuZPHIozWyc6ZVn8xV/4d9sxnN2uAYZf0dH5PWcZ3j35E5/La+Xhypho77y2O1RM+bvNO4/T81SfoegUn/K9iMKbHVolOWXeSh7kyg27cW2/Zjj+6bu4csMa1OG9IypR+oxw4Dht7j3XoD0Ot+2LcM3Zd1oS4v2hiiClAxQqDXSMDXdA3YdSCbFxgxikpOUZTp9i8paaOfagvJ1fZuG7jz/+GH/99RdOP/10DB8+XDEqbAxUsuLVcFpamks4ho0Q/9mzZw9++eUXXHrppZg3bx6GDBmCjh07KmTFRqpbt27KZ75OnjzpUmbnzp346quvShlM7YqbZWGSuuyyy5R61q5di927d5dqTxvi4/vnz5+P22+/XQn/cTsLFy7EY489hrlz5yoErO3THXfcgWeeecawDaN6mJw/++wz8H2zZ88uVZ+7PTMz2dQ61Xv1+I4YMaIUnlzGaIzY4L/xxhuKp8mLhc8//xwDBgwotejwNIbq+Nx7770u+PA4Gu0N6j0lrT6odfECg8mIZXzllVec+uKpLW/75O1cqA7lyjX7bs6Tl6Nbh0ZKv3k/p98tb+Cz+begbp0wJxZX0SkHJ1P5lQqlr+/fuh2REXYfh0nmuvGLnYcPfDBnOBokRiq/qSSjJQH9w7OvTiYCalNCQEwQX7xckua+/0g6Rj76gbN+LSHy/tTgOxeUKj+CQm5qIodReT0p3f6/j/ESEWEYbdLzxeGnOyctw/Y9qaesGwePpNHDzYOdHugTz32LyeMHoojOuNu3Zzv27NqC7Mw0FJPAHJJ0uWglHRIWg6i6zREV34SSCEpOCa8MUuIEFO12ST6FYrVeGY9vKHlERhfvbTZt6FvCg7tEByYRNgyLFi1C69atnUafDZca8mSCYMPOXoq6OldXzaqxUY2q0d6B/ruy7E2oob1Ro0YpxGBEAPp61RDlFVdcgY8++kghU22fmFy0dZm1oa3n559/dhpWI4xUr00/du5k4zq5P1rvywxfrpfrYsOvb5/JaM6cOSiixdjjjz+ueKz6MKmR52M2hqpX425sVXm0HqSWuNR+q3WZ1Wn2vbpwcNenUzYmflZBmUmpUVI02rdIQhQlCqjX1QPOVFJ71av3za/hx3dcs/jcnXKgDX+xp5Sdw5v19is6KoSeXSmJ4XE97khJ//CvUfn76QQINdHAm/JjqLwaevRUnmVmj6vdaSXEuOizv/D6h7+Vmwron1O6l59bIsOTn5+LnOxMFBZwkoANS778uxQpBVLoLjg0EkHBYS7vU6oMUjLyvvTE5A4kXzL8uB5vUsLZCD799NPglTkbat4f0O4b8CpZ6z2oq2ZvDJc/kBIbfqM+6Q0o72npic+IlHjVr6/PXWKGJ1JiHF977TWnl2eGr5YEzNrnsZw5c6YSPuVwpDa86csYejO25UVK/fr1w/Lly53esx4vsz6VmzHxo4rKRErjbz0fQ/qfUZLcZdKhUyElTxhVB1LS92EEeWZ7DqR76ppXv/NJDgGOcCbfYKO9mcnPf4frrurkDOtNmr0cTEu+GPHKIKUjFAI2il6qxKRMdM2+kxYQfuS3cQPzjD0j8IxIiSf9999/r+zbKMTlSEbQhrTOOcceyubVtj60xqG733//XbmfDbQ2/KSG79T79Rvk3nhKnBChhu+4Hm5PDd+ZpZfrZeTyHCbUhqG0fVL3ajhEaNQGG33uu1qP2lczjBgrdY+lefPmLpmMZrJpw1oq0XGbKr733XefkiLP4VBVdm5Hi412jP7++29cdNFFihwLFizA4MGDlf0nPZlp2zDzlLifzz33nJIN2ahRI6dM+n0qbYKKuuen9648eUr6tlSd4fs2b95s2ievjEU1K+QzKZ3fqTmmP0jv4NF0VE0w0D+7dCqkxAbql78PmJ5lN23uD1jp5uy7FydfhY5tSrL4qsJT+nbNDgy6oI0TKd5Pe+K55WVOA1cruu/G8wzfFltM6d6Tqf4bhnZBe9pv4iSClykpxZdLT0ru7vWlrLae1LQc5NL4Gl1aAtWmhKtlIyn5oW48v37D+8uIlFTjeejQIaUiXuXfeeedigFjI/PSSy9RaNcuo7phznsUbPT4atOmjZJppV9Nq8ZPe7+a6OBLGIi9NK0cTFJqCNEdKXFYS33uSr2HPQWzPnHITJVV24ZRPVqDq71PixHXoaa1q2SgYuKpTiN81bCeFk810UE/Rir5qgkRRin+vI/oaQy1i4a9e/cq+3KsH+qYG4VO1f1JNdHBV1Li8tq21PClN33yfiZUj5I+kxJnr3FWmnqx4f2SExfIyIwb2Qtna87LY1LyZU/py1dupWeY7MfN8L7OpXctoPiwOZDuTnRYOvtG2nuwnwLAsg284y2XPSI1I0897fztmdfi9Bb2hziN9pS4/K2Pf+TcUzIqr99TGjpmEWXeXY+4mJIT1vkk87VEtmW9zAhJrY9Pdpg0+zvcMKSzQkz8mRMdXnacjeepXS3RMG5ml3pyg1reF2+MU8J5z9Do0npL/LuemOrFR/p87JA34TtPuFSH3808MF9lP5V6+OFf9nJuueUWl2ZPpU5f5a/O5dXUb/ZOjXCszn3zVnafSenBURfgqv4dnPW/sHAdPl3xH8Iok+65xy/H2ZqMMCalZx+7DOed0dhZnr2FbzTZd4mUfceZe3MoTVqbKME3fLVqG1Zv2ENHzfAzQ4GIjg1Ho6RY5NJzPh9+u8klJZxJ46XFvygrmp5dWlD6N4UXHdeuAym4/cmPS2XTvf3JRvxBD/t2OaupSyq6Wfadp/JG2XdX9TtTIWv1OnIiE7c89iH1wfd3++iPFjIbZMZrIj2YO+XBQU6PVj2GyJNieJttpyUhvscXUmIZUtPJW8r37C1pn1WKDCcvqY5vXpLSVi15dUV5Gf5TqYdTrqOiokqdRHEqdXrS2Zryu9aL03q5NaV/3vbDZ1LidwZNoD0l9eIsO07Rblw/lk5TcD1ChUmpd5fTMHncxS7hPu1pQWrqAofX+nZrjUmj+7nIblR2PXkaj5HHsUITvuOb1LL6h3SZTN76+A/D547UdGltoy8t2YClX//jc3mj55RsxQF4beowSngoORPuTZLlHZLJ18vo2SSzOvjIIX159dBWb9ota2jOm7rVMskpWfS8UundJZXg0jNykZ1nd5U5gzGxjOff1RZS8gV7KeufCKihV5bO3070qCzEfCal6MhQLKDniRrVs6dnay/9g6hMSnyCCydGXElk5u54STUr75E7emNw3/Zuy5qRkhFomykD7sFpXyCLQlHKCQ2P0AkNmuem9PdspPTpRzQnOsyg8ud7Wd7sRAcOab5IrwJR+88pz5xefuhYlk/jfI/mVHBPN75CpKQvz995e5UlLOdt3dpyRh6TSkqql1RWD0ltR0ipLCMj9wgCVYOAKSm5O5C1CXlF99zcA53aNaZXTAfScTnZ9EDtEayl89zuH14SqrrpoaUKKfHVmc6+u4LOvmvf0n72Ha8CsultsfuPp+Og5uw7LtuLXjA4mM6/45TzOjHh9CCtfV8oIysP+46lYT0/gPvTNjxAYbEG9IBno4RYpRw/xMsX17vrcArW/bEP31AIUD09gH8LJmIaTGff9eWz7xppzr47moaffqGz9ah8kebsO1/Ku8PsiXv64pKemqSHf/Zjoo9JD4d9OBy1MeGiL8/feXuVJSTnbd36cgX0IHVObgGlsluUxBYmJSYSSimkE8LDlNDwqVxCSqeCntwrCFQuAqak5O5AVhbRec6nQ171wFbtfdpDXI3uUW4lwtEd/q18ra/fCYuuvLfl9LCWus9EDvU+b8p7xEwbV/TQXuWqQc1uTUipZo+v9K5mIWBKSjWrm9Kb2owAk9KG90eT13VqHldtxlD6LghUFgJCSpWFtLRTZQgUUTJFbn6hcp6iXIKAIODfCAgp+ff4iHSCgCAgCNQqBISUatVwS2cFAUFAEPBvBISU/Ht8RDpBQBAQBGoVAkJKtWq4pbOCgCAgCPg3AgFJPaeV3v01eh2rf/dDpBMEBAFBQBCoAQgE/PjzhlKkdPB4Bjq2s7+sTy5BQBAQBAQBQaCyEAjYte9oKVLaS4ebdj+3WWXJIO0IAoKAICAICAIKAgFHkzNLkdLuA6noRe9NkksQEAQEAUFAEKhMBISUKhNtaUsQEAQEAUHALQJCSqIggoAgIAgIAn6DgJCS3wyFCCIICAKCgCAgpCQ6IAgIAoKAIOA3CFQqKanvn+fe61/4pz4apX9JuFE55f4gd68M9Bt8RRBBQBAQBAQBHxCoEFKyEbPYAmyw8FuRrEUIDQnByeTjmDbrKXww/xWcFxyACwKC0a8oAKcHFmBboBXLbCGICyrGsSIb8iKjkWuxIq4gD03o3/H0dxLVsYOo7EdrIbZQvbc//BDGPzAeMbExKLBaEBwQhEB+Qxy9fjwg1AcEpKggIAgIAoKA3yBQIaQEG71B1BYEi0JIoVi/bj0eG30Psv/+B4PiotGZiCaJ3jR6ICMTF9SNw87MdKxKSEIskcvx3CyctAUiwxaAjPxcnNugAcLzchCUm0feUQh6REViY2Eh3snKQssLe2PG3OfR8ZxOsBQWsfsEBNLbZQPof3IJAoKAICAIVDsEKoSUislVKi6yIjg0FJ9/+gEeunMM2p5MxYONGqA4OxvfZWagQ1wd7CosQN/gMDSh149/lpeNYHr9NTs5ufQnNDAQh+hd6kmhYbCEBONAUSHq0Hf9IiOxN78AIfF18dXhQ/izcUO8/ObrGDjwMhRYLLDR69nDhZSqnSKKwIKAICAIMAIVQkpMDmHBwfhk2QcYP/wWXBEUjHOj4xCSmoyoqHh8nZ2O0IBiNCO3phER09nh4cit2wCBdWIRGBGGUArRhVgKkZ6SicK0FKTmF+FkWCgyQgOJnCwoIMIbXDcBIKJ6Pz8PvxARvfH+Bxh02WUopLZDqW25BAFBQBAQBKofAhVCSgzDul9+wfVXXI6Lc/Nxe2QUVpIntIVCcK0iolAfxWhH3lRsVBQSevdEYPfz0ah9Z4Q3bQDUiSOqpL2orAxk7T+ItE1/wLJuA5JXr0dKZhr+onuOFxYjLjQEdSm81yg6EssLirCOvn//+x/QqdO5Po3CoUOHsH37dpw4ccKn+6SwICAICAKCQPkjUCGkdPT4IQy9ZDBab9qC4QkN8HtGCiUshOFgQT6S6FCjlrRf1PiyAWg26lZE9+wJxNeDlZIX1Mw73hEKoJBeMXlAwSgE0lKBP//F0dffxLHPv8EGeq11SrEVvRMS8UdaGsKiQ/FlegaKzu2ET7/7CnH16nuF1MGDB7F582acf/75iKSwoFyCgCBgjMCuXbvQunVrgecUEBAMvQOvQkjp3jtvw19vLMADTZthd0oa/qG9osZFBehCIbuG8QloO/ZBNLz7dqBuXRQT+ViJYIhnYGNiCrQhiMqFBYUpPeCEOgt5VZ8v+wRFW7ahPyU97H3jLaRnZeMw3XSAMvfCi22IqZeI144eQ99x92L2s3MR7EUI74MPPsCll14qhOSdrkipWoyAGNRTH3zB0DsMK4SUTqP07UcoDFeUk43llJRQHBiEjlYrLqhfD70nz0DknXfCQu6QjZMhiIysxUUIonsCKK2bs+es1gIcOnQQ27fsxOEDx3DzyBtx1dArERkWjjfeehOhSz7E9ilTsTM7FVtCgpBXHIQkysjLjovHG6knsI8y8bwhpVdffRV3kixyCQKCgHsExKCeuoYIht5hWCGkNIoy6y6h9gtoa2hjQSHiKNW7d1gEOk2ejIQJDyCfnkEKsRUhMDAYAZQEwVc2kVZeTg7+/H0Dfvzhe+Tk5SGLPv/1xz/YsG4dRt81CkcOH8awG0bg9jvvQPLs54mYnsCqfCv2UpZfBJVvGx2PHQUFeIHIyhtSeuWVV3DXXXd5h5SUEgRqMQJsUE87rVUtRuDUu75nz27B0AsYK4SUvqXMuH2UVbeTvJdGUTFoTvs9Z4wciQ7z56EgKgLBlgIEBFKqNwqQl01EtHETVq/9BatX/4AACvWBHqxtSRMgnB6m/ejjr/Dt8u+wZu0aHDywF3cO6Ivo9BzEhgQg7Z238NeXP+Fn6ujukEBwxLtHSBiGptMelBfhOyalO+4QT8kLPZEitRwBMainrgCCoXcYVggp/UzPEG2iVO19wSEIzc7CRU0b4oL330doz970QC2F7GgPKSA4FMkpxzHn2efw9Vdfo12HDsr+ko3CfQeOHkH9Zk3QMLEezmnXHkMuvBB16Pmm3b/9gu2rf0bwL78hOCgUvR8ajxMvzsdPx9NwMDwMTel5pvbFFlxw8qSQknfjL6VOEQH16KyafuzVqRhUxqgi8NFiX1FtnKJ6uNx+KhiWpxz+XleFkNJ3MbH4jZ4XyiFlDKdniW689x60eWYWLGHRtIcUoOwnWSm0V5ifjxG33or/tm5CQnQU4hMbIYGeWTrzjDbocs65aJJfjMzjh5H8yTIUUdp2+Jnn4p/16zCAnmHKi6+PMxcuRu7CN/Ht0qU4HhODDEo5b2wpwn1FdLpDOXlKRkanOhgil3MGfTwn0GiCm+FQEcbG3yeNKp+FdHzkyBE4cuQI3nprAYVmTjMUXTsWaoHqhhsb1BYtve+f2s9FCxfizTffwLBhwzB+woPlNrRbtmzBPXffhYiICAwdOgwLF75T7m2Um7COivbt3WOKIRcx0hP+3m90hRLLrHSgQUXLUyGkdCgmGv/QhE2mB13jo2LR8+WXEX/DdSjih2ppH8lKGXMh9Ddfkx5/BHkWoGFSItrXS8BZLZvh+Ob/sGXNWkT9vRVb09OQdOwIBlE4b3/n7tj40/folpmKmO490PaDT3D8i8/xz8MTsJWOHYoNC0EzSiO/JC3La1K67fY7THXv2LFjiuJnZGTg9dffQOvTT4fRd+WtvKda39sLFuCNN16nPbtAymgEhg0dinF0TiB/9nSp91599dVOI6J+d95552EmnV/IhsConKe6a9rvKikddZBSSwNSKqQQ9q233oL9+/Y5ux9Fz9R99PEyxMbGVhtIzAwqk8O999wNxoJ1zUZGiy9V1zpQBITLDCUdLG9SuvuuOxVdHDbsaixatLDc29APjqNrbsfM3RRzR0qqXTl+/LgTu2JqMIYW2x9+9BHiaJ++Ki+WZeqUKfj++++UcWT74OkqK14VQkoWerDVRv/lEbOeaNkKp330IYrJ82GlDaHU8GI6sWHnBx8jkDLnIpo3RdHRNNRp2hr/zpqC4O1bcIK8pX/+3YT+FOIruuxS/PXt1+hLhGXt2wc/ffsdkJGOfWFheOznH9GIJsO+q69H0oEDSn1sdsPpgV1vPaXyIiX9Kke/mnD3uy+/uVs5seJMmzoV3323XFEcXp3+QEkjrEzdunXDjJmzlEns7uLyU6h81y5dMOupp5WEEfYG9u7Zo0wQNqbR0dGGClrmfpiswPTemTf1q7ibhXM8eS36kJAR3moZNsSj6Fk7M1JiQ8MGOz09Ha+99rpzUTNm9H24/oYbnRPb2+3VW6kAACAASURBVH6ZeeiedM+T8fDmd3cG1cbPc9Cl6lrXrl1ddI3lC6AH4nlszPA38+zN+sZEp5IS6yQ/Z6hvQ9ueL/PRDI8bxr8DyqMyvTggsXTOLaamx1tSevqZZ5VnJ995+21lcdm9e/dSeGqF8NQ3rQ6XVdf0pDRkyBBFBHdeU1nxqhBSyqPz6kLoUNZcSzGOnNsd7Vb+gPTU4wiyFeDLeXNxRhw99PrSK2jcvAUax0bhRF4WCvr2Q/Kc59E+OhZZbdtj244dGEInjR8beTO+ee01DGqQhM3tzsSfR5Mx6KbrkU57SEPuuAPBJ47g4ODBaPjfNsrki0ABZfVF06nilUlKhykrkA3NSd7LYuKl9PaXX34Fbdu1Uz5v2rQJ91EIU714gNlz4dVGAWn5bbeNwoH9+5WfWWnYG7mQ9tHY6I0YMRyH6CFf9dLXrVVO/UTllbi6mmdSeYb271jZ3V3qii03Nxcf07NhOZQByd4ir+DCabHAHmOLli0VomJjrHqQnvpxyy0jnX3UYnR6mzYKkfIKTBviYU+Mwz7snTGZ8srbHU5cv9rHHRTq/eCD92mF+bGLN8JYmMnBY6WSCPd9EOnUso8/VsbjgfETnATCYzn6vnvpuTq7IeY6GRcO3+k9JS3BT5s+Q1kQ8CQ+evQofv/9N1xxxZVg3eH6UlJSSulOWeTR6pbbgfbxRzaozWi+urtW/PCDfUGjkNJMpb+sk6z7/O/J9BjHI3S6/zm0QI2ig5XXrFmDMFpcvjB3Hp5++ill/Lp1Ow/TZ9ixYp264/bbcIAWnCVzYxYuuKC3Ui8TPpebMnWaUi//e96LL+LRRx4Bj+HAQYPoqLNlyhiOe+ABxaPiy6helrd37wvd9o+H/MGpn9I2Q0ypcsnJWXhu4hBQ/pXpdWD/PlMMj/MChnDiefb0M8+gV6/zoeIZTVsbH3z4kaLLnmTX/87CdO7cRcGU55AeT7Xf3P59pIdmuKmy2DgRjS5erPIidcl7S009/rLiVSGkZA0nD4eO/uGDVfPooNQTY8fgswcewtAuZ2Hd118T8SSgiJ4n2kyp4s0oPfz8KwZheUQkTiMFakxHCGV06oifaADbE4hJk5/EJFK6i9ufiZ5jxmBfWgYGUiggJi6GPC563DYrE3sv6Y/Gf2yk2AGFq+j9FeGUhu4tKd066jZTJVIVhcN3LxHJ8BPt/N2YMaOVkN6rtPqNIa+BB5ON9/sffKis2EZRuIYNyiuvvgYO3/Ck7Nixk3OyrVyxAhl0KO2VV16llE1OTlbuZQ9k+vRpijI+9fTTZJC7Y+bMGXj00ccUolMnOLfB5fXhH15ZsSHnia0aBcV7mjYVP3z/vTIpHxg/3u3EU8uvWb0arxEBsZLz5L/u+uux5N13lfvPpwnDE4gVmCeL2uey9uO3X39VjJk6+RgHVWaeoIyDJ5xuZVLauxc9evTAb7/9pkyY95a+X4qU3OGZR/3RGoZWFDLmsfU01kwyb7z5FloSWWsv7UTmVTyPyxQiYJWcVENgpjusW+7kYd3isenUqXMp3VINsI/cUyaDqt5kRkpa8nj4oQcVg8ZzZx+NF497DIX72bjNowUr66k3Yx5PyVT6ehnXF+fPJ4J62GnctWPI+ty8eXO3usRk4O7ipchjM79AdJ2SE2DS03Mx6/ErEOIBbG9JaeasWQopLV60CG+/vQBXXTVEmXeKZ+7BXvDve4jc2X5wHXzPrFkz8dBDD+MufpTGxNa0btXara7xfqk6J1kW3sfji/W6vPGqEFLaRwY0tmsv7P7rd9Qf1Bfbr70Oy0bchauTkhBIB6zG0QGrtrhI/B4RjjqUnNCzw5n4kRg4asMvSKFRb0xhut/o+KBuF12MLhQeWf7LOlLkIKz/6w9s/vdfzH7qWXTu2k05liiYjPvOAYNgoZVn/Q6nw7Z7J+ple5/o4A0p8epF+9yTujrmibWWVnv2jdwSg6+SAw9eXGycMvF4haEqGw8ir5jVSczx9vvHjlXG9qcfVyrledBVAtGGi24nr4qNILetP/ZFbVdPPmbfmymTWv6ZZ5/Fju07FK+DjcbY+8coBnDAwIGKQWBSZRlPtR8tWrQAk4raL9UYq6SnkpYZTmPuv1+5n0nJmwljhqe+XSZbrVz6sWY9UH83IiU7wU/DjytXKFCrYSz2rHjB4kl3jMhfK49q1I10q7zISK3HnUH1lZRYh3jRtG7tWqdnNW36dDz33LMKKWnnjdmYqzqoekpMdlpS0i6YVMyYlNgbs88v93POk6Gd/Nw3CIkMRX5uISY9ONgjIXF93pIS2xrWFfbGVa+J7/c0z84666xSnqp+bMz6feONN5ZaaGp1TU9Kvix6mMh9watCSOnwRYMQ/8ijyN6+CZl/rkPchIfwxFXX4EryalpmZiKMAI/t0BZf0PuWYlOycG5iQ7x97Ci6X9gTf1IPzh96DRntUDqxIQsbyOgfPrQXW7ZvRvfOHZFDXtCN19+Mm0bcAqI2hO7Zga133Iv47l1Rp/M5OPL8HJy2akO5e0psRFRPSbt6dmdYeODYYDKRsMHkVYVqEHkls3PHToXQ+FJJTw0LqasjDhdxaFC9tIToDSn56ilxO2po5L7RY+jfm2kLLwOq0eB/X3zxxZgxY7pzwqgk5qkf95OHqQ97qeRqROQ8gdhAeapfS0pMpD179jK1KYynmRxmpMRjx8ZBHS+WicfWEympQnCfGVNulz1Pvvj++Ph40wUN/25mKFR52IO8jRZt+yiJQq9bnlb8vpIWG9QmdGyYu2sFRQB4/7Jrt67k8dtDcFu3cvjuXkf4borixXTsRFED+n0dPRSvlp9K0ZA5s5+jfakflFBbVmYWhUTfNJwbvBgaMHBAqXq5vbnzKHz3KCVPkde7lN4cwAsLxkjB7OlnsIO2BdzVy217c7GhnTJnOf43fmCpt2ib3X/o4AFTDHnhy3blBP09i8L3/LAyyxlDIbulDo9/4TvvuJWd9Ynv4QWtvh+e7r2BSInbN8LtKdpb7k4RiBkUxVHHR/WUvMGKy/iCV4WQUvL1w5Ew40kEHD+CXx95DB2fn4vH7rwb/bZvQ1s6cuhAXj7aUbz33bRkbP13Mzo0a4Wgi/qh1XnnILhePZx7dmfcNfI2FFHiQvNGdZUJvWfXPrRs0gi5tM80fvQ4DL/lFjoTrxiF33+F/0ZPwLlzZiP0gvNwiGLTTaY96zUpjbzlVlNcVUXJpFDdy6+8aiclh/Ko37FB4InFBlRVBFUB+DMPnmqI+d7RRDCsePz9mbSyUe8dO26cixxsZHiS835Ll65daMU9XQnhqZ6SKo/2Jq0B4Amp7impk5KVq2evXk5iNNukVPvYkF6weJBOUe9zYR+lb9yvDz+kV4TQ2H3xxRdOTFRjxBiUtR+q7Oeccw4Zkihlz0Xto6f6mRy0hqcHH/JrcHnCk0N+7ibmzp07lUmvjqvaLnt4vArXh+843HnFlVcqoURlYhI5cYo019GVEk8uueQSmujTXYyIVneYWNzJw2Npplssozdp/GbJE3r43BlUtWx5klIsRRjczQ0jsvOGlHKIrNzV662RVQ2t++CVa23ekhLP0260l6rqtEoynuaBEf76sTGbo+qcryhS8gWvCiGlI42bILRXV1gonTtvxx6E0/FC73y/AsEff4oGtHJZQfsv4yjDZB+9Oykjh96ZVJiLkxYbvqLMr3A68eFVSoJ4ed4r+JUMU7ElFy1bt0GjpMYY2JceoqU4f8e2rWjvKEhJKz80fQqsRHpxZ3VCeOsW2LdhNdr/s7XSSIkNzv0U1sqmlPR3l7ynrMzuvON25VUYL85/SVnFZjr2j3hg3l282GnY2OjwvWmpqUpZ1fPhCccrOnW1yErJ3gAnUrCR0pKkVu3ZK9KuZnhF+dNPPymTsHuP7uTaTyVZMhVi5DrUfTL9RNTWw7+pZKYaAjbGbFTV1TAr9Kn2Q9+mL/VzwoA3pKQafDM8PZFSfN14ZXXOK33GkveC1PEwIiVu7733ltDm+3xlbBk31g3euJ8xYyZa0XfudMeTPLl0tJaZbjEmqofOK28mMJWUOXOKSYvHc/R99ylejH7/zYiUGjVu6tZmr6Qw5bSpnOjQDVNpEWX3lLaSp+/wlCaTp/QIeUq0v8q//0JhebU8J0E8TwvLFSt+oIXNA4q3O27s/UijNwTMmzdfwYovrm/nzh1oRw/V6+vl9p5/YR4ef+xR5OXlUsj5fWU+3nG7PVLB2aR8VJK7eocMGeoLL/lU9sjhgzDDkOcQR0ROnDiuJDpx/7mvo++7R1lccLJP69anu5VdxewoHT7AiTX8mXXuuWefoQSfW/HggxNM8eSy3L4Rbqo8i+hZsAUL3gJjNHrM/UrfK+KZpQohpULKrMmgEx3CKFEjmwQPpXj/yqYtsGzREjz56OM4Tr9fPPw62j9ZjRnPzqAz7tJpr2gLrqbJknoyGZMnTyU3/FXUS0zAueeeiS4UDmh3ejvnppqNEiSKaYkSQMcJHbjmakT/uAZR1E5OUACKY8ORdCLTa1IaTmFAs4sVhRWYJ746MYy+46SGB8aNpU1E+zuZOKNo7twXlRRgnqgzKdSlbgjyypYHVFV+VrhZlMywatVPLmJw6Ozyy68gI3Yb9lNmHt9/1tlnUybeIUowyHGZqHr5WXn4YUK+h9tjA3X/2HHKZyP5jfqv1sH7H/q+88ThOtl4qJenftx91x3OEKZZP1SsuE4tRvzZ2/qnk7Hv0cPYU+IJ6k6OaFpg8HjzxFy0eIli0NTy6iTXYqvtx0u0kOKsRO2ltscLE/XS6gZ/x7rDbZ4kvdfrjjpWZvLkESmZ6Za2r6rsKr7q2LHRG0dJSGzMub/unpuyG9Qmbo2wvf4ZSvbdJCIglZS4f/zviRMn4rHHKHLSsaPyO5OSWn7ipEkUvptDi6gfaezHKPPDPuYzDebGaIWU9PVyG89RHf978gkawzzq07uOMbxT0T27bvRwW2/FktIhUwzVsebFrH287DrMnjXP5fBwyiycN0/RMTNMWPYiOjiAs2W1OteFHu9gvEPpjFCze1VCM8JNlceuU3Ys2ZbwomnhosXl/rxdhZDSUQIwxlZIb5C1oYhOcDgeG4MY2uspuvgS56CwsVy1ahVuuvkmNG3SFLsp5fS88zqhAb0jac7z8+kIohTs3bYTny3/AlcOuQr9KWW8iE5rCA4k4rGRl0RHCqW/swDpxO5N8+gsPRrAfEqGOEHeQgv67G323fARI91ONDU8os0ycfedWplReaPf1O/UOvVl9N+7q0PbEe19+gwZI/mNQPC272bt8vdaMjZqw1fZPOHkMRvIkcqtl0Uvp9lnvs9oTMza9aasWZ+0bXmSz53e6XXRky4bjdORw+YG1Wj8zdrQ65TRZzOdMJsb6uJL1TdPbXiac24Nwin86AlDs3l5qvZGOw+N9NeTbvlqy04BIuXWCiGlRRQPHkCkVIceYi0mosgqtCJn8AC0XLwAOfR6CWIXRNGRQ9+Qqz5hzFj0u7Av+vbtjVZt26BufBzm00GpKZR9t2n977hgwEW49KqrcWGPXkRG9IoLcpGs9HBuyO5d+OfGmxD9999IJKIKowdyU0NisJKejbo5J63cSOlUAZb7BYGagAAb1AYNG9WErlRZH45RWE0w9Ax/hZDSZfTeo4mU7t2Z9i8K6TSh9JAI/Ftow2lj7sHpUycjl16JHkGuzZFDh5FHYb6mzZtRyCtckXbNr3/gdnowMzXtBD0DFEu59hfSeXlBuH/03Ti3a0cU0juXwtKOY++DD+K/xR9gDa18m4eGoxvl4uWGReIpyg77kk6N8PbVFTfdPNwzSlJCEKjlCIhBPXUFEAy9w7BCSKkZPYF8O3k0YykZIZNe2LeEZNlLiQzn1UlAX9q4aznufhTRSwD5KCJ6tR+9rsICC72YL5COFTp4YD+uunQQGjVqgOjIWLQ/tzNtqnfHeT27oQ69qTb4yAHsmzUDqxe8g01EVgfpntisDAyoWw9r6CTx7+pEY9Pho0JK3o2/lBIEvEJADKpXMLktJBh6h2GFkNJ0ysB5gzK+XkhIQAJl4M2jN8ymkSfUiJ7RuDA8Cj1vug7tJ4xHQPs2lNbNMXp+fsd++mw2Pcv0/Asv4JKL++HMDmfRQYRx9n0JeiV6/m9rcISeNfh1+Q9Ybw3E5iIbEoIDcHFoMApj4zHz6GFMe/VFjLprtFe95/cpiafkFVRSqJYjoBjUBhK+OxU1OEYHSwuGnhGsEFIqoFdSXHvNMBz+6htMbFQf+1IzsJHekxRA71dqSN5Rs2L60+lsdLrxZiQOGozgxo1BsTr7KcO80UX/J//JLj0dK5S3dzeOfPEJDi9djP17D+OfkFDsIjYror2qXtGh9MbZGEyhLKYed92G+fNeQgidvefNtZAyWzjDLZjkkksQEATMEbAb1IYC0SkgcIwOCBAMPQNYIaTEze4/sAtXDb4McVt3YnJ8Ao7T3tHfRfkopP2kXEqAiKCX8bWjUxtat2yB5nRIaGib0xHVNBHhMVHgI89zMnORv3cfirdswzFKeNh3aB/2U4roSXqT7bb8HMTQuXg9gojk6NmRaXQwaL3evfHxZ5+gTlxdOnjQu0faNm/erDw5zYd+8gObcgkCgoAxAmxQk5LqCzyngAA/SiEYegawQkipiMJ1IXQaw7///IGR1w1HHTrJ4e5Gjenw1HTsoXTtrbQXVETeSTjlvTe25qM1JSrkU3LCOdGRaEDvmtlD7584RkcQ1TmRjsDwEKzLK0I+Ze3ty81COD2j1IiSG7ok1kcKeVTzKK+/fu++WEQPKTZt3JBeLEiZfUH2dzV5urJpD2o7nSi9e/du5ynNnu6R3wUBQUAQEAQqDoEKISUbPZ9UWEwPz4ZEYuf2XbiLjp/fv3Y17k2qh3ahgdh9PB3HqE/H6MigerSP1Iy8lKzUNAwPCEZUcCDeKczHf3QoYU8irwb16mA5PcSaRSRWl35jQmpAr77YQp7XEnrotuPggXjp1TfQuFEjenqZDjGk+twdH6+Hkk844PPI+MEwuQQBQUAQEASqFoEKISXKziZPyKK8OjecQnRZqZn4H53x9dErc9GTDlQdlBCHWIQph6seteYhn/5OCojAAPKubLS98152HrZRCO802ldqGBmCYnpKOZLSw3m36SSd2rDiZAr2UPbeyPHj8PgTT1C4LgjFtL8UHMCvrqBSVEYuQUAQEAQEgeqHQIWQko0eYC0mcrDS3k5gUTGdwkBkE2jDtz98jRl0lP/J9RsxOIKeQSLuiCzOp32iSArlBSE6J4POxgumEF8Q8iOTkINCRAXQa84ptHc8IAy/UV2fFWSjx8D+9Br1iehMR3HQ65cog8+KMGKjQEpDt1Hkzou3fle/kRKJBQFBQBCoBQhUCCm5w83l+BsfAba/69N+eTpOxseqpbggIAgIAoKAHyBQ6aTkB30WEQQBQUAQEAT8FAEhJT8dGBFLEBAEBIHaiICQUm0cdemzICAICAJ+ioCQkp8OjIglCAgCgkBtREBIqTaOuvRZEBAEBAE/RcCQlPYeTEXXs5rSmXCU1y2XICAICAKCgCBQSQgYklJeQRGOnciil+pVkhTSjCAgCAgCgoAgQAgYkpIgIwgIAoKAICAI7NqfitNb1DUHImUXfvoLOKd/azhLqd91BP7R/6atyeheISVROkFAEBAEBAEzBE6JlLREZdSAkJIoniAgCAgCgoAvCJwSKWk9JSagDVl0cJzjCotBV8fvdSOycCzd/n1c244SvvNlgKSsICAICAK1CQGvSElLNgakc07/cOz4Ohkgwunemgpow3t0b4T6/a5t+G5fsJBSbVIw6asgIAgIAr4g4BUpedpT0u8tme05Ob6XRAdfRkjKCgKCgCBQixAoF1JqYcHv5AF1VfeYhJRqkQZJVwUBQUAQKEcEyoWUlPBdKiK6n41zEnThO62XJZ5SOY6cVCUICAKCQA1EoHxIidLFeb9oe14JQppEB2c6uZBSDdQg6ZIgIAgIAuWIgEdSKktbTFDHozGgVxPDu2VPqSygyj2CgCAgCNQCBMqLlPas+ws7HWnfQAROv7QdTjPBT0ipFiiWdFEQEAQEgbIgUF6k5EvbQkq+oCVlBQFBQBCoRQjsPpiClk3iERRYeYdzCynVIgWTrgoCgoAg4AsCR46nICI8EnXrRPhy2ymVFVI6JfjkZkFAEBAEai4CaWmpSM22oV6daERHBtPrjIIqvLNCShUOsTQgCAgCgkD1RMBisSA1JRVFtiBYrAEoslR8P4SUKh5jaUEQEAQEgWqLABNTVlYmrBYrEVPFs5KQUrVVFRFcEBAEBIGah4CQUs0bU+mRICAICALVFgEhpWo7dCK4ICAICAI1DwEhpZo3ptIjQUAQEASqLQJCStV26ERwQUAQEARqHgJCSjVvTKVHgoAgIAhUWwSElKrt0InggoAgIAjUPASElGremEqPBAFBQBCotggIKVXboRPBBQFBQBCoeQgIKdW8MZUeCQKCgCBQbREQUqq2QyeCCwKCgCBQ8xAQUqp5Yyo9EgQEAUGg2iIgpFRth04EFwQEAUGg5iEgpFTzxlR6JAgIAoJAtUVASKnaDp0ILggIAoJAzUNASKnmjan0SBAQBASBaouAkFK1HToRXBAQBASBmoeAkFLNG1PpkSAgCAgC1RYBIaVqO3QiuCAgCAgCNQ8BIaWaN6bSI0FAEBAEqi0CQkrVduhEcEFAEBAEah4CQko1b0ylR4KAICAIVFsEhJSq7dCJ4IKAICAI1DwEhJRq3phKjwQBQUAQqLYICClV26ETwQUBQUAQqHkICCnVvDGVHgkCgoAgUG0REFKqtkMnggsCgoAgUPMQEFKqeWMqPRIEBAFBoNoiIKRUbYdOBBcEBAFBoOYhYEhKNhuQkp6LrJxCFBcX17xeS48EAUFAEBAEqgSBwMBAxESFIqFOJAICSotgSEon03KVwq2bJSAsNLhKBJdGBQFBQBAQBGoeAgWFFuw6kAJ2furFR5bqoCEp7T2Ujk4dGgoh1Tx9kB4JAoKAIFDlCDAx/bnlKFo2qeMdKe0+kIpenZpXueAigCAgCAgCgkDNRGDdn/vRqlldIaWaObzSK0FAEBAEqhcCQkrVa7xEWkFAEBAEajQCQkrlNLwnTpxAUlJSOdUm1QgCgoAgUDsREFIqp3EXUionIKUaQUAQqNUICCmV0/ALKZUTkFKNICAI1GoEhJTKafiFlMoJSKlGEBAEajUCQkrlNPxCSuUEpFQjCAgCtRoBIaVyGn4hpXICUqoRBASBWo2AkFI5Db+QUjkBKdUIAoJArUagCknJ6iPwQT6Wr9zivpKSjQ948vIKMDqd0Mt7pZggIAgIAtUJgSohpW/enY7UEwd9wqluUlMMvvlJn+6pzMK+kNL8+fORnJxMh9saHIWrE5rJKzExEaNHjy5zd6zM/8TpVUXr3H5QOTZe3vWVGVi5URAQBModgSohpXfn3Itrrx/oU2c+fP8r3Dz+ZbrH9XRyq2JxtVfQqRlAqs9K5ttXI+oLKU2ZMgVjx45FXFycRwwyMjIwZ84cTJ48GXy0u9lVCgYqGsSct+UL9J1xFJaL+uCn29rq0PPQPEGr8NmpEIrSfhYeeu4mDG6oac+obnIerfRGFG7PjEg3v/UaRv8IXPXEXRjbwSN8UkAQEASqGQLVm5Q2zUaPO9+HxcKGjC0nEUq3ifhszuVoXKY3a2zC7B534n3L1Xh9/QR09KEOX0lp4sSJePuTjR7V5dahncEkxuXZszL0rlTiUQmEDX7r9vhgUm802vYF+kwnUurXB6t8IqXtmDt8FT4uboj5C6/AOT5goe0Uk8h9Kxti7iJtHVT3SKrboq37JL6ZvAyzdkZjzDXAy59k47wRwzCjfz0XIrXXBwx5UkjJo/JIAUGgGiJQZaQ07PIuPsG17MsNpT0lIqXudyyFpeskfDnnMjTYOodIaims17yB9RM6kjEjktI6UkRcJYt+o9/+xuzud2Op5Rq8um4ckZL3HlNZSSn36Abwve68IBUo01AekZJCPEREHxMR1d9O3gl9thIR/dRjO/o7SGnlLQ5PSfWiHBW7YqSG+Yg4bl6Fj4iU5r1tJxTVYzIubzScRDRTlmFmk9KEaCeXaDw82+FBJa/GQw9sxfq+9rKghQazkcqFapub33kN9+tIyUUer/rmk+pJYUFAEKhEBKqMlG68c5RP3Xzv9dfdktJXz1+OBulf4oHLpmANkRR/Dvh2PK6a+gtsihNlRbeJn2HO5Y0Vsvp79vm4532b/Te6ejzxOUbtGIY7lubb7WEwm8Nr8Mpa7zymspLSvn++wPjx43WhPIphqS/2VSJ29rCdaShPQ0rLJhMppazGIxO2Yl2L9lh2fTquUwgrGt33ZeMPhxfF5ZIovHdixRJc93a2AyOgy63D8BR5J9uJNO4h489iKFCAvJ0FV6DhqiW4lsor7E51qeUNHSkiGpaj0aMGXo1D5s6jhuFp9oboc2+Scxh7QHANOW4hWcZSyE4ZKxocHp9rHJ6Sle7rT+FJ+xjbPUSFmAkyo749Q22ZB0F9UkkpLAgIAhWAQI0hpc+fG4zg7yfgyinr0X3S53iuxRJcQF5U0TWvY/34jtg6pwfuXGrFNW+sx8hDD+PyKavRZdJneHZQAwSzB8WhMfxLntKdiqf0+vrx5ClxuMw71E+FlHi/KHXdPGdD+Uc3Yf3alcgttKFn23jEd7lF+a3eBeNcQnnOGzSk9OHE3ghm4liQjW5k8Gc2+sXuKZGxXkbGOpk8jdGqp8HGn34rYo9qVFtsX6D5rUOJp6SG7wK2uitfGqcUIrxhC2J0oTu1HNU/gjwxJk4iyJNvMwk2xIsc5tuhCTmSp3exQ8ZVJOM2rYyJq/EokV4Rh/n6ELHRfdxXheio3+p9pfvm3ZhKKUFAEKh8BKqclL79hCykyTVoaD/nL249JVo6K54N2Jl6xAAAIABJREFUZarZrn0Fayd0wrbZ3cnrsRAJbcAE3hxSQ30U2vuqzUIMm74WBVY76fQgD+o58qBCQXtK3e9QSOmNDd55SKqA5UlKv38xDxt25SpVh4cE4PZ7xir/Tuz7qHtSojKKV0MJA7Y+fbCCwmAhKmE59pTYA1L3ZPqv1+3PuJQFXnKE715y7AeV2s/R1e3qLTlCd1Y76bDnor9KSKstVo0igrrQEebT1PsSVmGsJlynleHmI0x62Q7P1tFvboT6Pk93Hyd8lG1vrfInpbQoCNRmBNb+sQ+tWySUgsDwdejl9eZZzr4r7/CdsqfEVlHxeJiDzElpw4RzEfTvHJx/z4eUJMF7S3TPDbwPFYS5VUxKxUW5eOnFEq+JR+aOGwYjLLGNZ1LShK4YBMXJqzJSsntCB8iLUcJzRrNMDe+NaI8DC7aimZq84CMpsWf0VD9NG9RxDvm5JEQIKdVmOyd9r0YIMCk1SIxGdFSYi9SVRkp///ZfKbjO7XZmqe+82lPSWj7yjHpR+K7gmlexbhyF717ohbuX2shzWkeeU0BJAsTJb/DglVPwyzVvYp2GlCor0YH3lPThuxXvP4+tRwoUDJJig3HtLfZnlDx6Shyi03slbkiJ9276UbirgLwoToLY7pJEYJDoQAkU5uV1Q6a0m1WSyGA4KRze1Hb+sSFeefcKnMUelUbmZc3/wHXkDTHxzOpbD9u0MrL8s0h+a0kyhtIMP5NFdXgtazWasCKqIFAbEDAipkojJTOAN2/8zflTTmYmjhw8jqH3PkvfaZiHiedu8na6PonPn6NEB91yPPnLB3EVhenIEVJCe92f5DBdQ6R/+RCumrFGCftwrMvWne6fTfeTMTtJ91w5fQ3dwzdVXKKD+pwSp3tPmjQJKWvnOvubf+QvLF72PfKLbOjTPgpnDRqj/OZuT4mNs6VVe3zIm/zafTA2zvwbhbRWUjiPw3f3rwKueMyefHCSEx0WZjswArqNpH0oh2fD4bVr1d8ciQ6Neb+KvitWMHUtrx1LJcy2n9LSTUJ3alm1jc7ULidYKFE+F5kT8D1l8D29S3GC7aFJ+muoQ37bidV44pGt+EWTZammkqcb9M3ZRm2Y2dJHQaAaI6AnpkojJTNP6c91q9G81ekKpJ8tfAs3PPI2oqPjS0FsP67HLCGBCEd7mo8jtKcQkcspP9r7tb9VTKIDn+jAe1D8zBHLr/eUuJPfLpmDXccLcfMFSYjvas9UNCUlO+cql1FihgMiezjPUVZbzhUjR9hPU1YFXb3HXXl7WUcSg7pH5GFi6OVTZXSGIDX908viLKttQw1d6u/TfO9BJPlZEBAE/AABLTFVGimZ9VslJXeE5AeYOUXwJdEhO5s25/mJX7rU0xqOLBuDzN0/YW9qIXafKERqtn3pH0aJDmc3DUdsRBAumLQZU6ZOx0TyrLw5oqjK8KG9oscf3or6D8kDrlU2BtKwIFBDEFCJqcpJad13X2Pb33+Zekj+hrcvpKSVveTIoVj7127Oac2gMKY3Rw75Azbs/XibTu8P8ooMgoAg4L8IMDFVKCl98vJDSDm60y0CCQ1b4ZIREylk5/l8OH+AsqykpA3leeoHh/qSkpJO6XBWT23I74KAICAI+CMCFUpK2dlZKCwsdNvv0NBQIqQYf8TGUKaykpI2lOdNZ/l5rOjoaG+KShlBQBAQBGoEAhXuKdUIlHSdKCsp1UQspE+CgCAgCJQXApWyp1RewvpTPUJK/jQaIosgIAjUBAQqLfuuJoCl74OQUk0cVemTICAIVBUClfqcUlV1siLbFVKqSHSlbkFAEKhNCFT6iQ41EVwhpZo4qtInQUAQqGwEquTsu8ruZGW0J6RUGShLG4KAIFDTEaiSU8KNQP1pw0707W4/Vqg6XkJK1XHURGZBQBDwNwSq5H1KehCYkM5pk4B/dqRUW2ISUvI31RZ5BAFBoDoiUOWkpBJS3bp1kZqaWq2JqToqgMgsCAgCgoA/IVClpKQlJBUUISZ/Ug+RRRAQBASBykWgykjJiJCEmCp38KU1QUAQEAT8DYFyIaWvV/zpc796dGoBDtmZXewxrf9zn8/1yg2CgCAgCAgC1QOBS/t3KiVouZGSUeXVAxaRUhAQBAQBQaCyEWBnRkipslGX9gQBQUAQEAQMERBSEsUQBAQBQUAQ8BsEhJT8ZihEEEFAEBAEBAEhJdEBQUAQEAQEAb9BQEjJb4ZCBBEEBAFBQBAQUhIdEAQEAUFAEPAbBISU/GYoHIJY6e8gfxNK5BEERD8VBGR+VvhUqCJSstLYBulsr9F3HnSgmPAJrOaTxUXJN2PR/5aj2ZgJ6JNkMPba/la4avjYgNFk9bMJbLWyQPYrKMgX5i8nffURUv8r7kE/FaPNWGkuwtkXpMuzz8Uki61M420ixYlVmP38RnR+wGR+mgnvR5iUJ74VVVeVkNLmRf/Du7ge00acgWBHz5TvkvvhgQl9oNrjE6tm4/mNnV2+KwGCJsgkMuD3sYJ4MVkqCsFTqlcvN31+kvp0v5HSa/t7So1WwM1G+PvXmCi6tCLNYSCtiO//ACYYMn9peMpHXysA9kqv0p1+sjA85kuxQ2UCoidrm5td5nmlibx5ESYv3YoChSGD0P7myRhxhmptyiqFp/4b1cuYvIutFiJnBztb4/ub2LSyylWz7qsSUgIpzJPLm+F+JwHZBzs5Hug8vMQgb170JJY3u99uPNRVt7LqcAywcyWuKss4XJBQMvjaVZunlbF2Fc3a41zdOVc5mnqVFaGi69SEfV2o1q+uzkq1p1ktlfyml7tE6S9IcK1XaUTreZi071RPl9WZTna9DvvYRwOzbUCmBhPYrB3umsaLMcZf590Ukx44jZ97z4cJac7yRAyfNhwdFLu0BYv/txjJ/cd7R0xl0VdlvEq8Bhd9MJPdk7dpVp/R3NAPkju8vNalbVjCC0HDRdMJrJo9BwcGTsNwO8h2nOckY6BmoVmCiXfzSe2GqX64scc222Ys5kXe2PG0cA0wnbOGc8bQw2OdJk9p8gio/OZZLnUejMeFifaWkn+egzkHBmI6L8o96bG7eWymD9Wco6qGlNgNnkODO95BQPyZjMZALMbGztMdKxqtUXP8+4bO2Lh0BdLQBjdMpn9P4VDXcJDmY3kyj0QwgoP5N1Ya+wplh01hDrS5eZr5SomMzv/e3QEuyprrXN0p7jq1x99b49Hf6bY7vIB+iVixYodSf/yABzAucTmmLN0BJib+XLISN5IlVZnErnJTnyZTn/q71muvR+t5GLfvbE+R+zuSWxGcxKuHAWYhBx/7aOxdGK0gdd+ZtsNdo0UK4W9fCWhX12ZjSN9PphW5xTH73I4vy7EYuEHVK8c93CZ/PYN0xVN8yWd95TZ8lX176dCtgtkBDJzmTp8dunC9dm6UGE17b93h5UGXtP2ABRYLzVN13mqNn4IRyTpd37amUFl1zWx+ejS+1LcnmJQ00RTdnDWcow4dZNJwVQ2OVpDdmujQGa/kMpgbjAPp3vAJiVjuTo/dzmMf7JtHnPyrQNWQEtRVld1Q8Ep2MYZjAhn1JylcN5lXEC5Kzsq1GFvqDsT48RciEQEICDAgrft5NcK/2evf2Hk8xvPyJPlnzDGbME6Do65kaHVHCjNiBJzGbHgHUs0ti0GLa7JtDgNBFm1Lm+GYNrwDgpX6l+Nkh+GY6vxME1QxeO5k0a6i1D7Z651O9QSValNdpdoNrWv7qkHQtad4BW5CgopldqxuqT3+eKNpH82MjtbjUxVcu6pWiaGkHSeWqeoCRY9/ovsxtNlgU1eZqWsx1+34GsltRKRmk9NXffWgfyy7usrVyI73nqR5cIN9BU2iKB6esqJOxFpTfXboQrx2bhj0wxSv8tIle5+X09Jy/LgLkKCIoPWG3OgALyDN9NlUP87wwpLqSMnDnFme6JjPSMbPi7egw4iSrQRnY+ydk9NFg+NYWOv1Vi9X6bmxbckkvEfjPIXH2WhcjOyGyzz2wb55gZK/FakiUtJOuDOwfdFsJA+k1QzUFUQfkIaXuLi8WnOueFQIjUhJ43mxkZp6E9opS50UrHmBQwu61TL/pCjXciQOn4qb7IXtobhSK2ntiptWtS57P3oDp/nMfTKVxYd6eN/M2aab9pIXgfjbQSyOVbLZPpXaR+fq1k7+dDMtFjzJplVlh1GxsKeqfq9ZVZNMdmdFXUVrsExca4y/uigxG0Mrr/4dnrCN2rKarOBLhd60+qO4StRXT66Sj/rqjezsxQdSu1rZXXDSEKGCkZk+68fJxMSY4uWF7rqMm9kCR5lMNG3n4oc0WmDRJytFF5weupGuOT1YN7qmzB+D+emVJdWTklZ2/RzVRG68qdvMbpS6t/TcsLW5QVl4h3BZs3ExnDMO+d3alFPdN/Om8xVbpspIqWRfiVxYZ5yWlVrxa5G4XLOf5CspKRNgCyzOuDCtTGmF0+6mqcYhPCo/ccl2WHkmFRejLYf6aC3juu+lXS17MtgahVeUy0wWH+rxhZRov26sbr/OcB+glMH2pY96UuIJUxI3t+/bOCYRY+Cyh+jqebAu/I/wL9bj7w433hPq5/CE3XmDpmElXzwl6qsTKy/01a3+cZjOTHYdESlTgVbrnuozTY7RELBpm+4XOKUXE+5IiduzzzW+lL0T3stjUtvuTgc8zAOj+elV0oKXpFSKALw0ul7JpY2GOOoNsJO2PcRrogul5oy3NkVISYF294FU9OrUvNRImjGevaADZN4n2piICbRyUL6l5IaNnW+gfSJSfmfs2kdPSV2VOTe27S0GkDKYXTZ1JqkhM96qYqPg3HMoo6ekKryhLG4MgpKCaOYd+aOnpDdW+klk4ik5jIsp/ka4Ga66PYUoPe0pGT+SUKIvPuirO/1Tf5tFhlpRR9exVEN245stt4e0eT/RrT57Qa5u8SpPT0k/u7zVAU+LM6I6/fx0eG+cH2Oe3e8lKameh+F+mHu9MJOrlN4YJYe4Gxd3npJbm8It62X29NlLEq6kYlXnKTkIaLk95a4kKUBZkSYjHp3tq0SVwDyG7zgUwyG4UFLSkpjruAvs0e2UNUuwpcOI0s//UHuzkwdCLUcF8YK6CUnLRM7QUn7btgSTXPaUTEIBpcjEnSwq0alyuyMpL8N37FEpIThHOFKROxn9jTanFYPo2seJLntK7vqo1VAjw6iX1wRLWkEb498BWxz7KKXGUDEiHG7hbEuSw20fHaE3XrE7Q4G836XNvuMxeh7fJbpPX1ayQb3SVzdj7kl2x14FbZxqMlE96ZAH78W5/2GElyedU+cVhRrd4exIVhp3U7sSxeDyTg+5tK55NZ/IABvrRx8lxP/8d4m4WUkEKW0xiyk09u5ETnQYR/N+m5uQu2M/jPaUppL8QRzuX8J7SqyDJnphajf0+1BuFg0ex8UMe3f6oNdlT58riWl8aKZKSYlXhXN/AC5WsmMcUvNA0ZepbW+0bwSqpMTKNVr7/A4NtvM5JbvhmftDGnlDmuy7Se9hhxKTo5UWPRtQEtLSGVRNOSqI/qo8DlnS2MPSfs/GXNO2str1+NlYFle5yWucpj575VhFa5/FMvy3vpzC9pj03g57OLJNG7TZkqzxOnXaUeY+6jHUym0gk9t2SrApjbMn3Bx93E591OpRqW6SftBzSg5toOeUxmqyIx17IYlanSs9i7zXV7X/ZZN98yLaCE/uq9NX1jGj+vS6Zzz7S/RMj5cH3dXrkinOdgxX0H6S87LRXJyiIYwy6RrJN5H6rcR2lYnsmJ8lhtkwI5Tknrx0O4qUUGIA2t5I0Zf31Ew8A/1U5rCKL4Ug29yIqZRgsob3yAz1wnU8XPXW09wo+d18XDzNYzN90Ouyp88+sEUlFa1SUlJ0jJSmVFSNM1KccVcHEmrWixYY3Xd2V5qz2NR7qB61vL4+l3o05bT3OwS016GpV/le+UozAT19NpfFRW539Wp/89C+M6wQQHs7nvYcGO+y9NHNWNgNiB4Ts3a8wZ/rUmPx9oZL+kjfG+mHbhI5yytV6UO5LINr/UZz0Gt9ddEdX2U3kcU5Trr6vOi7W7y81iVPOJfsJ9mx082Zss4nbb/VOvVp+gaDVWq8Pc5ZoznqRi+M5DJUGt08MNNL1m9Dm8b3G8xjM33gfT0XXfb02Ujoqvuuykmp6rpec1vevGgRcBNlHnIXXUIoNbfP0rNahgB7cPT4yMRSzxLVHBxq6zwWUqo5OuzsyeZFE/HejmK7I6cPodTA/kqXaicCXjqI1RYcJYy7w1rr5rGQUrVVWXeCa8MoBiGUGtln6ZQgUNMQqJ3zWEippumx9EcQEAQEgWqMgJBSNR48EV0QEAQEgZqGgJBSTRtR6Y8gIAgIAtUYASGlajx4IrogIAgIAjUNgQonpZoGmPRHEBAEBAFBoGIRuLR/p1INrPtzP1o1q1vq+4CjyZmaV6vZfzc7+65ixZbaBQFBQBAQBGoLAkJKtWWkpZ+CgCAgCFQDBISUqsEgiYiCgCAgCNQWBISUastISz8FAUFAEKgGCPhESnsPZaBThwYIC63+L5iqBmMjIgoCgoAgUKsQKCi04M8tx9CySVypfhsmOpxMy6NTl21oTZkRYaHKS37lEgQEAUFAEBAEThmBgsIi7KIXydpsAagXH+EdKWVkFaDIUozM7ALnq5BPWRKpQBAQBAQBQaDWI8BvmYmNDkNIcCDiYsK8IyV+b0pGVn6tB08AEAQEAUFAEKgYBOJiwqniUk8kwTB8VzEiSK2CgCAgCAgCgoB7BISUREMEAUFAEBAE/AYBISW/GQoRRBAQBAQBQUBISXRAEBAEBAFBwG8QEFLym6EQQQQBQUAQEASElEQHBAFBQBAQBPwGASElvxkKEUQQEAQEAUFASEl0QBAQBAQBQcBvEBBS8puhEEEEAUFAEBAEhJREBwQBQUAQEAT8BgEhJb8ZChFEEBAEBAFBQEhJdEAQEAQEAUHAbxAQUvKboRBBBAFBQBAQBISURAcEAUFAEBAE/AYBISW/GQoRRBAQBAQBQcCQlGz0iouU9Fxk5RSiuLhYUBIEBAFBQBAQBMoFgcDAQMREhSKhTiS94bx0lSavQ89VCrdulkCvQw8uF0GkEkFAEBAEBAFBoKDQQq9DT1Heal4vPrIUIIaktPdQOjp1aCiEJPojCAgCgoAgUO4IMDH9ueUoWjap4x0p7T6Qil6dmpe7IFKhICAICAKCgCDACKz7cz9aNasrpCTqIAgIAoKAIFD1CAgpVf0YiASCgCAgCAgCDgSElEQVBAFBQBAQBPwGASElvxkKEUQQEAQEAUFASEl0QBAQBAQBQcBvEBBS8puhEEEEAUFAEBAEhJREBwQBQUAQEAT8BgEhJb8ZChFEEBAEBAFBQEhJdEAQEAQEAUHAbxAQUvKboRBBBAFBQBAQBISURAcEAUFAEBAE/AYBvyQlq9XqAlCQB7i0pfnEczpkVrkC6Y/BCehwrR0ICvLUgt+MlwgiCAgCgkCNRqBSSckGC3JycxAVGQerxYJiiw2hoSFQWILPKy8uwB9rVmDBK/Ox+rPvEUVfd6I/HYNC0DY4HM3oFU4RIYEorhOHtUcOYC/9FlQnAnsz85BNb9JILwTOOasddm7ahhZ14hGanY8YoqUGEbGIjAhDLtHVgcxUHMjPxX8oRgbdf9Wdt2L4hPFodvoZihhMYqH0p5jqoiIIDAMK6Uv+LaZGq4J0ThAQBASBqkegUkmpqDAfIaGhSElJQUJCouLRFJNXFETGP+vYUbwyZw5++uIz7NyzF63Ieel5Wgs0CgxG1Ml0xGbl4vTIcARR+TSbFVuys2GLikBRXCy2nDiB6IYNcOD4ccTFxeNoMtVP9BIfHIxm9ZKQSXWHBoTAGhSAgMgIWCLCkUpE89+xY9hBUrTo0B5XjhiOG+69B1ExdcBviirMsyCS3hnF7zLMKbIiLDJIISu5ah8C7LiLM137xl16XDUIVCopsbuRl5GGCPJ0rEQsFmWmF+PfvzfitRmz8OvHn6MBfdM+vA5axscjLMBCZGJFIHlVltRktEuogzrhEUjOycHO5AxE16uDPCKtLSdOIiExCUdOniRfzIZi8rqKqJ4I+nPGac1waP8BNGlQH+lEVkHEhNFhMUis1wDFAaH4be9O/Ek+VBbVM3DM7Rh620ice1Y3hFDwLyDHAoQ4XmbIFbLr5uFSIo/ULW1A0G+MGsmmDV16Y2j1suv7Z9RfTxhVp983v/Ua7vsRGPLEXRjbobTkukhzqbGv6L66tE/xalp3ySUIVGsEKpeUCsgkBrO5Juqgv7ILc7Htv014bPRo7Fj/NzoFhaFzvUY4I6E+cpOPk8dzCAl16yAyJhJH9+8Hv/apZeO6sAWHYef+oygmIgmIjMKx7AwEh0SjqJgIiWZlMHlj6dmpCjE1b5SEY8dOoFmjROw5lKyE4FolJCE2LBp5FPYLjI3FUSK/Hw7vxnb6refQS3D3A+PR4/yLyIMjIQvoS3pNLwqIzWI9zPgtX6DvjKOwXNQHP93WVvG42KiNJqN2lYlRqzTtsW7H3FGr8Kljw81qbYi5C65AJwpPml162VNWLMHVb2eX9C95NR59cCvW9S7pb6X1p5IaYgzuXQkMfbI0KVlpvPvTeLMuq9d5I4ZhRv96ythX9MWyjSXdYhXlK+j09vhgUm/UF2KqaOil/gpEoHJJiUJhFksRikMDYKVNm99++hEPjboDtgPH0CYyBl0bNaV9oFzEEnEVZWbjaOZxhFPn64TGoLAwSwmf1QsLQ534ejiZnoWU/ByEhxJVBYciO5+mZlAggmnvyEIxt2LyCSzFRYiMCkMGeWfF1iLYrMUIozIJifWQQ97Wwawc1AkOQaPTTsNxlufQAfyTb0WT89rigSlTcNGAoRQEDIQlLRdRUURnnuJ3ZKT6TCdS6tcHqzSkdB8ZtSEao+ayujXwqpzjrfnNbEXs3UqdCGnkKnxU1BDzF16Bc4K3Y96IVfi4WP1srGFMQsMWZKPzqGF4mgztdvYaqC+W1u2xbHJvBP/o+jsbYp/lJJKkYXEJjyl1aFb9but0lDPyRt1ho7bB+4bKpfMy1Hs3v/MaxhiREi9AaKyLaKx/GmVfgCgXEYLKCWbj7G3bdqZx9br1I2UjOS4kOYodcoTw/qcDP099M+p3BdoaqVoQ8AqBtX/sQ+sWCaXKGr4OvTzePJtPpGQLtmHT77/igauvR/aBIxjcsDkah4TBmpMBSz4lJ9CeD9v/EyePU2ANiFP+hCGSPJZCSoZITGqC2PoNkENhusj4BMQkJiKXCKjQSvtA4ZHISE1DUV4OMpKTyRvKoJCdFVmZ6QgjsgsIDsCx9AykUZ2x1Eh8fBwCyCrSthEKyAPbVZCDteRBNT7/TDz8zDPo0eNiitoFK/teSjqfu0tDSitvcXhKZNTu15DSCTL015G3oayuqc0utw7DU46V9b+Ola+68lZX3QHaFTmH4IgUPuYVccpqPPEIeSoUZeSLjdF5mvpUUfXkwgbU6LtSXSNP6JEJVP+FTLLAS0RkB1pE49ddMXhp0RUIXsgkFY2HZ99EY0jt+ywn8P2UZZi1A7ha9SRVb9PRx3rbNN6Iru+Kl9aCsLguHdfPAF5QCNfRC5LdCJtnCOtAZxvROG9vNv7Q1ktj7DIOhC3De43OU9LiN7OvwzPSEIjpOPvSNrXr0fOi+no7SElZCHmoX+/dWVs6dMmTbntlTqSQIHDqCDApNUiMRjQ5FNqrQkgpJS8X0RGR2PzfHxg/fATy/96K/knN0MIagKgAG3anHEQ2Z+HRVTciFAmBkQgPDKXkiHCEhYUjirwk3o9KPP00NOjQBgENyMAk1UNk4/qwhgaRUSZPKDAIeceTkX3wKFK370HG3v0IyMxBytGj2HdoL4Ioey85IwUni4pBDhh5UiEIyi5CcB4QTsYprmVrrMs+iRXJ6Wg9pA8emToDPc/siaICC+LCPARlVFIi+SnHwn5pjRpcV9fbF9g9Dw4N3XyEQmPklXQir2RGHzJybOB41c0hMiKGIg4L8fc7yEiTEWLvRTGw7GkoG0Un8f30ZZi5IxqPO0hCHVBlX0TnrcHAqyutTuRhERF9RIZ/2RjgmQkH0e/Rplg5nf6ePQB4hdrb1VAhqHPSzOVkL4v38gzlTCvxLleTUd2qlTXRTZ3nbMETTJhEkgqxoCHmva0hJeoMq5KzzWkk607C5nki0BRHm+zxEbkn08JhtIqPmzFy2VMi/PrNOgqOSAc4XCNeEHDoLkzjRa0mL2oLjbO2fsWbNmjbVAc8LIT0pGRW/1i1b+qiJvAkvl2wBefd1psSg+QSBPwHASNiqhBSymfTeewgnhgzGms/phUeJRycE10HMXl5iIkJxf7sEzhJyQXslNSjzLcESngg1wYRlKTQpF0btDnzTDTs2gVo1oRiepR1EBdNTELWP5zSytk6c+CkiHK5LfR3IbFBLu0qEUFh8w7s/udvZV9q1+ZNsORmU1ZdIXYdPkKp6UCLuiGoGxKFaCt5SuSd5dRviH8sOViZkokhd43EtKnPoEFSkud9Ao2hV0M6mzUGqf96HTk4Qi9WCr0sa/4HbiRS4v0BNnKqgct2hNB4ta4QHXVToe0+ffAjGXFesauel40KWVGepGTfE7tvJe0/PQmMnQ7MXdQWq25dBTzWB5hOhOUIVWa4kXMlyZlqKqeD+CxMbj1xWCFWO9E1WWUPDxr1feUVx+2kxPeRh3Q2YaOSgzq1tN6KExstKTlkV8OSHGLVj5G7PSWbjcKgtE/3icZTDaA652MVxmoXAdoFQI/tyqJCDfFq22ZSutZAB9xs+4EXF4ak5EXf/McEiSSCQGkE9MRUIaRkodSDx+8bjW9ffh1nhcfi/MZNUUzPDZ04eZRSrgMRHhMBW0ER4okcwgLp36ERiG93Olpf2heNe3ZDDJESwpiA2I0Igs1ipWSHIARRYoM9tkYI42xFAAAgAElEQVTPHmWkUlo4kRntISGf3B8uz1d6JnDoOP775CvsWbWWvKjdsFLZYBuHE2m7iLywkJAI7Kb0ciuRZVjzlvhox7/IDojAbY88ivGTJ1JdHlTHw56SO1Li0EsQh79o9c02jlf4bOA+JrK6zrGv81Q/zQY6ERcbetW74t/Y8xqtCaep0noTvqMkR8P9C/u9tCfWD/hof1PaS+qAjRRyW9mM4nUrjwKO/SaVlNiDcyfn0yTnNp2cqnxDRrXHgQVbvaqTPUgltMheHO1v1deFn5SkDIfn6YJNOZKSgq+6SFCTPkiemc23YmIZSIk9Md4j0usAJ82YjU95kVJNz6IUo189EdASU4WQ0vJPlmDKmAdR58gxdI6qj9b1E3DsxCEcyMlEdCwnNIQhMKsQdW0RaNCoBSUcdEGbAX0R3bsbpdE1UNK/rQHhRD82+sP/BSlUlJubR6EaG6LpOabAADs5FdIeUzD9k4mQcvIQUmTBhk+/RsSJDNTPzEfmv1uR8ucm7Nq5kZ5HikIQZfgdyE5DAO1JpWXkI7puA1hi6uLH/duQFVUHi776DG36nOd+ZD0lOlD4pB+tkguIbHjPabtuE50NgxK9dOyHbKC9nJW0sh6ghIl04Sni5W2OUBcTwcy+xBEcojII34HyCueSd/NRgVrHdsy/hVb4jpAXeyScVdfZYD+KZVGMPzOlbvVt0XplznCWezlnkZwr9HJq2/CyziAPpKSGLEth44GU2FtRkzt4r0g/RloFcElk2G4fWxuPLY+ZY5xX0Thv0e4rkg5ok2G0nhKTklYHHn94K34lj5jru1iX1anKwXtEnHDBiQ4rKVQYttVN/ar+Ufjuw4mcpXcS/2fvO+D8qqr8z/RJJr33QkjovYQSBGnSQnNxXbGCCrvqiiDKyirggmsDcf+iqFhYFwvSlF6lhCBCEOklvZdJnUymz/y/33Pvee++93u/3yQmGRN4Pz5hfuW9++4999zzPe2e++AvX5Mp4xfJp4rN/84py/Jev4MoYMC0XUDpvKOmyrMz/iIfGT5JapFl19S5Uda2b5QVgA0aNuNh1AyqqJZdxk6RA447ViaccbLIYQeglAJ2HKGqQxMc+NVI5earpbUNlg12EzHuAkFO1w3/0oO3AYkM1Yj/NCLJoauzQ4aMGCYzH39MrkFG3S79Bsvph0yVE/beX1ahasTrjz2BZzfK/DXLZF5ns3T16yVVHbUsLiED+42U+es3yEOti+W440+T6+6/Ey60EnElL5jbKUiC7Lt/f1zk9P9wKcXU4D9ws3NJ8TX1YwAUxCFoaYTfyyQIDkvvhQCmgLKEBrvvv49fLT8A2Dj3EWIrkzbKs3P6yJe/7RIPki8HTOZqkiAGY306yPclOcL4vrP9GKidM57Sno7jFOnnN9DPG7rpJ0GEdAppp/0v1iZiSl8jTcYHdEoMOBxvQJvvupiS9t/PE4EhnqN6uQ+W4LdmJ6kXjd1/HfU3uMzm0hJJsuaZiQjFnq3uu4A3jAcqH3XWqiWU2CML+kCe+cA6+VDRseHOaO58K7jnx9MWyWfw3Oz5fwdJt3woOy0FCEzbBZSOBoiMxEbYc/Y9XOoXzJc565fJRpCpAVo/3RPjsJr3RLmfI054n0w4fToAaV/Ei6qlDalx3JNUjs2udNNVMWW8rUuampqlH0CEr02IH/XuVSXz5i2UdavrNQX8Fzf9THZBVYiL/+NLcvstt8j//M//yCH77yP777qLfPhTn0Hq1wxZ//Bj8vyjj8jKDatlTtcGqYfLb2DvgdKyASiJMkgjxk6WF5vWyJ/rF8pLbbC+SoES+qGWTpAWzL7xuzDe4XM5HIME1ya+50/BfpP0b9F95j4K2C0dW4l+Sl1b0H6q3+n7svqTftbW9DOLdka/xGry/bRnbe54ldyepulnlZyj1FxYX4qO1V9Qcp5T857oV2IuHUh+Y0y8zSCkRRbP/D1jK0b7nVaK5R1/x1Fgu4DSRwBKew0aIn26yqQK6d3LNtTLeuwv4r7U0ajOMKhuoLxn+mmy11mno+DdXjRVpLkLe4+auqSyprfGPJoRc6pBnIiypXFji9a060Qm3UMPPSStaOu5556DFdUkU6bsKlfBMnrPMUfJ/97yK3nkgQfkB9/7vkzedZLUwyr65le+IqP7DhGZt0he+P4NsnDO27Jg7XJZi71P9XDvVcEE61PTXyr79JUmPOMvC2fLQ5sBSu84TsgH9I+lgFqKi2TaN7Ks339s1/Kn5xToKQpsN0vpaoLSpN1k1puvalJDOUr4YOeQtDQ0yWBkvO1x8CFy7MfOFTn2KCQVVEoL0sBhKkkNrQ+6qODe64Srr62lFZtw2+WpJ2bIkiVLNM387rvv1jp6a9eulQpYM9NPP1W+851vyWQkSlx55ZWanHfFV74mLSgIO3H8GPnXD39QDpq8u1Od/zxLHv7ZL2TOa68gYa9FFjZsdOVaEJRqAOBNHDMOz1km16MCRXeWUk9NUv6cdw8F0lbcu2fk+UhzCohs15jS75Hi3X/MMHlmKfYPAUB6IYNuaO8B2B9UIYPGjpfjPvURGXwq9r+MZgU8ZCmgMrjAbdeMHHHuQWpCpl7j+nXy+FNPwnXXJH9+5i/y3Kzn4aLbRV599VWZPHmyjB49GsjVJYcfMVWuuhIxpAnj5LzzzpOzzjpLbrnlN9K2dr2cOXWajOzVS+a++jfpXLda9hwxQhb99UV55cHHZMWiRbIOMab1qAqxDEDGhLvDJ+8mK+YulM83I4OvG/ddzkQ5BXIK5BTIKbBtKLDds+9eGLwL4kgrZF7fTllX1ikVjUCb1k4ZO3iMHHzS++TAS/5VZPcJyM+uRvJBFyyeOmw36kRadqf0hsvu/jtvlxWLF8lNN90ko8aNlzpUY5iLzbH777ufrEL1hvkL58kQbK5tXt8g0993ktx95x1y7jnnyGEHHyT7HXaYLHntdWlYulJWv/yWLH7xb9KIPVMN6+pl5NiRcvrxJ8qCmbPktednSX1DvdTDoupAFfJqgONuKGvUC/GlExfMyUFp2/Ba3kpOgZwCOQVKUqBH9inNHryr/G3NHFk1uL8sbtwoVa0IEnVWyp4HHConXnie9P/Q6dIG06QKJYcg/ZE5R4OpXLDbSFO/f/HDH8gj994vjz36uLz3lPehKkMz3H5IFV+DskFr6mXuwrfln884WzoXLZX3HTFN9tttkkyA5bT8lddl7ssAodUrZPnCxbJuxTppAJhhZ5Bs3NggNXtPlrM//gmpRHDr5p/+VNpbNmgGX7/+OPYCFcgHoWBrP5Qnej/cermllK+knAI5BXIKbF8K9FhFh3l9R8qsjctlCcazAv8QVULBhr5yOIDkuK9eKrLrCGmpY8p3p7Qj5btXVbVWL2BNu1oUTn36T4+j5M6lUterTjpRLmje6lUybtw4mYb07kVz5sih7z1Sjjn4QBmGqhAV69fLi3+eIStxNtMyWEjViEPVAMSmTp0qS9Ztkhf/9KQcjWrhbajssGHSeDnl859HVnU/uf9HP8L1L8maBYtxdAYrj2/U6uQDgIpnI8lim4HS8nvk+t+KfPCi0/S4jnfiq6WlRWN8zz77LMB/I87QGiy77767TJgAazh/5RTIKZBTIIMCPVv7bvRImbNiuSyqLZNFjV3IouslZcNHyaEf+ZAc+O9w3fWrlbbaOt0ai+P4YCvh/7SWWlnErE1mv/myfPXKr0p/bHCdOHGiLKlfKSNRkPVL510g5ciMq1+5TGY9+bjUrW6QFW++LYsXz5FeiBKvnr9QRgBwDttrP+mPhIrncejfX5/9sxw6aJDUwkU3/OhpstcXv6C526/+/CZ55Y9/lIY5C9U6Y6oFj1EaAKw8em0JUCLI/HiWnmYbv8bLGVd8XPbPYr0dDZRS/e9/0AVy0WkeLl/8pVz1hwU6isT3JZYUY3yjRo1CwduBMn/+fKTu95MHH3wQqfxtstdee8lBBx2UL8icAjkFcgoUUKBHq4Qv71MlzdiQtAZVwBc3tkh532FSu8eess+FH5Hh7zsRlkp/ZMc1SRmy6SqQBFHRATDahLS7LrjzGgE0S9+WO+69Uw6csqdMmbCLDEANvKV/eV5ee2SGtCMBYvzEMXLDd74j+w4dLW2wlPr27y1jx4yStxA/Gjd0lPSv7C29h4+WV2EdzVk4V8YBdZYByEYh3vSxSy6SsgP2ltV3/0Fe+PFPpRznNZU3dWoR1oqyjTi6okJ2XYKa5cUSHbYUZLb0+u3NvACeX8rH5eOKoC/KL696XIZccJGctpyAJMXBNaNfBKHZs2fL8ccfr792IKllxowZeuIwX0xSOeqoo9TKzV85BXIK5BQIKdCj5yk1ICVcKtulCdbJciQyrKuADbL/XjL1yi9LzdRDIK0QY0L9OUExVqjUWt9u+ZPPyLInnpe1SGQ49hNnA7hwgN/bc2Xt0mUyccoU+fYXL5XxHaj0DUF3+FFHoDjnTXL48LFSDkAbNHa4jBo/Vu646y4ZP2SkjB40Rg44/n1yz9J5cs+MP8lEbLx9e+4cGb77nvLVb31D+h0B7f2ZGfLi1d+WXnMXSzX2R9XhzIrOjjVabm/Y6m4spWLuuIQV0l8OorAXuu/q4RpcIAvUvAq/hydzwCyZtQCW1gVD5PGw3QDM5J7r5cezzDYrcv8VJ8ni638s9cdcUQg4Rf2Gy9G0PlTGPHC9LD4J/d0CH+N9992nKfunnnqqghNdd/xbW4syUIgR0lrq37+/HHccCurlr5wCOQVyCgQU6FFQkn5V0op4TyuqejfW9pX5sES6Dt1PDrvxmyK7TEJJGZR1QDHUVS88Kw/96RHZc9JEeeWRJ2TpE8/h5NiRMv6I/eTtRXOlcdEK2RNxibE4VfZPd9zN8hMyZvAQmXrsNPn9rbdKfwJbVYVMPuRA2Rv/vv3da2XiuF1k5JDRUjFyjNwx9y3U21snJ+P6MpQhGr3r7nLyuR8E6qAAH6qIv/Wlr0nVX19Hxl251KDeUGVZgyZd9Gv8e9x3+8uLV70o+5sbz0AFj/vtj2fLrgQoCPzlBJjZu8oF+v0sGXCGB5G0RVXMwqKL7cX95YqTFqsbMbpfDR//G82g8H2xpRA9Y4w8ADPJOe7ca7z1q8Qy+u1vf4vtX2Uav3vjjTdkw4YNSKisVuuX39Ny6kTKPdP081dOgZwCOQX+YZZSJyyl9dCgGSbq6jdcluMcpUEnHyejvvNVWTF/trzx+z/JgTh07K+zX5F7H7xbDt57D1k3f550wpU2bNBgmY0Mu36DB0ovYMNHv3SpvPbAvfI69ilVrGtEMfBKGTJ5otRvROYcjpwo61snEw87RPY+4jD57Be/JBOQQs4zmXpPnCAbYTURsN7//tMQMEKwqArVIrhZtqNRZP5cmfu5y6T16WdxCGCdlDU1yNBqFHWFdl/V9HdYSsViTVkW0I/r5ZgSlpEaKyEopdvuf5ADtQKLje44B4x4Iy/ub1ZT1mIIXHcj4vvUq6fPQx+Lxcl8c3fccYe+I/gwqaEZBzcSjBoaGvQ7Fs8lKJ1xxhn5aswpkFMgp0CCAj1rKSEpYWNTi2zAGUmNlb1kDUBp3Jkny4CPniZfufpq6fPqKjlyl92l75C+KBf0lAxF5e7qjmbphey7+ctXY99SjUyCVbPv5CkyAptif/XLm5CA0EfqULaopbNdKmE5VQzoJzOfmSVVgwfJAaeeJAcff5yc/tFPyEDEsU498xT5xL9fJGt7DZBXZ8+Rgw/cS/rg/gqUE9ISDl2IGaFyw/zPXCLrHp8JvOorbdjHNKGmTLqQOl6HjMAtjikVs2yyLKAtAaWUpRWBVSYo0UAiGAEE/hBYbQWLIQQk/pgCJYndeqXceX/6058UgAg8BKFdd91V9ttvP33/9ttvyyJsUKYrj3Gl/JVTIKdAToF/mKW0pGawVA3oK7WTdpHH//Y36TNwhOxywtHS/4yj5VvfuVZ6PT8X8aDxsmn9KmxabZGq9k3S3tkovQfXyFqAWVsnzjmq7Y+z/eqkd98+8triuSj6UCNtm+Bi69dX1vaukv1R+fm7N9wku+97gHzuv66UIVN2k6dmPit7H7yvrFgzXx567DF5c+4aeerp5+RLX/qcnH/Bhdi/Wyk1PJ4ce6dkyWKZ/Z9Xyhv33I/DBYfBhdcm45BOXo7U5lGwmrYYlFSwa6aAj+l48qdASd139cc491s6hhRYJwk3X3Bdse+jyfZWFQJacVZdyAn6e+xOtJ8IZo8P8fdspqXE0k+zZs2KXHW77bab7LHHHtHT+NuYMWNk+PDh+WrMKZBTIKfAP85SeqJqgIzZbYpMOvf98sj990kXvGV9Jk+Qw6/8gvzkqv+Sub+9W44ZsotUbWqQPojl1CEpormiUfruhiMkVq+R+Us3QZhNkQH9+suRJx4r3/n5jdKEYE8FLK9nV6yR3Q/ZWy64+BL52S9+LR86/9My4fDDUQh8piyct1hee/tvsrJhvrz2+usyadR+qPU6VL5y+aWy9wH7y/INm2QoMvUqaAktWyqPn/9Jqa6vl/ltm+T9J50qm559QRa+8FfZD5XEtxyUzO0VpIubmy1MIed33LOUYVkp4PiEhv7jx+PAwiG6v2k5AMNnakv0fRFLCb63KHkhy8oJn2Ec4tK/Bff9WNzjfTLFZiQ9vA46M7mB1lJra6taRSNQzmnu3Ln6mfuV8ldOgZwCOQXSFOhR993CM/5Jxu09ReTD5yCpYbUsvf9JQZRBdrvwo/Loz26Se//rennP8AkyHEeZV2xcr6DUWNUsI47eW55FmvHCVa1S22eophLPwx6l2bCoDj3mvbLv3vvJrfc/IOdeerHscfSx8shtd0szjkS/f+Yz8uhTM7EXt1wGDqmTZ//2lJwx/QQ5ZPI0uf3Xd8gJxx8t/4lirVUjB+p+qGpk8Mnzf5EZyMSbglTyYccfg7PSkYDx2zvk2Tv+IFNnv7ntNs/2NC8yweHxIQ74eujZLP1Ed91KnOZ74IEHKhj17ds3t5B6iP75Y3IK7IwU6FFQeuuD58gUVgA/FXuSmlpl1jXfkzcANmeg5h1jEFd99EI5ABbMHoj5lGHfUQVceE11ZbL7me+Rx99+Q15buEY2tiH2g/zsxUh6GIl9Rf/x1a9hD9EA6TNshDTW1co9jzwmV3/tv1C8tU2mnXwSyhCNkntuu0tGjx0iz77wKCqEj5UpI/aVVYvr5azpJ8o/f/xc6T8Ze56qka6OA/3qf/2/MvOnNyCxor8cdu11OHVwqAhOqZUnnxa55pqdFpRcTKlUgsPOyL55n3MK5BR4p1GgR0HpN2Nx6uvZZ0ndKThRFkeib5j1mjyN2NJR539IGpEufA1iOQOQJr4fyhG11AOAWhqldswQOeLDp8vzS+bLo8+jqjdSyUcOGy7nnn+edKLMwk9++b8y9805MmriJPmfm2+WH+Jgv/+78edy3LHHyxq4AefOnS91qKXXvHGdrF6zQEYhJXzMuH1xVlIfOfvEY+SIU46TFmyLqulqFZm7QDbcdqu8ftuvZRI25g45GvtodsNxsY8+IQ/97lY5cc68nRaU3mmMm48np0BOgXcmBXoUlJ6fPBqumxGyoaUZ1bkbUS5ogKzHYXrjTnmvjDpyqnz9m9+R2S+/Lvv2HydtDc2yprVZ9j76CDn1kx+VFZ1N8uqi+XLYUUfLww8+AlfeStS+q5cHHn5ELrvoUrkSB/r9+e03YTX1kc9+7HyZ89Zb0guZeDhoXQ5F0sMwANiYYUNk9733lckHvkcGD2FmH4//bEEfsJmzE/Gk196SWXDnNTz5qOwzaZK8jRp5ex94qFSjUvnjjzwsJ65ak4PSO3Md5KPKKZBTYAehQI+C0pIhfVDerk5WI7178IChshZCf0O/Otmw5wQ54vP/Kj/8/e/ksaeelZMPPBbWzK6yDinEU085SSYc/R7pQibeeZ89TwYNGSxPPvak9EVxz5dRbHXU2LFy2b99QS67/CvyzBsvyWuvvSaXfvpCGQhAOv60E2Td+tWyO85b+tgH/gXuQJpEfWQD/mCbrvRmgVXZJB0oJdS7qxkW0ZPyOCpEDEVx19E4b2l+fbO0V1TLeBypvmzZMtl3TYlEhx1kQvNu5BTIKZBTYGemQI+C0jJUcqjBnqOBZb1womsTDvnrIyt7VcmqiSNl6KnHy9JhQ+X+F/4m//bhz8iQQxB72ojEAwAZsWT2W/Pk8qv+Q/7855myB06MffrZv+CYi0qZduR7ZH+42G688UZ59pUXZeiQQfK9q/9bJu0yTo45+b0yH2cgjRs5UqbsshvOUkctPRwcuAwliHqjKGwfbOMtRwpge1mTVK1YKa9eeY20PYiab0uWSz8kPrSgVt5GHMfeWoV9ShXlsjsy8rZZlfCdmWvyvucUyCmQU2A7UaBHQemNuhqp3tQqY1FypqqyWho3bZQmAMsc7C+qmHaY7H/J56XycIBRF8oEtfLsc1RMreEJtAj3wHq56qor5cGHHtAqAUNGjJSHnnpczkCMirXUhg0ZKt/65jelbeMmaUZR1/mozPC7O26VFcj8Yomib//3tVJZgYaAS12s8VrRJWUVrDQA4Nu4RlphJb309e9J3StvyZTefaQc5YdWAEBXd3VINayyJWjnGLSdg9J24sS82ZwCOQVyCoACPQpKt6PM0N5DBsoQ7Auqwcmu1ehAe58aWQRgWgDBP/JD/yz7fPgTImN3RYYdQKkF5kolgQm1BV76q1x91dXyJM5UmrTLZDnhlBOlrKZG9jt4fxk9Zpz0QZHXOS+/iXgTQGv8RLn3/ntk+YpVcvb7z0SJoYly7oc+gv1MVTzU1vnu2gFGtWgfbkF54XmZ9Yv/BTDNlDENLVKBQwNZdUhwiu1aWFP1yBd/HSnsF7BIbH4cer5wcgrkFMgpsN0o0KOg9GWA0rTRg2XC+hYZ2tQsw3GeUj32I22E8J8NfOjafW95zycvlNpjkPU2Erv9Ydg0VLQjA7xSFuPo8jtv/q1U4rpdd50i+x6wL+JJ46SrvEuqUffuyceflG9+/Rvy3DNw7+2+l7R1temptJ+64JOyYN5COfnE98nIwUOl/4hB0lreKWWtcNl1wmxauFBW/fEeefKWW2TDvDdlMGq0Va1rltH9B0hVeS2OYi+X2W2N8lLDevkvgFJlDkrbjRnzhnMK5BTIKdCjoPRegNLBtR1y+oCxMg77lPoj0WAtQKkdWXFvbmyU1dV9ZY/jT5HdTz5Z+h13DIBpkLQAlHhqelPLJlm3cJVMGY/NrACr9pYOhIdYG8i97r3nAfn8v31W+vauk/nz5qEcUa0cfPDBMgA18BYvXiwfOfdf5JijpskkVJCQ3jCX2uDDQ6HX5fc/JK888KDMf/kFWbJ8oTAJbxTam9B/kLQ3dkgvlMKZuW6Z/BnnOd2Vg1K+YnIK5BTIKbBdKdCjoLRv3yrpu7FdPjdqguzVgWMh1q2TDlgty/uUy3NIt27AWa+DJ+wmex96tEw78wypPeowkcFIdOjVhb22KMxa3tcRAwZOC+rRVQHk2lFmqBrHVKxes052QZbdqSedLPXLVshfX3hBPoMsvBXLl8v+++8vx6DGXt2AahmDQq7SggaW1kvTE8+g+sNt8vKLz2Hf7CrEmdplU0O7jMQjBlX0ktpe/aQDoHb7gtelGWc8PdzYlFtK25Ud88ZzCuQUeLdToEdB6fMXfFju/cktchIiNmeP3kOGodjp6g0r5MWmDTIHM4EoD6pH95ZxwybJvgdNlUNOOkEGHQNgwqZbqebh5DWwZHD0BfY2VbICA7CFrxZYWSgUDnfdMD0O4fBDDpVOWGGnn3SKlOGaCbvCuuoNq6ocT2Bc6OUFUv/YTHkRqeUv/nWWLGpYKeuRdNEPJ+O2bWwT1HCQEYNHS/mgIfLA2y/J3/Cgy6+8Qj55xZXvdn7Jx59TIKdAToHtSoEeBaXnZ/1Zvv2FS2XxUzPkbFRtOGjgQKlftVj+BlDiQdnrgDPMMBhWVicj+46QffbaVw4+7mgZPu0AVFaAhTN8CNx5NZqn0IEKDL2486gMYKOJC23y45t/LpNQ8HUyNr6OR/KDgRbbbFy/Umrb18smJEMs+8NMmf/MX+XNN9+URSiyuh4H4K5taJKBaAZ2mQzvPVj6ImPv1eZGuWfxPDkCR2DccMuvZGD/Idt1MvLGcwrkFMgp8G6nQI+CEg2bX/3gB/KdL3xBRuCwv+MGDJGx/bFXCa6zBajwsErBBlYKSg4NwB6mgdjoOhTuttGH7ycT4Mobj7RxGQroqMOhfB2weDorpIM18hD/Eex7agY+1SIjrwNWUgWPXkdMSJqQXYeq4htef0nefu5PMu+pZ2T9029IFSyiFRvWy+KW9dIAI2w9EijQikzCAYD9YCHNxflJ9y6dL1Wjh8v3b/m1HHz0e6Wvy8nLXzkFcgrkFMgpsJ0o0LOgxAw7ZMV966or5Pr/+m/hCTsnI/Ggb8MmaQW4tCGTbi2OHCd49UbCQkdHp2xELKnPqBEydspkGT9+Vxm362SZcsQhMGcATjiNVjpRsw4H9WlaXiXuRHwJdYyQtod/y3A2xttzZc5rb8qbr8ySNSvmyMI5b0oFjjlHMAuuw0bB3Qo1NajcUId2eg0dKsvQ5gOoFtGCRIorv/d9+eCFn5GNANEBeebddmLDvNmcAjkFcgo4CvQoKPGBLdiQOnvhG/KzH3xPfnfdz2UivvvnKbvKcBg1G5fVSwfS3zbgFNn1bS3SDLToRCypC0BTCRAZ1WsQatYNkwGTx0k5KoKPQGZc77o6GYjsvU0wjNoH10kDLKOWlWulaf5yqVhYL+31G2QdEiqa4SJcs2ahLAXolXOvEk6abWzqYiIft0HhOPW+Uj1yqKzvVS73vzlbGnHNJaiD98FPIUUdFl1ZZYVel79yCuQUyCmQU2D7UaBHQakTNhD/a0cQ6I3Zf5MbvvttuefHvxdslZWzJkyU0Tb7a5YAACAASURBVMhDqERW3brWRlmyaZ0swfdwvkk1jJ/+QI9KGD8DUAmiFsdKtCETbhyOuBiOquFjBg/TSt9LkCqxEqfD9q6GCw8bdKsaW7Xaw/w1y2EYdeBgv96yFPX2eF4dkyqYyzd20AiUHOqLyhLl8kYzTqRdtkqaAEjnf/5CueRLX5WaQcPgUqzQ5ApUG8pfOQVyCuQUyCmwHSnQo6DUArdYZXm57jkqh4RfsWKJXIcqDXf++BaZgEGeMmCEjEQlh0qcTd7Q2Swr2htkDY6vYPEFJjMwCWFo70rpg822TavWyti2KhmGuhCjYUE144J5ZZvkzU1rpG95pVTgOcPq+ksVKj38delCtbo2sfQdraI+OGy9tVN6VfbBcUnDAYItsqhlozyLM5pa+lbIJz93oXzuksukFmc7CSuJowzEprYOgF28L2o7zknedE6BnAI5Bd61FOhRUGqHjdSJLLkqBHLKWO8HMaBFixfIL2/8kfzf//uBDEYs6MCBg2UygKIc7rtVDWuwH6lZalllAZYKj7vojUP/apEc0VHfIJO76mRMWW8ZhUP+NsLt97cmFFVt3SRIg1BX20gkOFT36S1/WboMe6BgGfUrl5ZNnTKgCrEjWEcVfftLPdyJf1k5XxYh1XzYHmPl0xdeKJ/46HlAQNhR7QAhHLXOKuKMPaEiX/7KKZBTIKdAToHtSIEeBaUWBSWkcgNI8BZVGWA5wWpZu36t3IYTX2/8xjekaelKQYEhOQgnxI4bMFA6126Q9g0NsGpQrbulARZLs7TAeOmC9bR/dW8ZX9VPRvYZIBuQQPHQyjmyGPcSlBg2Go7K3jXI1JsHK6ilV4VU9RksbUCXIbCspKpW5jVskOdXLEbtvXbZ5ZB95dLLvizHv/dYqUV8SdqQOIHkB+zQlYYuOB0Rg+q3HScibzqnQE6BnAI5BXo40WEDnGwVyHWrhR2D4gkusEOPGH1qSIib9fLz8vObbpC7fv4rqW7ukCOR3r1n38EyCtUVBgMcGtcuQ3JCgzTCwmpv7ZLJOAKjP46WGAirZ1N1mTy7YZmsZSFwtM0muatoIN51DqiT9n59ZR3a2YQshzXrN8lz9fNkAX6vGzlKjv/UuXLBv39GJgweJdWdqIu3iQ3Q1iqXTuy+bYA7kZYSN9Xmr5wCOQVyCuQU2H4U6FFLCTlw0omjIOqwObYGhoiCEje+elBqrGXcZ6PMfPAe+f23rpM5T70g2AIrewIcBiFBYmLNIMSiOqVi2ABpb26RwY1dSCVfL/2qkD7ev5e83LFWyob2kyqUd+jXUSGDEETq2NQia7paZD72HS1HwsJKVP1eADONCRQnoiL5WRddICP3wxPKaqUK0NOnswyACaRsZ1YDglC1lTiZFlue8Ik18fJXToGcAjkFcgpsPwr0KChtyTC64DKz17ZKeotbjHtShnhV/sopkFMgp0BOgR2DAjssKO0Y5Ml7kVMgp0BOgZwCPUmBHJR6ktr5s3IK5BTIKZBToCQFclDKGSSnQE6BnAI5BXYYCuSgtMNMRd6RnAI5BXIK5BToUVBaunRpTvGcAjkFcgrkFHiHU2DUqL8/V7lHQekdPg/58HIK5BTIKZBTYCspkIPSVhIwvz2nQE6BnAI5BbYdBXJQ2na0zFvKKZBTIKdAToGtpEAOSltJwPz2nAI5BXIK5BTYdhTIQWnb0TJvKadAToGcAjkFtpICOShtJQHz23MK5BTIKZBTYNtRIAelbUfLvKWcAjkFcgrkFNhKCuSgtJUEzG/PKZBTIKdAToFtR4EclLYdLfOWcgrkFMgpkFNgKymQg9JWEjC/PadAToGcAjkFth0FclDadrTMW8opkFMgp0BOga2kQA5KW0nA/PacAjkFcgrkFNh2FMhBadvRMm8pp0BOgZwCOQW2kgI5KG0lAfPbcwrkFMgpkFNg21EgB6VtR8u8pZwCOQVyCuQU2EoK5KC0lQTMb88pkFMgp0BOgW1HgRyUth0t85ZyCuQUyCmQU2ArKZCD0lYSML89p0BOgZwCOQW2HQVyUNp2tMxbyimQUyCnQE6BraTAPw6UOjqkQyqkoiI5gg58b68K/qjXha/UPanf9R57sa3CByS/S7eP61NdKiRxkb67vhb2L+pDqb6WmsidjlaeDokx4buO9HxnfJcxVuWJjHnh94n5TtEw5CX+lLyWzw5uSLdfbI4xw647jkuy+bUED7i7ks/OWAcF7FCC5wp4PF4AWz7GgjWz5X0toEk4mG7WZHrOii4Lm68C+aATnb2Gu1mfxfpdlI9KPTtjnN3xcZqfu/u8lbJ/h739HwRK9XL3xdPl6+1fkbuvmy4jKj19Xr5Wjrzw99La6oTQB3/0I5F/+zf5bVdXzGQd58gPZlwiB9fwnpfl2sM/HfzeIef84Bm55GA2yN9+KlPuvE6mxw9Iftfxolx79Gfl9+3t8TI+50fyzCUHiHWpcOaK9N36ckg4prAPr2f0dYZchIGUBsGdj1YvX3u4fFp+KE8FdNTvFnxF7vredBnuB1x/98Uy/eH3yp0RD2SMtf5uufTMr0vLl++W700fEdMKvHL4pxfIVxLzG+gjK3Df+6+RmfHUyjk/miGXHMCZ7ZAVd18q779mptjPh15+u3xn+mhRtrK5bP8n+ckzl4jeErEoxvHbQ+Qrd4OvVn1fpv3r76WlJcWvRXkg+9ly6OVyV7gOCpiuFM+Bx/9wvUwfVp66azPHmNXXu74n03WSCtvorq8dL14rR3/29+KWFNcjaO4Wa/drMkXPMbhjmb8zLdAPv/wuzNcq+X5i/buL3W8jUmvYy4pi4115fWouHa90FOWj9HoOn81+pWRPwMfXhX0zPv7ZCfLw+Q/LCcbPuP7i6Q/Le4t9LhRM75hv/jGgBIJ/4aqHpP0ZkRPvwQKIQEOkq+sluc4mdOQbcu1hP1FgOc1fU3/PxXL618fID1VYgNHC31++Tg6/QORHTwW/cYGFoMTr9bt1CoxvffxJuXifCBXluksXyMe+OV2GFEOlon13fZl/CMZ0BdrXBnz/9Hlg4rCv9ffIpWd9XVq/fI9cN314cRDcGWmFhXbYT6YoADnSh7SBAB3iUOnlaw+Tn0y5S8FGLysy1q6XrpVpnxb5n6cvkYP0VgjpL5wmDx0b3BsuSV3ot8o/3TBDLo4Q5eVobuV+gOHVo+WGGRd7wMFv0y6QBZfdiblgX9jfT8lvIFn/5ad/9kDm+3faVfJU++FyhefbLH4tzgOVGGL62aDDdZfKgo990/NMhmzphuem/PH7BaBUf/cXMMYx3YyxCL8S5ABKW9xXzvuFIj983NPV8/jI/wdFUechXA/xmtN14ddpSE9b87zPZEL0XVmZlFl7gXxQ6ulv6VeJ9enHm5zLKjJoCT6aIDdPc/0+zbSs6NlZ44Rs83z8fSrVjuFjPj78Obn0tIfkWJNXnPNSn98xEFQ4kH8IKHHBXCWXyxX4/1X4//emDwmEcoYgD4FFJ+stOQ8Tu4+BUmIii/zmxKADBl5feb+28/EnL5H9qgPCdJGpi8948b77tn90ojz02AT53iX7eOFmC86DUjAWMilkn9wIYRtq4+HTd0paZS2omyfIefIpeejEp+WSfYgshQu31FhfuvYIWF8/kBmXHCjrwD+nPXRsAHoJivmFfif4amQS7HVuHeDID6EJHxhoHpwLAN+PwFeRsnP5BLnqoSly7/XOunP9O1YmQKGaEilTGfxajAeU5yB47gT/jQy1ntJM1y3PFYAS+jT1kxgMaN3dGLP6SiFdcd8W9tUJ2Lc+gWfuG9v+5PHDf2oKSvegtDnAFc92tvDPXr0l1qcHpeSzobSq4lOKj7C2o3sTWlEsZwKFm1eQjy+Q/wcvwkHg44vAx8c5Pl7XDQil11QOSo4CcxaukSMPHL+V5CDzXiVyORamYJHq29AyyVjkt39XTvGT+9r175ELIZyeUNeQv9Z+f/l6OfJnm7sAwHRfPEO+3nqZ3PWdUyIXYqkYhdNsivU97veEWy6V+R/7DjTfEIgKQUkXAYXHjVjImai0s9LKC6jzIPhhhZpQ/d6Em+XIh06UpwnYCeXCtMZSfPESaAXU+M/LZT5AIW1hR0zZ3eIteK7dmaUMfVreOtMEz2te0PjvIuUiW4nK5AG4p5IW5OYspc3guTQoYYwXnfqWnA9lJ3ICpJUys9wxjoK+UtDCnbVFfTW6p4V0KSWyoE+bZ00VgFIgH/hb9housT6zQMkUiISnJQN47rhWTgksJffsUmAJPj4M7pzLv5Lk4+4so+74enNYaSe5puctJZr40A6euIiWRL3cB2B4ywsvR7P0IocbBd+qNx7Bww/+ZCZcMlXemPFuFv+7IEJwzg8g4NWHvRlaWdcqufvSM+WaGT7i3XGoXH4XYgWji/juSvY9eB6FD4QvlG75fuSa+DtAaSemFYHotLfOAw32kdev/YIDaSghFwF3/hNKiNwf/+48fN3xBS0VaJZXzZBDrrgndvmlF1pR0PEXFrgWQ1CCBaVxp3iuDn/uUjkV43j6xIdkWsGcFnHRUpB5HoCXWa4zHigApTiJoKgytDk8lwYl3DMV7tM/RO7T0mO0vkb8mglK3fTV6E4gTARJu/F8FKzTzVi30Zyn17/7IY4dZoBIMDeJ8SqwFHpSnEcmS5qXenbWWo/b0LVx1VPg43vBx+a6T4+7u887CcL8Hd3scVBiHOHCWwEw3kXWhSSGjg/cKH+OguIZTKw+49fh9/+0zL/sdkzkaO+W8deaTxk+7ItPfxjuESY3FAGBwH+t9MLz6Tzhi/Gq6YhX/SgV3I6WdJG+P4u+VyQWF01/av3Qqk8r7r7rzlLamWmlIKNxpQlyyzRYNrq4ofU7VJIJN09LxJO6H2taYSmiOHSnUW6RpeTcvLQ6xn4AqtGJiC/tk+arYkI3gwdSoPTytdPkX3/fLi1Qhr7GxImUq8dhdan14p+9lZaSxldDfs0ApW77+o+0lFIxpTLElApf4TxljDcTlIIYT0GDcXthTMk9uzu3ov89YVXiuyOxTp4wEOzu898h7XeSW3oYlDgZD8kJT10caB8MYj7shVZa8KQEwKq75YvIxBr5fcvoydImQm3X3nsBlhJYtI+SmW+lmKlE31U7TN2rGi60tt/M9/GHQpBkptIRsOSzY0o7M62CeUzELChkpyKudKPIp34eBbfdIu6OLzYTlKLgcai8+NWoE+40XKRw+ixN/xvmgkH6REzJu27Y50/N/08fwyqlwabmGDxwCHjgg8YDBS4hKERdPoif6Sbqji5FQMncwjfQaxCAd4kxOkvV8+u9QUwp6ld3ffUu24/hmfvHq4o8nnSpl16Tm+XhiIRrd8I/lMIl1ifHmwYlBWrGlErx0ZbHlFyPskAJino7tjhUBrTr5vNOgjFb3M2eBSVlfLq16LqzVzL+0IE07euP/JlMgZ94+ui3CgKGmsFywQK57Da4g+z3MKb0mUVyOe+F1vnytUdCG79VvnuKy+6qv++Lcvajx8rt33WBxYtvHiv/rW5E/0JM6j2/nOJ+TyviJfvO4L3FHCzbz43rqqcO8ZlaXmBZX+vvQ8ry1dL55T/Kd7Oy73ZmWhk5mV3nUtHiZBa1oObLIXKiXGGxxM0Ya2IxF/XzRw/G1oLfytlQXi4Ksu+uv3SRfOzbdB1+Uc74+kj5/oyLouy766d9RhZ95XbMhWXfxRlhFNhfnP8x+aYm5CSFW2l+BQ/8+8ly1czDomw98uSF8y+TW79rccyXHb9njalbusQZnadEKeFuj1T93ZdgjKM2f4wezJVfvZDeor6qrIWSBWD/n8c8XcnjZ14to38Yx0xLrkmsuSQ9g1TytIcjFO6pmFL2PqU0gAXr04+34Nm6RaUYH/nsu1RMyT3bPyvRr3DvWgYodZcCnv59i0X9znNDD4ISmADxo0ePtoUfE6n+bgiJR4+W289/S96PfUrt7XCowQz+APcpffZmB1ABSqzC9Wde0yGX3XWevPX+C+VWxJqcwd4l52hWFdI59YWY0RfPQszI70bpOgdJV5eI+5n9YTwp2Mgi+B3p5NHtIXCW6Pvp6Psd34Wb6mgPptZXZepFcpn2HwLkyMK+XoyHFTobdmZapeb16na57A/B/GFxffGMq+Wps29EwgOTVTZjrJGSQJdGisZF1loXrOpLz7pGwumNYw1dsgr7lM66Zka0T+mwy+/E3paR4jin8Dlxflzwm99X09ZWgl8TPEBNp/DZXYddLn8oUIRAl0tOl0ePucMDZcZ6UZ4LeYrXnOOtvS0fI0FF+RWC1lkOm9vXuG9UGo/6N65hxqC65LCvcX9ZmAVZYk3i+dz3FdPT9pUVm3d+nx5/iX1Kad4Jx+v3KaWfXZyP0uvZ0SDaP1XQL5uXgL8iOlMccV08KkebrOvu886DMVvc0x4EJfI4XACZewjoGsDeAkhnxpjspf5Zfi7wEfN6fu1+j+/w34VkSPzunhG9UvcyFzzTHc0bNqPvWX3leCIfd3d9Tfd7Z6VVTOB4nhJkd3MaTcXm0Nbuz+SHbL4PeYlXJGMNjocCZksqB6WeE/y2Ofya4AF9YOrZxfhuc+hSkoe3fIx/d1/T88v47nTEZLy1kEjkKLEmC+jZ3bwXjF8nOntXR8achuMt9uyifFTq2d3Jlm764kROIDsyPm+xtN9JbuhZUNpJiJJ3M6dAToGtp4B6QGCNdsjhyGqFuz0jkWPrn5K38E6jQA5K77QZzceTU2CHoUBsqWVnxO0wHc07sgNRIAelHWgy8q7kFMgpkFPg3U6BHJTe7RyQjz+nQE6BnAI7EAVyUNqBJiPvSk6BnAI5Bd7tFMhB6d3OAfn4cwrkFMgpsANRIAelHWgy8q7kFMgpkFPg3U6BHJTe7RyQjz+nQE6BnAI7EAVyUNqBJiPvSk6BnAI5Bd7tFMhB6d3OAfn4cwrkFMgpsANRIAelHWgy8q7kFMgpkFPg3U6BHJTe7RyQjz+nQE6BnAI7EAVyUNqBJiPvSk6BnAI5Bd7tFMhB6d3OAfn4cwrkFMgpsANRIAelHWgy8q7kFMgpkFPg3U6BHJTe7RyQjz+nQE6BnAI7EAVyUNqBJiPvSk6BnAI5Bd7tFMhB6d3OAfn4cwrkFMgpsANRYKtAqb5+pTt2GMcP82z7js5OKa+qlOrqah3i4sWL5e2335b29nY58qhperyvHfHbVe4Ow+bnTvxbu3atbNzUKJs2bdLve/Xqpe10os22tjYZNWpUAdnCg8M6pFx/r+h0zyjv8Gdd+zOvoyON0dcOPLqcf90t0skhdJa7vuGTXauf/f1VuJbPK/PNlvk3Ff789Iqqqmh87DMfb+Pl+LrKKtyz8Jt+jz5oe2Xl+re1pVXKQJNwTHqdHw/vK/nq8oPxNDXa2j08bj75XbmUl7tn81937Xf3u6Ni4cvo1dnZVvBjPCe4V/khcT554vrKihr93N7eJq2trXhXLlWgeWWlo3sHmrCx2Dg7Otqlo6MjGltlZaXyIq/v3btOx9/c3KTf8X2pF+9tbm7G8yr1uS0tLXofP5OXSd6QAnzGSVP3j5q876FH3byT10jv6Cz4wqeyz1kvXStoobOiyt2PQSsN8YHzY7xaUVWj13WhQ+2YAKWPPg9zji8rcV8Ff8RVRjP+rfC8iMWg31f6z+UBX/L7cj+pxt/xXzco9kXXQLvrX8jT7FcZ1gKfruOx9aCyAXTkePzzeB3vJc3sGR34xKlq7wSNsDb4e5XvZxfGFfIp50T/Kd04WsdflRXJtRCtdz8pMS9k80Rre4trB9KC11aSrviL3rpp8/Osz1W+cHNgfcGqi6Y3PGrdL9FI/qhc8vIl5Ac3d8Vf5Et7hfOrc4dnV2D+OIVGD9LUddv9tUdW+OVInuGrnDINXe8AvVWm+X/uHidH0vIr7GUsV923tgbY5nkf/EB06VaDkmNAkT59+yugcIH27t1bnn/+eXnppZdk7733lgMOOEABJ8EwASixszW1tdIGIWIE5WLnRBvjEpjCV3qyTOiS2A5MCDQEGfeKCIL3ukDt+cZHyrVECjcBRvDuQMkmxBg5WqCYuHDS2tBsYhH75xKUdIKKgA5BKex/ggjBhy4/w/HEpxmtIqKB67MDSWOkYoLQHhEunqw+dHVlC1IDJVA9cxxRf8tVTAVNJ6U2lpLyBgGhrk8f7f+mxk0AHQJDlbS2EXywvIKFwjkpL69QPqoFfzU2btTPvG7Dhg1SUVEhffv20za6B11RIOI9/Gf0YtttaK+sAgs1nI8UKN374CNu/PzneS+kY3f0NR6gIOkorwQ1IZxN8QFpeT85SXkfoKXrBr/zOhWKyt4OlKrwQzFQ4nMqKh3tCUpOcUkKR4JSSOdioNQJzUzB0ku5aE1VVJYEpVhhczxqXBE9BwNXcCN+4XcKWgUvA2lPBxPyCuSe2HxvoGQ0jf5CsVM6RgpKNigpIKJFJ+CdoqrvvbSJ5FYGIOmaC9i8O1CyNRrySnegFM5NeJ8p1eRUlZN+iRk4xDLVdTANSrYiQ1AqaJ/z4MHNfiv87H7ZLqC0fOUKnUD+29iwSerq6nTB3XPPPWr5nHnmmTJ69BhZv36dtLS1Jhk5BUpEXi52YwjToGxSSglNRW/PdVyoNvF8H4o2nSxPjJAgjkKOWQqFumu42mtX8STEiy0CQl18jpFtYdn1LdAa9TFeMwwFWJZ1lJjsDCEW/q7tegIUAyddNglNJrngOjoKLZnkM0pbEp2dsXaW7pvNodIlxbCq0YD4nWVc6MVBaeGCxbJu3ToFAwLM+vUNMnfuXPDZGqkCKO1/0IEJ0FfN3/MTeWrixIkKaKrZQuGprq6BBd6q7dXU8H1bt4uJoKjaJtrgfdbeJlhQFfAQhNYPx3nSoQdGpLjnwUcdX3D8AS+l+S2kVQFfeG27A4AcCmpq5g6gvKWCuVZQIoDpPc7aYP8q8LkSNId9p/0x7Vl5A43wbzVAgy+zkCIt2I/GFJCw704QxhaIKqselIwIMSg5XurA9UlLyYEdVlYEZM5ScuMx+rV3Ocu20sDDexNM2EfXeisptGL5WxX4IgEGpsh4b0OhdRJLkU4Csn3EcxMyxiuQ5Avrq1lHqowY7wcK3OaAUno9dQdKBopZ4ETw7ALv6l9vEZuStDmgZMqNH2pgXTmiqBcgpWAXU7i2CyitrF8FgwNGLDoyaNAAeeONt+XHN/1Ehg8fLh/5yEd0sTc2NmpnK6tj9xY/q1HiB8BOt0AoVIJZ1B1CxvQuALc4YqZMT5B9bo9MTfeNmcgh0/ASM1Ujk5X9UErHLScFhVsoWaCU6IufJbNAzBKL++c0CPtnj7Nn6eKz322RqaBIWgzFxh9ZVEUtpti8dswXLnRzcbFXxcBn60Epizm7vBsJ4pPLNhhectwrV9SrokPXHd26GzdukqVLlkgjrPNevWrliGnTIsAwWhoP8e8Ls2bJAQceCDfwaAUjZ/FUor2WTCspCyz4He/jX4KYcx9WCkGpvBIWWNDlNCjd/YCzlPhyQiBpyaZpU+gJMBcQFj2sPaOUzqT/YKBAYa+85IUyhby+x7UU8VUEJnWjOZ5QS8MawTU1AHm+zEKyvhjk6RgCkIg/xzxloBReFymanqetnwXA5L0HEb1CnoQgpazgPFR7WWFuO7OYwjXiAMkRyNacudwLxuFBqZBPQ1BycqvLu8B4rZKOFqqfB/KFPdPAKOGuhQKXBlDti3ltPG2LOem6A6XQMrUx2ndpUIr5Maaaue9Mdpr7znGt2lnR+EJaO56JQSlNx1DW6XzYePF3m7nvXnnjLSzqNrhVWuWZGU/La6+9Jmef809y3HHHSlNTswoRMtywYcNkLayl0PqJOuQFcQUYrNQr7b5LazpwoOjtSkhvUuuCixasZ0wzWT2jEpzU/AZH0N0XM6qLdUUvuGf05d17IUPTzA1N8pDBIIH0NufTV96NtNhQk0loNxmgZKBTkkj+x4TA8M837cX89Nb/uA80FekHci6T9CtWfjwdInWRNEmhenBzeJl7Zmqp8XnQfKWMllZxUKqqrIX7rFlbppVTwbgKOkXhVAtQ2tDQkLAETbEx1xzB4+4//lH69e8vJ59yil67eNEiVZzobqblky1oY7crn02Bw+sYX+Kc8XMrffgQtKHgIS+dODW2lO6631lKFq8J+Sf9vlBTj0FAXVEelExUxnjirXS1NjRipI+ktWRKEsUJo3N0wVFAWVwxnjKAFtoPreowhqRDUAWKSkT8vOQYILiCWBGlbaSM8XuzYPzat2sJUuGry7vA7Zn6DFxCUEIXtZ98dba7+JK60vy/iMt8vE+v882XpRW31OdOMwMSveEHjMusC9LB/x56Z/gVedJeESBGQ8NcdANKRsu04mptMpZV6pWl/CUUEMydue90nfjGnLeChryb13ICrf51F9g9jJdHyneqI6FMKwZK1uB2AaWrvn6NugY44Cm7TpITTjhB/etr4Wap9YudC37RosXSb0C/hKWgweGAKSupXTA46oO85ha0a7JcGUYPXmOgZH5djSmVAKVIKyHVaYb7kEgsmLy7zYApAKWsSU8DU2SJecrbZ2PlKPjpAagCmrYxYxqAaC2Ze64YM2ZpR9peasGFllA8VmhugaYcPSMAqO0FSl1IMCEYlklpUCK42xgdwFq8g9o5XEUU1t66jgE4Frq8t0/fvvKnxx6T2bNny7HHHiv77LOPrFq1KooVGf2jeQisAQoas474nvEl0o+gRKGvzw9kRRqU7nzgUSxqLnZ1qpUUKpFlYior59GsaDwDs+WtHtdM2lKy+9USiZQwc9UhpoTvyM4UPiEomcJgCQ5OErnYSQjYluQTWtvhWrTvI83Y3Ik2P4xxBV4De2+WU2TppoSvE6xdmuSgrkj+TgDxIBKCknadWjtpRxDEP/3M93CrpBW3cE13WCygYJZ8/Bc0cVZnLGNC+ZQVr1Ge0nsg6DXWHceuI9oF/BOCRSjo4yi70gAAIABJREFUeW13oBS6zwyMQlCy6Kc9I5oLjesmQUnp6HnMjQsjABHTLr+QnkXByA+UbkO+tgsozVmyXGqrqrEwSSYIhjb4evGeCQ90sZDhGVAeOnRolOgQAVFgqpKIBKWQ+GkQMkbVyc10HSQ5iNl14asASILf9UpkD4YLK3oGicfneVAyLU+FS2BJEZRCuZ7W+trA6OaKc4vFL0yYUGwHsevM1+YmOmSNVfsXZOUZ7Vy/Q3ccraSsmFBMQwM3igL3CiwmDXxT0IbCNmVxBTFEvT10laiFxphWcUupA4LEBKjTrF3fDIho8dh7mxdTbPjXEmiYdffaa6/KX/7yF5kyZYoceeQ08Guj1/5jSzkUmnwOgWj9+vXaB8ZO+aICpRYuuuJiN/Es8P7QUrr9gcdiUEJihVncoUWSVizYWprvVRwyew3PSnsBbE6iQDspSm1X3U2xB6Eac0HrpwI8HYIShSWvt0SHZEA+O1ElXDOFCk8yjhkpDSlAiiwl31i09ij8PF0TdGJSCayNLm+NETQVSAP2CUGIVmL8E3ihNeZTN88Bn/Nzgd8syGzlXKeUinDd27wk3HVuInV0WwpKWbKO2YalXllJO6VASZejIqwbuPJEIM80que9QTEoOWs6fKXBM8kb9okKpFMqwtcn/mUbZd8tW7vBpdjiXzVApR3uFT6MAoKaJInDoDTfV9W49O40KEWBfwpmnzShRAoYN2TILES2hRcOMm3gFgMlbZvPa4VGSKWLmlQAeuqYKgFKyvycMIKOt860/z6xwPrU5rOQIsHjn6NaB4UBbb0SKeEluTD4sYCJ/exbLCR2oTrGdv2hqCMoZMWUTHtIgVEq9tTZiTRZujaYWp8gvrvPhLfNbQIscV9nB11zxUGJscvQilZXijffLPFALWPNFrOMRhcrszFbkgN/f/PNN2TmzJkyeNAgOePMszQ2lOa7cJExFX3FihXKG4NwD5UuSze3QHpJULr/cTdL1LKZSerdQDYHIY8bgGZ5B/iMikqsJQ9Kyfn2bhfLWk0xjbMkXPYZr7REkMgy83xo7icn5JPZqPpNkUzRtDvPXMWhhatzwZnOACaDCmtfk9x4recnTYIC3Uj7NsicDrpN0We68UyQWv8S68y78BSccUFrM3k9dD2mYtZpn3OK1zvgbtaYeMrNF3tDYsLbM+2bSMBvpqUU8qDNdXegFPJxtN7Ieh5EKjilXHP+OwPwEJSULz0wGaQ78DVLKeniTcvr8Lk2dtf/7QxKC1eu1ufR98hgCcOv6VhRBAZBwJ7fcQJDoEijbtagUmss8TENOol4UHClXWemtwoydL+KGUcAFrofnbBxN6mYxjVRTMjAJHCncPIqGZMKnxO9d99G7jzfUBQI9QBYZvmXRQYZuvTSY3UMAVCzfSbahtMymf6cJFQy88hdyngKswnj4HfsgnECJBL8mGUmCPB3Ck+2TxrCQNY2IB6AN/ytTd1dTJRlkovNZ4fteSiviqyALixyZ4iGbhXX63i+Avemt/SSArlYWNi1E+5Rsv1vy5Ytk1deeUXmIYtvL2xdoAXEf7yWfdf+Y2waVIcgvO222+QDH/gAMkpHRzEo/s7xtWC8aUg9/tCDItLf8cAT7j3BqMg+pCJTn1gnzhVlmnL2mM26MjA2sDZ3nVlJmvLtdY1QsQvBSO/VjsXP4hpxHFY8/mhCyoFtcu5o5SQUTb+mjFVN+Ug7Oc3icxm6cWJBHJCPKWjyhXJAZVKk8GFdeKcALaRIKfYKM1tgvNJeymM+Jqb8iLb0HtXlnNvW+NRcWsY3tI7SigUFPN2OFqcL59zAweKbGgv0ayBspwoKWqJ/QSNuzcdzFd5nCihyUJ1s8AKLloubYfe8Ss8U9OeYhaTrILL24vnM6keBARD0j880Syla26Djx8/95+iqrdqnlASlDiV2d6BkHSncsJW2bWKBFE5csfd/LygpE9L81/0rftOfBr29H91PhIFSGkzsuf9IUFKG0oUex10MlJxwCFMLCxlKExy4yL3/wzGv7bOK54H0USFV5hYtkwjU+gCi1EIwax/I19DEmSHeijRzZWruI0KWm9tJE2u+sdvE5/ME/fTrMZruUAA6mqeD7KXjNOHeIsaBLPOOyTh0Mb+MPXVKR/SBQoFxhdAS4/snn3hCPvu5z+neO/aBHgAKIMu823xQchrj5ryyFrhl0xVrg3MSWcR+g2kESJh+pnprkgbmKa0MKg/4e7R/ANFoU6jvsIFS2jUcC6g4XqxN2CZYrzyRvlmgpF6DQKhmgZJa017BjTV59+QoIE+LyCuNKgS9ADZQK1Nkj/cRurUer/nIykpbTN4twlR3hSNMIRMfFLSU8Sn/EPNi4oW6WWnZOVDjX15PUKr0X6fn3x4XJ35kg1KlVwaylFNdX8HiyVL2w90tTp75GI8HJUt0sLiXyjYPStqep10x/i3WL11fGaDEefvYh7aR+27hyvqYGTCp/0hQKvNqVoz+fkILZt59b/7nKDGCez/8gjCG1gt9gB1OSvcx0l5cw/aZoj5pKSVBNowx0eoxcHPCn5svQ5FWON3p5IfCiXeMVejycW1FFhOSFwoYNdgjFC/I5AZJ14YHJWZ/+UVfhZhiLVyzvWEqMQtTTUzVZMsBSkAmpurg+uamJvqdVBhy7LSkOGWmoVtKeDwuR7+orwWxsSR9i23eNUqGc2qWn7nzCFA1tdirhExSZvhxnPzNWYTuxb12N//yl5q5N3LkSP+720SrMSVaeSkeCC2l2wP3nYsndw9KxRa3ZdVFYwsyQvkdye80fMdTFnMhMDvLz1lIcTzJudXDSgNpMIqTGxB+zdjQ7Z4Xu4QdvZNzGAGFavLxPj9TgCzOyj7rWgy2LRgfmBWoCRh+yaTBSa/1wOSEYOCZQR/dmnd9i/uZjFOa8I0YwFNS3U/EIQ9iLr5ElzWf4tyLbVpNxrUXZyn65BwdVaECrn0xy8VbbcUspYqM6i3JfhZ+CnmpMtwj6p+pOO33T6nCQEz1c0RQ0vXgLb+0+zYL+NLrzp5viSfh5m8+66PnbitQWrVSGVGzOZiSWcJSSisdWf7XNCmztMRixN9SUDJtMEyntUWT0DS8VtKWin6GmrxzHyRBJa4l4XqcBiXylQMal5HleL60oCoNTKnnRx1MuvFgEyZIGDGUCjaLKcWxP1u4FGgGSm7B+Y2WiB/W9aqRXqxs0NqsQrpM4zpOYHMBt+PadlRcYBJMBdx27aBlC1Kq23wathOOJiBsHLFAYx/bWRKDoiQKriaDvd2Bklo0+hznsrFyQ1Y2iPufTEPlWPm9jZnfDxg4UH54ww2atcfEHfud97UCYDm2zQEl1T513rsHpXCiQp60ClrRws8AJf3NAw3ddNR+FZQoNz0gGUg5ARuAkgW8ydc+5mjP4meCUqycBe+D+KWjZTFQSifVeKslkNWlQKnT+9/MtRSBk++kzbNxEmUN3cbsE98rKCUEuxKL3OXJZneGngfnruQV5l7TPvp1prFo+4fvNCMziKEbt4bJGAXy7u8ApYgHMqyjkGfC92YpmUyO/npQsmtt24DxDzcrc/6de5Xr37lRSRm3LPm/+HunF5EP3F/+btsTdCtOsOl5m4HS4pXLKUkdXbYSlDIzktM+nPQshp9ZYoZakU2sWTYFM+8YyZ5n+5pUUCWAJUwEQCPROkozrntABEp+htMgTP3IyQnH8KbtOqDZPFCKGDAVYHUAwbbjxd6VsiyyM3KIjIF2S62Ppnk8WM90Tvu2Nix9nAxaTVCCO6wW2nc7BLRlpJFhWTaqA2DCR5CPyyjokWZI908rXF8tWhrIWyUU6sFCdowe/zNQiqczNT80u1LCOZx6AyUTxOaq1bmjoPWgFQk0c/94wdIES+/W3/1Ozn7/+xWUuE/JauZVw8pqxf3pjKLjDz0k6sLt9/l9SnxeaaM4wbFZipnNQyxUkgBnhQ6oEJuVpBvTfQp4F5jegElBx/gpACO/qBN9cSKHSkboMcgGJTeXfm0E7jQdj1b/cAqQA5/ky2Jm0dgtUzNy2/mYlqdjGpQsUSMEJdsyUGAR6qNNMbQEGa8ABQkO5tJWfvHljAyUWEPTLABncfjKFEGSjc25s/Ri9E2Au1kt/v5SMaU0X2TxSTFQMkstzT+m8LG6C9/rPjYNbfjafmqAkl9Ifzd/zoJ29HOxQ65nrmVvQUZuUece5RoxKWWgRP7bxqDkFhk3pKkWmiJsRPSUxZpewOlMFk7+llhKjlBOWzGTXT97fo/Mfq/dKBhxfxLhBPe0WvC2iCZeZkGlDNNbs/a42IINCsVAycYVumC6LMLbjaUULt2k1WSjpFZiqepxbTv3THd3klHph0hf5y/k3iHVhMhs/AtHhS+qWgFVi/uqyJAVFdXSC+97A5Q64P5yiQ8UNhD0BCWWV8L17Ui5Z304MiwtpHZ8z991AYOZWaaH72Mt1C0A+1eQr5EgsLc+SoBSFGPhEvKLLHRVqmjy0twsKX5HAccYFK+9+eab5aSTTpL+2IBLUGJ/+VsNNu824XMpULrt3riiQzH3TTi/WfwfCjC71mnnhaCkbjpcRCAiIDFDTQuu4kvdAOrTwdmOsq3yr2snTjVPbig2UDLhUiD0Mtx3TmEKYjwad3SKmMVtrffRfASbZvUZ3oWuGW/oXHqzalFLibylnGvli9xzLWbiaJi0uPlNhzdFE24pz2+8uowxJQUOJkBBsfLuO/2LNczYmNpk5r5jrIzZtdyTx/YDpeTvBaVo/jMU9ywFNJyrSCmK6n8mvRAGSuoWZezRKzNUV12WY9LSTbvvbB0ZDxtI8zPnkLtvdH+rL9hbDjn84W3lvluycqmjDZmmG1CKYyh2SxKlticoEU8U+akRmslNyy7AEThvIpmQ8Cf7STdQ0iApWTkBXnANpJgjlple+4paj10VMaOQkckBW+jSiSwmLHymvWpB0kJQckLB091rYY5h/LUAJre3xeYE/fCgZPXPaIW1d7A6N1L+a6uQjcZkAeevqEL7ldSuvDtOBQFWXjPryYEvCGDt1C69ENAsJVpkZtVqLTcXnCeoOWDyIsNcbqnNzaZlu6u6ByWzwsK08nAxmfA09565Kq2UEEHoFz//ucaUWLHetHF+T/ddFSvaByxNQXns1MBSuucht1RopRfblOZ5pDut17YuaHslQKkS80IwikBJJSoEKQUkQIkZjzZee6auE88XkTAJPnMWqT+7sRYKdJMHoevKrnPfsZqAyxaNLArTwA18PIhkta/9U+XBbcGwXqhiHPCMWSxqIRld/fwQlKINzJmlhbLKmrmxmjJLeeXSc1xqdQce3sl1xr+6LvnPwzh1P2a34q8WyFWwSnpcnHKWtECLWUqW6OCHVaC8F8u+s+vNMubzVDZYEWqTab6OpYGSVUN3VeRZOYPyIVtWcRxhRQvjeXs2gbtVaQdaenCnXD73Q+dE3duq7LsQlNyihnBJWUokQEjsiJCpmm5bC0phTCFtKRGUSFindXk/sAcl9oe/a+VforeuWy80OSYTJF7LMbnDSJotCBLYHU+RMJb8UL3bzmuLNkmuhIozcS0UG81KxpvI0gt+i60lB0p8sfJDQitKZOTFrgUnpL11CYKxenYs6LnRl2Y4wcrq7/EIEZTWwaKqreutcaRyphExUwv/2lmBm6Do6dKCDYp0aaknnvnipCM1RnSTQpmuPApLtyjKkVJtxx0QlFzV7tBSYjZcwlIIsqcixi9hKaUXsAGS/Q2fp3T0rhe7jwvtV7/6lZx66qm6T6m1hc5exMmQnltVWyktepxG8hWC0m33ApS8ElGsREux+Xfjdu6S8OXWGuiS0O9gCfgYHTNKmWFXTUuU7juWv4FUVaGFt7SiIn5MKFWmrJgbyrlZjf6d3qLsrtRMaN2qfFCec8BkNI7a5NphzMavE6fCxOAQzheVoRCQ2FboEqXwtKQJU4U0ouEtbwOkiJ8CbSItVJPWKausk4TurwOYuJqHzhLGEbm5I8UVPwQuP8ZYw+w/P4vea+BmWK0wPyemMNnc8/nhlKeVmOT6j6+M3XMu+1GfQ7p4UzOxFnSLiB11ER9rQlCq0qwuB0oF1jK+S4NSyLMEpTasdXKAynwfV/rINgOlFYwpeW2Nk+ORPuyoJT8Ys8Wuge73KYWDSTJH/It9HyZOpF1nqkAFi86sGuuLaS9p5lZm8I8KN6y5BRYUn1SgI5+5UGh4VpRpgwWgorEbTA3BDgDgFk9g14eDz3hfUAuvmJFlte9827GLxC2eqH+K185Vp5ooNwjid62ojew6ZtZV4lCpWpZDopbNoCWtKc9U1Ho61V1HN18gwDhEDX66/SrqOkNKOS1NXdC4tg2aWU1tb1Qv5tp1z+2AVeaAwbkKbPNvlKpPAW3aJvqcVVEhi390jkNh4S8KS/+kwc/uISiddtppGlNq03gY3Y/MZvMKj2/LhN97DonPU7rt/ocToOQ05ZhOodC1TLfIUtEOUN32oMTtC/zKWxuOva3QFoUGdGkID5f2zX8AJJ8G7iximhXFrfKoIn+QZWd9iVzdbC+I+0W/s+2oTE/K4vDtWfvqBrTYr7fgHXgk9zVF9RrJQ4yHgU+1LGjg3k3QT91DhfMcz2tspfC7dh/8sozE9IkEyXg3k0agZNFFF/XZg3do6aQEtvGigh6OBjGlR9cg2lIXo+fLdk0kMGuUUsHo6CotbIbuVSAxYplMTo+T7ZWjgvgzKeNcdLREXTVxigPykHN7uw3YjueyE17C9ZVW/ngfs3JpLZpsZTvn/vM/RX3eOkspACVHVK6zbLDZnqAUgWFCY0zOSwiUWRtrSSR9pZIIDMwKQSnWElQ7Yrkgv0EvEvx+0kJNp5hW4/Y5FH+l71OmCPtqJxYWacIWv81D2lVgcYUoTRgMSUtKs9NY4R0uKi4mrQbgNWUTbhZTtFhMKKBc+mx8Rg1hm6nWISjRMmJihhujc+3w5TQ4J3yserxteOzEeN1znA3h/NTx4DdXe4yERbBQE9pfoEUTlKZPP8ODEuNnDlRUM0wFvdjn90w9IOoQQSlqt8tVL0tnDMYLOF70jhApnz8tHAoSraBhVpQyhAqt2mpXud9iALSW1PVCge6131K8FlpFCbDR2UDtD7rzMIBoP0vKCxCDkl8jgcavS8xvBYgTHVLj1UB5KEe8ouRBiQ0YKCl5PDjZextbWvkw+lsChvaFCpB/lvJ+QcZVnHru2qWPBOvB8wXbNKvM2s/KLNbx+Ll0dk5caUT3nWk7vmSVd3Vb7I5zbZbjloJS4TpwVrIeW+HBiJaXds0TzskC0JhWIT4464jr1spSJUEpzSNhTCkLoAhKrl+xpb7NQUknl6YstRMsknBSQqRMLPYE0/niiiVWSqzlJIW3TqZZaJsJStrfwHLi57i2m+uEPS+0lBITHICvPh8Wj44/WCDJhRUPLgtgnGe6+1cBk5lLqJO1FJyAznqFGqnNlzJi5Ed2O+RNcKnPHItfqxmwRBTTnmkkBRUA3HO4P41PdjGhsNq2++ysoah0Da/2Vai1Hz6G1I6ULtcXtwhUK9PUZddHq87NBAnd3Npu2qbzT2uR0tT8p/nN6FLcUlJnRmL+7R4K0v+jpTR9ula9Zz9M280CJYqRow47OJqKNCgpj6VqqEVrxW8/iPQUX5JIFQoqQMFAVcAZaHmeNlBSbRf36EmjgVXRXaJFlN0XgEkkePA4pvQrpaxNP0qjN4VZKKiiefBrJj73qVC4Od6MhZU27TffGmhwXOErPZ9ZQjGxboJduapIaXuuzUgpC8yRtKVEP4G5otMC2eSRzq/RL6SPggEB3fGt3u8TO/R8KcpR0kl/cxZU2tWXdt8liBE8N+yDXaMU9+43A6MoA9dfFIKS7gfDdNAVXO4VUn8GZGKOQ0Umy30XzhGzb3sElBxxObfxxlAT0spXgTZlxAoZJb1rvBihC5HfMXZkqaVvDD6n700AU5ENaU6jhaYQ+N+1ycC1oR/V3C6OisX6HTGL1z5LdD/6Kd1WHHdMnn4atmWWUShcIqGiyrbTTM3tY64zWjW1Nag750vDkEnVzeeDlA5AaD35Y8l9CR1dnB6ULE1c+0N/vE9eULr52E2FP+7cWUZeo8fiidt3J8YSvAyU3D4ov7jRz8zYZUpLN15M0NmPyX2XPYdMSScoTT/99AQocZwKoFFw3luGKVD6/X1xokMX3JduDk38xr3RxWuZoF7/0owzbl5kYD0AJVUizHrQNeYC8XSz8sU+8WU172zsmwNKoRIYKleksYESn6Bz5a02s96csCOfuM2jzlqmHzemrcmLtFBnH1v9gZgRn3u3r/GrOznWYmyFf10iSZyiHMVtPZjH8WsX19XxeD5x/Obud+xAS8nUPW9R6CZDs16Sbizekq5WY2q0PgPtWe05O2FB6eSn3cWkvAz1z7D4kp2CHTtVwn7FdHCWYJIuiU28Ecp6d3DKUtJEELqDGS9W69oOYIWCQ5dwsPk2DAHYXIaglKUAxvTeDpbS4uXLEmtb5xCEjwJ03nLg99FRFZ4vQ0ZXzaGIMLAHhIskfKh9n07HTXcsFORZAKFJGinrKQStsFw8rzN3V9Q/r92lLTDL0rPvs55tll4BMbv5InTfFfMzh3RRoAiEZ0J7tkwYHyfo9O47glIvuINird5bQz5uoAKTglGP4Kb1ELtdnDsvdlPocHyGVZh+zX7V1LjK27QfuKw1tqWWkotzRfXAvOVllpK579LnGRXMZeCzybSUUtp3GpyY2HDL//2fnH7GGXqIpav75wSvA1kneuiH11GgY9OmxrXvCEpKf1rV0QZmCI4o+cFqzFGeuDbcPhEDZgIfUYcWoqNUPH/+2Vxv/vrwt6SVxD6WZqw45pOs6mFAwhiMk+8+C872p6gKHgtDZuSSb9RdR1HtXCnRw9OAZBvMrSCtWYTWf1NmKBg3B5QMNJ2b0JKK3NxomwrbSf4M9924jqZBzyU62BzbYGxuw+8LvDEelBh/VWFPiyusrkBLST1IDr9darlLPde4rLdAHZ8VB+VSoGSnzbp+W+KMgW3MV06pcIoT++qK97pq7FQKwrPnQmBiC6USHfi7pehvF/ddCEo2vBBsLONFNVg7PykDlBx54gP5spbMtgSlNEMlJ8h9Sgs1TWAIQSsVO6OLQRkzBWwqsPGPwf+QgdNj3JwKF1n9MmDiIYVZLwMlc8mEsSVlbvbPlAIvIGmmdyFhwbnvygEYcN/xCGrzhdN9ZvEU3kxLiZWr1RUXJDkE7rvIJYQOaVwjiEuRbtzv5PoTCGHvviOTWwUGktEFh63UkRMbumO/hPvOnm9jTtMqffigVRq365qbWuXXt9wSgZJVCGd/OBRLIFD92fPAkcFx6GlQskQF7Y8HiajgpY8NxSIjPrbDeRzcQOMkIu/6TKBNnAhgLlADYwW6EsBkoBCuuUj5I7x4zd74MW43rqWngj8rUcIL5pCXTWaEZYXcWnJrLmrfW9hpTk8rGZEbNOW5iMYD4oc8qPzkLaO0RyfLIW6HBKbXs/FfRKuULLDv9eRYuvF8tZj4PjcyCxXHGXjeKvPxw7RsKuTleHKzrlVe5TqLtmUkQcnNh/k4HShZkoNWdyC/BwAZyny3luNCvVnPj5Xw7WgphUxu2rgS1wu9LFCyzBVdlPjX06CUFvBmqaWJaJ+N0QvA0TjI14NzTOWYwqykNCiln83PmwtKWfcqDRFjyXoZw5v2a1pniGEUUDVIaKAGp21RgYCF096JjDtYSpZ9p9lW4EadYysRpC5vghJq38HFZ4VMYy04zjRS2llw1QuY+Dq/MGgMeCFvMSUT+PpcdQXx+ZYY4cpGdqRKpBQIjG4spaw4qNLCu215RpiC0ulnyYgRI+JjK9AXl63ktMqQf0JL6dZ7H9QuaaYn3XfqF/YWEb06VAy8EHWZT6EemzxVNaIhAUrnyywlbVSfocI1iEWFrtriTl5HtbSlZDzn1jaeoNmOsbbs6BRvdFZVn9f5v9HOff2WABBbk7zGLKSIdqk6lJQQbJ+8bAf7hcCTBqEQyNJrgr+1Y806IevK5jjXNZMnwjCDs2p1HIWNJM9OS10RKqYhP7A9ThVBSR2QEZ3cgyKriTzuLdFYGXBeKKWg8nIyrpbuon3Okmd0T6qdRfdgZPHGLTjrzOI+SVCia0/3LaWIEj4nkQjlmw1/Z0UR97kHQIkLKXQPKRiZtgLBFfla+X1gVfQEKIWLJGvCQvdhKU2kFCjZM0JQsgUTWkrF+tKdCzJkvHQfuwMlFkC1KuLaJ18ASy0t/KtDuSCrcEEtTmM9sHrKoRbx2IZ2VPlWwWMMpbux3cLowjWsd0drheV6ktlbVnvPC+wAlMJ5YPado5XzYasm62NKEZBmgJIpo6zObOskayF2bynFQigp5JzAaGxsVFA644yzI1ByIOnKJLF0Tvq5YaJDGpTUHeNBTDdkMiEh+utBxlsJKsQSiQqpIyMCCaGKIEMenrjpbDKzjEsBU0irWGlwLaqVBGFitctsDkPLIw1KoVbteJ93x8BkJ85G66KgOLJ7imW3alaYd/eHdLF5Y/+zgIptkO6MWXHOrJabucXCjD691puTqm4EOh/LDIVCOb1uQ4U7XLO6iw+N8eRf0ijeOuGFs+3d9BpjeBx8oh1sVN/SVwIUTCO17SJe8YraVK9WNihp2aEUKBWzVAtkpQ6bqGwKy3YApaUrV+g4tGkGxfxKYPkYpvCSARpRM4wH/VFgRSnT/hRXZzY7i4II3Ny4SZmlT58+ylQbN27URc/7uXOef23BUFDy6AD+69WrV3SyaLHJChda1jVpd0aB0PeJGumEAQOgcCNi2H5RC8tfZJtuw3pY6Um29tKTHC68TuybCV9pb55trlVN3Vs5vJ5tVEII1HCjJa0l0L+trUVY643P613TS2pRRofvm5tQWgf7h1jvjte146RhTedmKjxMdlY2MIHAv+5cGbdx0wS4pQNnReh8AAAgAElEQVQnNFWyD+MP6jYgeLnNfWH2Xax9+eu8+87tnmfw3epxFV+ukeYeCHgF30DTjebdgr9eqWrC2H/xi5/Lxz/+CendG3uqPCDx7J1MzRXjOHJqnH1niQ4UYG3+IEQ7GsAEnBWKZ2UMBSnfT1fq1c0VX9wnYwogP0fHS/tF79wz3lpKxCyIejgOPYolxNZMUmjFanCWgsZwolYvSLmnTLGzoylsH5P2UeeWioNLZMniadt4HZ3oi3G4ZBm3edeAr9MX5zWaaBJItI/GxR8Tz0z1U495puDl8STgYc6Dbn3w3g4mijiLym/ojlzDfh58PDVM2AmVbBu/WT7siylqVPx0E7Nvw1xdmrxD0OJYfEq8JQGlXe7mObDfjQ4G0GnaJuRCYKGYxW073Ow69zwDdmcpuWc4i56njTtcLbAhI3erzZcdnklZwOudLDBZZQ5q2Xb7lEJQUj7zcRZWR1AhQuuIgg2LmEBFAKG/ugwbMPX4agyewm9T0yZoLZUyuP8AHfwanHHThh3yBCe2Qy2VxwU0NDTo7/xuE+5jwJOAFKYhhxNQOBnFfnV9T7+yTFKzBNMaZHcZTcUWvT2TRS6NubobQyhc7Z7uQIkWD18WZCQw2Ys8V4vsObqTeJ4QGYn/yOQdWLTtWpmBWV0oLYSJ5omftLpYPojM19zWqmxMxYP3VPkKDq2ohcdEB5szZ33FgeZkFp73p0fFHp1byuIhMU28dhXElAhk7Yh5pbXmELQNRLKsKJ1Lc9XYQttMUIqLT6ZmLQVKv7vnAQdk9BZ5910ISqG7ztx3Bkq63yhoXjdv+peyDYAmnVzkMl9jIAs9GO7sr0L3TxZt0mvIrCS61GwNhHwUXp8IzJvHxAkKvSy9JmyUKiMIeh6UTPhGQjfQvwyoDJT0PgNA/zd8lrkf9ToAA2UHeboaZ34ZKFEZikDJu0M1BuOFsnoUbDx+HLw+3DSuzwyq1hj/6ToC7fS5FO3c+wOSuLR0lyQQHavo47ah0hQquWGCgdHBxp+etyR3us3mafddpPTqWjD+iEFJvRjoaw1oFRiOUdMJJdkrESHosn0HqD0EShRepv2yIyR6C4QVB08Bp9qDF4ycANXQ8T3BiXtQqDmsWLlSVuGfndyoE+21ep4Qumb1Ghk0eJC6T/isMWPGyIQJE3CAXGsUOE+JhnjxZqB6YgFhEtJuBv5uLseookDAhNEk0s3i3U9pKycNXsWYZXNjSmnBEbksQP+slwnbUHsr9+V9bLGaO6Samyy9VaNgxOOmuVBA6759+6oCQcVCK05Tq9SUUdyDzbW0ZO3wN84n54dWVBurhHvaq9Zr6It2k7SyxAVnKfEeS0e1heautzRW22Cpo3DWlaavuiSK0BJTcPXatv01WimP8VlMKff9TIC+n1cqRr/4xS/kE584L2EpmdaqsjZlAYSW0m/+eJ8+UsGiHEkhOhK38O22MLEhHWOK5gpvwqPbQ2hJgKsJxMBScm1A6SiSFKN9SVlAWdqwWttUQ6J9R0mFjsI9ITB9u5Gl46t02ByE+674XYsHJRtzZBFwvxK9PwGdDahMwclaf9aO0Z9lblQWsf+QOwT/Gmj/eugh2lcAUTByNS3VPec3xrMNO9DT1jbByPpoioeNLaSn0YxeFbXmmCTDwsZ4pil0dlxK2Of0+zB5KZyftKWUvs/6ZOnsYaKDrrfENGaDko6fG7H9nBrPpP9qe7T2fdKDeaqcXHBVyOOo6XawlHTwqnG4ZUWhRFcOwaUC7+1oabrfqrRkTbsCCcFJ9QL6dwFQCxYs0O953DQrMVMQcDB8z7/1q1dLNY9JQDuNCDzT3cT3DXDz1QLcSr2yFlfEOOqjzs6OMwaIhH8guBJtBlllWdpMum/p/iTKJJUA0GKgxMSErJdtv3LWDbRD3QAXl3FRiwkLs1ctst+0ejf/wSXHxQqGqoGblO66+lWr1FrlPK3Ce87pkIGD9PPaDetRJqhW59y0XBMSli3HZ4eWUthXx8AGMjEoufThOD7gGN9275q1QM3Y723yWUIhMLmFSpekO1YjBKVwnlipPGufk2VI0ZVsoMQj003z5Tg1rpRSHfl7CEq0lEwohinhoSBIgBL7rXypdznA9Na8gVKoQZsAioLzvj+JMZJ+2hy15DirLRQo3fGpWnrenUgeyVK6zOKw30yAmdBMV7JI2oEOlOwVtm/X6Tk/9ER6a8Xatc/m6g3bCOlDUFKQIQBhDKxWUAPrvsYf6qg84mnuKhx6S9qXVlJQD6wxs5AMiE3pTvO46QIsA6XrRDM3navQhLZlmmbNiSpQ3sVndLFxhbQoNYcuwcZiOca0nvOC7QmhpRSn8Tu68xUmcYVgmFYKQm+IjclKh4XlpD78wW1UkNXcd3yYBQ2pTZulxMVTBw17zZo1MmDAAAUcatokKC0knkPT1tKKuNMmefzxx2XcuHEyduxY/U3bNBcSmIRAR2axc2/4me/ZHgnBiS71KgVKSmQKv0BTSAuoSDtJadMRU7ANn82TEASe4cLvMpkmKrPjfs1KLU/vdYoWIRdnkF3G+5MRJrre/HlFfjFxEdAt1wIg4ZETixctkHXr1unR4IzXDR00WJUBvkjjfn366rxwHgfiwDvOxYb163UuKaS5yDR87S1b6xsrOvA7tmmgZOMPBQ5BydEyBiUXDPfWhI+vGCNjxr1lo6tM68+FWWjpubAEjLB/ofDicRru+Ul0sXFs2LBRfomTZ8877zx1K/NIbAUjD0rpWDEPnTz8sEOjqbZEB50bf1wIxxa65exiO4TN+FFFEUGEmyrRvdBSCnnJqgwkvkuBZXzIoLsqFCJpgWK8neRXJ6DNmlVhmlKiTHCFwioEVauSXugwd52Nd/z7WFSqwoNzPVqco9CRFArCgrWI+1ixXq9hKwQlKGm11TUelPzmbN1zhzWC+o62Wdi58FgR32+OCIAplC/miov4PKUgcO+fs5ScYmBxM7YR8ZPyezw/BlwktSqXuveqkILhnGb9rmsuIpm5wt0XMUTxnfMcWakvNxZ7nr8+cGGmeSfNVzEvuAQf94q5f7uAEg94Y3yHAowCyMCDj3/hhRdkyJAh6gKyOBEBai1iR8uWLZMVK1bI7nvuIRMnTlShR+FIcLPEBl43ePBgBTsLwLMdCkI+j0KxeROO2/47Xy6lPennTscYosxB/4wCi8Uv8PTkhBpNunthG2GZI/s+BKb0JlxrK/JtdwNKUYIGBalV5waD0sXaiX90yZG2nDcC/oC+/dRNZQkLtILfeustvYbzRBequvPgtqvDXGzc1BidO+QWkNuzxJgS54ltqibpExp0YXnANkvJCUFnHSndVBj7tGlL39UqApSKBmJusVSiYnm62nE4FwZGFoA1a8ro2OIDsVwoRv9Q+1y3bkMESuRjdtPa0r8pdEmDksWU3OKHu1rfZFu3VokhUpK04oRPFMDQ1cXqiKV/TZgYDxltQ8UqYVWkD6fyRNh8UEpZSCnhqJUAvBJhwK/g5d19aVCKn+tGYjv+o/URFmilouJ5PexvuM5ChSQLlNQgYMYo33hQovuuxruanKVEHob7Ge/YHxcLdCndVYhnkvbFlETbk2m8ZWAWz0GcjBGBEtzlYTIHv+ceQbvHgIuJPVG922KyKBXvCuUO+2L7hMIyQ7oG/YXO4xWDkqva4bI6Hd8mATEhx7wFHlqAbiyuAjzlgtu7yUnYzqBEVxs1a4KNphB7E5xujz/+8Y/SBwKOi5nCiXs+OPHUuHk2DY8CGATQooDk/RykBS5JA15L7ZC/8eX8kk57tNhBVqJCOBml3hsoOZ07FYD1M5WO+RQUdYXwLFaVwgndWKMr1GDcvg8nZ5w2ogI7WOzdgZJVErBxRmcS+i8s+4UfaTVVIVhpdGxH7IeLrJrfe/BoQQo4K35XYFMs3aS2eXjp0qWyePFiGdCvv+yxxx56/ZIlS6R3nzqdd76ihBaN7zjwiGIMqfzZOIPI0pyDQHgASrGmFceUHJ30/+ijPiUShvwUauq2+dbmwgSXaY5tfo9WPDe2b8rNy9q16xWUzj//fOVjA1QGpTVbzMwbT+80KFlMiT+Xl7nspdhFYrNmf2PrUL/xoOTGy1ib219CAWlpxu7OuM9ZypCrtk2LK21Hx89P86o9M7jCZfsFQGm/pTNY03tZrI8heEb3UmD5NWK0pfANlQe3JvwhgSlADxUcE4AF9zL2g3XW4eOOVES7kLXKGAnDAjVWCJbRJK8wtTOxR/+DAqA+WlwLhYhjM56OZi2wbNzsxpZM2BfdheGtbIvh0msRZS36iu42Do5NgVI3tKMgLrdjMK4T0CucJwOENFdFyi7njmxlyTx+TaZBSUMrmsVp++QsJhq4/30yRqQ0BbLb+s1+xF4v5B5ov60MlOvl9rGUAEK0WGjlmDDo16+fat633XabTD3kEAUfdX3QLMb1Bjzaef0XZ2qxoxafMHcFLSZaUrTI6BLk/Xwms/K6c9+lJyj9WXdZ+5fiA7W6wDNQUC0gaEAviyrfFj6pew3U7fuwwovGYKEm5kqrZLv1+H13oMRFx5L4qrGquxPBaNCc+5eY2l1X10vb17ORSAvGl5htE6Ab3XccS319vcyfO09dfYwz7TppkjQBxLgYON9URPiX19fVObefKRuRFcLNCtwPpYovNW9XZV0Xu9Ybo8B1B8K5pACQh8LEb/jjX7dXRqkVue+M99J/zW2sY/RavNHZlBt1CkWKwGaCEtpyKczJeScdQ/fdb+++P7qAVezciLItpfD7SPDQQtBaaPgLDbpQsSE5HcMmrJOgW1FNOJVI/tlB1QW7NEuBij0HjJ/FO/7TViXbMAUmBMZ4PpAElZHs4p7pT66mha1uXCfUK5gZSkGK8RGUVHX0G4NtDsNEAxPmoRvP+kJQiiwlD0rsL9eHyiMuQ8oiAhONO/6lYc4Ucs+f1UhU0b75fppbNbRq2K8sUDLLyBRvTfLCqx0u9AiUyBc8coRZmr4SjoIS1mkbZScVKB8XtjkLaW3z75SEmI5KK7WU3HrTF2tR8g9j4r6x6DA/D0qWAUtLSa0e3Xzr3NfhP+sDMxktYaOde6rwrEocwqQKXJDkYlmGvG+bnae0rN6dp2Qvc/1ogoOWOncZVTNnzpQ999pLBsCSssw6s3ys86EGm9Z6SGQKNd5j8SozdZXsFGqJnhR+yFrEdpVaSLS6fCOhFhpdk9JKQmbge7OSirkUspgnbNsCncWGkfaTR4vMayq8zxZ+rLW4unGmpaW1a/vMeyPrE9oYFShlVa3s4OMZBAS/F4R9JfAw4WH58uXqhqWiYHPBtl5//XU588wzNWmFc2eWWtw3py2puwxvGXtWNweFgv/LWbXPGlTX751ziycA2+86dgWFZPwpdOOY5c6rQq3O6F1N9593KSivRDX63N4tjvGmm25CTOnj6hHgNW3tLZFiZTGpcP6OOHRq9PE397rsO42JeUMlzZOxeyfQhqIWDJqtqnUxTun++9CCUbeM5/vIO2OuVaOVGgi+PBQtB6xvnu9oa9xoagLKMtjCniTHmkTw8DdzR5rHwv3mklnMKo4yYQNPQqiEJNrDNaHAJs9r+jz52SsnTggHFSm0464GHZ+reyxVOXL8aIlCprhGPOr7k17LSaWUWhdkjT9kUQEU7auK4tcyhTp5ncoLFcc2KopQ4tth1elhpBDwmvQRbWNJKikRH1G5VOXDT7BXRDqtuLQuF1YjcX+j8lXefacA5C0l16bz+FRpnUvXptLW3O32HWRGvPZ4nUsDj85CQ0zV3rt2OuWjH/1AxC5bdZ5SCErsrIEShVDofnv66adlr733LglKZs4ayocaGL/jpNhvoeuOI9GgYeAey1qWpUDJU7fgtvCetKlsF0faXLDDPPwt/dxwgdh1bLu7/oUgnKXJ0lcbVmxIWwqhUM6ij57W6TWfLh93ipgOn5t9Qoke+gc3nWl45uu2844YY2Jm5IwZM+Soo45Sy5iWbJgamqYBFyCD/6FlGtHDdp1HMbNCWrlrY7Uky1pKjz8hKLBYa3S7gnMpaP+ibEoHSrQOf47j0D/5yfPUWqcuTT636hNp9y7bOPLQIyJSx6DEwVr2U1KVKg1K8ay1dbp9Y2kLPK2pZ81z+J0GsouAkq4rEzIelNwzIQ7p1vWgFK7X2BXrnpLF++77JOh2x/uhANQ+pM1SP6j0Gk3fZ59VJ/Agm+aVkD4hn2at27QMsM/dgRLLeekxMAQejCXy0phlaFs24CYkENIyooxjZiyVn65qH1OM3DdJULIalY5WPtNSNZH/T957Rtl1XdeaBxkoZIBIDCACQZBgFHMAs0hKVLKCbclWsCRLtGwF26+7R/tX9+g//ef1s+wny34adluBSqQYRFKyGCRSpCgqkBKYxYBAgACRM1BAIfX81t7znH1P3aqCDXiM7tGXxKiqe889Ye+111xhrrVTboywaHSLyM6yw3hpXtjE0Gshpx3qdlUpZExNafnsBiV7mYxVGMIBaM1c29g7lDj2GZgSmekjHzlO7LuBQMkkBzNJ8JTOPueco/aULNAlMFl4rARt/XPM/x9AqYwTdwPLgRRQe2H6uLZCK0GpPCYpaNHDqTWDyp/bCHn8I6cnweN9QiBhnOg4QOmKK66I8Cpele+jzi1lCzbmmvBILijtsMCyx9KpEAYC8P6+cqnkQ0ZCqTYWcR3m0GpKXRPsjeRwRs6JcRwe4de+9rXq05/+0wAlwkjIucMj7UJJPK0rL72snhaDUtwDiXKeu7D0fW8DzWP5vim15XfK+fSzDnUue0jdPCXOx2iEwUTIx6Avi3ekhiqacuZ6MD9LG5S6PSPvlZycoQCp6zNkRdeW4YFAqN/7mb9fykd5rtJI7HbOdtB1IPDtPqeStXD5o/1sjK87djhvXAM9n0hGDEp97OqM9yZMSNECe5wtTykcwbQeosN3/sl70VEk56S6g1LaOym9cjlG9rD87giXZViGI5zbRJr83EhQe1xZF3qMLP+OlqhO6Y/fX0/1cfOUnE+IGqXsKSUBPFzhKZ173nmDglJp5ZRKyO+XiWl7DXbjQzn8f9xTGkqB+FlLpV5+xwvJVkr52VDKLxR1hCpSC6L2KwSOHBR1PkVis1Q6Zl3iMeGVPPbYY9Xll19eTYAZKS/LoBrXaJ8jlB5hPO8m22x/YbZe8wwtyyvfLEylfhZ120rLSrafJ8XiidZGDjU0nhJthLh3CB7sPHvrrbcqfDexBiW+E/Laqt4fHJRsKXb3lAaXhc4cQbdjhwoF18rYUZ1W+K4jF5NBKeYt8p4qz6hzDZ3J9oFks7/S7j6HfpZuQFUqN0Ja5RxaXwzkzfQ7Xy7i9/Xa4NY2AEtCQzpXAurBwKgbIKV1BkikLT3M+KXDQ5AJaoYp2j6KVFJ+Syh4ILpPpLx7N1Aqx67ZERh0Ij/beDyAEiAX99/VU+oEpYRsucVTNqJSFqp4GQA76pwiQ5i+XoZGyQXbA49K8nTMH33oOG2HXnpKBiVCO2WHBSYUq/m8888fEpSssPy4ZU6AjgEOAYWSzFZaTFokmlsD1VqtQ1lk3T4v32uHBtoL6FhzSkOBku8lLZDGVnMXa4c0OQ8KOrYcz2PiMRr0GplnGnNQeDEWqro+jP54ObdUglLpuUIVf+SRR6pLL720miSmGp5TCZptbymF75KiKmPNpZJph3xYVeX8jFCSYyCl1H7uthKKkFQsoJzjyh4aoTzyB/aUbrvtG/KUPi323XgpitTnDyp6jG8X9uTSyy6vL93pKflZ/yOg5LBdQ8v2PHg82s/Xfv7aQ8wfRJ6kCOPFOnMnCP0EjCwXJFoMSlY2HvdSeZey0V4rdQF0zHfnGAw1h1wTw6j0ctqgNJAH5fsY4a1TB1gQDkVbH5UkCua5LD4vTzHQ+HfeTwNKKSckGcoNBMDKWCc5LGdQAkTobI6HyVb0uXNvh6eU7iPpwJG1gcTMsa15zv9k0oY7aNRDb48rX9d6tmkoYH2TzjMQKLXZx2UrK8tKyEUNailPxeuDf/if4ClxUSxkg5IfDGV5NKBUCrEVXNuNLs+JACA8XmCA1mCv/7eD0r/3/jqsj/zgqVtB3iDPbD1JMu977BoF0RmEOFx0hCiNg1KYvLjKRerPy+QzAGZPifoyzmf2XfldW/QBShSjhpJqFLbHJP1sjI74u8xLZEttIIVWylFbRtK5qep3KEHXiUJm7/vUgNK3vvUteUqfjvotWqVg5SVmKNt8pDOX9/wfBaWhZMH2VydoN95le67bz1yCkgGJYxzGM9s1noe5Sans/Hwaq0jCd3o7lpluINO+/mCgxLFDeXpdN8/LY8/1hwJlg1JJqilJNoSv4nmpCcIzwUuJwrQ8DpFTGdzb8zN3u5cACTyE6KwB/mcjO+dgvLkfo4ytCCDFfmH6PbwMde51+C6dvwnjcd1R2RN0N/a0dUgiPQRjlc0Fw9PLd9kCJctH0zXdHk8+vlAdcf1833W3hyygJSh1yEU/Usnw6g9+/721mBxT+G7DpoZ9F26hQAn6r61qrnK0oFR6Gp5ItyNCoUE1N/MOAOIzFk+0LlLI8IRZMwfDpCGJBN0UQfnef7anNJQi6ibcpVLy2Dihb8USnRYESu6Skb6TpKrcJZYFYtq5e3lxrD1S0/PL++Azxr40Fpx3+ulPf1p7SlDRHRIxKHV4SwUotRV7CUZpgvvToZtx6Axtldb0UIoONlnSuiYhdIIStVnf/e53q8985s86QMnsUfdmKOdk6WUN++679yf2XRr4wT2loWRhoKJbn74Ele6LIucbHLZDRzKy+e/o8J/DUwBA3WZHx6DI3SPOczWQp+Rrt5+nbC9T3t9Qa9Cf46n7mt0MkcGJBikflrzjJosY5QbF39EPMUKWsVBSfs0esTxo11SV8tp+3v4eeQYyrYc03jkslpV6W8ekemMZ+wZH/R6gBCs2YUEGYJcvpKxPQ3Swp5RYhFGCEc4JofIm0jBMXevL5/B98G4yOluEBSFlubZMFbf81J6WrZwYwsazJyVVGrvcz+9/4H21KBx3UHLhbMmUOxpPiVYf5Y2iSCmyhbnFT5qv8jmAx3vkMFCIFDLG1hhDkMKHWuhDLYj/bFAaSmmWAp88ouQB+XcrR45jXOpGty2BSGssFeGVCzo2WcwWTAlK9lodPi1DqJzLn3MuhxD5nTm/WLVpbkHEPdmaLr0lj3uEJ7pq0DZTreUx1d9J324bEqV350NLZVH/rvqJ+L1u95Su4zDoypUrqzvuuKP67Gc/q2dKnlJY5VqJQSzIjKRSWV51eUN0OG6ghLWLUstzFUrIlml+b/BQdtNnrQ7b5YGxUmEN8xyuFXJTUo9V0OdxVnOYtwSlwZR0M73d2Yf+bnn/5TX8fbrVW5baoMQ9DsW0jK07ijqnUsFyjcGYqhgfUevUhTFr2Qu5aOW4a0XPuHm7+xqU3OEgh+8ihA5o6FnwkPSdmAvqtNBzJmoMAEoNVTyFpFMYrgmTxr0XObE2KHmc3aXeoFSvJTEVuoGSHQsXyuIBek4bY1TrrAAlGygfeN9xCt9t3PxmfXPh4mdKMULFjbkm6cc//nF14UUXVlOnTK2VKRNHbQsJ5HHar2diz6S61gX6LV0C8JBmzJgRLW34HcXGYFiBO/ZrxVwq7lK/DQVIHHvMoFZMlJV1+bNcPKXwdlOU3RZ2CQYABMBM7QweJKC9aNGitIeV5sDUfIqXGWOu556EbCuxR/tWUfRKAbKZWg3jpn+cv71QrRDLn7aEPO8PPvhgdeWVV1bT1LUDokMZp28rlAC0us1Td3Zd2YYpjVmnYuuWUiznvZuiK+XFmxcS2kheHUWxactq7n3FihXVnXfdUf3FX/xFDUrxfSm3kE3tO2U6uZXaVZc3ve9KUGoCP6WUNr8PZaAkCzmBUQlOft62km2Pd4xFLlCOR8g5pVoZ5XY7/B3tdVjbxU1HG6Gs47pdczD2X7q3ziakpcHHszsUHLOcn7F8ho5OJ63PrYM6lGbJ1tNzjx+tfdnEnrTMltf3ddq6xM+ZOHPcfzNf7fXczegpZRFQ4pjUjBqMSYNrxlw0jNWrA5T0Fn8nUMoXLyjhpa4x0SH5gf1BSQNcRwQswwGkAxRS150faqBtvJ5kmCUwje7h+mk9XbLvmjFit4iQrA4v732/dxxByVNT79NDjUsBSnwOKF18ycViYqVuDixyW870xduhxp4TeybGqRwSQpmiVGlFRAwfWrFDQG4ZU4aNXDfTBqCjASSu+58FShaWUtF0A6XB7jN1wU5KuFREbeG3QKAU6ClIcSt1QjS6tVLmPhhLPCmO8zzQGLe9EJtll2vBijdKQAoRy+65Qemhhx4KUJquLh69maTStqxLoHYyvbOorlj47ZYaHaDUf6fRbop5IEWTFlYyqhIoQcVNz2RQevXVV6s777yz+uzn/jy8P7bl8MIKYo96p8XxKJscXlp62cX1A/x7QKkc926/05Hf498G2/L4bsqWZ2UTu5AlwK0FSLzf9oYNTPW566LN5molOJag1PYY0je6k1IsD17npYwZLGIdlaGnwmM0IPmu2jLgv8fJMDMolePl6w+2VmMbeGrZck6p21r2mi9/lsfBveNlJW6PogSlMNTgr+GxZg+pLj7VxIXMFpTw8pn7g1KsUP2LTJS8pBTmq+cmt4wy1pXlE3FcfZ08e6RdCy8Z1RQ6P4OSw8d+Lt9bGgPdhy7UGRIcXh0/UNq0Lq7HpeqGpdmEMDWYz1FQV199dU2C4AEIufFz2bJl0a7m0osurXp376mtapSpG7KmIsUU4y8tGRfolpZ2W8jKvwf7/VhBqV+XxHLSGaPCtCqVcYxfkecp79FAxHt17iI3Ok3vsW9QsuwZm6j6zmQTQjC96r6+Zs0b4XU6/Olj8LToOwjoc/1GkLt7St0WarnoBwKlE0R0wFPqFMxOQkCMQQ4ntIGr7RG1PaZyXMuGrN1A0zJEGsEAACAASURBVGPd7WdQcANU7Cl1gtLvfve76u6776r+4rOdoMTYR0mCWuGYzGGP9cbrr6qf+/YypzSEUA7FJD1MIXkO3ZTA4+cqAaKRr4IIEeyzpit+nTtwjskkmaw8yWN0UKBbBkLbcx6qTooxtrxwf34Gv9d+/nLdxxyFJ9u4Ku3vDwRGfh+iRodSzR6A3yvvvw06wWLuAkrdprQNyD6Xc0Fwazimrbxhq/IClAilHwp6OPOXPSVfrOjoEONo9l1NebenxKcNKBlYy1omjjBLr37+Op5eEilwOlph8hYo1YZzUadUekrdQOn97z1OlPANG9fG8CAeMaG5T1NYY3ljP34nlOPqfifemQysdfZQ4tgzFi6ulWqZm+B4K8RyAbYXXrvR0GCeRzcBarebbx8z1Pns+g6hbzrYWaVyLL/XFmb+NjAPj0r0Mq8CK0c0XYU27aUQzuN3PEzCdoT5AH6AzZ0xyJGcrS4bM2fOkFKVkjsKNlEJpm2l0A2Uli5dWgFK+2VUeA4HHMcsO2VCNF2vRQqoiQhNvDrGrsgRlIqurbS7AhLyizUaVZ1pg0B7SsO1pQZj+eKLLwYofe7z5JTsKWEYkOdUQam2PujrwyhIHif3fvNbr6mn9XiBUuRyik3wuslQf6ZlMVa5LsSdn/k+uYNQSq2uJGEAFsCUVBsuZGcAMhRrEUocKvzIlY4GlMIbaBmjJSjVSj7f/2Cg5omI86Esc0611CM2eMt76w9KFIt333trsDXszzift4k3KJVhrtSPUjqPsCkhZH0xtp+Peej0MJ3Xi5mLfGial5EdoBSjHTPnVypfQM4z4SC7SAalWt/WZRc2AhIVJK2p5nw0I+Y9e0q1kXIUoJTONbw6jqD0RjynQy/xlPyd48JG3B/96EeR9CY/ZCvSbC6U40j1epo1bWbR3jw1+uNVKtu2t+FEPx0Hxir5zKut9IYCk3qijpEo0Q2UBrp2W9BLYR5IsFM/wf71RwYKe6YoJH7HS9q1a3fklKBlG5S8/9TTTz9dLVmypN5McaicUjm2JTiViy08Ll2fe8U7BpRm0P1doDSU9ezkrRVCoxhaSfFMRGiPob2k9n36/mx9t79Xz1H2lLzAAaVQIBmUXnjhher737+nBiUa2YYCUNKf7Tn2qaFm3aKI72kt3HTD0no6S1CCxTXYq22UtI+NnE4XWfdxZU6m/3VSPsDss1Ag9roK78tg5LUd3lK+77w049RtL2kg76BzLQyeUyo9pcFAqZux6hBqvzEriQctL6sMbXOfg3lKSSbc26D7LJZj0M0o8nslKIXc5tO1QSmIFbWnBMkkdycxKSeXL/huYi1H0i/p0DYokbJCVlNfu5TXSq90B7VsZZBzo98EiqlBrc8d38+gRI6s9FIHyiklT6mz1+AH3nec2gxt2JhAiXsPCzxqNlL+weEmJvGHP/xhtfSqpSqeVc+wwvrhmJdffjmOP/fMc3N/p0Rh9oubD0HILntpldmjihBKxPg7X0cLSHHPxxGUhrpuW6mXxbB+AryfWlT0/HiVLDh7jqU16gk20ANEZkGSP8JboomogQtva9myZ6qF6u6N1R97V8nSL6/XbzCZ50IxdXtG7snhrDYota3n9vfZntrnLy3VbuG7Elhqazlbez5H+17beZK2gQP4JHlymDg9Lx2qMYxqUPrc57V/1LjYyZYXoESN1d59NGdt6PF8963XNb3v/j2g1G3sy/dUppLWXZcQltdLP9DuSKYnZWV2lT2k+mcRvuM8JTCl9d0JqgMB04AGwFF6Slyr9GQsF7F1RyZV1fOf9UR7bXUdyzxupS7xeJaeejnGHWNd1Mz5/N0MiYEAugQlvh/jDl0731dscpjJFGydkTZvbLa3qYta7bEaPPIc16H4DEydRbAyogKU3Gy1pHw3oJQELOveVu7qINuHuIsD4JI9rrJ4tvZIi9BoPZ5FTslj8fvvP04NWUtQwjoeaSppriHyBP/gBz+orr/+OoWT0g6lTLBpy6+99loI2OnzT6/Dd6EMcteAWBSF5+Xf/YAmVfTu7yyeHQoY2sI6VPhuKEVRekrtxejF1U3IDUgOybVriHwug3L5N2PIPz4DfFJR56Fg5DFOAJGLme0p2SjAQ2WXX8gkwRZrgWD7ebsBQflcSVmleiRCjQYlNnd0rsXnbM9N3FPsm5bCdd0VS2cboX7th4r9dbqNfxuE2kq9Kyhp0QM0BqV77727+lwGpT5t1cE5AaXIvY8YLRbkvnjWNAdbq0987IP1MB5PUKJXWvmMbVAw+8/j2GG9OvSi8bJl63CSWWB1S6tshNSgxHUjzNk/IlGCR5t80R+cus9xt/tthwXjXHoG5NtGqeVwMEAq598Gn0HJ12gD3UCgxFrp5g2V91GOefs8zuGl45uV5g0t2dkjpURS795EBedfLlMAqFgzBouikNyeb5x1AFBys2GiC2nebGQwtlEcFVAJKMUYtUCJbT0cxovvZ0/LRAk/e3eiA6dt9j2zrPz++49TTmnjppxT0sDG1hJ5kzdvXcHAQfUFlOiDlnaPbTZ94+YBJcZk4byFXWsfLOwoV6jQdKGmGNMJez6PeqXJkzr06PEGpaHOV24H8B8BJUKYXlTpZ8oV+Vwlu7D8zJ/jSeHxsLDGapt5CBCMF383bMfD2vcobSMB+WGa5oM6L9ZF1Il1scBLIGk/V7nwbDzwHrJAHjFySoDSARkMBYOnn5KKhK/rplo5pFi4qWbDizvGB+ux8NyGKig9pLyZ1277+oSmRgtU2CIg9sYhDBGyq3129P6I0aOqF597vrrnvu9Xf/m5z0Wo+GDfvihkHD1SeTp9Z8+e3hjTzZu36ved1erVa6qv/+s/1VuX33FfUTw7hFc+mAEUBIeafdUcWSrvMifrI0rgioauXUDJ88kuxHWeOK/hWMu8S++yfhsipqvUHkCmlJfz0wkYdCoIZEuZEuYXJYz3E+Gx9HfUzcnIiaLuyJnQB479nDIBIDzbTq+t+zqNgFQoeV5lIbiNX943KJXj320tlwZcG3zK8a6BwZWuGFxAS8uzcdjMobEgNGCM2/uLAFzeBB5DiPxdDi+Hn8XvmTRRY1H9EEU+CcBhS5bcAT+BkgE2DQ6zPBAouaZIvcqTd8S1W4DEeNnIae95FWMMmLbCd4zhcQOltetfr4WiZtvlIliH9PAw77vvvuoK0YNnzpwZVpYVJTdD+I4N+hbNX1Bt27wlgItEPWElHpAcCOEoPAGsfRYcf7MIOc41OVOnpj1uwi3NlFyHk8qaqaTgigLCHNtshyS6KYbBgMnnLZV4+Xs39748H88GIYHnowu1G9sCNh4TPuNvwMa/84yMR++BxHAbbiu2ALQYF4XH9isPEt2+JXrPv/hCdfoZi6vRY7RL8H51+NZ3HRbq9uzt9zrGAkHXHHpcWVxs7HjzzTfGvffuE/FCHocXvRluLCjnBVMH44ba3SiDTpDqtm089+aC0hgD/bPFWI97bhET3nu2TmO5ogiBZaxRrcsIpVCcmKvoRyp8N1Kg9Nwzz1b3//D+6n/66/8lFOXuXTuqSVMUEpW843W+qPFcuHBBNW/egvCekNd33XJjPWx33vvDWmlDJyfsbyApFWIZCRhsHlhXpSFUeiqxz09LWXOuumtK+cUuFwnjJG/tEIrKHlMwwbS/j4gdY8amHC47TrMGYcp2dg1p1liZz4v70jynjSRT25vY8kDXI1FOuwU2s/Pf/IwGptyPvflskHSGeTVltKqCnVe32UmKFuMiILUgaHTzdPxeGWruamA6p1OHRNMg1h5Ck6RJBJy8oWUAAsFQuUIGklJH+PZ4DmS0/tsGGcDD8MW/DCLkhjhrYHZ6/uEylJp562ywHJ4PQJRrzWLI81YZYXhIx8Q8lPmhvLdYnJN/I8hLihsY4JbzUnksQn5prFx6gIWMlXrSY8uhH/rQH9ZHHVNHh26gFMyUzKRiQyqEDlC6cunVAUoudB2pbbaxfl7JoHTukjOrfSrqxHJnkSPIo6UM9ilWz++uuWH3WsJUvBymYFB37NgWC8Ptdnh4AyXgxXk9Ub4H1/8kYWoYbV3WaU288Dnax7QT6d3OUb7XVhrUajkUyf0Axu6iAOhw/yx+e4yci995tgjt5SrvWt+0aklYqPuUBwlQ0qMCSosWL65GjVV9jUBpjKTtaEGpn8LDC5KWDe8lduw8GDU9N9301mr6CdPiOSyMTS/Z7DGzoWrspsoTpVxHp+B2FtNasZT3EIspV8fb26PJZZwroj1pd9iYO72d+oglBZsWD6GKxLizcq8XKNvByxN/5ZVXqn/RJn9//df/s8DntMgpIZMUf696fXm19IqlsXsvx5phev01TU7pznt+kJSWbiis/WMAJSsgy1NJD4+xK5rrejz5WSeii1DnYHJaKm4DQOrwTJ1PCrHzrBhUgBPrEiOk9ERKRe91NwxOdn61vSm/H8qzYPSVz+pNgVwbWcpWAErWP2arlSSN8vwDPXs3QC/fc46mGZ/u/fbKEgXPQ2JPpjZDKW+UwSU8o3RHBfbmv5vxirqyfJC9I8vsQQyubICGrGdjogQIYDHaLAHeSL7G2P8MahYPn9drKK4cHUwwGpIxEcewzpivgsHrtZZuNT2jn886qhzTPzqeoOSJBR1trabJUt0MbXA09Pfcc0911dXXBihF24wcUkJ4Xn7plQCPWVJeKJJx43qqZ599NgYUAOInQs53yX8APChs/nmi08MlKzvFmtlqPW1Gx3uR78okDMeiY2CzZ5W6/g4NSm1h7dat2/d0tALvc9A9wArNnTBY9FjceFAxdhoHe1A8G+PhcTBRw9Zk496nO0Ew7SmRPH3uheflKZ1RjR4nAgWeklbC0YKSn60eD3tK4W0wroWnlEGpOdaeahrvsIMRdKoy6th2vudYVIXJFQ/Sf3uLEHgzh3KIhmextxSfZ8qYQSk8tAxKEZZogZK9OnJKjDVsxa9//WvVZ//iC2Eg0Atvh3J3p6gwef6CU4MoAhgzH9665W03XluLwffuvr8GJW4xNl8rLGorhKPxlNo1ge2apTK8ZHlkLAYCpf5y3ep1ZuWG4oyxpNVOAiVe1LwBTDyP6wut6Dz2pVdzRJNTK7zCwvYx/qwNStxnKDQsdDzZnFszOETP1PB8G0XP9cNTys8w2PrsBkbdjoe11vnqHkJ0mKqcg/hqdApJlO8aODCsHNbNMTEbH01X7WRklZqqHEeDUt3hfQBQsqfEfTHG6O4ObzYbcGFD1d4goIMHhDem8K+QDY8qxiyDDudxlCqeK3tv4V2Vz9dF1374g8eJfYenFA8WMfgm0Z2UfSr4YvHfeddd1XXX3RBNU0MZZFBi0F/93asBGItOWxACh1fw/PPPhyJgK22zufywLHgveoNOYvuRy0hARX7G1jE/Oc6K3lZVuUgSmLXkbJA/S+vGh3UDqNLS7LTs+19slDoC8EKpca+MA//27NmtPMWWyBe5xgirlFAJFHvGJWjg8nhC+HH9ERLCVfmhmAeOqUFJqzeBksJ3avGE5TZKC+VoQKmrFYmSIHxXe0qH5SndkTylKJ7tTfcWVlUiBhAu5Vyw27AJ0m6qneOSrpUEv1E8TTivw8rO2OVFa71R6o8ERI016aaUsXFahISyxVewuwxKFM9+8W//tnrPe96r8OrUatasWfEPI6l33x7uMuTYhhHPe9MNV9dSVHpK7bg6BxmUQvGW4Z8ucliScqyoS+XRznlYcQ0FSp0y2ijaUt6ZoX37ZBxpTXGfpVeEXOLxk0e0p1MqXQOVqrnqz31v5XGNsdi0UfI9pLATeZFCiWfZirAXyq9uWeW/O0PA3dZlN7kujyt/r5v31nMzMCjVcp/TBKWnZFCqvdAMssNz3r02PrIS9z2OMhjk57a82CMsc6cGB98quhpPOu0flogMBiX/nZRhG3gTIAZJQeHB0DuEDTECcm6PULaNf183Ps+A1IwxqwWDNL247vEDpTdXp5PyLxRh8lYsVDwaW/jecef3qhtuuKGaEeG71OgxrCwd+7IWexTPLjo9QlEo2+XLl4fFhXcQQpaRG4XN3xzjppFWvPv379V7Y8KT4D2AC+XuUArX4Jp8r6QHe6COFpTKBVoCkRk90K3TQDf2TFJU/TfPa9O+TWYwMCFskBZ4rjJ5TdiIZ0Th+7kYOys3/ywXGs/chwdJT0Ldy7PPPxeg1KOk/WHlCEYA7P3lsItKTG91LOJWTol7A5TIKeHtEr6zsqWFT/JW08WsqPoOQbEeOKfUrP/OAsK2MvGotz1Fvm+Z4JqjlEsbxsaFuhfqjErwswxHfD2z79io8scPP1z95V/9lwAirmsQwmDAO/Q28QEw+vuGa5o6pbvu+7cUStQNRpK/VexbAmypALtNgD0EP3ub9WRQKoGK31OuIHlpfnUAe7Z423JU/s1I9fWlnYh5OeqB7DIODkMjb+4gXxsU+fy0OeoGAuU9ld5S+17DCC5Aqew6znkPtsKX9Xjl+JGfv1zL7Wv7727A5HFsjhlgmRQssxh3QADFztarISNNfjvWhL39vPNrO6fkqzg07XNSaGSZDdkrPMX2OIcu0vXrvKvBEvnwFvF5EaUC4xz2LjzNUdJJpAP8LOwMEHKg+3bfO99H6O/8bDVAUhPYyol+7I+OU07pjXXJUzIoheLJgmrXmy18afl/4803pRCUlBFK0aCEBTpKAn7uWWdHmArAWbNmTd33zsoYRQDIcA3Hst3lgO9QSQ+QAUIobT7jbwpOKSJlMhgw8lT2pLwgU26p2Xe+m4jV4Z8WK65WDNm6NSgNIKaavO5WFeexF+jQEe+h6AzC/M640teOYyFE+BlsoQxk3WEIMDZ0WGZMlz33bAIl8nOE7ugSMNBN6/1uSqR8b9jw1FnaVl/ylG4ScKohayZmJJlwErZonS/p5v6ONnxXKslSmfA78hdGUQtgbah4A0pAKXKOAUoiHkS/u6agrw7f6X3GnR6NDz/8UPX5z/9VzIcBDlkcM2ZUyKa/EwAwakR143WNp3T3/T9K95RzSiUw+Hk8nkcDSuV32qDUfva2p2T2XnmOUkGXCq4979CS8R4piOblvC1zzO8QlMiz8TvjxD9+D7DIbbB6xidQt6yUwBhzWOSS2p4Un9PlO5RdHb5rEvvJMk9S4Xtvg1LkMLu8BgLK9nyUoJQ+a8KRoQ9zyKsbIzQ8lZxTiqLYnAcyKIXsFqAUY9MKd5UhvPCSCs86zpcXcntcfW/gTNtrDpmFVEIpTuwtht2U2I3pHtLveGNj1Hy4JgNJl0BMAWQBpZo0kUN30aEiRydqsIR3kA0U//zkH3+onpFjIjqsWbuqPlEiceIWptySqZYs3m9/+9vV2265JcJN5JkClJRABi0BpdFyVxeffnq1Z+euCFnReghAIQzQbbEw8BbWZOkeiDwS18XL4CcAxBYDhMU4hkWTiARpi4xSaNPfg1dpp8lJ4aVy2wffH923/WoDz9EsABYucXkTF0za4HmwQBkPFrhJH5yT8BEvFntZxd+e8Lh3CZxBiZ+/ffaZ6gzllFAikYfSGA4GSuUzdFu8gFJaYGlbjUR0AJQUvsvU9NL6teJLoTy6IUSUPS2G7G2nOWri7umYTg+0GfMm9NchM4WCcviulB+HPrxJXyNXyQuwd/0TNRVm48K/kqcEkPOZ83nI7KhI+idgMmHlmqsbogOeUnq2rCy71FVZJocCpbpmMiuMNpmuX8ojj6nZd0GMKZRCrXjye21QCkXpNQNLTmvXoOTwureSQU6pk2sITQmcOrYuUd7R81yuRd+HFZvnwnPsz8eEAZGUXflClpICTa/8ODV4+ZltYPq77fEu5bubrLf3fnPuxedpg1J5jvCWc0eObuG7uO+8EgcK35Xz60hDOWf1msigXY5R3Fuw5gQ+kQ5KYAMOkgKJsa9HMK/H7C1xHkBp1CjlT1mXGADoYj1P3AfB+ZZsRQon34cJD+iiugtQzNOR6tMf/uP6No8bKGEBBk1QDxuglJNegBI7dr797QIleUoAEqy8YbK2QHQo4QzEuWcsETW5L0IjvMdPlC4PyYOXZAUewh0OqA2BrTdlyiTlXjbH91C2KMNdu3YGe4/EdHsROpyWBD9tVTDYq3OhdtYQcW7ArlGQaVl0CKOtp9b7zXeSAsTTAtQM6ih0gKrsko4nyPOfeuqpdb+7ctGbZt2wDI9UPRMnJLpnZoc988wz1SJ5ShNV0ByvowSl9iL138OypzEQKHn8+Ok8WCgWoUHqF9c/z5bO3bSkMSiVi9+/O8Rbjnso06yhaotb0wwo2+t2Ddf+fTJsssWbZK4TlB7V9u6/+vWvqi/IU/Izc5zHWIH1mAt7rJz/5puur2WioYT7htLzdlN6gwoi3yl6TIZCaXmFZkG15a8kRAwGSlYsHFMqcMYQQCQ6Zu/H69Kbe5JXgoDDTwgQjA9r0gQI5n6jNgeNPGgerzI5XhoMbVCKz/SsY3JNny1wj2PU93BM9hwQH56hTQwpZaUfkCCJRSy/HCfPS5vtmPpRdrbNiXvKHlnbSApPi7EdgOiAjRhjb4+nYOnFPRTRlhKU2vJUKn7fe8zhwZxLyjmh0Nt6qJQK0Oe5O44jFyZ2RNkGnrIM/UOitZNL4sXzmDARt5fHr6PoOst6PFNLfnnWWz/y4VrsjwmUVr/xekrsRutz/VORTDDxsTAz2vepJ9h3vnO78gs3VSepg8A+mnPC6iBZplDa448/Xs2ZOataPG9RdUighICyTQChKTwlJ/e5DooXLwoht+eDlcrvU6aoCDQDTAMgacuHpDz6tyHqXPxNCKCtFHg2GHrJUkuA1H6VjVLL4la754QNya/Z6rSFHm579izLc7aVVZkbgwiCAF1wwQV1vobi0LByFK5EUXh33qj3II+k91AWFhgYjkvOOitmCW9pnwgVFCk63+b7tvLAuBjsNVxGBuOOMuLn97//fZFbrpN3PKuuqcKa3rRpQ7Vly5a4DoaD2ZTQqcsX50gLriEPpPBYIoO4UwX3vnHjxmqqWliFcsugYy/HsoC3SfiYa3Ne9wAk6Tt1+rTYW4oOGBg2jNe4sTRdPRTeK1t//PCHPwpZ/Zu/+ZvwXDmv6+fwnFxPZ2YoIb2bbryhfiSKZxN4dILSYGM6kAEQ66cwctxctDYQCiDm/D7WyvTf070kyXynkZVTNvV524qdeWDckDfGavXq1bEnGuNI6Hn16yur0xUZYT0zXsyHQ9PkpJyr871bFqz4TcmuE/sZjOpwYD+qdbuDRH+jsVToXgNtJV8bIznM29xfmsV6nO0tdPGGI/SGt4Tydv1RBn97FCQeO8C0MMx4xnJ8Oq6bdW4b2P0cnssjR5qde9Odp87ftJ1K0cAcvqsNxRyZouhVmv2ABIDIgp/DoNT20IPpmiNjURQdF2m2HKzlW5/92UePEyi9vmZVDUoQMemJ5H5ao2XNRHK9t6+67bbbqre+9a0BSvulHA+R5BIoDVfI63HtUDpnxszqzAWLa1CiJgRQinBf7ohsOrTzTck7YV+mkUqu7pTQJ1IEEwILb78AzscACO3O2lYGzcLvH75rM+oGAqRy0tuKNS0oaOmJgu6X4+b976O79WzrDkWIl8NznnvuufXW8wYlWyFu5xTFh5oHlC0/8bq4J7xRmuRyH+NEpBgzWvmVHPPnnmwtGwwBj2736vd69/XVLEfu9d57763e9a53ydtNmwlCoU65mH1xLygr119xX3Pnpp2FDSIGa4fvmvFKjC+UGADI1hsx5/KI+S7MK7f6Kc8H4Kxfvz42N0QRMg50/p4tgwgyxgjJEUBuqv36NzcGWJum/+ijj1W//vWvq1tvvTXu24l8lK9Bifnl+LQtS1VdfdWVXUEp5OAoa4XaipG/iTaUQBABl0K2Bgrf2aM61j6PbELXAYolQGZP2EYBc8U8hZLNID++J0VB/Ip5y4aZ5baUtdJj4ndb7sERC9BscjOhAwplnzyOTlDq1muyXLcGpbZRUN9v4dSne+sEpebB+nvDJSg5V2S9dbSgVIJmxzy0ogLluDWAxDykCET63DrJmwGmLXFCB+TPOnK9kQagxq8pZg5jNjOw+V7cUwa2iIxldh6AFFEI5q2euxSs/MzHPlIP2zF5SqtWr4wT4SmNHCNlIVCiT1I0q8wtW/qkrL4josMt73hn9pT2VwejinhkDUqzZMGeveCM6rC8KgYchWlQsjK2hYByM+vMCgNLefLkiTWV1oQB7i2RG0Zntl73vEMayJQTagtsN6+om7CmcAahqJRTsUdkwbD10m2xOQxULox0Lw2INXmy8dVvf/vbUKxnydMxWANKFggX1bUtau6BeD/feeHZ56pLL700jY8MiGgFlF/2jkqvqZuyKO8RNlZ61hEBOF/96tflHd8cc4X1SygHQMDQ4Lj9oomnMUqGxD59x6EILyCOGzUyJcqxulPhcF9Y4T2qZ9u6bWt8h785ByBCmCgYlgKZyDHKCDIIJWFVqyVdi6Qsz8R40C19hBhhgJIt9V279tTsMYDvB/J0fie5/MIXvhDgCtAmlmTqMDJBnp6VL/fNuW+55W31mN5+7w/y75pTXI1BQKlUNG054G+Dkj2IsjtzPCLsri4vg9Lhghna7bh2yK59DEqmfLXvl+8D1C6aZnzwkIiAMPZXLb0ixox1ag8J+fBarQ2qwksrr2dKtldzo3Az+OS8nVtRoey9JrsOTOvNUul7TZWHHHECUm+WoFSvP6/bvHlex+mlF2OLB9Z39oB8/zYWHL5r6paSZ5MiBSln2XE/hZ7gfTrk8PJxPjq+j/xIZomopBxQOlPcQyYzjHQoMrcDSnebdBq6hWhFNHXNEaNoA8X1srqyAcnxeOWw75JxkI3dbCT4GfjsLz7+sfqRjgmUVr6+Ik5E4ePhIwq9aWGPGjEm2CWuKlc2TC1n7pQgXlOddGoK3x2QIgKUUBw//dnj1Wx5SmeddmYNTV7RJwAAIABJREFUSpAfACWsKQTUL4Q2gZIsW74vAEPwYftMmACpITXPLN1o53ooTu32athyaWAHY8dZ6LoJBNcxAaLbAqgVCO6rJpPnGsjNbt+nrUyzm9gYkQWNMnVMH6OmDl948iM/lQQZ6517QCkwZr/8+ZPVhW+5IBRshP0kUSgIs6ncRNWgWtYfWIjLn4ASSnqs2s9wjS996cux8ywghJACSG4em/I5qbaM84dXFAy4poiPe5ogkJkyJfXncxcPEx14hqeeeiq+CxBxf3hDAMh47XA8XOOM6sRA4r7wzgCv/bo3nnm87nPW7FlRFIuntPjM02McACXub+PGzfXYkrv7zrdv17FPVf/9v38prgVTlBd7KG3YsKHatHF9bKRIyBmFy/0SwvPru9+/P/+ac0BH4Sm1jR//HS13suKIWH6LomIDpT4+K626kj6zu7ouiKygun3m8wWlvXi1Qcl5JIMSBgVe6nPPPRfz8K533lKHbV1rSM6UcXWpR2nZt++l9JQ612JyWeo6JYq5ka0WKPk52vdd6o1yrbe9wkOa805d0L2jQ5vlF0aY1mkYEYxzUX8UazyHdgcDJRu75dpr/w4oWT5C7+Q5jWtkjxVPxrlHjilBiX2VrK/qXTDyOYJBB5mNn1mnRo9CrpNzYc4RAkKhf7JxUefICs/a9/65T368nspjAqUVq5bHiYLBoSZ9oCmoycOOHKYcihTnzu07qq994xvqbfTH8pRODlA6pJmhRmSYQkaPPf6ziPUvOU2eEpvN6fuEVQAlFJkp4ShJFjugxGc8uPMKgNLMmSfkvZdSGI4ckBUpAOA6nnKyOgUrgdKAiiAvbH+/XPAGDSvV0lLw4nI4w+BlMoLvYSjr2ABG3dKz8nI4L5v0mQE2BpahLNiwYhE44tq42hSMQtskz+dYt4TpFwKliy66KOj4wViUl2v6bho/mIryZguiSacC6MyrHVSVN9cZ3zNBpIy9Ctl+S4Wm79F26KnA14nw/X2pCBgPaZRo07EgsMIUUihDmvw+Xop96tQTAnQ4Dmt64sTJdYE1/fXYPffGG2+spkxKW3N4C4zo3RbEkdSHCxmBEXjdNddWZ6q90rgxqTPILoV+X3jpxerKq66I+6GYd9Xrq6oHHnggiCQA68QJE6tv3PbN+P737vie1iL1S4B5FeBFx5LzzztPnmfa/nzTpi3htfUoTOXXd+65L/8qgwyVdAygRNi7lJd225a2p1Qr4WzZHiE/Wk5m63eHbr0e2uDW/mp7zWB8lGQC5h/5I/ROFOSCt5wX4M0xVn5u4lx6AuV5ve5ivbh2poty43P6JZSghlU/GMi1n6dbeKwc79JTSt9No9lew57jjueIyG0KWZVU7xKUDuXehSbe+Lja2M2hMc+PI3C+DlEA7sWplHIeU5soolspv53+6OywgR6OCFw2Eg1aiZyRS3IArnyfdZd5nknvW37qa2X2XU3h1wpoy8znPv0n9TQcEygtX/lamgyJwbixCgH1KnYs4YPi3TN2Qljza15fXX35y19Wy/8vVCfNPUVdqqUAWZPELeVdPK6iREDp9NMWB/LyQCTyAR46OlihokCwPg1KCL63auC92bOxyGH+HZSl3nTH5v4cr7bQdAOmfjuc5iFqD14peBYSA44XmCeR6zonY4XbziX5XsqQiWenvDYLxaE6xoe/zz///AgZRWhPzx5Wof6Fa56Tivzthc5xwzN985dP/qK6TOE7FNpmhcFWrHgtPNdI8gv8GX88D+7PxIJy8bYXIIGB8LpETED53CcK9Ec/+tFq9Kixcd94KVG7IjlB+ad5kccUSVaFfmV9hseWPSePx0h16WauISggTz0CPSzwVatWxb8LL7wwwpiTBByhTABigUaAag7jcc5HH3009kS69OJLwsNkHACOA8o9IsdY6hdefIHOMSqo3xTLniegYcfkE+ecWP3Dl/8x9gX7hgysCDvpufA+V6xYoR1p764myZu7+ea3yZCaHR7WtGl0xG9G7Nt332uJirkaDJQGMox8NkhCHXORlYMVb7ecEscz18laTRX1A706FHArhNa+N87Rfo9xwQg0IxT5wVti3l6Q7I5TayszR63EOI8jH2V4qlyzft/dCNqxD99HG5TIfwwUvusGuEOF7/rbE52jWY9fl/BdzA16LoyxJgxXghLFv/xtzyL2ddGrGyiF/s0eiufT+ynRTbx8eU3Rt86dTcLYBSgdsuO+qKPKubLSGCD2F+m6vPeZPSWuF8fZI8/Gb91zUGsSQKqZqsWOAb6/z996nDylEpRG4S1JyYSXpEXXM1bJYN3s3p17qn+97RvV25RfOFlEh14pgUBMFJMW12MK380UQ+sMUcKtPHHzDUqhaCNRRm+40aGI+AzBR6kg/FDCT1CPNZQpg8N7bmbqLgkcO/irU0CGWrAhNFnh89PXMSDZe/JE2Hq05+e8jb2RbpTm8h7MoOMn42NQ4lnD4rRiCp3TeEpeLlZYVIOjJB5+8KHq0ksuqSYoN7Nj9y4BhhhQ8sJM9eWnOxeYeVcqqw5h1SX7ROvmeFq9EH797nfvrK655hrlivoihIfHEbk+5a6ggCewVs89hbiiMFr998qcksfWDVgBgwTKqUs6x+IlQfaAIr9fhkh0EBCwOqeWqETJasbLIhzcq6a/yMl+/eT727dui7AzJIYbbrw+zkv+g9yVi7Exmh5++CcBQBAdDJ4BoHJMKUvo0Tk5rinyVkcHdTHx65t3fz8v/tytexBPaaicgZvvWtYCbHLcPmmvRkm2PaqjAaW2h+Jn8LnaCr48nt/dKNgsMbfN4nt4rJvFwFw4b37d7Z/ndc7U7cC6eUm14kwN8IKeXFvxGRxjXRbEj1iHmXpdA2gee68Jv+9rtkGpA3ilUEfJ8Op4bwCIHyh8Z9ZabPKQvb0SlA7knKA9pTYotatXyrIHg1Q3Tylaj2EGApZRwtPZTb7xuBJIma0Z54z7jNYIaat2nhkDl3BkBiVrUHvGgFLMDyy8ApRY051wWVWfPd6gFCwNgc0Y3eEoKY7eLZur/Tu2q3XNkVik9ykUcsPb31HNmHdqtbtPyWcURbDvEiWcxUxtkSvqDUrE6BMo9WUiwiHtv7S8bsyKZU6impAAdFNyA5MmTQzmHXkNhN05EzNKEpg0E2JB9FbWnWCULBZPSrPANaQ6h0NwHLNfuYsQhBwy8s9SwbgQ1p6bCRiOwXYKerqTcqGk741S+G5ZEArOPffsUJ7DoKyHZZPuNRoh5gchqW1vJ4Bc/7Zv3V7dcccd1UXyMvBGo3BXSvuEGdOqieNF41XLpt27xNLTfI4d06PaprRNSDkOMRZcM72Z8i8yNOgSv3Ll69U//MM/xrzu691fLRU4XbP0qgBD5hNvabRCt4BSdEKQQTMub4XAcwynhkX/YFaOUFEuY0it28qVq6Ll0ngBqYESoFm5aqXuU4Coc0dITvR2PmfhcIekcAEsrhXhyGizMkz5o13VzOknROHg7l3bqr3aQv6A5HfWzNl6pERfZRyc3IXcQM4KDx0jCRIPADdeBthY9R4kXzJOhhNtWBjP2+++sw4hA0qNwmDMMDt1jfwzOEn5b7zDtNlaSjBbGSRvPnnCtRXNp9lStqyQU2obEI1iaajInbLe/GXGq0HA3r3/ZhyzcCY5Q7kVP5k7xjGMakKq+onHfkBzwvy88srvqvlzT60LwvmqvfFSSbfvz9cfMTLnIvMBiaGJ4ZpySgGamRFnUEq3V3g0KGb3asyd6sMA0vujJXOHFN7yfPh9G0hj2OGgvjbn7PSUOqIe+TrRVio8BPZTapS8t+Rw81VOCyjZU4pnJtzFmpYHFaBSFB/HvOatMYapUW7pWbbDdwYlCGmgQikjcc+AFmF+EyXyY7kLi8c/Gr9mUoRBKQzKPA7ok9DbrL+sJxh62pzZgG7P7Wdv/WT91jGF715Ty34jKjc3Wot62KZ11QPfUohDffEmRzHW8Gq6AGPxFVdXUxcvqTZLafWNUyEnSkLf+c43vl5dfNEF1XnnnBsdHUhq/+IXvwhlSW1DbOwnGjEWOHqCfBMWLuEA5ykApXPOOSc8JzdlhSaelAcKSQqQ7RxZJPRsisQeNNQSdFyn5F5P+knuq+Uap5FLPawa60GCJOA0mwigxJsLS1qTY4uRvx075xjnSiKEIfZfp8WZVlXbYpw0aYp2dX0gwljnnXdOMGlQ8H37qQ9qGDd11+zMtNonZZDqb8ZGqOqxn/5MuwFfnyx7CQsWLOO6Xx7LAe3NNG7ceN07yo34b3Ln7bXGCDCG5G3CKk8U4cjzCTDwOu6+6/vyXmdGS5Jrrr1WDXdPU6hxV4BCAJIasOKdTVOIEGJCFEPr/qGnI7z796b75Xjo3l/5yj9XmzdukuFxQtW7e49AKDHgoHRjEISi1D30aKvynSIrkM/BqLGC5XM8uNmzTwx2Uq/A8qQTT1FD4JcV+hOhYvxIgfWWamzPuLDAV6m2pnf/oWr2iSdV47WB5FNP/abaIJbnSSedWM09ZW5iLmE1okA0TrsVXjwg9mivwBtQD1r8E4/XoPT1O++uQyRhqAQzxWzPFPpIm78pZk+4Rp/zd8xpsLS4FvUhyv2J1GNGU6y/HKaxkRQhmWyB25OwVRyyNnjzkn7sLsthyKIUa2wCCPsqvJAUhEo/c8iJdUUpQv7bYUP3q3vjjXVxfxiRrAGTdZAfh/3aSqv8G4JM+Uo7oxq8U3F0WPPZEwiF3/mVtIoDzLzpHnKc/ub9UP8JaYNSHroVg5NkRQb9EqzLtRqthAyAoUBS3pT5PIxOyV4K37HHYQJBvFcQSdJ5UtGyx9EM4cbTyXJT+B+lXJgcVMuATmT9EAPhXKMN8FYdZhkOZlt2r/+aKp63jYnABMSbHLcuSxDKziy1UZP1CPd66yf/pJ7SYwKll1e8kpRRYPWwaiZbc7+xovrel79Y9b3+WnXCWClLLdr9siZv/ugnqhMUz994WPkBHX1IVF/CRXd+9zvVBeecVy1cME85qX0hqIASgETYh5wJm8RNnZqU/PPPvxA1SeQ7ABs6NgBK8+fPj+aigA8DQw7DeyhBLqBiv/R6XJTpxWs5SMcg4GGT5I4ATfS63oIYYKpdWuQudZ3AIoeZ5XwMigLl6pCTwxQuLixp1zEreWuGUshDLemZnFfDuyRRDNFhw4ZNApntUoa7FDIdXY2XpwgYk/OwQkoCmBYK9wLD7LHHn4jwkgsY163fGHH+I5kYgRdXFi5TXxR5mjA0klYLumcmUYySEkqgPLZ64XcvVd/55neqyVOnB6hRD3XTTTfruluzt8LwHgxAnD59ihTTxJjnjfKwJ+t3vNyt8uYAdsLA0apK54P6P04gRx5otO5jr0JwUydPk2WpYlrJwkGBGSxMFnWPKNrTJUuw77jfPs3/+vVvinE3J6R1r0APIsWaN9ZW47SYFs2dU62Rx7VB4LJFnUC2bttZTZBXdPIp88PzefXV5dVOgfls5YzwroJUQjiSQlqNw04BGrG8sNJzKO17P3u0A5SsFOrcSCi75G2GkZM9eCj6sfAJf/B+YRhFPSBKLS9hW6/hEeQcZllT5pVegtTBaH478Mvn9BFeN77/UcPVkDMr/A7vI9+VCQxpHXW+OH7t+g3VHo3laBkWZiumCEYyEh0KH+gO2+FNKz8fHzIJEOlcqg5MYaoSmPJtWdna02wTBgxktVdqggEdV/L6L8e1HutOx6nOtfA5oBRru8g31WCRL9TOL5cOnr2y8FTy8aVeC7nJwNHkrxsSV5APInzXGLxtw7veTNEy1nqewyq+bbbliGBpAG0Kv6fcIC88NRsy6RmzJ9sl1/bJj320nu5jAqWXlr8cJwoHXRb2rHFya9esrO776v+ojqxbU80ar0ap+myfFNyS699aLb7uhurNQ6OqjbLuDykMxc6d98mCPGPRaUpWnxOKG8sJpQsoYbmj6KlpoY8djVQpHJ09Z1bQwhmE3bKaqX84TZb4WG3DcDjTFEmMp62+U5silGlSoOnZndPhHGlBlyOfQKmjq2e/Lg7MahMZLXM+XLsEJcdYI6FPU1TdC55S3B9KSasiCVYDHh0Lkq664VaPiO/cf//98Tv5FJT+xInyEGWdl1ZKPEFhcRESivZOuh6g9OSTT0ZvupECEazTtSInLFyoLen1OfcYilxKF6PUYxSLKSuPsMpz7zG+M06AyPyN75lYbZaC/ur//bVqhrYqoc6IzhOnUDgtbw2FM65HXpHaGkU9SmwKmCaFOqAFMi44juLVBQsWBIGA+/iB6nzwjFD4eLjsegmNfDRd4QVGPcpN7aUrRS78I+SY5GN3hJdgJ+6T0TNVBIQ+ySpUbq5P+POQyDcjDvZqHHZrser5I9Qgr00AP1oguFVeN1ue83yE6/AcufYRqP2wQgVahKYgMNDGibwWz3n3Tx6qQemrt9/R4b04fxYWbTYYDEqc28ZeKJnslTMnQQaAIKKFXZ7DoNQAQuf8G2hsqHTI1wB/WOGWoMShw4/knEoX0EkedaJMN4CV5tdGHGHTjaLR92o8vc6Zi1RSkMKwg71qQM4HtUGJt830MihFyxt7Sy1QKvcg833HOOXjDXBW5CYStHMuNUC1lLgp2Zw7eUp4Yp3dt0vlXRMSajQqoyaOqaXwYznOvn5EcmzwxM+iBRr3wJ5nRXizTYwZCpQOESbMNUyx82wXUEpynV9ZTxqUhin8Wnru/P7x49Vm6MXXXgpUHqlJHiMrYqysxj0rflc9fs8donS9WY3TwI+gAapawMy/7Irq/BvfXr15YHi1jViuQjiTxguU7r6rWjBvfnXmkrOrPQr/EZb66U8fUehlbjVv3txQSN7SYsyYkSocXRa5Cv4RW96xfVe1XMyxM888MxKsniRqRwjxkeNA2FHmTDbVyAyCQSkEmNBg2ZA1EqH+l7RCXXfFYovwXaIa28owOw7AIfGOlR/5C12zVB5W+HhTDt/FgmUf8wgZdIkzZKUFQBOifER92KaqfgdQAmCwfCcqBIbjhhzHAsTKziE1+tJZ0LkXrv3EE09WbxUoOSm9SeOFt2nlZlAiJMN5yv2oLGu156R52Le3N+aK8CJez9//3Zci/0K4DU9p3rx5AoidyVsTYKRxSbvnWnlRFAzjLVibq9aEoYHXwPzfddc9kfPpk5fEmAMsoYD1uwKf1Y6tm+RB9dbnxWsGKAGwpiRAoUPlA/bs7g0qfK+87AnjJwqstF37ETWF1RywzTegtGufzkW7F4HAbh0HGGHvAHp9+1NHbMKAnhOTK0Ku+Kfnuv3e73eAki1X196ZSmugsMUeeTUNTizs7CXF79kS3avre7tyv2+5Lz0XL/xOgGgs2YEUv2Wn/Xl97iKhVVrpSSkmjd9cu4gyZEWJQQBtnhwcxhuy4UhAtLwSWB0LKHEfBiVvm+BwVVqzaY157RrU2srZXQkMSjbCIHLFGLUIJbVn0jJg26DEQi374tVjlaMkbSKJoxxpTDJ5oOUpNYAUT9YPlPw5s0HovFQz7edug3z7c+r0m00qyWdjcCRPidCqxwFPKd2y4SlvO5ON8BKYPvHR49TR4YVXX4xrjhTo91CLosWy+ZUXql/88PvV8B1btJup6o4EJAdl/Zx26ZXVW956c7WuV0QI1XjQnn20rOgH7r9P1vFp1Wmi6fbq+1jajz3+aHXq3PmxoyesKTyP5OaPiXwFv+NFsQC2bdshRt6K6rRFC0MBsP8NE0CxHt0EyFWgJCnqTFace82xhUXK40TYbXhqp5+ouk6UNsBULnYEnjh2yotmAWch5FAdoJTCi2o6m60dJ9nL8B1AmZhc7AHDBoVYmG1eCiOc4rSu1frJT34iD2Jy5NHwuDj3GClBrjdmdNqSOxZmHV5LVupwxkf/CIM98shPI6fEscFWlJdwykkpB8MYNRZrAvE+AXsC8qQsY+EoNFvTPPMqnyxQAigBJYpf586dV11++eURGmQeDEbcGwLM9SE6ABZsD3Hm6YtjzvF+gy2nMBvezk8e+UkAzH4pLJ63b3+yxnmeifKQp5MLErMPWdmxc3vcY4/e5yfe9Dj9jmwckIe2T4AWhA7llZgDmHsjR7FZmeSVRsGSzb10ntfiHqPzjhYgbdScEpqcoPwSQMmzQW1PjXKV+5KnZupxzJgW6De+eVtDdLjrznqsXD9npWYQsOLoyFW06d61BZ/mxf/anpD/tnIvj+0uYw0MtHNS5TnSNJdM1c6WR6GDcgi8BMU63KPvkrdk7PGWqPmaI8q9mya3a5yau2p+c8NVm29tJRqGVTbM2qAU95+VZb/wXb6Exy7iFgXA2dgj51c+m8/pkF4N1IXHVOuP5PYOCUqdY94YqmmbnVA8eWPK5iKlp+Tvp2dJpRZh/PA8XUCpBLWhPCVAKaoa4pyNp5TIXZ3huxibui4pyU3a0LMzX37cQOn5l1+Ik4+Q7h4t83K6QGPdC8uqH935nWrYzq0KqbA3x8jqTVGOL1T47irt2rllnxQwrc9BW8UmH3voQYHPadWSt7ylwgJkwT700EPBpqNp435ZqZu30kaIhPj46uc//7ms7ykRDuKFtUVdzBlnnB77gIySckMAqF3CmyK/gpKESmxlnSzV1ASS18EDbFClThQRjsrtNuI3XGwWf9qKg/M2LBlvBZwGGqvAITa8NDwlANHC6IXu8B33hKeU4uNUPfffebV0u0MAdM8T1e37vvvuj3HCq4CNh0d4UEn2JoZMG5AEGA5LwphJm9CNiQ4EABtFp+T1UMqbN2ysTjn5xBRS03Nyb2mxZUZO0HZlYbmpLCOI5Z6Twd7OARbcG6JIf0s5IO6ZeTxbdUSnnHxq0MFjkdMDbfeOTN3vDcW+UbmxlaJcz1C+ZrfAC2BH8e/Zuy+Op2iYEWDLBECLEBljOkHgMm3yeMmfAEXPvFaEjS3KTfGaNGlCyAzH0xjYeTLGle+RuyJSRE7qEGQJLZZhKp4dp3zUGHVPH6aQ3wj2BBJp4nURHwAdQs4YAKNh2ZErVF7rEFMooDrsTgvZsLjrjttrUPrG9+5I3UkErDUopRx4HudO48aL1iHZWqlobjKvoQ6l2rIuPbHGs+qkHXPeIaJjMd5p7p03TfdoWR6pMUp/d283hJyUx7smKxRftCFLTDkMCLx25si7+JaAmK7a5WVQyR91AyUDU7nrab+xriNh6Rer/hKUYrxy/qX+fv6lNFQ5zp01jhWU2t5uc2eJGFOCUjnO3UApzWMnKAVkFwEZh4frkW51v2l7SscavjMolTN73EDp5VcT0YEwxFgJGwnjZY89Ut35za9Wu1WLUKn1EGyNN7ZtqZa+7ZbqY3/22Wr4RBEWRqtoUVsq0yDlCe1TQ6eHebKQEQ3CLg8++GB4QoAS4Zqt2zcHuKAof6YGroAS+QaujWCvW/dGdfY5qc4J7wvriNol4tUT9Z2tEnysXECCV3QwUMjObXUQguHDmtBfdDwnRcreQI79Zsm3wNRsEp5eN24XHfCizgUQNSjxHSdv7TGRH3HtFNcJD6RwktICbhQVz4aFaWCm2wW5ms2bt0a4w14Zx1lJRQ5CIIQSjH5vsNkUTgWUnvjZk9U73vGO1ExURJLlL79SzT91Xq1oxpCfI8SWJZINv8KLogBXypftA4itpxzPoQASlP8+gchygctTv/pVHTZlLGbNmB3bhgMqeGY78rYGw/Xc5FCmqiMD94iyZ/7oDwadmGfDa+NfKHNde6vmfJJCgyTLxypsOZ6NG8kXKje0QvO+bftWAWCfDgXERZyIc2CUMMd09xaIyUPbJ/LDJp1rjD6bIOCJ59D97xP7cJTAdSR1WxQEa0NAvLztO3eHAUBIGmOpbmmle9pDWFGhvRhzMSmZv4f+LRkPvL6mPcXMJgx5EbKQg6IQ1sqktr4zaYRCc94rySWAGjlW55fK7xqUwnjKpIHSk/LnAUpdChitJNqU8FJ5hCxrzjo9Lx/RhO6Slu+/kzDX9fY2yMvmvIvybMkz4V5v3NkVjPymlKzZaCWYGJx8b9FeKHtNobxbkfF+4bt8fhMpvP9PRESyhxrjXaS84v0cDWl7GG1wir+zpxSeTuHpxv21ckR+3Dq1FG+YZt3fU0oAxEO2u6LnUDDpBD5loIquEG43VI/5EKDUjegQVPccXrbMlzml9KzpvmhL134dN1BasWplsqaI6x8aWe1SXP9nD/6o+sE9t4uNtDGabMJc2gPFV9bV//q//e/ViQrVje2ZItaSKL/67wlZ7DDuZqlLNFsIzJ8/L6rpARRo4ShvlPzJpyQauJlneEYsTEAJJTt//qmRwBsj1hmvlSqyhRKMx8I5CLG4GBTLnLg2gzdGFGSasSavCSVL4p1efngvqdbF3pJ7U3mAQ0SQGBZaFjAmBnq1KetWEE5AO6dkSrgXAHUu9ZqzJRg/G+ZMeDDKwz344AMBTm+Rd5m8iLHhhdiqjonPTKwDAl8UFDkRXtC/CW0++fNfRhsgQGmvFO7qFcur0xYsjJCaPb6ovcp07+F4kUGf1Q8JLd9Zv36dcj+vVxvEpoInsl3gv1de1yZ5XYAUwAJ1+1Aw7dSbUOMd4yLA4xUdJGDNCZSgfQc9naa8+h5sSwwSFBfGCMpqlOYIxhwdKGaJBbdOz8GLZz0goDuouAL3hEymDcuGxx5ejEuqVwMsAKrJQWmmsekba9eJpTe92rJpczVN1yS8AcvuELlSthvRczHvGzdvitqj2WLvMfaUHADO3sU4qjKwI6RYcrlL9fCPGlC67fbbU088sQnp9RihVt2TG5K6PxvPslf5LJ57q2r9kjeXFBjjFIWoui++x/n8fVv3PCvMzhhT+kzSlT+383Ht3CHtpzPYyzmvtqfk72Co9FOoOWTHMZbphqFV5piomU/kmsSyTEYVnhKRDQxGs7e63SNjjMca17Gnkw8sPSZ7SnwEuJQMOo/nQOG7OiqS0cC9Bp3HMyiV4xN6oLUNe71g6SjTAAAgAElEQVSec14w/mbs4mdn7s16pO19pXMUFPMWKPFpDX5Zb3QDJc8L8k3orfQa255SbNdevNqeksykDvYdi8k5JX62QcmNcQ1KaaujNHn++ad/8rH6isfEvvvH//FPcdL9qtqHJrpNobSt69dWm9aukXJYrdCLWuBoBnvlrk8VyIyfMq2aPG222Ffq6C0p6VO+4IDAiUT9WFmq4yf2hGKyQk3EBAruEoV1jCxWQnQmD3gLAepq6OiANQvgJG8kMaBqemLONfEZxxA+4zxj5EH1KFQzRpbxXlnJaXCVuGcbA3U+n6ck7CmnnBSAN1rAgRIACHtkbZMn4RowuMYrYQ7ZAEVA1wmUCpR218c4kcuz0eaGsAXfNThFk1ApuzlzTgplxf0h9Chk7hMWG/dJHRY9385RXRftdaDPUzB8hhqK7tixLZ4tmEwCFBZ+hCYFBjOlxLkmBgAhz59qK4brRQmfI48UsHhGubrFpy0KgSXUB1hF3ZGs4sjDaR527txRTZ0wqXr2md8G4BACXL18pZqZnhEeGbkqDIFf6p4ocN0h5Thl4qRq4qTxMiw2VLNnzdb15sQzs8AnyzLmfnlOxmKPxixqqTQXKCzyWMguANinecOLBuzw9iKMJ/kC2HbJg9kvIwNZJO9Ij799EQoeIZkarzZBc1S/lDZ6XKRnHK282wrdN0ofr4FnoSPDTp0HOWCOyIXOkMyydHbrOmsFdoSET198pmRteshXdJIQmBImnD5NjWBFR6cXHs8984QZ1b985cv1Av2tWhxxffZ9OqDvuLOy8xaRr5N8uytFsDkFmm8KeBkjQtQcM5UtXXQtCoyZN3tRBhzG0oWoyDAGmxW/W16NUaTC24YgcxQkh/IOL/uQPMexajC7MWSQcxgYXW+HXMU8iUVpZqm9wNTwN32OzCfwasKBXIfoHusI4whZJ6pBRON09ST0XlXOa3I865rrxN5bUPwlazuVEjhZNWTrZVRgqMRWJqpz5GfdR0/YFeMCY1HfswFHPjOiC7lxqTcXZU6QzdiNWeOIh83vu0WEiX3btPbSGCRDMeQEg0ceONdkfHkejw/hPOdoG8+WJr7SZ1LMzLVZwbG/lyJHfL8sxUjXaZQ4uily1yILHRBF1AYA4+a9yTCUDEIpXJ4MmjDWKNspQCkgr8h98TcefAc4tuqY8JQaT0/3oHEmpGxPyfdUtzkq2HdhXOXi3xKYPvXxPzk+oHTmWUuSNaakc89YsdukGLCi+Hf4sBaeFBqU4wMSgl4mQrTkI9z9YT20TFCMBW6cf7v2kvchUSbXnAR9HkSDP1tCxJbjOreLrxwSA7iS8KecEJYC5/HgpIltdnPlGG8xgSAEzRbGjwYXxQ/7aZdqf7jeW9Q88pJLLopzc1+EgHolpCj41ONrXwDF3j3JUznlpLnyBEarEe0u5R8Aqkmy6NeqQHNyND3t1XHTTphabVy/qZo4WSCmEBJ5HY4/df485VS0EZ2sx236N1YLgWLXXVJKkwQGFHZSo/PwTx6uzjh9STV/4YLqVYXdxo1XaFI1YYAzY2MrlrxStPTIyoGi1BkiiWwWqL74wkvVRWLF4bmglH+jXVWvvOxyeSMpvEcyebqOnaYdfQkXvfTiC1Gfs0N07yWLz6ie+uWv1CNOhBQVkkI+eEN1Tpfr+5fonLepeelmeR6TlJsBVLeplQ+KdaJIAgDESCnBA+S7dH/UmSHVPPNUhfkID3I83hKKiWJUAANQoq6lV17ECMnJPo3DcP0cqfmgQSmNW3eJAUgobrcUFmE72JoT9JPCYQof2dOKXCSh3PXKYZFsB/WCvEroVwSccQK+Xj3vfo3lND3/LN0vebzHn/hZJObPO//C6mTlySZoE8A33lxXrVaXiT29u6uZ0ybrvKMC2JAlQpZ33fndGpR+o55vkU9R/mqEKLXBXM8dHNj/Jxa1lG14eKHk9leLtTMw4/T5z38havM+8PsfRJKr3l2QK1ACaadQtienmwb5RdYeXin1WtwLa2q6ZOrVV3+nDTLXyJAS002RAbqoE8I0qFlBmlDD/VNuslNtwjBiUNaAFACBsZUIOrpXMS8Ju7lY3LR/CqX3aO4wKABFNnfEeON7KHFym16feHaALkYW7yGTXIv37eWGN0yBtGRlr87DTwgn3APFrAA0Fr4L6nkewp8GuaDqc88yVIgWBICQM2TtKy+Y+hmmXQZYPwALssN12YyU50Z+DRIGcacvvIeXu7REGE1gUnqqiWSVgCu120pA4XGgGbC9DEdYkuJuwvhJd0HIURpCusNtrYIwlJOFtW6rz92UlEB2io4QOXznSBfPY5CI3ozF32XbqnhuNgmsQ3Cd7LsgPhA9i7RODicW7Du+DyiVoMfvxw2UzlHRK8WJB/rk0SjsElZnIDHonGopjij+yyCiUKiMjqp1bjJiyyQHUy4FEifFh/E7SjSHLMIijBYxslJk2fAA0ZpGISG72SgslEtih3mn0mTJACQxkNC+Y5I4JllPXIOkawAgWx3kUBhgtFeLCgE459wzqyuuuDyU6j7VAiEE4+QFbFRIEaW9W/vu7JKSGKHz7lSdzC6By1SBzmI1mD1Apb9qMsapy8BBAfcoeVqELeHpb96wRZa4WtxkFt+h/WoQqrwKIQhyGtHpV/eIFUe/wDEsKi2OQzrPM88/V8096ZTwfnapCzts9kOHYZCl2LET1Tyj2ycxNrAb6dWGAkBx4rFxPDU2exSOwoqP8Al0Z4ET3h65rolScJPkBUJEOHsxHtmO6nFo6fKCXhEoYr2PlLW6Uyy3aToHgN0jqx/ygNsTRb2QXlClxwn4e5Ufo9iVENkOfTZLim6bFF80dZRlNkXn6aElkvJDYwVi0MGRC5QP4zlMsjBDihorf5LCbxPkhW/VWHDM66+vjFBwFOdqjrDEURooqGnyYPA6t8nrQ14Paf4Jx7DlykjJAAAWrWbkMaEcJwtseNEEd6sIFGeccZauPz66LuAR7ZbS5nhVwUWoE4VAQ01k9oEHf1ArmS/+01cEiHOVO1P4Mrx2QIXFb6VDHU1aCz3yuvG+tkuu/vmfv6JuEk8rf7arevfv/Z66Y1xT9Uihm30V+QHWkn4CNnHvCmGjNCZPovj3JBkUv6v+29/+17jXP/vMZ6pTBKrUWNl44fnIkxmk+NvlCijQsWoLBThRpI53eMkll9YEku3yNiGk4FFYKU6ZOqkmDeDRRlcWAT0GXK+aNuMJc37eB+yQV7xsyjoAN17IJXOGPO6UB7R6tcLEGEua91mKJmCg7db7J4kxekjHEYY/kpmjyBw6gp97ZMTEefL8A1QjJducH+o+MoIS5li6c/AcgATX4hq8YGAiO4SPYftOlNw7VG4Gb7S1ymEvd6igMXXyHpp1iQEbuWbkJYOGw+3uOhNAm/Vf3GfeMDXlrxLQ8X0YqGbPYoSxxjg3cmUPLV0/5TUDLNApikyhhn1fzq0ZiAxK/nsgokM6J3IXGjbns1JuiWdyTilaK4R3kcah7Snx7eMGSmefTZsb3NZDWijKa9BdNra7PZI8I5YcXZtFrx2NFYdNioXG77IKAmDo50QhpRQx7VrIA+CNJPBJ/eQACRQYij8mEOoeD83Dk8zMjKb04DkMwVqNluwxchJAbe1AeMItMWoXPHllPVI0+6n/0LG0wdkvJcgCv+CC86pb3nZTzh3Ro218KP/nlj2XwnrkJjQGv/e+91e/+OWvoxs1MezTaasjQd7MVt0KmZFvwfMJooAEA8UOtZ3n6JNi/NQnPlVtE4D9WgSBp7THD0AxXhb6hHET4yd1QIStaFz6xrq11Qmiu4/Xwo5aGRkA+/v2aPHI0pJigsXIQne+gfMDStwnQLP6jTXVdHkWC3WPXCfYbBqveepHhvdCXmeUvAyo2owNRAgW/EZ5Biy019SxYb8UzKwZ06tNCssxh8LUaquU9ARZ6VOkUCdrPOkOsUmtgeI8hBD09x55aSMVbhwhJTJH4ZcFC+ZXq9e9Ka9vfvWsGs1ecuFF1QViFa5/c321TaEwrk0o8WnRxXfLUKCYlvDLZIHOVIWxDknmRkixTJw6o9opJXdQzwgoYRyNVXiJvCTPi9z0qW0QIUOUN2ME/hF6pn0PNOdJ8g74PvKF0YPczVFbIa7/c+U5sdxPXySWJ0aNYAiZ7BNhBzkZJ0/1IIBOZ3KNEYbS3arXs+X7X7/0jxHajFySlATRgZKsEIoopLcSCWRnhFlXrVkdShvFvFtzhMe8aNGiaGaKXA+U8/Fc4+2g+H8iMhEEIY7HU/zghz4U17Z3VCunbOFidCE/KEAIR3TceESU/O+pX+Iq5RA/9/nPq65wSQ55anM+GRYoJqI8EzXv3Oc0jXMQizQ2hNd4vbp8edzLAvXApEEvz8U6YLt07gFA4noJCCG2JOsfz9fKf7uMiV6FrVhTyH54CtSRaa6b3aswSBPLEB2yQflAQIbQLyFRejyOlxwRdeBzSDZBBtIa40WkBBCihyLjsFy586ifCoDcqWuKqJX7/9VeDuOZjeY4B7pJsmkPqsn3Kh8rAEzd8pMONOM1PFh9z2SPxotqSlkIr7KuoXVjXDnPyDhwz2n7Ge3YoHXt8CKgZAJUyBghqty02Z5eaaAQOSlfQ7HvDErpOwmcSlBKDggOQXIYuoHSpz/x8fqSx5RTOvPMsxJqAywRs5XHoVAC1kwfdSgadNrBMCBg9UEdc0QhvvBeCK/hreQHGMnAEWwGFOj0nEGJO2WQAbbkUaUGm7zcA8usFRaFOzoMY9D1BVsJKJB4FYy2WNTZpqN3XbIqUrx0Xy87YY6o3qYC00998uMCFLwcteMXuFH5f/ed94SyxUmdLOV4ySVXVD/40b9VWxW2IjazUcl/EvqnnqxOBnQckBKmLQ97sYxUTQsgw+cI7j4p/D//1GeqU6WgX5Pncfud39OWH6/rvNP0Pe1oKgU6ljixzssWD5sVDpksa22EwBMQ2KdQwIFD+6K1Dn3SIBsw5j2y8FA++3WNvRLY2Uoms/gggRxSrgl6M9Zd5J4UClgshRv3pu9D2d4m1iRhNMKRhzXPB/T8a1e/oTnUdvN7tHOs5nOO+tttkjezje3INe+0GzK5Zwo1QLJUmffYVkT3tFOhEuacuZpz8kmii59TbZG1fdFll1QPPfxwddq8BdUVl10WbXveVAsg7o/WQ7/57VPVOikWLMKtut7C00+LHBMhyl26lzHjFFrRNVA8eLQYSuOUo5whz4jw0eatm0MWpmiusNgAahKve1A8CiWT9sAgisWZyS1c60R5Y4ASnURQbHNFbR8j42KqvBDChzu37xQrT82HYcxpHnoIs5L7kPFwVwFKH/jwx0OBEFHAW0LW8PzxSmtWXjaq6IRBPo2aqklSmHzPeQ5kknuMfF/eUbnMnSLiHGtCDXNL+M0ACMgRfnOXfY5N1nVSHPwz45H3CGcTrsbYohwDw22ReliyazE5Vc7LMShJCponKH/IKwgumalJeA9lTlPd2772r9VpCjt/5CMfEWP2nAA2cnUYRsgsoOnu7MF0JCek+5gsz5n7+M7t361+rL6NpA7e8fZbIh9Cg1Rk/YjCeDwL/6JRrjrK8JKoR7gTrbFdkY1lz/ymOl8kIbz/rdsVKtYqDu8nckCEiaXDdCy7FlPQ/dCPH4482xQ9B+ddvWZdhCWbKAxGiXLTedxZ04T+kB8DT4A8XrTOH6CjRRL1dvqd5+OZMXidSkAm6npD6dfosB9Ak+oICcFR1uD8YehYfScZJIkQY8IScu98Im2GCLmatBHz3soptTeNbBMh2pTwNigZXbyVhUHJ1HSDkp0Ijj9uoLRYSd9g6rB/jTyd2JFSQETuqC/imyleikKjOzVK7IgmJeKJ7AmDZUEfm2CvET6DctzZooTEHv/cUaCG04JumsCGuGmKi5ZxWiz0YNIRG2bSMmc/TWzT+YA+d+TA0vfljSlPRTHVBeefV/3BB94bXtGqFSsj5DdRSurXv35a4ZytUuiKsUuJyAiPGhk6UoyTEt+wYXMA2cknzhVgkNimSHVXEA8IjZGkjG7HWhLcC2xD/hH6+s1vflsRFoGNRBgr4t8av7CmpUBdCR+Khli6BBRhHyWQ472kkNK+SC5GZGwWKUdBQTGW6UsvvRQLgRDPYZSeuoGPEvAR5iDHtVv3+uJLqkOTtp4r65VN9J4RweFEfZ+w3aMCECwqFEGPFt8RCkw1Hrt039DFab3TA7tO98PvvGLDQaHRAf3bwNgJsOj4MFyW9qVXXi5l8UxQhM887fTqvCVnhpe2V3kRmrRuU988CCYkzdfL8j1dHsNUEQ4Yl42btyhMo/221OiXfNk4KSjCjkgghss23RMLc7RIEDwvyobxZ653KAR0UDIyQWBCLouwGXYJnbZp38TePSS8t6oDwU55MMh8j8JPY0V0YZx3CJSwqPdLKZNM5zwJFA5Vd97deEqXX3eTQlQbwuuIhp5aAsh1zGE20CzbXAeFjOdGv76ZYuuRn8HjgMCRvqMIgsYFkCIKEAZbbp5Lbont2QF+QpITVdBM+Awwnj0rhUmRC4CDkJRBzaEmwA5PzSE0h8lTvmdK9cprK8LrQ+mi7AFth5xcBsEYEvHAi+K1edPGCP8RSt26YX215Kwzo/gbGUTZv/rKKwFiACYeHr9zD1zT7Ydg5X7x7/9Oc62WZgpdv/1tb485nK/uL3yP7Uicg0reluRAYzVVHv00hWHfVB733nvvre646/bqne9+d3W19srieHJKQTQSuEJ2YP4Yk7WKDNyjvbJeXv5aMIlnax0wNoela/gevRXHMSe5gz7PSUiXjU1ZewA/hg7zGwaE1gVzTqiStc+6NyljnO6VNYpBAOmDdW2AJURtjwxoxdBgfCksd8oiWJlsySJjxmQd7icZPE2z53bxrD0lA0T83QKpNmXcoMT5u4Xv6nNFPizp5vTqDN+VoHTrJz9Rq/Zj8pTmKtwTClDLf6QU+BGKD0cKfMgBsZMfoTgS1lKYh+lSrbdG8dBSFEeoT9HvER0NwoMWVlAnUy4IN5AB5+X4ahvSU7IMdzFtmZCQmOMhWhBOCJRKw0HVfbiQCXgi6Rgoltrej5HC4vzJcsHqoDv1vmrOzBnV0isuU05nhCy6NfL41NlaAn5Y4MI5SIBS07JVyg0BJZ9A6GeseqbRSJZdWEcJgFnMWPDpHnHZc5sdhT2xMsOKllJD0VCA6uem3gbPZaxCKrZmoZyzo6vZNjDQyLmRFyiTprzPC8spNu7T4ndR7IoVqyIEQz6IBPiW9SImSBHGluGaL7wjzklIlQmaqVAjDUuHa27Okkf1kkJtG3QfM6ZOq3ZoUb9J6I4GqlJC0Luh1lPMOpbckryDSEBrvILFJIW9Q/mSHQJ0PArKBiDfc38A5Jk6/2J5jXuVoxqh71CYDNjwbGvF7Nwoz4d9mGafNCfGgJY1ixYuEojPjoQ6YzldtWxQx3ltCVIKDYClKKDAk9fTPLDwdypkSktJOowQbr3kogs1Btuq5597PnIsiOAkGRrPPf9MAP1VV14lC1u1TwpfQs6ATEB/tdEKSe6TQUXxNqCODH/jG1+rw3dXve1dospviC06KDYnTBrWMzKYPZSQ5zCUyKumeBgh2rVr3wgQIBy9Q+Er8rNRA+QtC/JPb7FAAny68pr79vbp+K0KeU6tJot0Axln956d+l05nxz+qzVBrBEpW61Xogoo9DAodX+wXgnp8Tc52ClqtBv5OOZY5+F+mAeOC7KSzoESxnOI7u/kR5QDwWOaqfV0SMC6M3fdMBAh04SfkE+8JdPluT+HGslnvabShTHyELZobtEXKOhpovhjwI3JhljUpmUqPd8nBwjAP/3UU9Vt3xQJZ9um6jTVQLKfGPWO5FDC49Mz2zvhngmTP7PsmYgeUOtIqBGP7pRTF0R4kvWDkUdXeofK8EQJ4/FzvfLOABDkHOrvGCdAaqx+P+nkOQGkUQJApAK6vwwlQInrAC7RexKjTmOPAYESJ7Q8T+Hb0Qqv/+bpZRGe3qW1x7mZn9ToWfpJ95/yUQmUUhpE4f0c+iu7hCcDKQFt6I9WnZJBySACKJl9F/VJmX2XPO1cRxUQlF6mhEfJDemXnE+z7PG94wZKC9XZ26A0XohDfuIwYRoJ5X7CVEyEBmIY+Q0eOEAC0NC+GuSCUM6RHgZBNVliRcWghLeSLElyBomeTZ4peV9exKluKLGnDmuxEA4M9h57HcFQ0bmwBKld2ihLLYAqFghKKCcgGSidEgUMMEVuS/ebNkc9VJ0u5XjzjTcE64xc03hZoLsRQl0vGsDGLREiU+hR18dyR5Cc9OVeOYZcRQhGbt7pbcwTpVzMPd0V1HfnIBBkwIn2OOykizKyVfS64vrkYyYo/LBDXgC5qojbt6ibULv3K9RGKGi8Fi6eBh7FKdoBGILGFVcsrbYofHH3XffqeRE9kSFovSMFRt6EomRYYrOlSK68+MJqh8JAb8jSnaxxOlsewyrllqZMmVq9JMt5H8litjTXcwD+YzQGhP/Ga079QiBHafFsi0UkJSZvYx0b6jHmGvDog6cFcd6Ss0Qp1461ute5SmRv3aIaIRExTlKN0IsvvxjjtFnnXrhofow3CuAE9QJcuGChft8W5zxJdW2vy4hAQW2TwYB8oTS5bq9AEuseQyEBlApyBS6vK2QKKG3W9V567oXqZDX+heZ/wnRZ8gqrYgUvXnhaWmjBBoOqLw+MPJdkYy+GRRglSf6+d+899Xz+wcdvzR7WOHmT6lcoMI6WSRhseO35H8BD7RY1WhgkdKKYItYXNVKxT5LkFtCwYWU5c3QgFJfuLbrkS8FjZW+VAkcZ4qXhrXv7ltJS5Zli7en7KEAUZcwXnkEoOLwujBxdX8suGtBqbsPogFCUlWBQuWXQsG7NLmPtBhFB64l7H6XrYFQQvWD+on2WfpKoj56Rkp3IHepcyAS5V47hfk4+da6MO51D7zN+eFPUmPUpHM7zsHV97Cis9ea9ryD4mCq+UoQJSihelOyyXijQj80ZpaswmFh//Ivzar2M1bkA3CijeOynIQMYSFOU04SYURN7JE9EOgj7AazIMfcAOAIygO7y115TV/o3tPXJydUF2ssMohHPtUE5VffnRF5hpG6QN7lOdHeuZ6YaemKf9MLb3/72ANq777orzrNO3wfskZVUk5mMicjrEJ6jTUFELGSU6RmjMD4aITPraS82jnOo1ISNMAg6mH9ht0fYO+Wgcj1TlNGkDuFJhFCeMiZzP9FGVlMkizolXqV3dtxA6dK3nBGLnpDLLTdep1jrGoWwNlTXXntt9cBDj2hrhXMiGcf20n/4Bx+ImhomcdEZi6oHHniwOvvcJdVzqt+AgbV06ZXVL0UzvlBbfD/58ycDvK5RMvSXv/q1ijoXhEXw8E9+XH3ojz5c/Zs2DWRPmdPFBPuhfif5Tqx/s9hRVy29WknZR6uL1e0AoXhVgnDtNdeqNc8P5Om8GcABiEApZqURTmKQoRUzoIAS4DlaXWYhPi6Ucrv8sotEdwcwNHFSngDMnhwqmK7QyhwJ4zzVM/1SJIXnnn0x9gOiQJPzU9sAVjBpfWxqhxXCohRQkpMI41gLeGQIUQpdsoDJlwBKyfPDwxgbAjpGY/W8xozFO08xfSuhI31HZOnJEstbZcdeJ5r8PfI2AIEeKde9euaxClGcozF+6OFHq0svv0JhQsJ0v4viV4yIHt03cfbtWkgYFL1qorpPVu3F55xRLfvVL6ulF55fnai8zBIp58svvqhiW/UvfuVfqr2qU5tAf0LdM6EOlNLYrNDInxECQ/GMU44srDT9Tyg15RWPVDv37gxyQGydLcuQOrAJ+jddFmnkInU+6NTQ/zEwtumeZs1WqGfKBIVlNlQXnX9BMBth1QUBAQWOVSo52SFvlbDXjh275XmMl4IXVVoKdaHkKkgJMqDeVGgNr2ebZAgF1yNPd5ZYfTPlFUykfZYW/jYZJjP13hSB9vrNGDmHgjU4XHPzhrbawMAi/AmJAcX0Q+VgbGR87M/+Us8yLbZJh+ZOOA4Ll/tioTLXEDfInQCYMCQB0ROUE9sia3utwnjTJotNp1ZQyNJrr74c9VKADjJAzou8ivMvmxXiRLnRXZ/zExYmkQ8BBFZs9IMMajJ5iqQk8AJ4D6Ak5ESkgTosnpNxiu8GUShHMIRO5GJdhkDoC+8ToSbPlPZCEwlByjDVHirEFPsnNZ0qTGU26AQI5lwU9xWGZSYE8Bx4oQcVhYGEwmcRVdHtR5gMr4DIDLlbAFXhMkoEnHjnPiYozxjgKHkCtIPVqfGbLLmH9ILS5t75nCgC5C28EEAqwoj6fFevyBaSca53AHmFICMjBBAkdA0AkvNlHkP5AuKSbTw9arN2qtyE8wC26M89kkdAD/CLML66n4wRaFv575JBtmzZMu0l94L0CQSonuqsc8+JnF5sHCqKPGFnupswHsw14LRf88018dAZDwq/CZmeIGMr6jW1gSW5KcLJPA8v3u+RvBtQYQEjQ+igSCNAPsk1gd7XybnIoNxHOVACO/tK5YaUfOI2VCUwfeZTfxrX53VM4bsPv+u6mLCpCmfhAk9RRfzrr68OmuaObYS11M1BQo3FMUW5AxRKxLs1qORiRomBgiI/Vd0cIAuwkPfKqgXbt5NzkOKfP3debXWcqMT4A2LvLFa+gbzA2o3rFeedUy1fvkoTOSOS/ijs66+7tlql+hGEEBruz372hCZpR/Xm2vXVCKrgpQCOsFkZXRxoCSPh3qVrBehIZEcRVGXPmQO91aIFp1TXX7sUtIqmpUHXZoGGwmUbcAGN/k0h8U3uS9YKIbs+wpqZnHBASi8aRGJ16Bi6T4M2OH5h0Wjxce+JSwhLTYqCfaG09qPHmgR0h7wBkvjjpXiWK4SB0M86keJO4igCMuUVFGyKvNxBgd9Iea4AGJ8jyAcllORO5olx9/m/+i8yIKPDcOQAACAASURBVNYHwaJHoZBT5y+McMjKlSp4xkIXiuJBBPFESmWC9MyyJ35abV33ejVLwn+i5vtkYvjqtv2a4u2P/WpZtVahoj14CFoUCKnb+1NKH4teoUGsf8Aq6O6grV4QYfAMgtIsVmOvzhmsybw1BZxNFPcEPTfCjGI8KHBC6BcunCdZmx25ntUiYMySxYuygv21V57INFmztAh6SfkKnh1vg9DQqtVrQnmdd975sZU5HenXyLvaJjDulQdJ+cCc6TOqBaLdkwul9ufF514Mr3GRWIJ4y/uUo4EqzyLcKcXwK9V9sX9UUJgF6LMEJvf84pc1KF1947tjUTtExrMn8oG3TvFGieSAJme25tjIr7AOUJ7kPChEnqhwIt4jStAMS5Qd3jIKGeBDrvA23NGCGqtNUnzc3ynyNqgjAoBMmmAN4F0BooQLpwpAp+jatroxGAAtCqjpsg64sw5gpKUkO7V+iZ0GISES9ZL/ICzlPDKKnjxiXFOfIyt48XwfMDKAE7rjPmHGIS8JOJNVzv1EIXSWD7wph6lCFWbvC08Og4+cFp/77xGjFNLCk1CvyVFKNdijAPgIqaeu9WwUKDDS2qvDYPqc/DR08p6J1M0lD5vPIWYBoJE30pjg/YXnQfiMv3PozuUq02VM7BY1HiYt8ooRGh4aRKFMDgOseI9zTsgAjydJSH69jBS8HWQjejES2tP4Rw4ql0HsoFRED7KLvcHkSQJSgBss41NOnR8EIeYhESzStjOcn/nbJAMoOtzk1Af1d+ENMyboPshmRLOIemXSmYHJY1IjDHOSlnr98tYmpad03EDpoX/9UgpJSWkiRNTNrNWukhT/zZktKq7cz80Cl30SSupDqN/ZKWt1y7bN0e9upxbGelm5S85aHBYEgrZLdQAzFKcFF1jcWMsbRStGMOfLsn1aW1egaF6XJblHG8/tkqKOsATV+JrcCTnpijVKzDZCO7JIlj3zvO4NTwkFyHYWFJDJ0mIbDQ0wXkKEAuWSjpIleUhMqhGH+6rL5Bn80R+8t3r2t7/J7imhRoXa6CLNNhiENSRIO7QpHEoHoZqonAPV+SjCYQI6tkMg1AYYkexnPBI7BsJYqq3aA5BlGie7pk6XUqTHH9bWcAEMipwqdgR8pcJM5GxG0ZNN4A6oHZKVp5NHqG+vBJ7AKMWjyUNTQl4e0QQJ8MJFi6v3/N77JNQ9SgDP0XEjqn9SDQ3ew8+f/JXCedtVQKptMBSHhhY/Wop4nuqprjjvbG11L4Wi8M9shZPG6b7XSrmPF8i/uGJ1pdRt9dxrK1Uo/GYo/NSRmwLFUQFIyMn2bWxGmOLrKOQEYKm6H4uNxDFJZ4AdRhXgQMAIQgp1TwdylwYADAPilLkniUI8KxQCPfeCCCDFuEkezT5Zc7Nkde6XIfTIYw+KFTY7aPSQIGgZBGHkZBk5q8REnDt/QSwuwjKxVcpu7fPDJopnLpGxkFoDPSFKNSQcQtZR7KVvYJ2ue3NttVuyP2Gyzg3bMPIlkluN4T/f/6Na0V73tvfEwkfJYryEgmXuIfswWxCGstKNQlFo+ezLpLEpiyzjOEKE+sezpDBK+se44pmkHZhTSYZJDFaukGy4pvMcka8JGjsdz3fFebg+3TdmzZ4lq1nyhzer9wlDbWHL9xyqir6J5IqpHZMcUPDNeOIt4hXPmz+/Dr1xH9zTCn3+yisvq35KdXYyIsw8dJkExI7dkkXWx0TJTYT12OhT6xkdADV+pKIvgK9BnnXPWJE75blQpnjm5OvwJHm2mr2m8YP8wctAwnmiyFbzwn+QlXhe11ciuxhUEDeGKR/eJ2OV1APHBLEjPDvGSOCK3GfvE9kO7y0rceaHkD+heM6FsncaAc+UkErk6XRv5JEAWAAd+Yt2aITIBD7RlSF368fIjbActXM1ySmlD6bjdUsWADXmB+YnOoNoDU2T8cbxqo7I2MNzw4ghhzlO+pz6PqIeXqMB+BgPuk/IIyGrgFIGHMtgJ/x0/yvtaJ2+6J9//ulP1Qcfk6f04D/9t7hpUB2PYXck7IgTa0A1EbCiZgt8YGeRRB6nRcwCoEvsaISNNjFaJGE56b8NqnmZrhxFJLg1ATNVib5djCiU1q/UBmeRFOokeWMoZyYBQIBOjOtLoJvtrEH7V8TyOUMtS8hD0JeN7ROeFrVznTylYQiJBGc/LToi95MGB0GPHTmleEaraOdwhPH6quuXXlZ9+uMfrabr3l9RyOSV114OGjFhlskkFGMBEK46KAtzXRQZMrkT9FlYD8Ry5f5SzR70d4BJx/bp+kxyxHxRThJCQopm0RAuiKr6vPcQFk0aa0IFKhaE9qox4AUbLFzqnDTdtUuJUjU/5bgoGpVVT6drFDXe29kKdU1Uh4k31m2Ma//rV7+uMe+tfrvseR1LOEIFjFJcB2nFosU3d6bi5wKA6aqDmiNAmq3wFfRwSXdsd/FDUXRPOu+C6tGnfyNPVTkfKUYYN4xJdICW8olCU1pAZeuQRRzV7ijZyGPAVJTXo+MIZ8AGDDo6C1n3PEVMuKBvY+HhdxIiVXdwAI/XNMnNLoUjCItRi3JAcjhJHTNkN1RPP7MsOllcpzDuE794MgADhYVHhRDButwhL3iv7hsFACNvslh0S844I85LSOURtVTCW10MFV3hDbZxZxv1V5e/mnrQ6fcxovTi/iayTFX9H//8zRqUbnzH+0NppcWdFB7Pwss5A8ACRYVSjwWb4/murUueRSqkjoQ8+dhcTMka4W+UmM9pReF8k61x5gdvOjFbEzuMF0ofsCMHNENhaYy5RGBISn+vDArq7fA4MfhcMEtomS3tscZh1/l5kvdBAr8vlCPeFEqQXOdMlSdMVngsjFodB/jgdQFsgBBrA3IH14F+zZgwrpsUup1IU2e+hxeiuRgvfUMKgG73tASi3RD6CEt+LPtqERnRMk8F/ocjchOenY4nDM573Dsgz9xsz14GspjWnbbI2Z5ai1EGEjtS6/oAMs8eHgxAT/sljZPbNlnLIuNRE5U9xuj5GEw8WgWl3CGvsSqKJjyJkcncxO7GGDHMLLoj54h4Fgg76C/WdtRpUivG+Sg/CSZf8tyCdKTvMb7ID94rjYZDbwisOI62UGH4aLwgO82dd0q0cAq9Dn0dgloOoZqZRx7K3pHlzV5njS4D/pLWQch4Ps9x85T+6t03RfiBxDNCS+4C1g6dCZYrfAai3/LOd1bXvfWG2G8GGvgw3F95Nlt3qbZDCneCwlCbN2qXWKxzrdFoyBmpORWwiS204rXl1a/FmqGbwJlnnxsV7RQX7tZkbGB7AyUtqXN4y9nnhdX6gsJ3nOslKUfCEyj2V7Q3z7p166s39Y+iTbwiGpUiGMBhDCocDGLneme8ttxgb54D+3ZXl7zlnOqPP/gBvSe216zpApzxuu56tel5OawNBIE2NFGrpQneofAP3hmCwPujyKEgXAgOrrlyGdQXEW9FSGITOqKFMIDIIclDQVABeIQVhRHxc41dgJg8CKz0FDJJNWAojsnyzlBWeFk9ajs0SUqgR2FSWDpYU8HU03lfWb6imiv20FlLzqn+ry/+ncKnT0VYYuf2PbKCVbPBYqFIl61XSVbKqpmiMCsbNl68ZHF19UVvqSbTlRswpimr2vX8SBsGnnvtDdUyzdHKFa+HR+C9Z8iVuFO3E56pW0fuGBwJceVhJEcnyzKPVjYySiYIlCiyjvoPzddI6oDyJn7R6BPGp+TH4avdu9LGcIzxSIUjyA/BVMIj3CJj5WSB5ztvuaW67dvf0u8nBp0dNuUU5Wk2qXkweyZRw0HIeYsMoT1SWOQjUPqhUAnxCizPUmJ8rMaU2ilo1y9J3pCB6bNOqE5QshkQZYGjzP7y//x7rJ24r6uvv6UuuCyJMGGUkNuEiZeVTrnYvXD9eVTw0zsv527qxa3zOBQXyodxICpQs1FT4Xh0QoHSUpBxrEz8HvePciICkWpf0j3i5RLCm67i0+i6jqzAWpOCJP/FvlUofF6AKxT7xJpM4BcK1lQtHRN5JnJ/AAwyFUQKHH6VAshj5h4IE/I73wcsyYXR5T3qtGizpO+RuyQnTN6Rov1xMMwiDK+1AzOQ3n56BuY8noPuDAIAjCIIAlwXoE3h2IbpCRhSpMvz75Shxx5myN46FXZHBCJKAKS4c66JdUv4jAbSEQkAjHSN8CQFeJwbTx75R0eYzIScMQ6EaNF/yBqGA2ufz45ofUYfSLSV7hVPzAzJiTmftU19LwHU8TKeI0GsaxE5IP9N5ILtVkiZBKEGI0SyRpg3ZE9OQoQONZ8YYBBVIBUxr6xlnt8sSpNaSraeAfNoQclNnktgOm6gdO0iFbppwa7R1udTxsu6Jn6sAcHt3iSLiLzLOeedW737ve+pztZP6mg2iDUFqv8/rL0JsF31dea7Nd+rGelqlkATIEDMGCzGBA/MxHbs53a3k3YSp+3EsePn1+nuqk5VcKe7Ky951alK+qXjrqTdL0knTntICAFjY8DYMZjBGGMGIRASCCE0z9LVhPr7fWutvfe9Jl2vCh0sn3vPPWef//4Pa/jWt9Y6LE8EhYKjMh6a9An90y/edLDOdLipBvCdh76rrqNfc/InrLHfuuO3BP2d0bwu6i+vPfHkDzyxr7y8obnxPe9WfGm92mo/L4GpQKReh/FywQUXqvL4912rjH45xsK1CThQEB2w6tmkUNfH6ECQnX9Syagnjh5uLll9TvPhD9yuMjxKOhya4XyleSr+igDYLMros4olbBBVmo1j5UbalYUL1hBkeSxj2mVEdYpKIIPCHglygk40TwdI3tShG4fS0ecNN2C96DOGVlwslmzowLo5EG7zoK9FMIMXg0qE5QsVlMBvdILEz8aiGxIkc1ixH+pfrVEn4GfXvtB86UvK0t/wit4iAofGicVLR1ZYeFNp3QAsRFdWKeiPvu/W5prLLmqOyPhYqMP8xBM/bP7u7nuavWQnqi7eDh2cYcGIhjT1HZXobN9GF0eQIhix9jlAJZCBxY5qLYcEV0KKiBibWE8oWSlxhMlRWXNmjOjzeCEosbYls14YlhJlvxH7QCHiKXnuJKzw0qbLQLhYweGnVS4IaI542yEpGQ77Vu2lWYppHpGnDF3d5X7YG/Zigxm6VXuR+Tx7hVrGy3iZoQO7TCkRe0SM2C8YGuuSSu8IYzyxKRr/h37jDmxB74trfvqmljbM4UeotJ6yxtlnS/H+gmKM3QMfSVjxwAs/jKDrCXCML7yMCu7zPtePTFacYwO6RnlKzCXGQiWU1/uA6vDeoDKPeCTUgjC1BQ5zDsPCTEsJ+yQdIFirCgvwTxghJ61cqnIIQhZ4OGI8kQTMo+JG7AngKOQA1V/4O2QLfi7CBGetFHnFmgoG9LXK00wrnNfKW+T6R4RaAIXhGRBjARrHYDPcre9DGVmbE3NRDI8GlDZOND+cacdr8poYLBbaydzD+CMfDcOX+THyofspr5D74t6LVYcnOFOwuhmlgpX3y8ujPiSxIO6J84iHR3miSrYuoxdjddAeaMT2kId4Y8wxUCZluiAmBCQnFqaMBNh7EHIwMIhJ+j7cokeFb5P9OFd5XcQikStmBlueUNwg0B239Eglz3O/j9T/Hxiv2uHUHPJ8yuC73/zUL9qKN155UAutO6NYIi6oLRetKzUPwJbPPHeVy+U4fYkAPG/WwkNJniTobKoqhwPtAMfsVewBuicZ19uUhFqlSPbLkmDCzxQdmQAftalIBOXvOyQ0DguCwTPaITrlpk2bNcmq1qzJJRP/1Vc3+7CNE+sNYW5PyYl90AtCcZCTA9NLzpzuRfcjiOPS889pPiBhPF3exyFZSyTVzpWleNaZKx3zoRbWa8qdWff8i/IapCgpICqBhcdYtbsqec04tQQ4C10WFJbWJHk5x0yjDxotB4MEuFKavHcsbreE9H5Zo1ilwKE8E5zl4Y6ppnlGpWcs4oAZ4gAbLtIrp6lG3Dp5nwSrodc+9tgPTA+H3XlEYyOrnAOKhcVGnkDsSkppkmI+n/7YR5uLzl6p5EdBorAhv3V/81UlI06dNa9ZLwF/ODtyGoaiorv2ACV8gBScxOskZkZLpeDA5PHiWAVyuQZ1+Fl3Nvkk/T5eGwiqLvX/sH5RTtwX94dw4DoEX9lTJ4nNyBCA/gxuPm9uVK+gnBBMQvJiKC5Lz5vJTpQcMBOUGwcunCnhg0X+moLIU/S+8drTezTHVBkfFkwJSQABuViK/bheP6J1XiQIaqw+v12B5J+6fo3uJ8o5TZWgI2b1y5/vPKXLr7ye4+9xl6BFEJfSsQKVcGTNUWzEELCWEcgwKolFoTA4a8UIYx8DhyFc8GBSjlqAo0CcgJnsvIDmNPkoQJLZe4m4jiPp+raMNV8YDexR07cxLiAGyFAg5hJnB6JJPMLrbWW478fxLej3mTxbHpgVDh6p1gAvAcFZXpj3sP6OwuZvYbQEtMejlA/zNDhBNek4Sxpflftp6czEPbJKNp8L77CDizw2ERxMN8frYEPyj3uEiEW8RvsKpiyeFsQmCwc8PZ2LoFZDOQ/IDe+PexhOj4iYEw97kVhPcWPtGrKmxL1R4JXbFAhKerZ4YC7wrHiu5hBFWNU5+Jnxu6wS1WA079T2Q44hC4knw4QGGgVKxDtivFMki6LyfjANkTMoxSEZkjYs+KezyjmI5GWlQYgD4MKxKPiMnzkuyTxx3pDjELaIw4U93sK2Bd+2myR/6FqNdH22Kqb0a5/8RPv2txVTeuCbdzmQPEFW9mQJxcOHJbwItpIMangsFgWmHIFBMHzaSQOTMEG0gqCLpfudkPCKlaq7Ha+FxWtynTAdKiZ4KkwgYkhSAtS/whsjgL958xYLqiGxhf7+rjuVca922vIa3ti2xYmurByWJKy8zXK73S4deIq8JtNe2USIbx0IW8Vy+ykoe0yu9OE9zblnnd3cfMP1gscmCxYEspCVQb8dWSRDIm6skOW8WAJ6l+JnJNi9LPiKLqVOqjVjR5WuDRdk/xwdBBJGwavB6Nm4VM2eKEiCZOIW4sJC1ljNzMEDIPivzQXMgFWGqz9ZWDqHAqF/QixCF1lkm1UDsfDT/B1sOlM6BSd+75FHBLPsai679B3NI4882ixdusxw3U4Vk2V+nOrI/LAusqoBQ8YfH24+9bGfay4RhIfXCBb/3e883HxLnuw+xar26fv3Eb8imA90kvfrsk1YWvqdvzFCgr08DgLzUcsLJZbCEgyc0jMDsIk0lhnCvRHMmkh7z3hVEaCmqgFxKylgHY7tijNOYF7SAqS6N7DdG4pBIECMGiEw9X4U0XS99ywx6S5cfa7p+D98/AkrlddUb2/hGYuhPTab1BdqqjwojCHSCTiQK8QUJVnzgJQf8NFkQbEQd2bOmiLoQ0pKX7RLRhWK9Q//vqOEX3jJlRbCCEksUIQS9+7gtSEUrKI43cDKwH8IZwsXEiMJYmOc8KyzAiRKTACC0EIxUF08V3PMXAEVES8p5WDoTJ9FIfm7oefr/om/FbUa4c73cB0seUgqvJd1RlkSnDcZwHGsqNge1+2EK2N3zE/3AqGHHknERrkmngBGlJVIQo2FAlRNS5RMeG14UChWGKihqOpvNlJ8drv6bGYxkh+p70aIFouvpJw98oy/cX2M4GPasyhh6ikibImPUSwWY5Azw56hbBeQFw/m2oxhlKSQFTxs5iCgO1WWx2DO2JVJGMlu8xxhKBIn0r0Y5ZDi51xbNpIyovtEKbFezBMGQyEhvIdzw9xNEppDXJV0BUINxTzkvPF9fgBzYjhIPqH88CqrWzRnh/skns77qX3JXBVFn3WieSh0dOKJvNewseajiDjcM4ocWVMKpVVCTq9JDTVaIzG0/NNbeUqf+dVfOTVKac2V78jNovIYKnlB8isH6oQ2bbThjkGy6C1VmA2UkEiMAoQRfyoqHLvVgq17ChzGZrOrrQM1iz42VB3XpECeiBwECTm5qcvlje2WYvi2qlfTAHCvPDAOOyVAKIn/pAp6viQoD4IBugplZEYQpIOibzMaB5dkIWKIC845Q5Tj22690Z7TeM3qFC3K5MmiX+seAuePA3LB+aud1zBVG5TFfVEJpcSy3hC5AuGCNevAvoVRQn01N/pK8p6qYZwFFItoRiDWWCoWArvanAQ5Ldh1OBBCB3UwxknZ4Bu5QoAZ5yhbzWxaimz+6RrfdsXv8CzJ+gYG2Llzt2DJuSY2bFcXWzw38rgwh7YpRrdbUMQ7FVd75sknms/96i83qzTPsPK4/t1f/0bzvUd/IIr+ec0BfeYl0bJhvgXtmbYSWb9Lc0VVcCw/x/EYH2JbrzMnx8SixPOYSuIx9QqxvHWAgIaH6EhLnT1ZrtMkGAgYw9BzNWmC0hgoMkg2yjs+TCBZdz1RXtA4UeSjzTnzISGn67JmB1StYZYMmoOCR0iM/sWf+2fNa4qz7VNs7Kmnfiiyg6AxfX6SsPlxEu57pOQIlv/o6ae9FsuVG7JM7UkgepyUFT2oSiRHpbBnz50mJbjDcRXWiITX3/vqd1oBufqCy7yPnXQKtGOINgSai97qZ8eBEBIQJRLWKk+qYC6WlzJNvF6tTbxX9H7DfAj/TNCGwQVcgzJCeRCfsdedECq/A+MgLKGbsx/sVSe0yFg4WxaMUkhlscOUrPGUEKr8IL6H+BDnlj3K9RwngQCAQslro2j8N1isZmF21VYc45HRVuzCaluDUsfTrMov7oBMCR7gbQxFXYc9g1LAOMFIoLAvlUKYB76D+ZsgQ3i0QHVeHxLLkCL7MnoeBSU+POCovq35oxgvpAn2mgkGkdNllKInrO26+hSOfKAcgAyZMxeUTli05gCDgtwnUh1QnEVe8Trr5EyQMYRiwwhhL0EvN3nCFH36iEUFB3dgAMIE9TZKEXFLQgTIG9IjSCRG2TJ3hxSzJZdpnuKjpAQUUQXYmnkIBaWHhGO/IsTopP22AsSoZP6aX5yO0Y/P/tqn2pfelqd0+RVrTI1GaJIUd0SbZhj+PbRLbR4CjLj8FGsFeWR22ixfEwMi0G92EdUtInHHr4XFxCTGRoEebOiBzxBXSIve1qAsughk39I8/uj3FVd6ycFsKhFM17hg7kGG2CsBO1nleRCOdJ71xmTRHOsAaoToEMldSmeQgD/qrP7bbnmvFdQ4CbcBbcJBW+kBWRRzCAttuoTXPBrZ0dBQhwN3GK9piw4Gnhr3VLkLKCY3stPmZtNQXbmsP8MNCYUBo+Ci02LbCYw6zHwnFq4D2UAVmrxhdC0el0gatqahk2o9YCHxvcwRDdKAFbnv/UB2bFAdUKw8PMVpgrMO6DC75JEo8xyeGRLQh1V3brzm5Ex1952gz5jtiLHgmJx+lMe2Q0SJZ6SEtyvGEgJLAlLf7TiG5ntYSgmPFbKLY0q6Z3sA+h0mnTu06HWaAnLQ90DP1lickCkDgt5MYSUDsRJTISYnpa0LQclWCFdzQAsTHVpqAML8Mu0+qoN4rdlPUiQ0LqQE0iLtDzylAf1tijDA78uDPIw1KYFAQeGpih1OF8RxXAtE5XaC1CTULqZgqjzhvfKMx0jpjZHwOu+CswRJBkTGdyEs//1f3dcqpYsvvdLzCmUcZKCKqZqxZcIAXj1WseAYBGAqpYKebJzZo4qK62N1f9TZIx+Ntu5AtxNlSXObcWZUHshrDWTMZ6gGwdyLUannCrxz/UhPCGGM50mVkHqUNxOtXmANQiuOuS3ygRlcWdYHIWlKtF7D28MYCwUcFU0YX8USS0jF6xFX4x9eCUoJZc1echxKCpa5Q3Ei0NnT7H9kR+VLVesNlGJVhwDe5LMYAC5/RAUKtdrBmHX81R2KY24Ncae35vMlIo3hMt0rz1XtAagbRcmj4EdimKVcaVETyigUHUrJCkffyfnHu6p7LuVYc2JSut6DwgGKDkZgQJIoJ2RFpEtEdQ8eyGAMvEp49rVb7ia6NcZRqmAqnr6UeLXpgLSCIbVXxjS5ppA/8JQcliGunU5pC99RJi4vZqNpFHxXFPjRNfTq+8sA6CumU6aUrrv6XRY8R2CRATERMNNNoP0nOfFLAJoGTJyGKuBUjaWKtSdIPxsnJveTrGLjlCSSBh+eDWl2WiouDjlUUR6wq8Ds+W4mhUmAunudKklgST/04LeaFco9OaTma8uXLrPw36lW7c8/97wshLCYxmpDM+k0USO5FEuOMThSIfgRGfGmFNEiCaBbb7nBeUvjRRVnsw7oH8qeDR3FOSV0CdADRUkwzJkzFHTWLCgZFPCjqpzwvNozPGOhTjC/grPESqDagvsWqykEkDLqIQ9QfoiiishVH9ywriz8tJmoTqBIlJlepvdSnslBaJJ86cNEfyiqeEt5KeYHNDAIu01/M6SkawEHQuWndxPXw1rDU10we6bKoGxu5ithlpplEA0syDTvEwbEmNQBobnenr0Hmx9rfskgj+TBUEpU9MDTOCDYAcseZetaX5orV6im0Kw2Af2CqDVIjT0yzNkIy0VoQVntkyDaLS+OuSBGRd8noOAD+s55Wh+Uxk4Sm53/IDtWyo5AM7CJi1ChlLxPqHohy1LXG6c1nqrx0GJjjYruzhN8+iPlwG2jKKtg2THkvuCR6u+Qc9yDSnMzNGNas1zJtsCLe1Rzj5Ye5CvtH95jVtp0MbiAW+ii+5/v/UGrlC66ZI2tdUNFEtYElYGgqY2G8C6BUjGZomkXbbxvsJRVPlGxFfYehsUEGSM8H5HXiZd6VM/87sKfOlPjlXBGFRGYVqw58B8VJdyOXr8DC2Gds+4IcPZYeUGtALUQD++c1wIFCRgcRYAyRFmVsHO1bfZxsgG5J+Ym9l20vAHNqJqN9X1WEhg1jrlFPMk90PT9MPpCNlDPMSA1zhG/u4qEzjr7jNgkz8XuqxgQc3+MdiOpUAyLQTBC6aZMiqTmMABCGUUli1KszC+PYKBFbNOxqXytGwiCgAAAIABJREFUmJLFQK35q/uyxwLsbIMJpRiEDtr8WJ45n1G92CB9ZU+nqtaOAkCmEutDwzsupZ+JgYUyC/anU/VTYRh5sFIMIxx/K9i7YZDSl4xqICh8avmVUoIEEvcSZ95GLIm0+t3wXQ+p6yunfpv6UrqeG70/MnBG+45Nc8qU0o3vuc3CdlgLsluu31gJGE8WsJG1Op5BwCZYtFGFKbIvcIqYtLrZYbrHUprAVOEIoNpZxJPiL/qdQJ61ujYbBTEL53RSoizWVYr/fOiDH1KJ/L+Q8Dqi4PV0wxML5O2se3GdCA+KM0mIcji6MkPZ/8MLZlKJITnGTKxqiT57y803SOlQaYLSJZQaEjZvy0RWOZ6APkfJEj7HOMBogR8p3Eq1ACozk5DH9XYILlu3bm2zbu1LKpfzhmM5WCKwuWxhsME5sK7lh8WtOSX4ivsM1KUNx5zZm/HGZiJJAg5SiYWJ9x3ttZkrfZ7uv1yTpLlNW0ypny8iABvQGec+lGq3IYVCZ2CUGcFcvnPPjq3yKnRPR9R5U8oF5pVrDEogHtb1jmqX0en0oDyvZ597znTYOPERzyMuxhwR/3P7BZJypVx4EJwtTBsq8QIdjttvvcUVyfFmlkkpbXz5JdHvn3PMkEAzgvUStR1Yu/bF5s/+4i+isZnu8RB14hyjwTPTGN3oLh6Gd6QkKBY75zQJXuIEWiPabLAHz1u+vNktZiYxyMMS0LPkIY3R3B1QPG2CrOxDet4oj5e9PEPEh8Uq/EqM8bCuycTPVm28YcUgJw4YMHHyMjkzf/LtH7dK6VOf+Q0rbKA5vICNr2xUPHKl1491eEVJpdvFvoJtZas+reC+p+TjjGeg+cQTdsFYBDLWrNlQUkYSTlO11/aL5EMMgg66wOpUUiB/hTpwKEH2FhCXWYxA4jLAiDdSRJjzd4xcM4AqrQNewGHHVkQysGERlQoYG2PlbOLdFU3dSadS6qy3GZeMFeNJQrBiKN4iGWNx3AUGprypCv67h5oZlHRYpVQXqQ+qO6m9i0wr5V4sNWI2fB+1D0s5ONkVyDQJJZVMW3ATis6Jt5njUzRnFDt/Q3kjbDkf5e0x95SlKkVSSrc88n6sawTExeyhGAy/RTIv8SMUWnXJtpzDUM91hp3MWpURAexO2gfCnfiVCTO6N5oQcnaB7rifYlVW1A3lYTVvhQQTWBVoBH9DCiP2vUClq1gzwg5U30cOA/VXCSgMTNrusNeJTb+VUuK6pTD9c5690bXzeBlEavTjlCmld11/k2+GNhWw6M2C0iLCYnOJGj0gBvjm+N1uJDgdmhdPpKeBSRIFX01PyVYT+Q3cnp7JZ+K0gHFjgdMyoHonwR47RmtgHZh/8fGPC8J7pHlK/XcuFA19o6phUyON/kRbFbiGGchiEugs99edbs1MysaBUi4cVmAlytjcctONUgiU3REs4YCxoBHYYYLxrGRRvho7ENx0le3h1ECpBgacKKE2Rcy9JRKwtKhGKZKXw/2T5Prss2tVgfrpgKZQOEB8EhhQ1KPsURQ3xHpqS7KwMbXB8ACdLKrDTB00e5hG/qAyC2IxhEaZFqo7DDablFfFuIDSUNbL5EWee84q3+duVU5GUVEBeqYUAOwblMw3vn6vPBXR+7UGc+QJILAhZYzV9Y5DpaViMP6vxk5rDxKID5JYK82IALNlBWylMbA+DhTbOgxKvLP0FWxGaA6pLNDNN99oT4g40xLh2xRmnSMI7Ul1XzUOr3/XqOUArMzf+b9/t3nuyaebqfNmBaWDg0M1eDx0dZJlHvCI8Z4Oobw0lsmi/ULpPkICNow/reE+wSRDSsg8JG8BluMilabCgxiUAqK24cZXNyrNYJ095AEpvGm6/ymQdPSdtNU4TWy9Ocphe11Gz17Yf8LcYff9/p0d0eHzv/079hI44NRmpHIB9wGGDxng4Ye/5+62ZbEDWwaklcWJE2IqgwSBMldrxH3vVeIn5CEqVpC3splqJ9obyxT/4qyQ4EyljemKF9KLi1QGhCGxFtN9tVe4X/YTio5zEtZxfDfKACVBqgBKYEBeNh4SfwyLHXZeoBqYnMW2c6M+yBd42MyVroNXVBa2k4gNHUbsxq1lWDP9DFQKVIjwLS8JmeAK2krVCNheJKgkEUXzu/id9xOQR4TwfxEfCvjM1j6Uf30H7LQibJR34z0p2RCxooobhwi1EqO2I95okie4Z5SnY7mWxuH59D2EiOl0nifEHhStoVzmOPO4jAzpABNz5ZzQM4okfeBUjBUQFlddkEfI9Zlfe6FSmj9+9hl7kVSQsbeFcUmknntNDVBjINyCUoKZjKG/bNnppouTiHvZZe9wvzigda6NMjIJQxchHl75kr7VnqdkhVu/M8f5rbyn5qKeCxnrK6b/89O/1v76tmJKa6756Ri4ZQGle8T4kRYkOGdIQvLHGcuGA4L9Q98kHrDs2DDBfqMIadSc4h/LW5VrHbSz1Y1rGgUXsTRpkeyNpEWlqd2ALHcarl25Zo0q/65o7vzbr9nbgatPQI9aYWtfWGvBEJgrBAkSJikpRIKZ1SVTrXswGObrL7KnpKq8VBCHoiuPgWcUB3kNDoByqLQ5Edx4DbB2BiW08fFQAgdVXYFFmqtrgbGz4cjdQIjwgLJMiZ+tgnJoveBOuEBHxFyARKCqYvGBses6eGk8yEsAbuFQD4kiD2RD5WrACYQxSmlYCgvrnxYNlBchj2iXyAFUcGCDLxfMuVjloS5efXZz/XXXamNKEUuBkmj8+c//u+bRJx7TGsm6HhDcs39Xc8YK9Tq6RAVqJQAOHouZOigFN1PKd4cEH+X+gaSgnDvgbcVDoDugHH4nnoIwY8NzKLDwgL6GFGBdpeRUyCl71cgPltE4vWeaLEYqQZNbs19JsRRSna6q4A899FDzwrqXLDgreBo5RhKU+ke5KwgPHHqwfKpGHJJQPSqv95jGTM+md113tYLhrztt4BnBjyQ8U/mcAqjLxaxcvfq85umnf+wKCMCMEyDg6PK0ZEHJEUdknRAy9KDCa6YWJDlWv/H//lWbPHvhxZdbELKuwGbAmWfJs+d3vpPyPFSSLni2BFtLdOgpKWBO4LchwcRAMFi77MPZUuo0q3tRsT3O4vLlyqnSfVO4c6difQSvKSX01NM/ckUVrGKURgjc8f4bQvBb933TpYQc79UZOEOdYhkrlvRzMlQoNUQFFM4133v22auaVTJuyCsk0X1YRslKXXuRlCHjKEYZNGTGhuVE7IJ74IFQZ89jYAFrBm08KsXwWb4HL4uSWo7HaJKRA5VWwT7DMMMLY49YYZSHBMytn/HOnYclAyxgGs6vKlHIqwxiQ5c3RvV4PHDWImoToiQisRdIjUr/lkmSPS5mixLAU03vltfSKQlZ0xPenGe8yrovK2QbHHxPxNKBAlmPq6+91kSELSoGDOzI/iDWQ5HivWIYn6Y5ZB2Jnz6iSiXEoHgUtF9kCqRF5ZgFRBqKf5b2A7D9KvVZ2ymImjm4RIWsYd8BszFnyEfQqYq5FWxrSdlTOPxumDCfR/+9VYyMj9SVesEjbprPfebT+dPbLMh6sSw945cksxFMJcFLyol2w7M0eRMmAmVgzSuoXk35WDhbLYEbAzPxOHk8RunELG4Y3BYLgkXVP7paEjAPyCBKjnAYD5mZdbLZsFklirTpaK99y403iur8D8q2/7FbfHPYtknYB+uM4PA4wRsK7qclSPOtcWwsLD19l3MPtPGtlFT65lYppQmyvqGK21I1ZEEJ/gySwgaUgjrm3AvBbvL6pqmN+UTh/YZGpJDBuLFamS8sRuquLV261HEFPMSFEhzr5dU9+9wzzasqantACtYEBVndHDoqYCMUw8qT9Qf2D35PDTuV/dktoXpMlg5BbzrdoiygSsPUIi/kje27tIlnC17bqmZ8ailhPB4iwTgppHOa//Qf/l0zU/DZM+rRgqHwAz3/pz/8g2ZYMNACCZf96sODlzJHCmyR5nSCDu5xCaYxk0guFPkDyr88Ksq1AOFB1UdhsmYo1MnKxXLui8kPwX4yzECDR83XilUrm4XySlFW+6U0B/U5klCpUk68iSKkGBFASQjCibLWsehJXt78wssiJajdBgaFGU1oKapgADVGDxseFFeFzn6SWKG8rw9+4GeaD7/vfWqXvbVZt2G9lPdRQ2nP6Jp33323hdEZyuXChz/77LPM2MN4mj5VMTwJQTxM57RIcB6ipby+G88Ozxhk4FO/96etUlp9/sUBterBnLsSN4SUDOZXHhB/rz46Phd5HhxjSiSC+2Qe3bU2SS0RIOezgu8kwIhfOdfNcY+umyw24Hat/0RV6cBaxnstCKoIMZsEVVoxOJ6gMlOnn96cKWMBhbB+fXjDk5VXiPJhrOetXq3eRFc4lwtDgfN29dVXS8Bd2jIKOXcopAceuN8pG7RtOFeszSJCsG9QeM8//5yp5CjHs8460+1EMHJgi1JiiO+bSkVsQVYojvnajygo4F9KHGH9I0xd/Ru4Ucp1hpiQrwslIGbmOJjm6KDizXhpEwTzsuciTsfaKJcKJqJo/cwBJAsMLLwwYLydYvgOTlf1b+K2psNHHNOVRcDhkSMlx3LtTHBAaRnqj/JbdJAGakVZOC3ApzuZynrmrFx77XU2WvBy8aY3bXrVnZQXqdkg9zpH88T8kTLy0Hcfsjy0c+gTEGGSCJnkPso4IRA4DxKcgTvPElsZeJu9slIpNdRHtMzVXDMm7ptn9iqlnaz0egqpYlalZ/x7Kqjaw+VFoYxoXTFaKf1fv/6ZU6OUzr/6imgrDYZMnUgJa5gV0QpYeDJQSaA7rvtmpcO0lUeUz5w2kmeDZYchRUyq4ibkdkSwMSr4yjWUoGbzbJEgpvoxINfgpKkWUsQ93v+BDzjh8u/v+lu1vVgqSEVtGKRUNrqQacSQIDhg/dgSxfVHSaZFU8mZEBcWq5HcrbfdYmE2TUllCDYU0nF5JQSNzehivFIGlPShyRv1sZwEywbXxp4sQYXFg6AgyI+SBrvHAjldXtzpqto7RZuLbqauzqDDtlE05efXrlXZeR1ECcvdikUBC0XPIVpnhHV8hqAm8m0OybOgtCcKhfjNIbXCpVTOfsU3qHl3RMQQirKS7Es8AmWJpYlgO02H/Br1S6LCwWuyxoDaWLTtOoAIMCARKmN/7GM/L5LJQPMIUJpiToOqjL5F44JcMobK3VIYxBrw6EjiQ2nOljVPQt5L69a74yn3z8Metv7R9G7arOkqDqvW74I3scapHD5DhAKs5hM6GBxMMzG1k8lholQ/1iiW9B4p781qm75NQgfyCTUXUcbExhw/JC8NS5Q9ZJIFCm5Ss0Z9aN6r8lcDes+3v/vtZt2mjW6pcprYdVikJBwCd3Ewz1q5XInRqiKuuVgoYsUqKSi8cNqfMz6Mnb17Dmgvbmu2vfG6yyHxHb/7pa4g6zuvutbFOiFfIAic0wJDzkUvYa2CMgBnRZCa/e15ahVZIgzsNc1b5bY4vsReS9ismGIVq6X9O9AMhhgKC6jHZW2k1FAEtDTB4wMuY2+xN4mPuidUGmku+Kl1d1xFa+qSN1kmyuSA3hgZj3NZTAOXsQKEm0xCl8+Shwilf5GIQBgAPs/AsnoPSodeYTNU+ommhBdccHHzgs4A54FmfC8I6dilNbjqp65xiRw8ThrtMR8vq5LLI2JPLlTzvMnam3vEGIXyvkDw6EIJ8adF6XctyVToW7TG5HhFbbeIY/PACKaqP/DVqlXn+L5fEHSL4lm2bJmzJQ5jlOo7o20EBKdgAHouiPNm3LdIKuw793XLlIj9qghBKIDvQVYUa4D9jReBAbdz5zb3O2NttgolWCDj+FUVQOYsMa4fqlUJP88RUw45Q1ufNlYrBWpjJiHDIPmE/A0DhAovky173tj6uoxjpXlQ51L7YpkYtjaU9L322omjE98z4SxYvFG9hn9hCI3RXuB5LM/EyDL3k9fd6oRn8C+eJWRPBNG0hRUZ17/87CnylK684VoLDJgk3CzNu16TgKBsBq8DJ4FbY0HRH6hg18pj4U5YOCAC6uEBoVBFnDcCQ7Fehas7yU8bY7oC1QSWUVQQBXbLooEuLlvFlaI5bJcKF71EbQnuv+9bzh2ZNzTPJANK8hMoRbh7IzrgFjDiRFq4yxtx+25BdeCqQHQLFY/6yD/5sMZEYFIHNltt79kjWrQmmh5GMNaOCcpKhoEVs+FABKMWAGvaMA90ch1SlN0ujQvGHZuHUiEr5ELPSGiP9tZUXmDzPLt2nSAq/dPzVvXwAe4ifkTRSBhXxAsuvfhCVVxQKRxRz+l9QtsJaufRoAyYcz/Uc7B7DqSIFQfJ2tdhZJPxXhhLR3S45slyIuZGPAJiBkVtgW6cZCjBwCGm3A7GADX4UCiLpRTBsp35r/sCj+eepgtGorIBSggsvGjQzLVpplhiGpPr5AEVIABdkgvBp/nMsjrEOJzlL8vXHTQtrGn+GIFx4gXsFRQiUK7zsqSAj9NIktSCtA7B4R3w1j0jrOZJWdqjkIDcqWKb21WLkSRvDhcQySpZ6VjyS+UlnCYF+ZWvfMUNAM8++0wntNLo0Za0jB2U5AQZFCjBybIyt8uTOKqeOx/59d9srb93ClUY1lwDkVQKgvcH3pzux/k6Th4n5tElUVtQprdTFzuu+8MDRaEW2YACKUDVCFHOhNPBtZep/cac2etJz/6gYpkRtyyPlRp0kZiLJxg5SZAOAr5yQ0a9HmdRxUt1fdYlGmqGcWGBlwO0EZmKiL+F4ok4S1RSCOMS48VJvXo450bvKXjJZ0jsQR7+jvQogWRlplpIouyiUGgkzWJUUhnEtS0VAyYOw3UhKcFeo5QUSeFU9KC9PYQfDALG4ei1URLauYgoor9RngyIjF5GFD8+V5VkdigPb78U6+BUjKNhV4lhH5yvvYLXuWHDy5439hCeDR4Xc4+neKb2FOgE7dJhA9O/iWrfyA2Md0R6JQmj3C+86OLY3xgTkh3IVuTfNHm4jAFIj3Nno0DfibFD8jnVTCivRoNMjB1YddMkC3YL3htPrFWfYW4GtXcxioB3d+zcam8QRMAsZCBGKrtgOKU3zXmNuBDrhFGPcSO5qBzVyZqPwYkyKg8ob1AOBonIrvOpfUYNU44tv/M6oR5IbHiN3Cdr/rlPn6Lk2Y//+r+QRaxsdi0cORtYOriZWI4wX2YrKE5AmsOPoAmIoWJKBbSyGrLiZaXTXvqoFop8ClMmnedK3yESvsBhpTS0OBAXZgl+oYQ8sBzW/4QxFDVUzoqgA/Dv6665LhpjPfO8YTLaHmyXEgMK4vuYWpQSqolvOa5EHxQnDK9JCmLTvIv8E/KUbr75PXqea0hmWIoJ63iiGHh8nqAryuP4cSjbEB9SiGAxkAPBAmNt8Kx/WD7USGMvcj+wtI5JgG6RZzFPVt3ixUvklpPnNE0blNIzqmqg+d2uCgzPqMnXw2qqt1UsLRaTA2OrWZt2QFY4rDVyomgseJ3waBT9Q2q5QM8gchOwhIyfS6i53TJNBzPvZ6GqAnMQOaDkWq0WJDNP904JnZd00B599HFDsbjhFLx1AqgO9Nk6qIs1buIFCCqEYgSqab2tGIDmKoLSgjcS20cQ4aEFKUbCE6tMa4JbP5bq4hgL/A9rD7iU9dfM0k6d372heUWwH5WVEabsm/K0iaqZMEOKAoaoPkFDMyBZw8ZOpqXwLBCMSDry8sYLcjuqA4aQYm6JzZAAO0N7F4wdsoWbssljtDei9zmQD2lGFu8UQaNvCBqdJzr5IO0NRN64/oM/3yqli2UoMedUOoHCi/K0UNW8sAWZE77bMYY8Gty+LVEgbIS67R7WL4r7IpBsASP09Qy0Qi5bUM9hPmr/aG45c8eySyheyXF5eBhUeJEwSNn/eP2kWyJEIMKw15luhAk5geRDwcpEWRyS8YdQqvGhtFAGsDsxbriu0UbmWu/HyIK0w/WQA3TdjThK3Fsw1nQG9TqGLIo6lHHXyM8GRZJ4TsKM5QyzPVhd7VnYggGPKuaq9eK+XCkG4pAjBhGHAmoe0lqBnrjCdnqeYSCQ/xSVF3jGW+JBexwgUBMLtKGADhlPkDuChDRVcUGYb8RHMS5o2AjUx5qivFFctALBmAQ5wUvlbLjfk+Vi/DNxwkiFencBmZoFqSr4kqskZs9T9Y5lqsTwqhLbqYDDGPFsSSch1kdXBc4jifsr5NmhfDByeDyuJqrEfHeqt9xCVaGh0j33vVDnnE63GH7EU/E28cIm6wygiChyGy1BgOGVnKw5P6K5wwhDlmEEOlFdz5RqIt545IjYqHpmP2Gocoag8EcqgM5YygMbqFqn3/jsr7Zn5W0RHW77yPstPPeqQi0aE4uWTedikdL+xFJoRR5QTTU4S/y2LChTtMe4Vt0+aX+EEZWqacXghD7Uhjafy7RT5VYTQpOsRSrOChNqm+IBxEnGyCdE4NCobabw6JtuuMUu6dfvuduC3rlAculx+ZlAHq4Lx07XgSB/B+v+gDPJw/0l0ZIGhO9/322EKNzTB5Yapd6H5NUg3KgejICmIKgPdR4y15OiXBLCR9+DwCAIziLRFIxyTHhvKMk98maoQsD9IyQXaMOcufIsBfMVl5PQpcrCkFhgBDWBL5565kduprhW1HKqMJPzNHk8DQ2XtPe/VB7OI48+0TymgrW0bdiiigW00OBwIKTA0BFQpupKwM06bag5W/DV8mUrzJ57Xj1v6EhL8i8eHYLJtbT0WbcTEM6+TaWcBhVTWiKI890qhkv7dKwyrutitFo/oCLqGQbzJ5JDDRtqPS0QEirgd+Cw40psJP7ovDYTXCxnLBAN/ZKjZXqq9sVY+X5i/wWBQoIs2Z0hMDmIARnwjLwiLoigw4qGch/NxrRSyj+Tmd5BzMqb44Ch0YrFNIk8Nr2fvc0+cZdY3dcM4hs6bHtlDRITWa4WHyvOWCJ2397mAx//bKeULr7EwW0EJdY+t+XYWHorHH4z0XxvXcKvhSkTkIKFC74pQYI1i/IK1CGC6Qgps+L08HzzMQw8w5qh4Xi/cwkNzYWl6vcAj6YSjIojMfHRboPPRW5f5SnhibkZI1UVREhBKTmvzkQi1iTOLEobpVVkAjfvk5Az4QXFCunFJAKREeRJIhir3h1KzflbXJd2G6AnEhCcCeKQhuKAh0g3idC075sxQB5xA0LJGbcYl7Kg0CpCdcZktZdHDiTzr+rnmVmW1HNu/5gVc6aMAM0l1ENaCIgFxCsUEcoloPC4X9aSeKjTFXS++E5kBN4SrTnYOzw7dmjjLJiOLEBVb0AxzVfJHxeH1WNIZ46xzNdZWymjG0OR3EjmDgLLDN0j8Dh1Q4GetysOd+bKM12yiGsSJ39GECaoxS5B3rCBp6mLAL2rZquGJwYpBBpkFsgISouYI1Al7GbQE5TrZM2rmZJJAOGZWC/34Aro2lugMyanmNUZUS3yrSCVsBdRRO6gkPoCpX7HHb9pNiuPt6WUbvjZWwW3yU0TjGRcWgsFA+igLSmV5NHN4TUZJpEVVI+qNutCGLDX9A9XF1qwSdBYdu5SKrcei4fNbxAskramKPYwV1YHcRoC8OR/HNovTa6Tykbgpq+96joFYM9r/uarX7UbupAK2ZpYYDMKtXJosJxdG4r/dGHac7tJmuA7LCVyc6iY+7Gf+3kJ/y3RJhjCgjw0mtthabskjA91WWNl9YQl56KomgtiEMCCbsGAS+66b5Ec64NKAVVgLN030BieC32gFi4U9q7gJt7Y6VI0G4W5f/2b32iWKLeAADRJnQ888KCw4Z2yktRmWQLgOmHu5CZ973vfkzcUDdueVD8p4AXWBFiPjTdLitXWvw4LFa9pBfKsqKWvCOacJiLDkILGW8RMe+qpHzVrxGrEuHjumedMJ+fQ0u0X+JAST+tfUUklwXscVjw4ArCGlnQ/7AUEA96SabW0owDG5BBSlkZzY2Gnuef9CIOTtr6CIo8gNxMRxa5/CA+YRSE2A/KB5fi/e1TOBfeAoEcYtwmTGucBVUGnlUolJdYexTrEqAgqtt2vVqFy2Bk77TH2iXADw+0iwTgXqGnlYcUgP/FvP68hxVFb847LregQnhBReBT8ZPiOHLQUkmZ9meQTLKl6WPHg2WgOSFQP/n/QfhFoTipNKL3NkQEKrEukNc7ZqgrfbeWINBKLucb1ivln9qIGXuW+qq4jAjjg9yBwGFpFs/mXICmZnap/EW8hty6qNFAWxxRtIwj8HDl6LilEqbK8Zgi/mB+TqjQ37J8ouoqyCo+l7gPYke9CEVhhA0lSUUT70pR37cGpMqQpeFrJsZw/x/EyLmRPX3sRrwGjbZdQCsYRFfQxnAO54ayxn0AFitbN/q2q6bRg4fswBPFs2fNRsHnQdTJLOYeHH5T6qiqOET9b3nmUAIocLGJ5sxSHmynoGaVTD/YynlI7F9pPfG7RgkUeH3FavgODlvmALTtnDgWLx0YHYyECrtShe6qKHCgNDDjngGrOWQMMIc4RCn2O5CJ/I3aMXCFe5zgbSctS1EXqwU3FeADhwhA/qX2EzIp0Af0ODKu1vOfOr/pMvm2l9N7332Zhibb2IJJhh1Xbp7SGixzFGtmYZX04RpD4+WsaqEvKoy0oeEjWODTwsqixdOm26Ikbpy62Q05ORXDtEp1xn1xSx0l08PfL+1ixdEVz+223N98XVfKxxx5VF9HzfMM7BOEBM5oNQ26Ug41YQ2GRGU6RgnBQWEqHXi0f/ciHbQkcIZlS360huOrABBEbXIlalgQeUBmzdU94SRFwDMYgTCCUEgvHQahcHeYNK5zFZaPuoReQJowyMWye+QrUnrPqPAepUbrAd+DAyAAWF7bQ97//AxM58ABWQHyQkCS2AI5OK3gHKNPgJoepDgubnWtsfPllzw8QAQl5KP0FYgju1mfXymtaJMuJ965/cb2rFBNJbCCeAAAgAElEQVQjgCEVQV0VMn3jVXuAGAocXh4cDJQU80qug6ngLpEUGfT8nUPqXApgEN3PBEE9pGadEDX9EEm2mbCHB+vK4ngDyDy8BJiJVC1AyNlU7gR4e2LzBw577I+qwh75alaMNJ2EBms1l15GClfzmLACyX/x2APSCbJBspAwOFwaRyVwEIjyyIhj/MFf3NketOvXXGmDiz1DnNOejj6HcOXQ2pqFlmxaMJ5iKaSAXrACzNDSLR7jiOTL9kjsyaA88ZqiynTohRAkZrEC/xm0xlsFIg/FbNJPCnzHhXWPpoKjbKwcw5suSI3Xsa6d0A3MpfWomFLNOWc2IMf4PpRWvzKFYTm+W3NFNRX2EI+AB2sMgZTgodXZLCVJbUzaSbhsElAq40Sh2AqPuAeldwjm443BxHMjPO4N+E3nyookYTM+EwI34mZOCNbYgqmrPnGUk9LfiUsxV2MkM1x5RdfjvcR8CraGyOFzoTHh5TieBuuO3CkJa/Yf44pYeCQVszaBJATRpR54VBhtzkUiNiajHbSD76KZIUouvEihVLpGVSxn3FDGHe/vGReRvC2YWBNFiapBMTCHNcYZOrPAcSAhsF69BsRK5VxwPkNOBQOPxwwpLBiS/G2Tyreh0JEN9V3t3kPum+igdWE/ETPFCNEZirwu8xT9fO/df3dqlNKV7323cm3myEJ+3Rp4SASEDerNQ6VZNgn9QWCWQRHG0g1rMIqYstGwjrCCGSAMIXfs9FbRZpdnVbBMa4lxgAypaGJkjU9XANrdKqWUgDJcbFLXRZMPKDv99tt/xgv/la/8T3kCS63NsQyAmXgEhpydOvWdkbjqKmxSikfdmgK3+LprrrZXtV2eAFRa4gxslCmC+WAaDktRDGtRAwrshFotUsSusBgDcvFGtQVHOZxoxEbGD2wz4jaUKsK6og0IGw1lNkUQHp4STbg4KGDMxYgJbUhm/5u+dw5c9EEZG4VL9YAO7jhSEhwYf8EOddgZDxveCa9aE+jk5VVwXWIDlPyxlaObqSxxC69JUuCaD9fYg5Wk++C6XJN/KFMe9Td+J15FDHCQXBk8GPaFDBKsRIqw0jaAXKWpWmcELsazLUr+YXWTaCijqMq5xGHuNnpt+ILv2HdBOyFw3lXewGKkpAoQNK+XF4HQqz2KtR2BfsJameypNYQazh7ES8CAgZY/CetQiu7z/+XP24N205VXJlxGW3sxILVXUMbRKiEo3lWhxNWxk5TgW0KoY8mjVIjd9NisXjv9jVMDRFzFSYknlXEE87XKFlnpGfYDOgQSpSOrqrLAliOu4hiXjChYgJwHkoiB34DY8HxRQkBpEEhQzPo8KAnXo4oLpB+qDvCdGGAId6jTZrsi3PReNwVF0RHfwlAFSvU9ZBdqx3S6zsxlbLDv7SEBozpoRRwrvWnv11B+GEW7FbthL1blc7xrWH1uN655Z38WwcCKTeOMpp/MD8Vuo9QWZ8QdWvU9EGGI3xyDCOLWFtGWHMPWCa/6/biKUY9XvNIH3aFR7lvjUHoIMRbWHQYvLXveFBw5nlxH5B2ICjE3CCbMPTJOifj0T8M7B8pmr7lNBbIBsoXGhSxkzxKKCANQvb6kFKkqQo6eE/2FmvB3mniiRCeKnRj7VedcBiiMZRijoCj8DJEHYhCeGXC8q5FzFhx3Gy+mtAg+uh8cAEq5gVIcpVO31oMcTdJ3JujvXjeHLqjbp7iU3sc1pmSsKhx9UIimeUDozynxlK6/7Tbx/7dYqyI49ym2VIlnHGZgISovBKU3qaw6EVCqrSjL1dePVFgIpRKW0UmX2cH6iwKeuMvQCdnctrxpqEa2uCYDPJSaY1V+hUmloOgll17WXKZEz68JwgOyWLp0qQOxr7zysiE0CxzyjWwdRvl3hMMqtcEG34eph9UxX64qyuKQgtccfhaFyaWB1hwlfFJG6DjU0CyfEQyieARbJai/vG6LNqGj+jteFpAh73P5ERIB5Y3sojulNhpdUfle7g/P6RwlfTKnwJ1ckxgPyp73E0DF20HhotDI+QFmQHgXds79VrsAe4lpQUf/HMEMmkvGedTsK4p3Cpcm4EmVCn0P8RX+TmkhGHa2tMfAqGtvOyzl9IKttNJ6jvujT9CwsWces8TWnMV1qBau76BnFJg7AWZ6OpFfgqCkQSPZ8JQ6QUBHGSr+R5wp5rziGeYy2TNkULHx7VXYKmWeqcxNwD+8cXur1GAMuyI8CxpCml7ONYJ5xoN1qPJPhl70OlWXB6gOofkWmu028r/9x3/ZHrQP/fTVFh6RYRhtzB3exyjhNtjXwAn+poDCHP/hO/U5kzsQxAjBDLXx3jhX4ZH7c7o2FjVKothyvp/yClE0FLItSI7cu/R27HHVeIIpkoU+NRbOH8qx9VYJasNEih5LpGmUgmacVjIsCYoJIgLfSwxL10cJcD1YePyd+UeJ4SWwN7Dtaj0DvgwXn+/BODj/nHPaMbOfDmjugahIgYiWEWOavTJ28OJQfr6G7zfYhuxZzghnPph7KCXuBSYbngpjEoQn4UpcnDqR7A+EMAF7YljEP1EyVHU5JllDlQKUDwxSWHVU1qZSBgSSARlW0wWRucMB3pHOH97XUX2OmoRGYomD6vmo4t0Y1FyHZ1YeN47fMTptQEn+eJ/puiaQEHqQ0QyZh3g5cXwC2FU9xvJUF8dg8F6nXRCokH6mgDadDfjyWWL2OZdPc0dhZNaJhGjSBJgbxm0DRdMJgSM8SxFBNJcopQn6G6k3VP6gD5mjoXoz5a2Q086L9PoHhB4ecMR1H7z/gVOjlM677HLju+FdRLVhHmYnaWN5s+l3l/XxQEIPIfCBK5wwaCuOw0dtN8gQiTGh/fUzwhQBxkaxtUotLi0smy/EDRuYDTHGVHRaVnN9hBslXD74gQ81Dzz4QLNWVbpXrz7fE/qyoKqDUjBYxAxoQAoBRRBC583mk5/8FVsLd931d4YWnBOkzxHU5IBVIP24JnqJYK2rr1kjXFZWC0exFY5w8hM20TNCB7IAya5UWcYtj/40WjRZFXv37zQbBmsZ1xvFMVlWGQtmhQBBQHO2exdKXptcHtC5Uk6MjfyFaCEtyro2ExuWoCfK5kAKfuJA7vaZliKLUYl7QauNHkg8nPCsjVU11RCQZH9zDQtGPaI3znHlOKlgK/XxyNuR9Wj2EgJdi1NCHAXoqg4Z1HULeP2Oh4EHPUfElbMER1LvDgs1Ol4qIVXChv1BkBQl7SrbygfjXsvbdIxJGx1GWilCkwNyDPVaxYT4vUrIRFXogJ1h09UjqpREnk4FZMz806N6fJFTwnrw/TRcg3VkBhr3JG/6hNbrjj/876bf8viFm3/a40dYRwHRUEBlHZqyneehxo/i9bjrfrFWda/Aq6k7I26S8A/vNaQI1Me86PVKgC0FR4yRhFEs9rJ8Y60CPqrPMLbay1yzb2hhjSOQKkeq7iUMgDrvyAI87TACqhJ5NO6LTq5VkLSgQarhOwE0MysdAuDe0mgyu5O4KM3utNd875pLZMsBqj1k6TCEI/IBUhPzT04T14Xda9aqSkpVqwvDlzDAwhKwVwBKgaFLOguoAEgP6w7SQoychPZooBilwaK0UVTwd3I4RK8UdpwloL6IsWa7Eik5KyVYvHimvbn2PGlu3Pojmay1HyrsQZ+kA4qLQ7DB02ALQ1Ag/IFyhHqNsgyhHwVzYZiSbmPWJ/UhpUCJcVMHklQC5NtMwXj2ujVOyBLkh8HmLVIH1WoGcQbSo8SABRrFuIxK7vR5g30pmSYEyftR1+P+eR3DgX2JgTA4SP3FqLSB8fPAA98+NUpp9eXvTKEhq13a1Yccoe1tFJVvq88L+TFWRD7c2YEzBVxYjdLemTgYmdHUbCPgndYjPURgZzHJUGEzKMniE6B+E8vFVFBqeGHFREOx2275GVdAvueuu9RXabWFMgwfAvg8M16sGFpa75XyW6GkvvNFh+YenlUh0N3C/93OWVYGm8/1smQNoHTxunDnL7n4AvXZWaChdILRgUFb6D1IL2yHsNqM03IfxEQALiKmEsI0yRImAITb7P5Det2WIe1BMh8IxgsKlrp6wCjg5iibKGNCXk5CTelpYa0aqnCeSgguxkjX36jIrnknmRPSgRQ1LRJInuQwcrCA07B4jI3DgtJqwtYbR6VyTQqHHYWI1Y8ywUvjAfuJwC+KqNg7Vk6mhApyEE69csUKC3heB3Y0Zk+zNfcFoh1CBIIt3FMqlwfGYTRcmoK5bxyUsIw4RwjxGEPOLYKJElk9D9frh0LAS9G9YI2HEou8G+j/JUxc6FOCCq+OVuMkzk7Ute/4gy+2FR1+7j1X2ABykz0Sw80iRBEkjJdnIcZA4d/sN6T7LdaXiTOcFSm/IkH4/blfGBtnDKFRTd/cQjvX2IF9Xf2oyT2xx3jUcynl0Uqo3lPvq/ylaqfRtV4PbzWKqbIe7OfIuaqpNQsPxZlebHia8c1GEDQP7D3eby8QD5Az7rMATBhrxT5n/tj/CN0pEoJ49KwpbNaAtqN6d8S0sgOtrjtJc4IBbOVe3mmeO8bBue3ilDKyKbTM+/Im8LRcGinhflAJ7oO9XRXUEdDMA/GeSox2krCNbpojohwCNeE+TbzR31k/jEeUr1u96OFyP6ANer9jSzp/lDiDeg0DGC/GFWhwqmUok7c3ST3fgO/c2w6qtjwuqr0gwwitML6JsA1R7roE0B1GMUnynHXSPsgb3axyY7w/YGy1kIFtShFbtBjnWnOIwncnA5OYdAa0Z8mPw8Bk/3GGyenynmB/6D3V6YBrABs/+O1/ODVK6dzL1LgMdaLJJxDsPAvgObQxwWsL26CkuuoBm9OwPolTkQhpb0evH9WEuWcSg5SScTdOrNeyHon/2NLk8xmghiFny4JcBGruKXlQQhOBTIFW4irvuv69Dsrd9bd/awYYLirCdsMGktxgT0E9lvUM315TBkPEZTUkNFBmKB67ugRmfbdaCLNtonwLlZiXL1/SXH4Jiiys3QhCd0H3wMtDGdSBh4USFpCRdFvZ5DGVUkJxIfdKcLr5IZCaNi3CnUq/ZaURixoammlYzXEqlB3B7VJEeKx5KI+Zdqt7ynycCvYj8KKCc5A9TPhI2icShIZjeIpACsQKvLt8l9Fb5STQSH6PqaEcIt0TU0F8gqRe5+kQyE0rEuHDgeU+UKyz5yiw60oU6q4p3NsMLX1+hhQU0BAVwJ2EmfvGQt37LWOB3ldMGlusw+kd+bDTE/284hlYLn533pIhPPKXgt3H/uUQWgHay41q1+y38KTCuwhGmJKQ6fwKlCMPe8wYKXbN8X+7q7P+fukmse/cjRkIh1mJ/eE9wM7qCcVqa8LfI38pm+DlWQliDu4NkHM1gAwlWXBsNNMDzw9BaOWVsWUKKL/Vo3IImeNgpIYyCVp4QKM8+L2URnlndS88Y1hUBfuCcMubcipAq/zzTCTsG5BpGApWsBk/NDMWMgvKONcf2AphS3FU36cEHfueazMn/l5iNUDyprhHeSfOuyR/FoUmFqT5Z2o0BscqU0mZzp5EEOahYnp+vw5qJbn6uglNh1EeRrTrPur1fmys5gKiB9BdGUdGUdJIYn+ZBJWGU8x3rBaeBe/DQK656BsQ3LeTsNOoYR/XA5nMmgQ7kURWFEsgUeRMQlTAU4I8wZ6jjQ0NEl9TPpRyJizTUXZ4aZTSGpSsxTAC2kMpkaQePagwFsLTo2UO88i5caI7rWX0HzCix+1x0khysPnOd7vixW+LEn7Rmnca58TCd+4L+CCH1dvBEtbCwd54CWv/HSERyit2PRgu2rOCmxknFB5b1mvAdEETJtjqQ5CuoHn+ck9dhoeWBXrfwX1hlZ93zurmqquubh7+7ndNRaTPEkHKV9Q6AI9nhuAu8E7OG9YIEBhuK+NCOSF92SjDqpUHuSKgJXrVgJVH4cRVqtt22cWrdd2Iufj+nTgYp62IBGyW2qSRRxNCyaIbONLz2Fmw5TmVZxFQD+wqWGQBf+CBADXixkNdbmtsmdmVBWN1Idfc0uZAyZo6ausMXD+qIdNDink1jKcDBaW8f1B5P/OJ0GfjosSYB9YVSvQeUfLJo0IIYnwgvoAvgT/ZhNOxLhGgPlyhbGzFcpA1Y8Cug9NUb01K6YAK2FKqhKoUJBfDOJql4C3QFUYDVhixJQTEGA3SzRn9vRE0p5oD1jExSPfvsuONRYneiVIn/eeAmZh3kpwFYcLM9H6O9UIAOS6HcGpTCOJvrdBhbbkfmG8aBxDqX97bWX+/fOsV0Y5Ec832dQ6O83nKk6gx0P8oKc4IWCjeeEe8lw2BojABxVsz6LppzNjj1V6t5mwl7ML0CzUIxs+sOKRblkUrulL4pTddfZvqz2UwMRbfq4U/LVw66roNrxSA/L3qDkbuU3hOIStCscU5DrjXPqJuxvkrWsNK7MY4sABP5MCVKfSPS6K4+CyQIA+zGE3bD6MX44hrMc8wJymUe4JKCjme6KEW8ckRCjYVQMVbPceJckBCIDYUTUhr3WItebjNfc45g3MMV9djDlgfDMeu6WEYPmV8Oq7OHsFjynCIFTJGk+eHWF4aUWlsxN5lXZPhbKMhxlVIVdHf/V5MMuaG8wJSkTFvzjVxcq+znneoXuY2EcP0SygloV2Ea6YC1bnsVGNiFWxnw9Kec8IskuUai4kpWcoNR8Esx95eq8rqKMiHvvfIqfGULrv6SlU3wCUL19IWFYfGoiAs6Mq69iKxgRFUHAegEXSLDxmeVFh50bI340We3EjqsxWkzyE4Eapm95ANTW0zbQL3P5HVxIQTMzis5E4wZnISbr31tmaDym7QHmDBvAVZbQBMVswu4KK0MGCScG3Dy631lrkWetWlejQ+XFSaCmIhAAGuUH29q65S5Wyzt4remqWMLMjICI6D2LdsYjMFi60fTwiT1tOVnlNs5vCAkn6vyeXzJmhIqRK0x7MkeS1iAxEsj1PSCTysooJDDBmwUswlgpjrs4k0TpMttIliHDF2qjhzICitxLoC48HAmiDv1Hh+Yum12bDmeFh5O0Ey7qdiGWxilDxB8gOwDpPh5s9IqUDa2EtiMay2PKCIhhZ+wxqzJ9A4o569ghOAccQzLVTaJFqL5HQV3uK5bWNi7zUErYUAQWazRctY6HnAFqwhzPAeibkhLAfEdCB94I++dHd70H7x5suzhXYIBSDsImWgQAPuCmFjWMjnKa7t9eGAF9ydxpDLBKFkTMSIivwYDi6m2u4Dra8tuoDNLYywgVDEYQ86hlDJuAb4QDV4N0pZv9toAu4lYK7vcivwFOYmLJBXhBSAiUhMBVo6yfLYAVp3xl0zH43mItZRvb+qMSXnHNiNfWGFjxC34GfjJGpgDzawh/LmeD+ygH3uoscoKjyaXEM3e/SZiLGMZ4+0BkWnLMNb7oxC78PyGHsK3KeTOKRlXUKqyLZUHrVurF3t9VA0Qeai8SXKsyDYggEj9n7MMWPD765iERXIq+1GeCEB7ZaR0PZ2SsUVxnuWbyJ+qVFyPcP2+h3CiNdYa+SK5g4ddCkIkXAdRavpwDBW5w/DACQLgxVGMmfiiM78YVVuGFaZIQgiEDuqqSTzQ+xyotADxN9hyVY8LZYEQxojopQv431Yif6nhH33jiuvcGwDogHxDGtnb/BImGLj8jug27Ay3rlZYCp7UCw4FpBWNazFzmLkyJCLEJsquO4W9iFpbXFj+LIx/WzWGOVTojEZ7BMoxba0pN1vufVW1WcaVgXjB60uiXvQsZPvxRIfT895T3LQqEmM5RxCieSBEsILC6s1lAyfxUPBcrjggvNUJ25FKtBOAYRwDWvaVHAOrpVs9x7PFN7SmBhPWJJ8knIn0Gpjs0Q14qhuEdAIyjzmjflH1EE0YA7aysNlKICpM3Y8JtU7qqaBFrqmYQeuG4mpIRBMTUUgQXvV3whoOo/G7b+7A4+n5NiZz3Z4Y5WTYhc+DwrQYAn2gIVCADt2AklC6xvMqTg4vJfNiywlpuRYkuYgYpORhFkP3ovXS3VjmhNCNCBWF5Yge4cKEtF80tXn3+I5GFgloGhMGcFs59S0nlTAt16dMjCSIAEBg5JTTqaVcmUd/viv/749aL9029Xeayj6yQpQY0x4xtjTKKWEjSohlX0arQxSsDGe9GBcKSUhVhsWsBH1dxSBG+WZoBFohecf5dJTUidoqJkGox129pKfU0mhlwLyaN/ndttszIRuHZXi7CbUydqRW0icBjLMMeZFn4fUMyG7JjMm9mlVFCmiQ8CFHkYG4nUeGR9zwDP73ucilK+TMDFqM8bn100Jk1ek7y3ygOc344b8DEKCJz0I+xBSW66hL5qeUXlkofDiPbVfA8aLOnwVm4wzFGsZxl55Ib31zfdUPBIB7jY0Ph+hrEopYPgSS3I8jbNlo6QHnWpO8SwKaWkPQf7gMWCgZ75TkIui6jj7wjFGFw2I++qP17lEePE2MpCJ3JR2oj2fiClZ8eq1I4prA8s7yRvWouaWmB8l2vaLlYthyJnD2IWEBMuPdA/nA2J0QQwp709fc9e9XfHitwXfXffua0295vAcVAHTwK1jgxc84o2dgsbeb8aYTIM17BbWRtTJCkYYQWsgC7D+gFDIWdJEOyClr8Bis6WEm6kb1c0DS7kWmFxNHgcE34GNUg8P+G6G8nyeUK8XakMhpGYqtsSi75E1PklCzGQLKQFbct5p4a3UhqQzJ9WPpwjGgf7LApN0tnjxIveSGUfJm1SkfUim9YzYYFjy6VrXZrK1A5yi1h2M3ekX3JmVEQzGqHaA0PW9a1jRf6aCx3FYj9LxlurlDiaG0owP8L74PQ5PBFXrd7wxB2AxJvAY2ZV6gA0j7LCOyuqyZ6bvgaKPcHanUX2GIKcZYkAwad3XQa05hCxRsa4KctZ7kc/k6yDQuAjXrf1hGrHu3bAoit37I/YNdNvYP3h2lLeRJefYlpSUBA+18SaOjWRcC8YRMaWMPeV+dKv1FAT2jDKvzILXRgOHL1obtHOrmyuFZUfEvyMsgVePNP/1y19vldInP0j3YsGRUhrE10xCwcOy4guviGf2MpYjy+e9b3gllYuuXwYRVg6C2wYI8BfQiX53TknIQwtOlCQCyAwzYC273/mG3N+1F+u57q8vjNv1RJCloCtPoCz2EvKmgGciMEYHKAaPEMr2dVtB7nGyN32/4Zn4+/FYcm78c7t/JZQh8wCfpdAuIy/2WqQf1HihZoOc8GBM1Kxz+3h7wx1tHpJOzUopyb7x6KOEEmN/Y5Syffx56/8R91N7vmB3KzNYCOwPPE0bVRqHFRjGblftBo+G+eo88251QiZQsbvOchn0aShz1tNrZqzxfWFGlSfuteKsZ84eioHXMJbci434LKXhQJyoDi+kScLANRsLRnXTTtcNBDaNxFocg4j9IXekiEi30Djp0o1IobQXjD+q4nDvQY6g1RG5Z+Obv1GrmFPiKf3pf/9CWFNaUKwTtKMD6rbScAGxtmLD4fJHVm9Y1kgY5wWl5UuOAQtB7gNFGRE4RSWl2OJ+HWj47wg//UU3NexqxQTLiYuwM8D9i2p95CBCJryJRYsWNyuWrnQJnc2q5UbhVdpMmJqrjepNYLg+rCBXHNYomSyPQQuGZUoHSJh4lNxfqMKIVNAGM8U6Haf6aeVG+zCn1R8bKWIrft0WSucthVKSIJJSikByKA4fKgqUJgxRJfYdoOdg5EGwEiZwCoyHsMayKyueaE3+zDhLoIVSSusuPaTBxH6xcH0YsYD1PphiTmJVgNOCQUoApYRVamFqgQcJAdUQh6Q9wBbyIYgKfuwLF683ihBPRhsbK3cCBBi6Z5Lc6gQOKRxaPpN7QSwBbwEFoU3lhEN72AH5stlJ3CNRj9ep+DBJ10WpwcqsGJOhHQwajBDDytkduSxnGySZl+T1wupPzy7Xw8qIudM8GVq2BRvVqYFdJukefv+Lf90etE988CZ7Sofk/RFfo8ozZwIBy+fKygYKK7KC1S3fq9E4r0z/sf+Bqjhj4RlFzxvnIRHn1NgpUmtDsIR5woOgF86fAcP1WnUCr/9TX+mGYup5hvouN9rLa7ewT+9ibl8C9GRjlCoYYa3bwzdOH3FUIwA9eMytG6yc9B6Ea16TcxG8wdCnVq72uOoGbDm0hkNVJg+hjGEXCrttx2ElH+e/9mp46TELVu5xSY+xvH2fLfZoWvjx3hjDSAUeCjigu1LICSEm9wA5g7Lk2u5c63nGo4neTe31bH53UF0ZoCY+QcbIsfie8bZToVfSd7EL7THmWBmCof70fJhzQ7+QejhXxJD0ngEl705SvbpD2qf7ZYgPY2hoaYZU/miK0SOx++o6mmdiToRAeM8R+llJc9PCaEBn1w1IdZ94VlPF8IPSzplyfFrj+sKf/X+nRin9+JknrAzKYnqrmElZLBy8Cgr7AGZZ+rAaKNmjsi96zdn2WJGelgjcupou9askcJhIJu+ll19V5eonmnWKFdF8bbpuHkFBWRyCbwiVcbKSgW84B+++/l1uN03Lbijg9NWh0Ok0/TP0pXp2TBSbwhs8g4ig6wE5EL852lykcvLnn3eOf4+xxzjLA7ECsoUrwa0HUBnBVbcssJBJCyY3WgV+BwdVtJQ7wNsB66WaMv2a7EZS/ketusu605Es+nZE7wXdGLTXUcXi45wkrObW9FhqQB1YQXovkAo6KSCWiD9hDFDg1q0BEO5U3ijoJK34OHwhyNvKFLa8qbRB+RIETnjKwYqL351giQCwcqYqgPB0VDHsHD0fy1JV9HEqq5u9EspTFOFsWFcCpA5sX5C+iWLsCaqotszeCTjLRIEUpCVsut/D8vR327voymR5HoGKCECnJ2ylnV57UXnJZ5o4EB476wwb8nf+6M/ag/YLt7/XTCUy7aHWU5IImiyGDx646cF8d+aMBW+xg4QMw3AqtE5mVdmICjcv3X0AACAASURBVLTB90YSJX9Pi9znjnviPfYqsjmiqeYlfOs7uplkTmoNan7Koy2vn9cjLyfW1HCvzijwLnMdtPcwbvjZSrfGgaEC7AMCkOcdr98V4blfzl1CZ9xbKUWPASXBdtI/V8NI1pvRBzxEK5CopRcGcSh1zmanRLlIF++1UZRzVkal8yyN6mguEp7kdzf103marHOC0dnNR3hMRgC4ZyeI0sAyauRF7CRgfI+DEek6JNSDgASUG0WD2etuZkl9TJQV5DFXv2F2ihUZZCLvl/RaqzoL78Jwju/Eo4kQRNSdxPgNZfmm7rEtyGvjUI4DwkbvOaD0i2Gd04kDitNqQrft2KOCzttUiSRywZYsPt1lx+gIDWpEHBviA4ptl1p7vLxhg/vZ4STMVWI/rGdaVuyRUY8nCBEImG+BWmxQLJpuAl9WTugp8ZQefvhbrXCK5NgIOvddzyjtEpbECAsM2yetAzhZfB7mHPAVzQKJkzh5LjczNbKmqP3CmyfGqVX19maTOs3uUdO6vcpiPqRK3a9vWS/tLPKCNHvU0KNGnqrlqm8Kiul0FRylxcXrm14zjALMMVU0SOCSPeqlQ4kUDrYFHzkvuZFtsFlBQZUe35yj1s/L1QjLW0RjIyhJ/Aoau8vyZ0Ae3Lsaf5lNpUNE7T5vCH13aylyoF1WJKpi9wkiQASObZD34eTeopR38TeTQzRassvBxcnrooMqzw4y6yJm/SGgBSkdG5Z1rd5QfD8WN5vJ+UBUI+YgJ0UaIVtQYwiljs6Ot1K1Dd2zCLIDhBHIF3qfIUAdNFhPjpdojMCeJG4Sk2OT8FzBcLyyokSXJ1V7wypQyxLKvxOmpYC81zLQU8oGiRKQCRBfKBUOTBhNse8cr0tv0PXdEtL0fQJ12TAJ5e9SM9QZy3st768T4GTiqxixapXtPyBvWrlrU6Wgfu+P/6o9aB//2RttYO2XYiIOacOh9yjIrV6qWGJAip1nDTzSpR10lrq9zp4RYaVAHDG9QGA058iAUKTC8B5OT4DhWDQmpFjvKXix2jTwGbPtUAh4ylySPcwY/V8kzVMXjWtRLcANAvE4URwYd1YgAfHHmo0kGHA9GxQVN0zDt8br+nOjlGd7HzbI2INBtACGdnoJa0+8UyMEASj2YClXe23AjvpXLDLvxRBeodysOIH5I2RhpZQKtNaN+ZggY7hy0NK/C7mSe5EzEl2ro6hs2KlcN1puOLnYSi/Qm2jhAdEjGKfQyd1h2XMas25vqtiJKVcxYLhPU+HdwgRDGoMf+QOUK0+rNdaI40mRaSQiwOqfEAoN/oBk236FQsR2MEyHsXpY8orE4tlKSuZemBcq6lCF5WkVb0ZJ0R3X9ybZSz3MvTLCNqttBgtOQW3gwtNVdBqDjAaNz768/tQopccfvd+TjSvJBHdMp86dDc8gvAMneuUjhE6yl7CWTZeN9g72knID8zMyDpf2qOJDW0VTXC8vacdOmtwNqmrufLWqUAOuc5ZIa+82DMS1DAcqIdelXSTYvnnvN1Vh+9Xm9ddUp08rzGExvVuafssbm1WyR03kbNUEZdj3BXzmGmIBj2BdwLQ7W826vCG16NNV2NDByixzX55QwQtFx42+LlS37uIHRRN11XC+kmBuWsijY0/kCPU9hIIFaz7rkNqqTzigFGDAj1StUI4ScQ2sFT3IJ6Gul5vDUb8s18k0aJMpOguzDdImkaGMDGeva90onmpPLw9EQJhdkJjv63vKhnNS2LrHD15VQmP9a9T9AXW0RkxPQYYYjM6f8ciYj5dwJFPO8YCEmANsZE+GRQwHsvB3Gw0oqjzIjJviuBy+Iq7Yui+FoT06OGWSkoZ3NEPKqaIZ5JnLljZ3/O4XTBzh8c9vf5eVG4nGU+SpZ9GC9jx4tHk8RlO5C21oBXEaeh5/uj39Zwfi0ysMeDiEfyhw8lzCQ6417N+37z0ZgFw/vNVgQxYi4rFSHBlJqYdrzkHKQDjm9zqXT98RiZbBKKz8KyMAsVKxBq0HG79zRkZ03MUwTUTFLL/evqwJrLmpPT9aqXZwGGOP4su8xr0WvGfPE68654xrB4SaibceK8oBmKyD+2oMGNc2DnSd/mfs6eRcIVpMGHHsNohcRb4p+Qk7j0IBbl6pvyP78L5cDYFXMn6JQio54fuHlADLF0YdcgwDsVh4kJjSuAbCNePOR0efA9nh3vUqowLHOOYbVR1LKaD96gRxUrlKlFs6qescdLhCjUidTK+xCpIepzHRfWGz0m7oxDColJIh9dM7TSzlmSTcCrLequ7N9ISbqU4StK2nQsYrGzY2FON+SZ0JTomn9Nhj3671sEKxdd0TRAHBeRrb99XvfQEbPwe7A4jEE+yAccY3JDDIMYDV8fobW1WZ9g0lc6o7qrKOlyxdppbl8wXfwb4TdALtU+/dpYKMw4eF20qYHBQ9/Ot336P+P9vMAvSm1kIAnxwU5Xi3Oo/yswUU/n8bKda4fZjjAIMDXnD+eWpTvEYKidp4SpjUoR3UpikGTVn6rguWB86BxKxkEJBCxoz0d7fIgEbrIpYxO+01UDCmbcZBGa2U+p5nsblapYiHlXEIPh8tNtLCxXLEuiUDnZwnbbzZysHyAU0hOkIQamIcN7Kbn23qK4ciYRyzIHvWf8FHdR0f8IRoqs2ALc+0eCmnX/Gzem/MU8zJCGWXiq+/qSIpM6ngtsCDRkssaTQMhUKyJdrCQ1pfWZCBu0f8wxBVD8YDarFEisGYaGL4liRVB4fxHJSzpTkeVnuDs89c0fzWf/zPbUWHf6oyQyglPKVpKKXe4DvVWcelM94cl+BeUqi5BlsWEX4rhcQVTDvWfoqqEOifUYI8A+X9tfEpLUs+77PiReEpx4hLYXk8CXEDJZmB2Vv/YpwSI8Mr9vnATDSNvbv5MsJ4pWU21nj1Wj9m0mdc1lr0z0QpJq7Fe0vB1nmqv7u4bH/++0qRPZ5MSM9JGiLdeQgkxb3YkpxV6xBZeDH/9nANHYY3WukcliXae7GGIA7kZZH4m0xacpxgtykG4zQLvd9lg5zIHk0AJyFrvQ1DKdXaFLzPniwSR/RSCiMlxoCihUuntWR4tGbBI8MZgLqv96GUjoAmCLka1j7fvm2n8z4Z5wQppgMybifped48KRaFP0CZGBMhi13q10QyP3l6hEMY48IF89W5YIUrvTz+5BNuVHiu2thzHh5V01KMlfWbXz01Sunxxx9qt1LQk7vDVIsR1llt6vBaUFL1Xk8s1m4qtBIg0e464zLuZHjUsSIgu0OmnlL2fdD9gObMPU3uMJg/tG7Kyqstr8vC0HtlsmrdbWy++9A/mElGW2BKuO/fvc+4PnX1SJgF76+gayghCBvBqGOTkBjLAbvk0oua91x/vTtdMvFgp2wG4+ZAIekOd3hznFQ8FN9zTynZ+YegAKTEpkhGDBvVSl4zE11tmYeYN54tD/LvRaWnYnYJFecJad7LCqwYgRUKtGriS/zD60lqKFWCeT/EAKpbhAcUUJGxfaAgPEnbWFqzrPzcQkmZQ9M/7H2BQf2rEvZ1iEcorBxvwXjladWBo3RUHcQREkW/sL/KQsYADWVTiolKHPHoK3HvulxjvgsjyCxEmgli9acXV5+zkmN9Uey2pLOCgiEcJfwKM5+hauZvSpgQF1h15rLmjv/nC+1B6yslKpL3T8ooJC/yh1JhAm2RW1OMsoCMIo75jymlEsbFshxhteuT44nl9M7qaIVfyij2DcoqjLK6fyCuUkjsSMcOec67KiVmiBhBSJQNw4pZo06hDZqRhqr3Rk4KZ8kEjjTG+kqln09W+6H2SN9b6ud98b46j4GGjEr2TYVb92f7M+/FyiWVVF2/SEet55pKHPiaR303or9VhMCdhqJFZpDxHIqBMkPEMJWrZ4gIC1h/Mb8nCsO6ViCKXWfeCfOa+4FCBay8QzHxiLyniGnX3uhXnvB6Ijwy3hY1aqIfF8n+xE7ehNykvY3iGSOlxCjf2LJTXs42yQCcpwnNVHUcmCEPiHgQLhZ0b/dzUtL7xvUbPAYqxW9WNwbGdvk73uEu1i+sW9es37DeJaEuvOgi5zc9/tj3kWjNug0vnRql9NSPHk3ILuHW3uHvbxAGGQs7Uin1hRZB91JICN7jbdXw8HxoILdL5d4d8NfEURZjihImcQFnzJyiigt7nKeyZzeEAPJtYDUpjiHl9cQTTzYvPPeCk2XniTnyrDqE7tm5W4pO1oiSNuldj8fgFsccem0ypw2yuGC5uPskA8paOXvl8mbNFVcIa1WFawQ2TC9vyrCSHBztWbYW4FigKWRq8zhI24shmUGGoNQURYVh3PVIWHOGPDE7xgLESddNlJI3cFw/PKWMiSWE12cA9T2tvu1QsI57yGClAS9ofmnD4MRMPDmtHTEXn7kkLvA+8sWIdbl8CMZHHsLRwpJ7ju6i4Rk6iZA8qIJk9FrV4asMdK9DDzap8ce9dknItYciHyMgESvq1kgKQcH81P4KGRJYfAhnYJyIMZWnGCxMSvyEpMTT9H3l2pZgq/umBQH7aL4gi/2KcV575VXNp/7NHXkimuaf3JLwnQwgVz1/i0cpp4A5rV1TEfQD88Q8OtiLy4yeb3uNPW+8b5TEXgxhOdo46HvHQVeOvLiCy8qT7ZRYKCIbV3gUPQ/WVHYUma7j0j6M0/GPgIWL2NCfBscbvVcgBkWieh9KY7ylnIuE45UsD9xKNO6rG3MgDOW9tN5Uep7l+bumYC+vrhRh30useaSKSN9LMjWfe089ayM71yW+LwwYt/uAyCUDF6+6itWGYRi/s8W4nTI8zZLNWL3b1+vvE/m9EISUL/V9TrLlW2xwdmhNzZNrLSYaYhYj5x2zjTHC4CSxWd+zT7JxooqmDig+um/vcLNb8vIE3bW1llME29FNeLrkL8YpbTSIoQ8rkfY1sZtpWYR8Jq5I0ddzVUuU73zhhRea7WqEeZra7uApwah9Yd3zzdYt20RYe/7UKKXnnv8RU+8Jz/SW2GNoYnk+jiHlc22SeEPQTMsaZIPB3nKgj0n13wiaU84+3OEX1XN+Dy17ZYlOnT7FnQ+nzlRvesVFJgk62Q9dW3AehTup8kDXSAygtS+82DzyyCNu3z1f1RxWLl/RPPjgA80GaXQwUDwA2B+0WneuCngsBAssE2A+rZUX0Synplm65PTm2qvXuA/QgIgPpoPbJ+5yL2xxkczHvOQBLKjHFmFmaNcB8gYkgN3TFvW3EgBdRYMOg7cgsACLoL4z1mkal0Ip6p8Fdbso2WRz92mqxLO4xoDYjdH5Ndg61L4jDlUbGEJHFEONoHu/iWMkeHZW4QiBnVZkwZuMh+s4j4Wfe8qp4EXvkB4MzO/OiUqh1/eyQ7BGHK1TOsw9TMYQqiGUOqKEp9mkDnYvnw8FxTq4flceWte5yxxdxhkCKgRwX4BzHUgl0GMnU919ykBzxTsubT7+mX8d212P/+Mm4Du1lhaDiUP5Vo++UgrPoZJNO1/Kr9u4+8c9JcZvbziFUj9BMhLRk7GXArzup6+oRtCg00sqCJHnlsrdIppRc451Y+8YauP8ABsl261iipShKU+pv+c9j6yG5zk+6x5R+r6C40ysyL/1PV9/Nj2gPpzlsQJfs5bMh37vJ4+X8O4rsYK7vA/bPVdKA881ShrVo1PGCbFju+Tces4ITUAwAbaTnDt+UkVkjYZEuKN/TvvGY9WMc4UKXS/SB7S/5FlV/NdjzIGwFP2q7NxbVZngLZZF+e6xnOEkOrA+eErI3xPE/zTn+4VGTRI0Rx824knDhyWIM73nhIQjzQxh1yEXTshgQwZSvYE+dMzffslWvhsiA9/qNdT9U6EFIgeMPOqUUlx3p/qqffO+e06NUnr2+ae9jbpD2qLC6UEFjFIMvG4Tda/XpnyTUA4sLJ038HqYc+NUh2zXzj1RrXbzZlOkWZTT5sxo5s2f7T7v7oeioCC46DQF7cFFgWCG1EJ8+45dzf33P2iFxjgWqZXFJaJ033fffc06ae2d1HVCoGvD0tb3mCbU0Icon1gclbMDnhuQo7q6Sqn97Ptvdz97XqbEPYFcgpH9Q93fALyOh4fbX4wiC8pkghmnx+OyYIz5LMq32TX6nRI8PtTpJbDJuu/DMwgGIwKXOXJhxBQSvBdBYXo9rddh+1mxEKuLagCHBN+Z4IAiQzFrh0d5fhRTr+5W4uRhAfas7cStu3HFSSk9WwckvOZUCGnRVryhLNE6QH2BZWGcCq6Dl9Lit+AJby3O3E8qJTfvQ9i1CiVLq+R9OC4ifIJrl9dmQejUj5C8YQQQKwhDoO+N0MuKwr+7FLecM3d2MyQm3u9/4YvtQfvZG641BE23XQ5k/zEavqt7LSJAXwHaC0BT5ofeyiutkjTlCZY31wpRe7sjIaz2O9PbKIHJulmxpKIu77vf76iUVOxPYHXOQrf+UbUlf3c8b3SMuZsNHAP2b0BQVPRO1lgaWLzTnkVwpNt16ZRA97r3qM4xSENX4SAqrPfTHWJfdGMqpmd5XKVMvZmZC1VfKblX+8ID6Y2pXvc18iAQY3IJrOw9Fkpk5Hjr9ziLEfcFLi2liacENGb6Su+z3bkr5mkmwbes0lExQZi9kq/ILuJBjrMRg4ZxKnh3P2EJIU2DUkzNSaEQafQCdE9UMdbdqiTuRp/aL/vFXiavkPJWVbKI+pPkNgL3VTv2iVJg3AdGyUGFYZDJeFso0i/+yR+dGqX01NM/bBendQnB2tNTCggsoDD3pUnrtL+ZfND5u3YuG40ELIysQXHkSSp97ZVNzdoX12UdLZUAmipWx5yZzYKFc0RL1ITpc0eF4U9R9WouM0wCl4LmM2cNCQvd0tz/rQftAcC8Y9IuuuDC5oc/eFwdVPeqq+Iux5MOq8aTq1UnKw1NznBdbRzYDu9WG2B4eF+zctnK5qP/7MOOKSEI96kvyhS5uDsVDER4g1mzofisy71o0ZibKYoj4IkBhflgpYvNz/6cnyPZjjnhYFSX2FIgturSJcUjgmpLSRuommO0wWiouE/kCx6OcbFFMhBKFffWg0nogkNmOAchUR6h7tO9jmQpVX0uxs/GQlhXzaqyZouOOjE9w3q9vrc8C3sgafX2LdmyFPu1/8ojqX3C2Qt4bmTMsi9s8Z5tHBnORHmEQiwYL4g0pUhS0DqBMkq9jBeFG4iulCfXDiEbgqPGXEPwffWgE2APvO4TSp4lPgn9/877HmwP2vtuuEb7SxXetd+wLvuP0UqpWkOA9fMYYflDxLEwS4gotVNfQFWV5vJsKj7m+aIcl3uVRXzM4CUWNB41f8fiJdmV7wVqxdpmDyO0dPOkL1gZcybYYYY8uwRRf5f+jlFUe9n11bD0DVlHObAC8kuY9ueDGBqCuBRi3ZsZrfRTIwcIgwhokZGyFjUe1hIPBAOP93OPeCOMyfdBDyARotKTGTFv6Z1H/lOMyB5OwszVwpv0izDEw0v3TDCYVEql0GvdWgJIykLmEqJD1Yj0GGxscL6BsqMCRX+MVlKuupCwaBqw/XkLo657BdgwErsjLmbPhaTXVFSOVWqPRWxJcos9z7xIaeynVYyrmtAxnDXFWItWGlEzRoayrkecf8f2bf6eyfKcgOwmq3XLaYo3ITN20RWcbsNZZmzRosVu23FQBZg5P7Azue9v3P03p0Yp/d09dxsiK2ERz1j6WOyVaR8L16eLj7bu7JKjsEyJBg+XcpG7uG+fWBx7RGwQjRZXkb5Js4dmNEuWLJQnNE2TJGtPZ4UJGd5HmSGq70I8gIU/tlm7dp2SbDc4L+TJx59wz5CZYj4dUBM96kv98Ic/8MY4IK1/SOySaiJmTFuv02SO+msoHzOa5J7OVTWHW29+r8Z3yIlvh3FjSRwTzZYNAzwSrK0sFUIg0wchKlZwj2wScnQ6GMK73/BRwSY1p+V+m2Krz1thZdWFrsU1+UxU7Y1rj6aTeyNVzscIcYhEyphJbtr+e2ssfJY5dD8kupqyubMqs4WQtuhAxoz63mJ9FWOug1oWeR18vp4xY7GV91EeiA9TJim2eL6Dv13soPYSlPxQUlWwNasd68hxUit/bKQQTMEuw4bWB5A9qgYe+D3L5dI0JPumIu+UXA/GswGdjCiEDfFD7fmv3vPNTindeJ3nj7YhNKPsK1jneuTDxnh6FuGNJsW9/p6sVCftkrdi7y0wRgwGvIyCMuteC8moefW3IbzxIjieeN94xqlkPB7gJT1hQlnZ6o6sJKEcp1IqWnmNvdYe697jTm/MCh5PJEkzzt8rJZLKgWu0ciSh2P5W5RqRH5VKyeOP3CysdDct5MaAxh010B8yR86JtpTpIndO8qEaVPJ9wUgL773OCGWgAtbrPHrGUlAfciJQiIj/uiyWvi5aQ0TFbz8SoqsYc+2hMeltF7xaa1wG3WgPqObGRlYyPeu7ao9YLmR9SDPv0hguQ7Q1IlGmOADcuxZhIu/N0MNJ9rjuBVrVISmOGTLsx6RSGiujl5gSAveYigggxyjPxhztFuMOY7jyF0FXJuhv7IMDkhfIK9jNxJmWLlsmJSY2H11yyTdDl+vfow/ff2qU0mf/1b9yLbSwqgKttAqK2YvfEZT6CWw4ySXtc1k7Lv+itsAUI6RMjDeDXEY8ACe/abJmSJkMSnDMl4d0xhmLxfxQKwNF6Vz4j00v1l3UkQqr74C8nxdfXN9s3PSqN9ALath3urqbopk3bnzZGfm7duzU95xo3nh9i1tTGGPFwtM/gpIoAmd3GzoCUjsmpTTUvO/2m0xdJzZ4WLElmtkdP8qGj5hLHc7K28BipOaZBUh6LobnUJ0Z3HTyblYMKJpsB0l0RRutNFIIuRmi55v5D0qpD3YqmtGeRf+Qj/7ZGeJ5mIo91Le0IYnAVCzoz9+bMEzAjxJE6dFUDIODWp5FQSAjlVIoUV6DSDE6XlPfUZ+pMZeQ9bPjk1E2P2hr7MAgOzjOl7uyrEOuEYZpsEJDAMgAcXfj7lGB7HqlherymjWGEhisu5O/2SdaHzzvr937jfagfejWd9u44vUiOoz2kEo5lfFhpmbBStZW/U90iizuJTwfV3TvnUWbiWmJ+9MoaAf1g6kV2yXmsF6j2rnXvr4vF9EkFHLy8kyUoPNZr4XWVwBlt49RN+nvKaGtN/m72UcJh/I54L+qGNJ+h4eO5ozv91jT8Ku1aZWirPISzFyvYGp+tmxBKSRi0Ycly0jsx3X6RlbNk3dM7tuae2RBjbWNx3m+I75ez5zYCSTNJkGp9nZ9j5VLGpBvZeBxSWo6VrWLUkp1Vuq+YqlHTr7Hx3xI1pKyQsjD/bZIpfVZ0nUp8SUU5pi0PXXvDsnYPqJ/dIqlxJjzuFIpc27M8NQ1iZe651ka3hith1SgGA+J9bTs0zcM0i1X17ZxiwmJMaqx3Hvn/zw1SukTn/msC2Vy/sEXqwzIyOfs3QIuyoSyoL1ngrn+XYX7bInoxu0Oa/Ph+VSV3+MSeqfNmqFqCkvFeV+qpKypmoRhEw5g6pWXQLAOxUTbg22KKZFLhJYmJrVSlRgQCuvXvyjiw760dk4025T7tHfnrqgdpQ2ENQYc42BxJioy7sOH9ygn6ozmpvdeL08rKNt4SpAtSNSlC2MlnfYtE+4lPIoUJGkd1iYvwVMH2weux+Cr18v76ltYPmhYirbq/vfJq52k6KzSeq1at48Yd25qvq9gAMNtQIsQJMg9SUgEJV9jrnFy7REKJIVXH5aovxerqg5TQRElNDuv8iex9Ar6x7VCMduDr3ycVP51r5XEXRBYvR5QXjDXiojhhG5DsmE190IPrcLldebHsC3ldmDn6P1fvrsryHrDT60xfIvhRXUIE54M+4Tw8BobdQjM3UJP16METrHSqoI8lj6eNh4C8m5AAgBYDMFOQc3wbNgY4QGVB0ERUtfHY5+/hYfSF4y1dqNjZ7yHjqL195iTMCxKOYXADqJQVXGwB5PJ0QHnRVC+JcgEd9NzgdFlKDH3X71esiAUQXiR/T3W7mV9tyHxjCf1jRrGVrlPzmODceb9EhBjrX9/Lur8+e/t/WqO7REXGSXLVKXS78ZCxZVYV8s1jW0CCaulCHpnoryadp92gcN4ifcyb5Vn1Zuj/nqM2JhxoNq5x0siNk+NRoW27Cy41xp2gb4P+I4cpWG2iPbVDqXOHBZ1e8a000x0ADU4TM8w3QhGKoWWFyiWijFEU1QewHbETblj4F+QJJeJo0gA3hHsau1ROjVDJadp4Z1f/vNTo5Q++eufMz6IFVBWs+cgczhiPsJy9S7sWVNVer0WnOoJrbDyZmOiotFVJINFewJKVpAhzM24zlta+CYRyMsaT3M6TcQO0cex2KZrcpzzoE1HXGfzq5tUNmOPvKRt1u5HBKcQH3pdHhVJpMG+A7qJAphVsdmsIE3zuarmcJEa+gGj0xjvOK2ZSayUdHCHyx47ywI8i6/2E9iicnL0h8K6oOUEll3U8CIMReIm7RcgMHBJlGUU02RBrcb1e/09sHeOS6eUCvqqeELfexqtKFgnNlAJgf4hrM3OJipFgaDql1QyTOPP92nXnZDpDuhI677/eiuYuYuEfcpirTGUVViCrG9JlnUZWyy9pN5+QxnEo/J86q5DcdIeg+KhttxQSvZ6IU9EzKn1BNACb/mghEsk5NLGhRDbf/3zL7UH7f03vysYYFn2xY3qEops7y+9lmrIRpyN0Vb+TsE8RyVQis2JYHVFd8NqpAhEG/qCn6I/WRSP5T1cow/vvdWt9JmjUdS4O98WihlDipy8dFCZ95zvaAAXVHE/EJ6p8L3HkIApUKMGXhgD/Rw/K4ARMC1x+IClSoHU2ANKY4zpNSeDsk/WKMXJdTnjVZKn9l3JkVJKNdcVj+l7UWOA2sll9FnsKp/EvqWmJF5tQX/hvJfTYqhMqI67qKUx0kccijk5el3qzHqvwA7uKSRD9ola/KPeh6cC/gAAIABJREFUVc4lYRLCIEdFS6emEHGlCWY8i3hFTqTed0TPe9UIEcN8l0Idhw6qzJZIZDRsxWcAoOF79qogNo/5SqJlT+0U3ZtTj3IijwnjC+PJlVss/tNbUnsZUh6Q4cTXQKkevPfOU6OUfvnTUkou4xPKoXMXR05a+EcjHx0qERvXQUtiCPwB4eZyWAGb8bBLDLzFIcRX1sZyPbOEEmh9QMfYcXSt1OvQx+fNnd+sPPPMiIHQI0RK5MW1zzsDea8CcFgLEB4o5vnaa5vMwnNVZvcQiiRKW976XnJDTlMs4Kqr1jRDIlgck2tKp6hqYX5IMTA4/HWwqgV1Yb+1aVArEQ+g8RnMP8UsiC/pHkOBYCECpcEATGjOiXQc3kiqdYdfx05Y6MjyrgK3NcsWCqm067vbjZ2WYRtjYLN07Yla6zXkSVisxbrq49+85p5VqqUXkE7ngdkq1j0as7cl1munMWovmJCRr5Xl2Y+lMO4Kpvc/Wjqnf2Dj7xXw7eCL7tCGwIi9xQ2m8DgRe7a7v/hsKSPO/Gg4xJ9PJcW6WikRvBXMzBb94y/+j/agffyffySVXHoqzE96BiWc6pRUbTdv/Qzod+uKUAmKcd94KI+La0H0sUHkaiBdXKSUUgvz/sSpjBcqXthf/zJIuP4wCp65sucQ9+FHjqng5ZLEgaTme/QZSCDlnfT3YOXeVNJvyQQL3Z6Lyn4xSlt7Jvd6COdQouQW9mO7vJUzZ/IFTLJU0P5MzpFrA6bx3E/ipoZcyTe/x0w0jCf7TQnlhfKxjPLrWJcBEffn0WsqG5OisW+plNy6pKP795fI+5wrsxlRTDnv/RjyaKXUn2ffq/4bmKy4EOECjQPvGaWEGHepITSOEKrtirPTsoIw0pEjkViOp8TeQF5NkuFzUB4RczNj+gzL4r1yBDC4yZ1EDruvmO4F8gMwnj1d/Zt+2nSfhfDQVBJOTLzvnCpK+C996nMtNhsHNl3UNAtaL0l/qTjFyEqUPWXlIH1KRiWWhbOED8nhi6RI4CIK/AFPANkdPUwtt8itOXj0kMtbmN2jCT8oD2jhwiXNeeevNoY/pOKBJEiuX7fW2P4xiAqC4HYp0Wu3ajW9LnjvpIPU4PJYMRRtjPthLFQuX6RyRrfcfKMOu2IrCoqflDAe1MQjiA4eoj9K5AjZyksBV4KbALSDqU7I7JLaYo5UZDEF2lt5KXUg+rkjbNbyJDplFgqkL9Br4xY5whs74ZYSCFzrqKowdt8TAro7iAE/dp5Kh+dXqSLW3pW5TaMeWfrEn0sh8JOCPWGatNb6SqkvdP4xAVnvCeFbiqRzyltP3AcdjyESZUNpMoepbKSUOEz1/kp4rETdvmE14h5SOhLcdRUS7l/UcubiL7/SVT7+xC9+NPPegg32E4/WqYh5Z//0BUwJFz53WHsvkSsLqL6lXR5T3xvue5i25oGOejGR1oxPKKm6lPbXv+7ZcGAyLUsvjPW8cfw7T9j3R8wqLWSEk+E8vXEiTTUxQGGUZQoCv/fjSL53e7w9hmhOGqq/HlX9nd9LecVeDc8wCtFGrK1+p9ZjKR+Tk3Jv1zW6mGhP87G7vCYIs/h4Ka74XMJ5idwEruJJafdU7S0UUn9vj5jnHq281r+/32of9P82+kyNXrf6u/cEHXOF21nxQXQAQk2jE0+AeNIhyaLt6rYwXt5RIE+ZkK51HhCiQLkgGMfEguyZaz4xyI5I+TB3NLEkBQaUyW3q2RzsGX0PymmS2HnFjkSZHVVI5Z6/OUUxpV/53L/NoByN3yLpsnskaygPbXfA+oqo97OzpPWP6JvZIeDv9J856IZR+/ce8I3yDLUWUgLUTEqm8JigGz1Mo78MwtFAavacuc3Zq1Y5b4QJnCLt/tqmV5xbNE6LglLaLZdz82uvNltef929UsyNtrWEq4pnBs1b1qeYU/MXDClH6X1ShPu0oLRFGHa7h8DoqV0X+LTplyimwvklqEz0YFOA97v2VaeYTNCw9ddh5KNdcp/xlEQFVdXvFko9qIrx95UTP7P4/UcdkHrtuJRSWdX9pmxWsLoPSBz9zW8adcZRgMZww8M6D8UU1Rq6+nJuwJjCYcQuSagOS9oIfXrcReLgvTGnIQlc1NaeZsQDSgGbkJKyqi+Qa1rA0UlOiOK6zGU8+3et+cDEyVEdw94q31qxqRCKpaRGbfL2V4wke4VArHgrMor+x5c7SOLjv/BPfR03yEMg573WWKuAr9cqWUk136OFE4q1xH8JKSuynI9+oNx3MsJIDI+hIC//vTRcKgBaupTS6O+Tovm7d1O4xb5/lJKvM0onWSGVE5VQuMk/6VGVZ1PXqfs0EJ37osbG95VnSYy4TQJNZcP31/VIP6iYoGNLxNJyXzmRF2dZc+J7TFJBR/JRxfss/ltz9xNeu5JJ48hl80w8ohTsGNb+PkaYSt5TlcrJ9+GCsEmtz3H1z1a1m/Dezx3WeZTRU4y9GjKh791HHl0udysDWngUecTkqso5ooYOAhMZq8sa6XOcK9G+d6rG6G6lLkyaPE1jVXqM7hck5gS1+FzRP3qe4VqdoHtBxpiHD0SJLfYPcSXGjFyAOT1VRDUe2+UA0LZinJjMQIeVo3jP1758auC7n7rx/S0Tp/Z1d2hHQnYE4+sRCzCS6jqe8hbarO7LYzhIN3iMitaiFCqxFPwRl3yyCgFOU/OpqYMkICq4Jmqhc2gmy600Ayo6d0aJi8FmkVpWzJ07xwdxUApkx/atJjsQnyEetGfvLrHvNjdb39jSBoajTA1zHhWTo/HacbmpU5oPSikdVcHNgQG1CKfkkaxuFMxEKuhqRBRRZMy4ulX3i4knKFi5Ot7AqZgsVBxzo3VFuPRB+OgsuPZQsYEQ/PqbD5mZM3EYK2BbB6E/1/0N/xPWV+5ge58cUBM9OA1R+TxiWSg1cHjiaIKptD4kKJuSr2fceRTTW1n2dZjcrbYnQGp8ZmIRD0mosQTBiBp46d35+girJIH0v69lLDIfzE0eaD877oGFiKrhOcgDfk6rW0ekk6A+7LEWXXB+lMTluj1D4E2Vea/K1hgx3Pef/fXX2oP28x9+n9YVy1EeOEpWkoDfC4o1ZMsegJ5Ou24q1OO1Gw6ihTWlp0Ro0LUtUFOB1Bj6iqeDKjsI0vsiFaEbwOG1BCbZrltfUfWNoj5ky+vO/cl75xvaiviOMVVJMSYxru1W5hnTcAmvTAat7yh/ZMR6YoBkkitQfX9fT1JqR8F5rHuLGJA+oLND8Vwscs6QFXUpUcaKICRthJXPOSAmh6fLA8+tFFbN48j4khhkuj706KhJydEtxRfGpntiBbfWiqtvJKER3YqGJqYpEyFteJ68zwVVZ1PEghbtURolwsg7qbHq+5ERGZuLFhgxdsIp3DN5WWhOJ1ozxox3oYxOCoGi1N4kyRsUg/OjdK3xVHuRzDwk7/GgDH+UEvElxAI1RI+q7Y1TY7h/DO+MA3J9FxuQXN0tCO+YS8RF+yBCJtDIZ8+eaaN78+ZN8r7GmsyDocr1WJOHH7jv1Cilq6+/xYsbvP1+GZeRB9ghwZ7L2mqn3g8ugsn79EwgF+WB1Tl3/hwPfKoYPwelaKZqorASoo5Wo1p3+7wJsYig9VKDaY4Cb/+Ltjf91jQ9q/tOd9c8dlfPLSGBDFI8BK+AsWWMcQzLJiYYO04cxwNmBmHAzrBW8tV/QPIl8cqCeJDFIAkJhMRkTIgnCMsmmDjGOE6WmSWkHlTdXV1zVXdn//a+9vPc56hatheVt1U657zv+0z3fY37mj6pYVPAEL/zd/4up5PH2n1QfZxS7Povf/EXTRhkiVCg+3E1D6zlQ0wKhcI/rBa8obtSNG9+5smD/+RPfoWI42buU40Ij4mgbki5vYYFBnFKkOBBuVddBb4FiBSlrA+G6FEvBZyBV8ELdf3QA2emSA3hjym/F2yayBy/SbDenZb1LIY+RKg5yd4Tjj9jNR+G8mpV758H1uA+UZrByTOVNjQdwdm6M4p7qY3hfZQvBIcFlbTQtJ5Z07orCLlePcNa2IcYVZ8fAwat9zgWjsdOoxhGqDRovwrJeHL06hN8hpfj5IBg5cbdUeK2slFGtLxJ4fIDCDCgqLGarejHO+KcjUc0qaJeJM9Sgbxar6fUgQQLns9gSPbvAx/5kY3R/ptv/moxtYqSSVd2R3gsWqDeZgzutX0x2IijnRDjpltIx0z7/EClU1fTFjX1BLxeCHPEIusx8F4FrO9/aeddRdA1XZXKUSUR6Ya/ucSPUWoLu68e1Gayj9DN4YHlktSz9zDMZzkRMTHiEcSeDIEtsCB06RTj9jYcb6Tn7j3ys/0KTwty4p4pILd3JKHbEekgAC0Sr7fEunF97hVvH9lCSYT/JvOM+1kSs4pYhBHrmTa2tC9ODNBMbj6nhC12ybGW2a+WnwBv2tPTvbGG8LszQ/GQOEay5Vl1Dnnh8kuibeOIaTpAPHxqJPHIeX7Tj+QX84xO6vd3vP2zDx6W/MNIY1CFh4DqOMtTjAodf0PXvaY0cD35wYMytl+Tp3RD/A4adIzGyhTwjsFmL3Bg2fIFoROQM9YMX++WCvHPcU2d/zc++quqV5LRNSUArN0ZKdkf/5EP3x+l9Dm//fNSx6MLrJ7SZkEulmQFSwmxQ7e8UYO7ULD6zFNPHrxdC0droHNqQfFmFcri9QCtAd+RlcaxeFZAKi8J3+R1QkKBc1H4Rt87MkFQSu94x9uleC44HRGhWi/jF6WUIFCI75OqV3pOnhLpvCeZKulUzygxMgBOu0XPjYPHLz188Kf+xH8sKC4jqq9o5AXFZ07ARViPkIOoURYRFMksYp2uKo6FO2wMVkLx1owgwJh5VcML+WmXl5Yuxe0tdEmKkCU0/btsVRFvncwqQx0L41aYcP3GRBgB7+FpA1cUHmHtuCZdBtY2+H0fwi5jWqARDOX5kA56RZjp+QZOOOqplUlLE7XWjyolxx/GCu9spLX7se9tnneDdPj+KK2TYhhsgNUTjMKa+Jj2KEbCbnVv3x3FnOeLwK2g2e5znrff6c98ru9r/1hbUl9R2re0V9/1ge/fGO2//jrBd6ol47zK67vnPKWuEWm26zrWmLB3jVcsGkqBwR4D631XGFdAHhaUA1uNHbPBUmM8bceUb5f3a2D5uQ+HWhZBfPiqm/c2CR39tJ6NPYHFQ455pv/XPqc+cY8TNXYUb4KbCBLTvWp6N38Dz3N8oTm3PTJ4SzzrxMFVdffH82QY6MfF959QB2zahp0QX56lvEM8nWsn5nhew0UZ4HhaMRbu8aSgJxQKaR7JvguUl7hj4tD8XOck8Xm/R7NojIzyUQeC2gu1kt/ju07ZnhZPdAhnON7HnntWSV3XPYCPbLi7+r/rMng8LJREKeK3UgCEM7gu5Ss0nz4t2Oyz3/aZB7/zc95upWQV58zegc2RauLDVxSnv6JeoTfIrFbtnfquCcEiCSL3opB/MvCQBYNiFJ2ACWmJ9pzWlJ9npIxoTkByzDkZ46znSSMJkZEY5ydkCH/oA++9P0rp8afeOq145LIuLnKJr/2x+Pv6lUnJVebQ8ZPgiVijseZtmYqInv/4ywe//d9/m8dD/B8/+7OK4Tx1cElzfqg5cl69vndW6YSdC5+FT6cDMH2I/ZT6MmFZopR4fdZnvc3jgVkErIhjUjDPyQv7f/7Vv7ILicCHOJ5VS6LnXnjx4OHzp704xKSAq1A+WBiQ9IULpw/+06/8CnltsuK0uC9e1sLTOkd/YIu7JZG+CURD6mcz1rgOxMLoYOg1Hpj6oOFhAVnS9kUdGegZunkUYvxa4mY8HZMkgnZZjpXJ/TuOhgW3MOlR+KvP2c7L9MJrRwgYnXt0LEjnZx3tjekenF2n57qoNUSxtv2Qk0427yyZO43DbMIIBpt/a8r2pqAGUuJI5sfwPteGFmpN81kFUlOlNw90FIU7G2jx7N1OokmVZmuP3OpqXrl+su9W5bx9YX7p87EmR7P/FnvLz31LiS48ows/bXE+cPDu9+3B22//mj+jS6rPmGgTpeQ7OHyS7fK0iMq195jc9jeCawrReYBtLWyyxirvaIUqHSvY9buN3y77c1QJHl2Lo38fMjxHeVWRrwqsnlGP92cTzD9qmHSPGgPBGzHND8phY6xKadbvXkYQigd6RyhfVTsbBDJ0C/0Q33Dmlw1UdSNQq7GX1J4LJXLxwsMyhM+o36YyzyywxctSQI+qs8GTTz4ma/+iERLmZRXiplyDBgKgBnhvLsi+R6s1T7OeNkMUWRMvx2BEVrglmJ6tqEc9Jr5PayRetF26KQ/ylozrl1VjeZd4DqUZIChSSgxApVbRSRtSStQG4RGiOVBKkZ+vuyfj2z/7s23zklGcmKrxbcdWeTDkEArvuryv1xW3Z4TFq9Qoyajixfw4FBIoA0rFtIA8By3SOV9Qg1USx3gRS7ohhOi69uKMjC1npuqZPPsMyFvHc9zP/vTfu39KyXgvSqHY5RDoKpi4uTdiwBIrEw6vX7958GVf9iUuRv35f/pz6sDwFik7YCqgq1sWlCfpO2ULK+dkzo5xybmuJ+CKoGjrg9f01rd+pmubQtwSLhIa/1KjK35TiQ2PqWUQ58Aje+7jnzj49d/4qDJHaNWihoFaSAgsHY6VJKF7uqT6qD/5x79cilFjxOViX736sjOJUFjXlQnYTtwXZFFxH8ACuNy06ME0BuYLUyoeJTgQz4z9vC2ivvMasZkdgrOvtliRNg7HojEGPN4lApwMI1FghNjiTTgFduJUtEvqK7GdFBdWcK0wkBXDwAC95iMyDhwbowCU2ioXCkth2XuzXWjhvL5Wr2XLvvRz5FurQAHy5Jni3TTZxNhaFJXup0K6tLUpHpcITKB/kkUQFodiK44f7UpybRJsgVAIwupiv79Ys+D4hztD842dxhXr1B7fEg3A2sTcgE/e8/4f2Bjtr3zdnw3qQ9cQ1dtxld5fvZxVgddrXfnGHpOVaQrVlxs9FLfo+q0e3/pMax3hoQ2bP2oYfcpns3GNKa1ZhL73xeM8SgdHz5X4Xh6iyqaeEu85RipDolmj/Y6NqoldYeHZA3Hcg7qyDEBkGOhx8WXju+tMstNKiHrzm95kWqoR1usdTWhI3CbGjuNEen6UCZAwQr2zi9zpfqDno0bOqni7lzwbkBZID0ZMjD0yepkhFcWCR0TcqrAxtOIUfzox6NngC+iJ0TxkDNM0wICceIjzucBZ90vcC+WDIU+MGCX4WWoicJzhgiQr6VzIqHiaabl03Zm4tHDSMwueZ74SiiolqXRf0TFLAimKyAlIhhmPHXz8478pxXl1K65H5CFTea6XNM0Bpcyr8o29/Vf/7Ofuj1J65JGnNcn1llwz3eEZfAqw/KRDE2spk/E+c90/3YvecU89eengP//Tf+bgZzX46Vd+5ZcUHHtU1s511weRA8+mOnipBz+ttueJb8jKJh6ia7LwvEcQmXlDDz98Qed44uC8EhSYUgvhQjQ/Ky+MsdRPPvWUiQG8kwm0v/zLv+yF8Zh0uoDLzcSKIPWbbrZPCr77yq/8cmXuZUTBqypAY2OxyK4p84SaKTbmgs6XjDXFFqgFAIclZRIl5VlPagVPR4SxAG9ro5+/rJHDYMZj/WPt1JNh3fh+mcbMMjE8M4GuxcTTu+pJlaaiexpq17xeFQTSeEQt0GDpe+LJGuRuppuvzbX0r3DSpgAlJG8pCNpYxZ4blqtXGayCcfsd5etYApZeipxX678Kyd7w9PyrRd7vEteiq0EUy84tyNBtyBlFgwRmbWSMxW0lXw9qT7aox3bI4h8B2pR17n+Nw9AmiViSU2CBfrXH3/Hu9y0xpb9ooYEyPzXwXBXhUQFe5Vt4dhVsMPJx0nTJbFu8o5Hu/tHYyLruPsfAfR5kiGHHepXeFqWyxp8O8ewoJbzRo15OhXEV/FFe3wwJfWBrfvHSVug/+0wizSRNiM53Yyz9JWm0bINrEkDAExmK55pA4HbJhuPA8K4SIDHhtBOS4OYToByMnJnuK6YvZ8PhAamYXooBo3jPxktw393hnb7OXNYU3650uBoWfZ81OGqMQ+rQIN7bcQlqnvOy5nBdkfxBuTZt3g1pPQ6dyICE/SAA0HcRA7ylTB0IhE5Mib/Ds/R7vK1nesHTFk6oYTUKiM+eVkiEmsd+z42GrGRRdpJnMq5OKq37+AmhUvLub9MxhtVTog1G+l3FjB5ynV+Miu49sVLLPTKxkcfaj5tyJrgOMhbZ9HF5UUytbbf+0uFP/8SP3x+l9Ls/9wscqKP63SnBY/1symjxmmDWwiWe8DnCNIwdSOuU4hq/S8OffvIn/1cHIs+eOy3XWokJauSHJYpLWkHE1EKI5ZGHL4mIiJdgvWsBHHOSRSCP6pSsIjaMLDyUDISElf8zP/MzTkp45OGHnXPvIkBnhnwsVjndFkSkZJd50J+2hOrkxx+9ePAVf+yPOtHhtO4PF4HNvCYM241kRRAcD0SDxeHmnoC+uNPaMFxtd26QcLihjatSkmGiwCJVz/s4ebvDxZKBcgbaqmIGKuS1CWJa28CD41lUOFSBWdCOZ2QoaMYvsPZOpJisnfU43udZiLvBsEn+SFW9GW4TaDNvpY0dNwEY0RTEZk93XwVWFBhrRAsTOq9Pmu1g1facwLF1fJmxyqDP5PskzlL4wmsQhqmg8nRaW4OHK+kzXDGQyxpTszc5Cox7OOo91KMr/ExGFy/gCT4jceOv/S/fte3hf/ttX2toBNzfhk693nt4aI01VKCtnqGThmwVL9kFs+cV5B1dX3pY1zsbN3Q2iqmC5Y08naPHA9X7NPMMm4IZT/TfhIowsmX3MgMhrQYsSmlrNsz6jDJFyMJTUJKHMhqmY5+Bypl9RQz1juTFeZ/TMRbQEX2P90kGAKFiOkA7yDTVHxQlvAMCotj1lB2Ux0wPhocF7d8QfIdiInmLYX3kH87sOCdADHxnI23pfefv6Rpk85KhhveA/PzYxz7uOVsnlI5NrLnXdHxI/HZSygB0xQLc3hIDENNaDBkCwsKz3lStJob3qdMXndxwUjIZZUwH/7OCJc8CnZGsRIzN4SNRIsjbxFlzf0D2SvRQr7tj8miQC+7DygwnYmEoJzpibHsW5MOifhKruH/LUHtqKeDeBkQCD1pO7F4yz/UD33Of2gx927f8lxE69hbWOpiFYYaii5NmrMDEReanC6lE6OS4k92CRfKOd7wjeKcWD4+D4CTKiSXkgS8r/sOEw0uXHldLi/POzrsh7wflh3LCPqfI7qq6f5PpwuIw3+NFuY8/9VM/dXBO5yI75JOXNYFW1zwmAgOya2q162DAnVG4ugeawV5Qm6Kv+LIv9ZnZYApoUUpO95b1ijdk74PHH4VM3BOmIrmBsRUoHuBIhmRlDHoKZ48d17ORNDGwAnvWe/EUz4G0MvhL3pA2vAoEYX6HwjXShkWI7tLrQHEabnJPwG4VFht8N14PFuUNKZ1VMECweIwn9ZyOg8yQu56jVnpgUSQUBZnTw20E1irMmmn4KQLSBETmZaCXCtIo3zAoz4FAaHZeujKHqLf4g+O1CdgeTQDgPWIIqwfW7/l6BmBzbI2ersUqeNd7r4KLlahYp1v70NWDAHrie3/9u/bai//ur3y9hYeT0D1+YGkJRRJHPRfuYaAgaChZlPu9A89YQaJ0FwNkvbdNgRYnzaLua7uH1+65HdubpWEfvuOFLgw/AtV23/jZRJWe5xAESayUAs7uVSFBn3/3kkPbOyLAuVycLH48f5asriQUNNEgXkxS7IHSWR5KRPibkQsYH2TEkgt9UjGWsGjotS2zgpJM38GhBcNepvHINOQRKFBjRI47T0d5l5FMRqpTwsUPfK8NWRH6rl9EwehtDF3q2X5V2b94aIyVwPhzJqvXB8clBhn06fiueJ+QgVui8U0jJOLvu0JaVNZAqyxepxVbv6R4zpmz1HIm+YBp0sjamyg+OxC6NYzA2YvUgaUmkfKD19w6jRIAShQeknwkRnfl4C3PvMmdbNqOKnyzt5XiWtAAOjled5QTtHz6zLmD20CR7nFK04jUL77vPXv3k//953/t4Le95VMHYT7w8eevfIpm+aVfv3zwBz7vrRvNvvmZt6qQ9IZPzOIlsaHMPQJisaY+HQcAcYEDM2fji7/4iw7e8pbPUFHrRw8eU+EryuL//sV/MUz10MHb3vY2e0iMlsBLwmOhywJZeqQGk3YbolanBQn/R1WndFLu6wXBgHhD//Cn/pGTHwiIvqwaJ5Qh8GG9pCwgwgYPQEVkWuSzylwhNZxmrGdVE4USvK5msGw45sZrWmTjvvTq4/gR6mTyuFjS9yg8nHZH+nlN13R8QBqP/oF3VTWdFkIp6EO4AQXyMkw2DNSpravSMs7t4lKEdJIUUCjdcEMiOmf7uTk5Qp6eCVrEjZJ7SIRXDB0i4zt4q06IGMvY1dfT7bwQBcfC/CfJfpxAxwrfNW5A/OwNX9TkaB3JYixcxz2gCNc08aaI23NCUGOTAuMAvyhoWrnZAt7Ck3z3lOKAVdCFx7ifTalBuasQn79bT9bnLUxTpdTWPXjJGFHHRSesKd/7m9+zx5RQSlfcfVu2JgHx4a56Z5t3RLxiPOTV67VQbixx6n6sEBFYCIXJTrSHrz2rguWhP+W5aAi6wLE1bgrnbRCyFnT1aIYBnen5Ke/P5nItkgnu9do8P0KAqBOM0iPZd37m8aqJgWz7b35mUrHisNCFeWofbXLoGaFfrWGTcVgPXnyH/pn0oyTuB8OsaeD2cDlu4rL2xMcgyHqOkhs0pl592yKZx8T/COUO5yxEu9ENsXBsCl2brL4qJXuAuvaVl9U/7phGZxAjM5RNH8UYYTZqFTI4IYVx947QmQfPROGOgXBWIYaHVQ/kFHLJAuJnyCennZPlxn05ZpSawnpITbmn3RDPGyXuMLWN6GNqWxF7AAAgAElEQVSCP6Hp3/jobx78xq//2sEXfN7n+bzJkIzh6+kHs24kn6Fgg9KQrcjMt9QkATkel4F+U0p4HUH/Iz+8j3n5LSmlL/yCL0w+PRYEwS+C7nOjhT8sVHXDeCkoEE8nnLgGAo1JnCgTNPwTTzyhBISPZeaJsl6oDL6i/PobUgzPKy8fawIFwfvAdCwsbeDR0Xc0H94tLBD62AzgmKpBAr+8qFgQ10UOMC79H//jf+zUXe71uWeFuQ7hbYpjIUSKK0GrmBd0VtbHf/jFf0BQolxZrA11deBZnPKNVYZlQL0LxK/74PxACtyXi/ZQHPoJ00KAQHBk02BM3BF8h1IqEzjRwe76pIcOk2FJuYsykBVEhqXHGHOt4zGqpGcceq3ACjaUkFPLwc6VBJK5U/E6+UmbIdeGLAH9CmJXXWPdTeB3FQDpIi1vVimpFH2u50CJwXQZM5+JpIVG19gR/oMtUClizt0CRvfR4n7neH43VOdBZdn/PN8DtsCiNBNT49U1sFWuzamC2aA34NLxUtY4QAXYKliTsRX4pmnm2+dSqteuq++ioaT0jgNXf++H9i7h/9W3fo32Ou2HaMYZoZo6It8r8NB4RTBvcfrVu6s35ap6nn3xVtZUe+/VwIKWGPMqPHdcKb5VZKvH0nqTjoTIuu21RF3vFst2jfuz98pz9f63a4+y8Tm015Qg8B1qkm6Kdx3xmfsm9lEPhpqe0hvJMNACUp0uLx4Trv8QthhhuzILvR5dn/A36fgUqIZXVoXMvXJcPc3V496VpWhwvLrSSe+vK83xm7JzzAe2x9vNuelGg1FiYU5Wnfab5yThifeuOwmCGG4RgRjYafgsPhKzUMPl5yaDmBE/wI1uBMy8qYzBQXb5n72ieqGJD5kHvEL2l7zGDwiq4zrI1DiGiVW9KgsY7/+qGhVcV4z/mWee2mDwzSvHexx55RqpMRx4Ds7dGDj84+zj6VkamPShg+//8H0qnn3n5//+eEd2IUUI0wSxWKIbpk5GVRnNSqoMo9/TsDSwzed+7uceUD/EguGVwOQEj22NWvjI/ZNyiYUP4Usp2cJXF1u55CQcoKzSVVzCS27+cVkVeEgcB9Z2U1aCY0r6HViKdFAWph5O4zybUB+lBHx3Tq7wH/yiL1Q8ScQC4xlXjlV2g3Hm482wow6qowREaDf12SkRDnVJ6DJbwlgwxrnzHtYzKZmbEBrXN2u15yU5483KjcaWZSrGGKBkwtg2CPB0RLTUvMCwF7UGtra0J6/IG2U6aizJ1H0kppS4T0ZRYzXmfkp4jdnU6qtAg4Dlr0S46ilQ4h60aIHfLMJ4cRU8UQwQLNcL1o9D5g7k9r4imBt/5NxbTGnJGkxmlNZfXY3z3FOXZMs21rTvl5qS8RrWbhqb9V43axPhh39hHRs/Kg0X0gF+xMsHKgIKYl9Y2+/+4F48+5ff9RcdhCaNt212jvafa7zr6C2UJvo+abirQqhwXH/WGGmcqcaOD5yYUj2iFbpc1+MNlRICcyTw0Xvj9DZ0JlFh/Tz3gPX9uryEczYuuYcrV15UVtbLk6p9zIZqISD3U5QAw/ilUwqKCdgLL6p06XVD7A60yefbwEjkzwjhrg/ZYnSOAbrCc6BOxjg8TZ6JQaE88D+gIYtm7pkx6MMfpHcfqUvKNyPg6V7jlHEkhGNE8Cq8lO4Jp0lUWeHaufdkD8o4JBHGsmBS+dmvURx4YMgfisQzOiM8x9VtYJHkBSPx3NC9O4V4dTYDLBmcgWCrnML45I7SBxNFGigvyUG0SEMWi76R8/A3MQ0OGVnO+nA9EjTINraMsmDQl1FKA0mTPMb7KeuJnOQ5P/gj/+j+JDo8/uhTDrjxYAyxwxpAQHg6pAJ5L72cNORTShg4oXHTvGhV4Ww9vc6cSp0SBESR7Od93udLYfy0i18fvnjeGD3E58JOKyfSDhUMxLLQ+Xl4tPoNEfHFs7iEGiMhgYD3wUJQfUxvvPPCVkkLpUYJa/Wf/JN/YmWaLDt5MdLeWF51NyPYc19sJsqR9kVndL4vfOfv1e9plUKXcAiVPlAQd72UzoKxktLeOClB57ojoeW0ZzORPCfDCBQnSSxoSKApa179tUIC171Cyxg3cbhRPhDeScZcTPyosAPeEYqX52x9AMfyzKxV2go1jnI4eF14h8+Lqa+M1Pu04NJ/xwQzBEKCnhMEduNTrEInGaSFjtsUeRQ0KcTET6QQBaXQD8uxI60N+9B6KLwOsqEOKZhR/oXnUJ58n+f0gDkUKcp7YnzcKwzfRA8EHUaS4cBJumF8CS9b8uMpr4KcScVhwlF2hnKm2FHPwbgK7tvZdR6rcnDw7vfvbYa+7ZuklLDS8YzGk/OGjTLsteqNcK3VI62lzs/b07j4EGQ1997jqtCPxqTsIZHCX6FosbbH41bozucf+qghYiGGVPo0r1UprV/rsyHQGZn92GOPKyb8iI2QZ5991unCrCFKybVqWkQsdJAUQ9/wJUrNSnlXNvVy/UwDB/b5Vo+zyon4IvwUWBx7SPyLrBxPCpqLsHcKTvzRCnHmETnJqOpqEhuWv5HFybNJPQ4/yXbzOJxBUWxczgyy1ARCs4yPSA1bfBgsNUeithIA4tWEBjDaoG8uREedB6c1keOaNiQlIexJ4tnFGHAuRsMrfu549iin/s47yO689gLldB9Z+MPyJh6QyRgYz95c5NQ2CRhPaVCfzZhlcu0YvjFSXz/43o/8g/ujlJ547GnVZsi95gJSPCgo0i3JkuMGDNvgDmrBgN5qNdViqmfBd972ts+y5fTP/tn/qXETbzu4pMw4hM1LagvE8eeYfOpi0ywMUJeLXyXsboqI7yrzBGI9JfyTPmxsmmt4pMQeefSSlGLahLwiuOCf/vzPW9A+iDKajhQQ2b2UkifMTsHrCcFj7/z8z3dHBzBfYASqKYBTTkhxepw6inIC8WZqFZyhQEiYsLXDrmPN60gUlIe1QUCk4E2igAXHCIuume0wBGYF8lg7fc8xpdFqkSWHYwmFvpqVxneG12Zf4mEURvLIavYQaFB7xx6sUE+FzXaeTSE2YJ2qeNiLfcEaQhiA3ZApmfZFeFIJDt8mXX6y/bgWGDueL/eEkC/0yN8uTsbrY+zHwAAog6zF7hGtgpnrrRmArcuKRYhAmHEM481FAM6a2OhKoki9hzIYUJeZkIwxFyM+4BlebN93/O09Jfxbv/Grt3uNMhmFNnu6KqOj8r40UKFaT+kovLR6BBYpo1z3vZpNr6d0KH0+yhYJc7j79eG0cSRTawK3+xrFevQ++/fqfe2DFVWsKmPx6aeflhH6sOPGv/nxjx08r5ThQj4k8BCzpr0Y92avGFTDPeeilNb4ZY2OfW8TM9zgzOEpoFXQCrol8Dyt+7P3B9rAeRMq3n7yfv6Ooj6qrHIo9wMMjVTAWUl2XFTBKDkdi8JyqcKgSDYcnHlbYyFygvvYIH0/7Z7wgkdSo3I0YPqGShGdISEMmYIXMwYQPe4IKRyjm4KVU/a6e5MJG1FSfNcUCm86jhUT2S3IROPA7SASHnXR8MLIJf4mNBLZEnDQYY25lhWj7hPfLiOCAmm++0P3aRz6IxefUHxiUmHPaPKqqtpJQSTAZkYlW0ZwmRUTkJeVyd7CpdAUD/DO3/tOTYT914aVfsfv+Pd8/LlzZw4+SQ88hJuOhUBxgxk45VRFdyaX8GBxFOzHgjuvBAY8JVqIQHi4wo8+/rjaXWi0rxIjXtBgql/4F7+QGUa4q0CBQEUiNn66ZYzx3HgeWP0wIQqHFPHf/wW/R5urz2xlB77j+wS48ZRQStSsOIZBKiQkCdPiQSC0tJlWUtpx4ByUNRClkFbvXgVDXewyNotQV9mbPfGXCsq709mia8yaWicO0SQYG0FVy7LHxrKKxWNIdAKTfA7ch/AHTjkk3KqNQn3py0UfrVE2h+1MModUTa8akZMyGrCU21PPGVQoP1nEETwpKOT3vocS4tUkC+JWGBwwXWNsWGhuqcS+oLhIZXcWYmJmNzXvqpZ0niNr3S4ZLnAeRlp/5puiPWV2rkK2CrxdJG4RgJaFTWFh2/r/tb/xns36+5avk1Ii2WPmNxnuGKWx7fEs8Kbw+HyUZj3SfBblUqUU5o9CzP7vtWT38qYKZa4zilaFy36uz7rFmmDEUUBdo83DW66/GUrz3VUp2S5BKE/iyzlltD6ubv54w3hKzyl2nPY4yaSzhyyPwJ7tQEWkN/M5iAlBdeSAjS5DuYmrYJg2EcFrFWs2aMMYUIZRHQJIU2CXwSNc8aLGk2jrsGR3U1Onk0FnyAVoaL7XoY38LYrb4L/0WWQi8IzmcJJKPLDwaH+LUutebkpvFEXEezwX1mdIOOtwJOEDwwzljdK14naoIT30bFyqGcBRA9PqaFo3dWxK769KKV43tXZpwWZPaeSLlYueqmtuGRN38dCLPaXf3oM6tn362Lvv+sjfv0+e0uPPLDcRy5ULuHXG9JvCY2mH6C4E33FgfxQY333HZ7/94Bd+4RcOHnv8UUF5b1JQ7WUJMWXSSZF08idM9LBmI5Ea/rIasT73/PPeKNKz2XgIngarBNGA9zxkToLiojwlYlCXX3zx4MUrVw4+8YlPQCp24en6YIsdqNDBuSQuVCkFeqIlEinSxw7+wDt/nxgo2S20APGQP8dDYjG77RDQH674rEes+vTzegg8GB01G3qDACfZMXSphkmwKGC+2c9VKR1quYJyGyZl10/O31sMxQS+04ObWFqghTHL1Ctcw/3yfsdC+NrDKBX2G6EOM23CWc/sAkaq0PXTsSXDdyh4ArqCuOiWofoxt2bBksPmchqvMoOkCNkzsnwi8AKVlWm5JwSQu3fo/htPa5yJAzrUjvWnmenhzLQd/zYMTDxO/3UGFArsaGxlW189a+Ck3VOtUI4lTidsh1a9h2Qt3pZR9O73773v3vU1X+WKfc7xuowZK6UK/3Wj/Oy7cql314QMQ5aEDJb1771EcO2lBKu3XGVlr+FI+nw9jiiC3TNiTbdR58t9bVS13OeqGHs/q/HDezH2ZKDyU9cCtmPPaFD86KOPmd+h8Y8q6xbBe1vISGl29crOCKrnhWzB0MSTQhgapp5kmhs0BZ2EETwX10EKbTkjr/u0MnFRgC/KQOUeKqyhSf5GQXYtTe8DebHkNtQmkSCJAOmwEc83P90NYRnEGcMr06GhEbJM8TjWvTXfTay03XH87MMD3hd4RfdwVc9miNTxmMiSlY9xBFiHU4pdWZZN+zJ7Q6A0asdwWKkGuu8a2wPj711f+rltYOsnmczJusOQT32BkQzzbDpKOK413+ne89OG4ZSXNPzA+nzPR+5TosMldXRIAItUaAJgicMgaE4rKQCLFvf1hvLbiW+UyV34JW3Ld3DdaWEDE9P59tHHLmlB1QCVkRVuiwFWzyycLAj1RcQNXta0QorcwFtxSV/V8XdFCKe0YA4AeuQChaqCf3QMSumqvDCUkWeHiLMJ+NOo1OPcBb98OqXE9U8rrfiLvvD36x5OuR8eXhuIKa9T83xspAWPPDnDl3gfIjYGCxpuZCwB6zQKAzeccehOvxwXt4ywMb9XOBu6EcBYJWysGU7nNc48FuVKCD0Px3NvFbB7R4YwEQRm4rMFn6MSx5MXrIy9BvojvPLc8XynZsEBpSY6oJxZCxRg3o+FHwYlxmQGncQG9sMETddmPcN6/6kxEyw7I8q7Pn0eFAMZTFHok7UI8fNvrOKz6i4fwTyF2y3mHYHTNVoNp3U/HCfy8VmYfLbvEFYiyvauFI8TZ3SvH/yRH9usv3d97Ve7toRzAH9QvMnrkJc0i26GXj5brVoro6VDdZXBSitVBus5NgUIHY1SWsc/rNl7q/XuZx26gyis1AY67jU3hTFKkfO+UaIDyMIJaGoElg0hnZH9JZaM5wRk/7ImQqM46i2HblOHh/Bu/BbYFgTFsNEoJco9UErQDYoqGcG0+zrpsfegFtfUiggj9ZqKVjlHvOa0HkJJrq81TsXyhw8TUypN92ffT80diTcYGEl4cOKA4tF3FENdjU7DhdATlAGPTrzFezY0ZiWHcrGKbF5djLZ0gcAeyvGM97FC61TkETaAi26cqtERGEaso+FK1RiWpkszrGdqrKY3nukmKfwnH0yBeK4dpdR2ZpbxExvmff+NAT8hjfJsoMcWsx8cfPcP3qeODk/IU8IDwJYgmwILEWF19SWNkFDbIQq4uIlPXlb9ELN36Lc0fZtwsbFcnlQa+OP693M/93MbbEaWzVl9dlU1RBeEO7/88vMH58897CLVCs0oHbJ8mI+iNunyiG5dVt2QGqrCPMA3CNNbenhb1WIEPKiHlYUGvMKiY5EBg7muSGbE7ilMAoYVShMKiG2cOPjiL3qnlNKZg1MwloN9ZLkImhJM6OMn8YPndpsh026yE4F3iGPhynuz9JGD40BOQ0AmTm3iKhhCsBNLswud83HfMCKFudelYJu+W6u4mqUzmJJVl9b/xdlNdDrnNdVcoSxoI8K8Fydm6Bru1eY2LKzD7imsSgnGw5MBukJ4k1ThGitbUmkNE6ZPw1eELh7qaTE/z8a+wufH6JKh6wC/utJc52M9b2odGTtQvJ+Vw4ghWYPpmVzLdDiCjmt5/Lr+w2PyCOzW5kxabvv3HVL0ZCqhNFGyE/zmJynE3lcSeVCeWMdkLBKTGUgHZeTCZic6KClC73/wR/eU8G//hq8PnenZ75CFOQWkRwV7Gfyo13boe6OU7iX4V89iVURHFZvpi9tvBwK4eCxuC5BRMEfjVvY+x2ApjR6iVYvMgcDtScUQyVwoYifELCLTO4CPNaPjCgqErDyMVIrLX1HrHZQLXhOKhxolXhdV34NyaYcXDD53cwH6FY/B48Di8cAjcIF5+ZtC1zPqVOBhi3peGraS+Wd4FojLHvs+sNRc6gB+4jP8TYbv+jpkWIyArrdTA8Gwlj6jwJ2Hv0ND0jESHcPRvfAMGPdupcZaGXkJv0NwrQNEXngWF2up+yXb8AStkcbQouYS75Fx5WTSWdbi6XMdaJwWTMCOs5dskQ15wtq0UFOLIWgUI6pGbz0jZ+gxOmgMqGbVNTzAmBj2rGjMln04hgHXoXMFzwAMSjyeHbpvSumz3/Z2x3ascJMDOdBD03+BtAIis8gorRPaUDJFTuIB6QYvMzZCnRmuTRV8GClbfshzGLN0xatrtRovBePsBMwpfHW6OkIVuIc26u4I4XQDn/tFLCUFWLHSsJzatXwjOJ4LosRK0+9nBS98yR/+IldKU+rp2SraSQjj7mtUP098aZICLIy9PqkdgOkcQOV8UpQ3JGyJocUaCfzXdjpJ/Z6MoyHMLSA7VsoqUB+StYOXxHO1PdGK97ZzdPfo0E+y4kSEMEwZjxgaBXBAAfZIx8PAGDCDMSBsYj0YJGe0Nqxj59TwjCngDezlsemOn+01OF1nINBTgkTdn2yUIcoROnlVTPWKGIxmp06pdq0P1mTSel+VMoLAsYbZawRLsxQ5P8rOSqqJLFNJ3lqfwlUWWJ6GqXZYtACj4wJZhEQO9LdhSUZO0BFajEsbK1q5oBRtYZPIMtCjR6uI1j/4Q3tK+Ld9/dcOqoCy/VSsfQ3YV1iVB7pXDeTflqUNnFxrdY0TVkisfNLvbTy1zeAyFRtVKIphnhvjwx4zVjyKGaE13qffBboeei2cWKVWQRbBFVgLNANuQkhtglbvHAqUg7jo3h5RRh5KhybMzwuif0UGk5W5aOe6+JS9cdKD1tgxXIw9vG7RwR36UYq3zqochOtfV41jlFN6IyKsaSbqDtxTd4YBQwd/jJyOYID3mtV2W7KJVPEYJBgjkU0rpMjTdVcxmAIRr30W0wnC7ZPsqu5tNTiPjVOXQqh3Hx2+G6sZBe8CfXrjYdSRHTioCsfyfQpSIXYUKvWgKFlqwJDPeDHEmHjxXPTapA3WMR2L0U7PTuBk6qdQWnIfbHit9WirEj7l0h9i5ay5qwwj59lPp+CnETT0AuTOulM/6uQIUDJS6k0atvod+3rPh+6Tp/SF7/wiW8FmmiWotW4Y8RhejBNPUgEpyUlHBmph8V566cbBhcc0832evJu9WmA7RJAvbVYgkIL+dgbbQEpOWR3rw+PM9Tudmcn2AQLI9YGJYoEbthOlYfhWOBSWioaUtaFVPKdefH/kS75Y51EXcH35rrKDKGQ7IY/w2g0pEd9XIC9eVkpjVXhw4AwOczKBrAW6HEA43h9Slh2UCME7fjSEv7nKuM+ICMNrcZ/56XiWlFIr2D0kkHMOYVspHOmosFrRabdPF4oR4MbnBVFSla3nBLqDiuJdkV4NUe01R3fp4I6X5GaXacOPAM1wsjBDmlru+DPfqVLFir6rsfdg+VbcKGldi73jOCwvttZCh+4XR871oLJ4UDLEKcni47VX2dMFQHtNdiKM7GSSWJndKwSsFczAU147QyI7PueCXmAT9t3KP5Cl9wGLDwiEnxhHLJI+W5XSt3ztX9gs46OZlYf2YlmXYYdtn7MmWks3HN691tJA73vlj5579WookiydGfIB1vHzhlcdnLdxmH+v6X0fP4JwrX1KzHBfpwrLFGWHlqOkIqC5DmUU5ZGjSil90h48eFje0hnRAxD4y4LxUBrtxn33RtLxa4Cxdygm6AgFQ+zXsR7bw/BHnqMdF66/kgbOhBdSfxa51MnBGKvwppsii5ecYAPf4WVrvW5p+aqwvY5j5DatGq+5LzcxhnKGXwE/6ZyQ2om8Vn5ePdryR/cqn0FmZK7tCi8KMIlkPcYKbozUZIi2JlBrIgUBYmPvTEoMQyCGTfaf5w0vjGzx8Slyhe7wdMlWBdEwTysrDyPMcsvX5Lh9jEzXBacBD+z0OaDwhABYd6713R/+yfuT6PCk4LsKOzMjjH4kOFZmcLIAMIrhGmXpaWNPKEbjLCqEITRfU6PCYBTacNC2if5l/Yw/B+sFv3UrF8cu8jU2BQahgJZ6mNQ5kZ1HAsItj1MX21iLN3sk7WPmOooUklGDMvqjf/gPqVOErBJDUeogweLrnHf0AC0/2ZVIUp4JahK/IqbEQzrjR14ASgvowYTJ6OuxwOzLjQDoQ289zxYiNgGOUuL4VQmVQGt1NwHiqKKP4KEDhd1Cp/XXq0JB4Cg21lTDIMs/AX4rUOAEUvDDHE40wNOauTa1oKtEm7lTBnKquIj8tLytxBAzMoAbiiLSuQXDcbwtShpz0sAW5sRq0zX5NskUgTVzfGImUfQwUD0orssMq0KS3M8ZZXry/j0FwUBSZfw2Id6ML+29QQg8ZdGa70tM+v4f/MgeU/rqPxdhos+bCrwJroWWV2Ojwqjfi2cS2HDsl03RHcXss0cRhuvLSsIZkvs/K6WJw/JdlFJfoZfdWOL99rbz+e017UrMxw9Eey+l5OtboR8uzA5ElaGUGI2F8fC+gd5ozEzTUp/79RTKk0DFC6WEciE0wHlJz79xUx6SngkvAm8qgj9JPK+8GO+JV+9jNfDgSZRgjbyMmEmhJ2vjvq4W0Ikol24MOfMcyALoD0QBuVekA4+dOLlhtijV9br13KDvvuzlL8alDUyyYRld7vT4QOLeF/Oeei86K9msa4P3kNKjPpBwhg3Mnjvp9d47KUtP6l3kT+nIhjr0BILDXtkwJ7Vd74/R4axiUAOtAeiV6yT1/O55CspBTErZ2faudb0mb733I/dpntJTTzwTq5mHGavdNz6Wwbay+oUAtutLdKPu7Ya1MZbIqpRWocnxZapVWKzn7e+NkQCnRCmRaz/4tot6sXhuOvZjxeQOCLjxdzUqWEOzVLw6dLpYDUm/BVZSaZK6IpzblJLbDGE9uRuBFBgtcbgitUbat8JgZWoYCmtiYwZZF4yjuE2sRK+21OEemqkD99p6JXNH32d8uzsHE+MwjBboBUbD+syxhwVE17OK5V7EFtwfAY8JRFZTmDBFkIeDoN2TLUMPYUxD1a2gM4bAqpTYw8Yb9/sJps41wP1PTMIEzxCijgCPcp142ngHCK5bamvkGiq6huhzlA7p5qwxRgcwTcbaKw1djIEHlZYmVVI6B81/zdSyXjV4slN6w+CD5bPLXosZ+677cQ+vtUEtjhFG0MDHQCTAxUc9JYQHdNredkeTCzYDbjxhC5Yx0Op9QrPtEVglbcG31MYdVUT9uwrBqMKct55S6GL3lLZr6308pZ7DnsdA9Tut7d57lWo8oSh5P/PspYW7IdZ4mTWadqWU+VW8oIsLF5Jti5xBMb2kBIjT6rPoMRNTO9ZYEv0NbfiJHpmzRmwaRZd9J3wA5CeEQmUshsel1CK/4gXVs+f7QNYoIwQ8Rit7DgTGnd0hPilZ5sGmPCUQlp7TazO1bTWs0lVh95TqIVmR4ymwDxAwApz7FP02VZ118hA9jCxiWZxbdHlb9++WbihgFAvIgc7D37Qvo9UZ5yM7GFgOiudzUr1RxZBp9nGSkSjOFaQG1AfvU+vZhrLwNcaeh/JZ5MlIJOZPQ2speyD1m3iSPD9wqP/R0EDoBjFvyiSA1o0miE8kh2/KaHhADgFNsB3T1Hp+94f+7v3xlJ55+i3eVF6e62HBgoAMNrIyB4ywwlOF2tJPTUJBUJFfRzT0UY9oU0j1pqwassitBUh8y6BeYgy6J+AlZ/OJMNNjLXUzrPRzimsxGdcp5Hxujy5WBEKAY14VE1xSs8Mv+9IvkRUnmAkCILWSfmtTqJt74z5CcM2wYzMtIKfqP8KY7hKBD+MqJ54TjybFpnmEuJ8QEFjsJP34p4sEKQq1EIuw9R3M+dYREwh6Xkdhqe4ReDoEc1xQWOIAcd09+ZLzQdDjwVi4IWgGwgP3A7ZL9t8ewK3RwXmwZHlFOHEfe02DvUatg8cP6H0rAXmgCBgLLq1f77M01HZEDnJLuNyQx0uSBcrAtKBYU6FlH2PLcPcOYGZ7VfM9mM4W6XiftQJNOvAAACAASURBVFp7XXvOm5KMlV1DyIPXUN529wlYQ2fHD77/R/ZEh2/7pq+JAER4TIsWK4LFK66i8BqN5brGmva4XpRblRL3ci+ldNTAK314Iqm5I+tRz9wRVO5pEkaaDp5k4PECTOFRXpsSxS4ZZVXayz5NR/Nt36OEiM2s7aBKa/GU8mwYUR3seenSJQ/qRBFdvvzJgxuvADkBt81zjCygqwYQ8AVNDUDJtPiWqcblC9OuYyfcXpQf13Na+Oyv+9AB3+kzlJFjzzJyEKxOUlL3ErdUc+JAzlMFDb/UczG/TVeRfl7vEYOTQ5055/KIMYTGA3PMbjyxDDWFJ2Io3dDYHq6L8W/XGVmDYp2/7RRAr8DNnHn5nPe7d0aVLKpRSpM8gRJyyAEej9JKLHCmAVAPqLVH0dhTg4+cWci9BKrnM3fhUIkHCspKiefT9ZCB1zAGLcu4T2Jtxw/ee7+y7555ZldKRUhZ6Lj1y0sLms7Jec+WtLNLskC2jPL0ZupDrxV+OPrZfJEjsAgCQUyShXudxS0FU6YO6bSgABTSbTUVZNGBCGCcFz55WUHOtF9pqySOhfCrlOiM/Lg6ln/5H/lS1ylR/CWEVAOvaINyVTjp2RRDcsaxOms1QshkwRhmQrCTgcJMFRqyDn5b63UNOJfBoZxalV6/1iRZyLF0NEwkgSBEEaWxz2Oq+78ubz2mChYsMcNDDXLbmiKtNItsQYH77d5X8cwy9C/K6wSTV2VlUSBa+KzKKzUViUFlPlMMkMaZeDZn17llyd6hnIrvBoCBXlcYA8yaly1e/XMShCG71AmdPJW0XhIsEGZYkChmrGss2xpQeAdcM+UA+wC1TbEPJdfLqqL3Ggwu71qn6ySKBEp0YFfr8Z7v20dX/OV3fZ2fN55yo6dZ29UL8VqPtd29LD9kfyIgduV8GIaqZ7J6xBWIPQ+e5HruHS4eZVOlBHGZzsObvk9bFEMUfA6vD3zXRIxdQRaG3WEy7o9avjdSSoXCophSHoCieeQRlYrQU037/Ju//puJ17r2J0kCyWxUnEj0RR3TWfEjEBeKiezOtpYyFKz3XWQ73toGm8tA4TwkH7FmjO/mPl55+Uo8J5J1gP1VdlJgmJ9rsWn51HuFUkBojzESj1G8anguht+6D5txWqNvlGT3rR5XJunuveNqoKxGSGWPjQ4UH4byOAqGOAv7jUz1Vo7MiNyLd3s4aSjnOU1WsxT39cmGJiGKvbml9WPiAjLXSVoKKeBdlh4ycoo2WcR+U5RvOSV6+PCP36fed088+abNUyLluouyLk7td4jFg+WmFmYXilnyZnKF+mcbFv306eA7OxP2JMZFRFiy7UAH9hoYwHcns4GIe2AePBjMF+votFzRZ5+/LGJMSqZrIcCPjdUCaykdXJ7Nm9781MFX/Edfps9EFGSVvC6YS9YAMIGHu4Fp6+aDyTcxIBlFdCcvBsx9MtYdQer2ODyw4x95WbhiHel3C8MJaqYBY6AGFHCEHMQGjpysNl6FEhrD4/r1UHoNiLACwBCgR3TXIs4W4O0V0+TUeASOBzj7ZoLfMCWt/IGax2L0M0xcx1ZoYUuYTevquhHd8z4VNl3V++o4ie0e9awejmiLcYeeymQc5yA2cMso+ULFeJJO1TcUTpfoWO9NIlk9etOkcfZ+J3vC/vAcKLumEteb65rfEaRiKFLPxp6cVvbXd/ztfXAZnlLrr1JYmVefYVVMR5XSBkOPoMCjbKLAGhupAGpyyRt5xUc9JSPEFk7TCWL4b1dsw8U1EKuUev+NKbFS46VHUEYp8V7jHV43Jzp8arJOPSXWpZ5W+xdm6Oc5e9zX1a36mpQExgYvzplao93wOyWInponyk540duyHUEwSFz2AJ1CCyOTHPNAaUlIkgCAR8fvHdnC/jEW546I3R1EXGMFihFjoevfXnZL/scOl1ITqWOcgWZlEWWw0vIKadYQ2e4Vpa6U9s43W+Ok9zJIuj6lbRuK9pBjzK73zbkwGBvn4buJje3NXK2sJcudsDatvTAAeWZKN8hmxjhmv+N5QlUz/UB0Q/9PqN8d3o20hNh+6Cd+6j7Bd0c8pdU6K8O1TxaCgRvcIJ8hplhfEWJHGXS15sv8KzP3dzMVD2qlNNb7WClRSgk2vma89IT6bT3pjgy/8dHfcEuk/0CNYH/un/7zg8uyiF554erBiXNg0wTWIVplooi6yL77zM/6jIM/9ZV/XDQtz0ewESihauHMfBCx2+fbkhWx2YvI74lBUImftG0YDbeWNWECbSAqWQ0DwbWLtZmTzZ14Rr0s3rd3QPZLB+FJaUJUFtwo04Hf7AWMZbwRvj5Lem+IjnV79W5cfXsAUjonpaSsQEZAOMCOBYVSMrxEcbAEARarPnOPXZ0XBQSBxvtIXU6HDgIRAosctdy55nmn6+/QYy014/z6R83a5nnqmdsNoAKsipxrOp4w2YYnySKkGNvBd4Rh4no05m17fc6xZjMVhmxmENflPafeao/b7HVL6ABqlJHR++PatGX6m9/7/o3RvuXrv8rrEaG9Q1+l4fXnUfiu61XhRzz0aLbVCuchWFYL+SjPVAhbYPm//GxCQ3vr9ThiSodeo5Q2fjUUtQvWesiF7wqP8Vz+zDT0xkop3T3ofhGvGX7BS4EWUDQPX7h08OInP+n4UmnGGZYe7jlQvvb3pBANpkuzVmS5QiPHNU3g+vRUrBcDaoMnzhA8XucU6L8s9OT2tO7C4+naw3PPvSBkRcYoPB/hvvN66jXTJovnLB3Xo6OM4YyyeG8the58Z4Pax0vqGiahIvHxogLETldPaeXxZt6unlG9t8RPaTmUONtZtWs7JS+UF5/xagmHE4xs5CWLz+NgxnDmM9YLfsj1ZGCCBk0CGfAiM5SQvWQ4H6hcxtmXWg/4kCF/GP7E9zE2eJb33S/47oknk+hgV9txkCFMCBSrc/uXljxlWh7QCsoPxLMeTr+t1bgyU9IW25duyQbCPUWjcy1CB2SFYZkZ6khMhPPhRl5SUd0jD6tjuJj6+rVX1GdLffV0HyilX/rVXz/45//XPz84c/6CXdHLz18RJAfUJOXh1O9jB29601MHf+IrvtzHPqaU1VtqAvsqfaiwBhx6WWtkpuJ5cHs6GHijB27CBY/lnhgMFmAtlAoL/43AXLxQQ3kjAEyMc/zt22PV+x5C5F1HK8bChOPOV/mgmLB4XtOQwcKEZiSHYbSOm9vPPgWfrtJyFTf3oL1/+ar6lc2GhUkjyJo8wLMmCOoAhGEhp2LT2Zu6C8Na+6tMWaYuk9V6CzyZ5IRmG3E0ihWIjmA2gooXyp5apmYDxgs9fI/H9cBrliHXcQryMCv1Ft6XgTu819DXZBvy8LYOqZGR4Lwqi/G7P/CDm1L6pq/98xuvMAvn3/a1eVALIE7qvnlraItzmffmOyilxjVKO1t6MLzq5r07bMi+NfvOz42BVOjG5sdefmDDaWioa+B4nDyHxgF77fboq/e0PctRT8uoIDBgfnryqbO54s33Xrv3j156zDIHyJdWQex3UsLTOLdzrbjXdshnb8IvJAWAbiRRgu8A0wERopy43gXN5mKNbqoTDR4ZNJA5WpFXz2taNcKW+6wxVHrlOpQwJIEn92RY2LB9IDTHUwbO7pqsRoRr7ua10tu2z0vyUWXsCvv3e4XfiE3VU2XdbnlCdzLioHG8e2bP8T3mVXGvdNLgM+7PBrAMUI4FbaJmkPl4HAc6Ytqx7J++noP0vCqZ5LFE3UPgO/Hdw5cejadpJCqvdfbYb2nI32OPPykXFnw+mTtkUoAjWjTwN8ExfuLqiafPnyfgfcZwGBokg6iwAggwc2vOn97ej6BPwgJ1Pa0Kdw4AoxA43n9o2iVD/IzFo7ejmPjD2XhcjiQHBu9JIJCFR20N49RZ7M95++cc/JqmKv7qr/zqwSkRJOPTb1xX4N/up4T2TSmo42cO3vQZTx/88S/7Y4L5rhw8fP6sc/WP6+QnlfXDOdNSv9bRdLKexacOyoVj83djGSUqE+3ULmyQ0EAftZRq0a5B8EBwCETGFw/sVKLgeig2YhwTx/F1sJaGULlfFCSKyaFS1g3IEsXE7ozAYIMMKxguRCBHgERQWCJ7vesd9nmqTPAK3Y8LmBOoYwiV7hLuO6e/y0QWjFhdTv2GSdT9XUKj68I61wPbvMMxbFhfH6cYWzLzAnkC7zYu5DWfWTG1lpvGu1v508l59gAmteCYdTgqLC6o4a8tXq0BFfZAGe95/z559i8JvnP5hM4B9PnpXvXaVsWxGmrER3mtHmcNFd5v7PLos5g2xSOls81oGeVWmiRx57D1visl9q7Cm/OFNpN+z+8I1MJP4c/DHhTHkGVWuj+0DmHZrS0QCIRHgA8Nx6i7I0/mvD0mUpdRHq8oe5YU7g6HvCmh27XBIsfgc/f+ac57i84JygBLD7sUbzrGhPwQfbvpKANF6Q6hXptY+CQ70PYozaWpMVQHc3nkziRe6B6js0rI8PokLW2wNQlXMoqbBLXucdfi6Dj5fQ1rSKwNd/cVbDwYj8X3NDBpIUDzD/tBLdfU5RVSDuSY8o/C+u0lyN8M6wRxcbKPZKpjp6JlDIPrrnXKrLCgQMmafUAekp9vbtFlO0gZy6rKycRmv+uDP3x/4Ds/yF0Jo+MQD1iWNM8dNn/+PsC61N/6eerMBWevPfro465HcfTFzU6BiUiJTionygoiN77NT5ScO3Uzr2eqz0WsnceTup80Z7T2YRE4x3hpGQchaBCN7hgTBWNMrbyjVM8rxpDf+lmfpT5YVw7+9b/+ZWeHANHcmBRuwwciYEVBDt76mZ9x8GVf8qUiyGsHZ4GESEPWBhBYRQHXarJwtRLdC/aOKzOsCsHQ2UZL2TgT+AjACl/+tmAxIS+ZRuMxVjDxnbRV2QVVIYVeBkuS8yGwEbC1Ump9WsuMoLPwcgw7TSIjfGrdT6bRksmG0GfHHtJAxSql9hOz8hPRIQgR1rQWijUcGA/CRykVkipB21IduA+IktqVDaISBIIQdl8zQ6b6XfRjz5O45Shjx5ks1F51u6oo0axIuxbwmTMj8WSbaNEY3vzdfTRNLbBn41t+DjqVDFxrSET39N7v/6GN0b5NiQ5WksCIXsrDnuEuWsKsq4e0KqTZpGH2vZ3PevyqlFZvucITgWo+sQESQRF+2b37CsK+PwcEqiJuWtq0V5yr9/z773vMrLTF+aKUZh/6C8fPefZ0/MRj6wXUgCBjEugpBbbqXiC04kV5L2Ri2hOBDlAOk/puGqSLjGeLCbZS8Wb4dep0jNyIhiYBA8FLwTjoykUpJboR0FWClkTh8f3eOXcLvlFanxTsx8dNJOC89lKWjEvW66hSLr+2T2bXsoYayE/jR+mwPx26Z+NtRBodiuLpHnQf1/3Gk2SN10SdeqR+npEVhV25VutRE+MOnTBt26gESRd4g2MUn53hjZRI2DiYkTzNDrwi2QoiXKSBc37ne/akoN+Sp/SEOnq/qkqy140p0xUWyyiFqraz+76UyoULj7g9D92AqRNKTURiQLRzoRagr0MbNkTrokQs1c0LSD1DLWHqBlxZbg8s6bkQTwhaSoDeaNosEh0QcDeVnHBTWXhAXZ8ppcQE2l/6lV/bFMMrqok4PdYvSvGuGsC+7Xe84+BL/+AXSxA+oM7k6nUn5Ub6O8WfxKbclh3GHsupLjnth0pEWFZ3zCy7GOF34h4hDCzLZCRisTLFEmaFEb3EWPi6nmtFqFfyM2LdBXvH8mnle4VoiCotiGwF1aNrSreu6sSOdHy0Eu+rNWcZ77FDXraG/RB5XjzcMFAkSxIwQvyNpaFA1ngT52jqNQaHGYjzUd8yHkmZicaZhYMqpFgCgr4kXjBhuDG3MqIta2U9umux6CPHRZCT2FEB5ninhw8mo8lKwfeRfWtSxlHlsEImNxWzSPyjvRYfPPjQj/7EppTwlGLxC5pyycIbK6Vt7ec+dkpJ7Of4jMm+lxfC/a7e43pslV2VUr29Jjq0TgmFfYgXx4PevLERiBmSSN1VrPIqniZarBlmq3DcqswXRWYh7M4LgXwTc7o3fAc6w71znSYzsNdAbXhMDidoLxGkGDSNv5jW1I7gyScf05W1krqOPfKJP9I/EwUDPdnAGKOGOOm5s+ecoMHavXLl2qHEoXYxoYnscy+84NhKvQ0U/moY8D5KwcLadwFPA12Snp2f1Pg4JDB/e2KzY0sp/UAm2JBAjsB6GJDES50Rm/ljW8q7xSzIwP6zfJR5c0n4aCE5iop40Zadp8+SuZhMOdAmYmk2ELi+YZr0y0Rx8rp48ZHAo4wVoeaQFl2OZen5qLOi60MRLdEO5S7fcb+U0pf+oS9yTzArI2dPpc9VLOzAa3hCvI8nQEYMwqM58Qx3e124453Xk020MhkUechiHIFVZtla+aOkJuiONsw5mLHExk/3XQuWWMIoEDDfa0rjZuFgtMefeFzZd88ffPRXf+3glKwooELXxOqejMUr9fuEPLW3vPXNB7/v83+PpmWeF3yH5S0BYSXyulxYLHn0Xir2CzlE0Carhf5ZZhALR2glmskMBuxh6zPnwxq6rVhWagYsmq2UCNTzDGS4pLP3jFB24gRWf9Jonek4kJYVIte1NZxrVqH7zIZZEHciMJSS4ddhpqVwspbYJpw51wTBO98p5wtzrYKo8FfP2+LbdNuItc11rVgmc8/dxP1Zegciyx3gH9Oce3ZRqxgp8OjUayAoiQ8QfCVQqzWhCr7KGMY6IcYjky7ek9pdvRJ4ot4q7xeG4vrtcnHUA+16MmYBYQbsw0piUPzYT/70ppTe9Y1/MRl/QKMWR59eKa2tfA4pCGhlildXJbnu9SEheA8DpPBd6aF5DGvxbJ/L1zZP7/Hi9sArBPuQBH0LalljxwhtAIXmVquf9Xt14pulla5pYkp74gBrdC9PiRZYPG/7KNKA9bz4kb9pSXRFBm4VkffX8VvqJFPE/ZDayVArhmfEaxXAVegUhyKwrSBBQ+Ths+4gABzHMYzNoB4HKM7dT/RyWyy6TYjegLauTueJZOnRtDjF3cgoRPg6h8npQzrXaTKVUWbAYewfHt38nflOGX+eQAlKyZy7/d0iWX62eDa97VI8iwIpnQOpB23Yyzu6l5W/GLkgMUmYEpQuCN5JFxOb1AJtSgmPkLUy38kgNK24FlDPPElSzrplPSzQhJJJpv1Pf+sD9we++2N/5Et8cxVCR13SMhOf04CVz0kF9MORzWHhGAHOkLz1+8sf/nVVUPWYktVGLIYMuV0I2lMypwHjZbuAByEgmmE6xdPWjAKejNGWlwLsw4Cxpus++ECsemeQoc11vsefuHTw1mferC7E5w4uiGhRDqeGsI8pq8fQkywWCLk1ONTaYB2gCC32G+QdF5tn43luKnjoDBfLgMBMZSwzMljsCOg1iYDsGCc70HZnFI47PEybn0Ihbue0uGcowHZFtzJlnSYG0LX390diYS1WuAReXHHtZPg1m289vnEu3gv0kUQJcH6Cpskiw9Sb+MN4KIVDsyDxkGuo0NwzQi8K1kkPD+CpBoryfYrprRxYHzdxTZwKgeyYDf2/hma8nneSOr4x2uxLn7lKaVW09Tz9bHiSeJsDs16XJ/7jf+9nNkb7lm/+GpvFVrTehzdWSvXOen9VnOWvKqXSTvkoGXT7GAEbIxNM7rk25bVBdlHkXuYJoCP4Vl4mHlfP0ddqQ9fxvNGRVvAIVdERSj/Hhya5/8JQvo8l0SHXHbhp4pRp8RWRey+lhPHRDEM8F2A5OotzD1jnZOWhPOo1QsOVUwzgvHnjFWXaJfusBdrQBkZqyxS4X2iU0Tb2vBCq+sn3iTUB+4O4ID/IpNuMOD1L+Zax9Z2ci4KyN2LOSZcFFJNBhkUWsB5VcCt9HTISpnRj3f/1u0cNqDWmxLNQQ5fxPvGqg2DUY1L8mRhvjdfGqbeMywMnjLmLOPwMrdgwFw9O5u0WxpAjAAIEXbxKSyiRPHvrjuuLgcyxf/W//877o5S+YpQSIHkvYghqLrhtVOSK33dHZZpbEhsnewt3ncURkfjxBjnwRo11xuLjktYlTiU+HkGECNgxjFHPI1HECPaks8rSldb2AC8V0ALHYclwDXtL+vnIpYsHzz77rBXX9Wsv6qaUSqxGqwg0Uktvf/LFg/Ny+8/pPk6eZk5s2BR83EIJoT5wi2MsY6F6hoozu9KOKZ5Taqd4vqxXRFTvvxMo3RlC7yeuFUitqB/Lw/cLZ55Qd+tCcxXKZu6BVVC8JhyCuiKeZuOkG7gq4dVmBzFeTBqG8Z76qmr9L6WZ/Rxse1x14/IWxHv/LAuuIwkBtUD5zIyAt6L7SJcEEhF4f0+9LcMRreK+YyCkJ1ghwr34FqtzOieb0cMkFsqTWJK0YoyRmZ3jdPhpgSMleeHUOXuZa2aalcN4XbMM2QPWfZi6WDyekj04fcZak8X0Az+yDy779r/0DYl1KD4J7Xw6pdRElBaj9tqFqk8yk2uExr0MwZQmhJGaUdgsvNxDpvJsPHtEKVFz2Gvl2klJ9nv8M78FqomxkKmvUSR7XBP+2BX/YjTeQynFsA1/BNZ94+y7G1IE0A+vKh8rEIrj5z5o60UaeIW1p/7qhfA9zv3qWnh0QFWdqmz6mFinY2bAVS6yzbNCr6fwYuBlsoE51xiujNkgGcBJNfD31DpyHLVNGKXcE/dxPPbftv6bFzp02+SDKqt1Db3mEzvu/lWB9Psd21Ij9lCiA6EVYr+EO3S9Jmqwf/Y+dX9OGhuDo0YW50j9ZkDHFi5b9g+Bep6VFF4bbsOVKHGUsCF0/WS9mnq/8ZLo4a/+D9+5td/6LcWUPv93/y4LW+OvjlWYIkfLJt7QhSIpwAQngnbDQVk7a62C3VMCcJMJwwIgMDMzKU0GuQZtOdzuhiD0wGDZqGS9eMgbG47LbsExHpN1xoMHjz0Gnnxw8IrSunlxPq6Dy3n5ReHBo7x638SWeF167FHV0uDCpxiUsRXcBzOEeOES54n5v0CPJibe0f+oiwlMNnDVCE0rFuIzJAMsgdlNWXMu4mkOJE7g0J5ArtEXGTG7IggM0mewRSQlmEB+PkvLnWaxHTv4nN/2VueJ1KK1yvX1wjzXBb+G+DNg7XiHFRLH8oBEkj7A5CUsOBH7wLqAdZMmC07updkh1eDK/J88aSn69X4rdDmVlam8UjKbuAfG0h8DBp4YHutw+fkXc/wUMq4CEvuA9lG3BTVvSskTb4FNEwA/pT5rd1SAfDRduoW8JC+sQmBrwWOIOJZf7wfr+gaTZ9+7dHT41m/0eAvKCFIo/MaeUg2XFS6th8NPLPXV8Ou6rsrYqfd6rYMbuUcQAl5VSj7vZghOiQZ8usT0iNPa43VHj0ntpwB6PAgMB/a4wrtZWkmjhk4D4QdOp1h1UtJtnEVZ+Vmnm7f5ybHJ8Eafz/wPz5H9VgUyItGp3eJhFBP98l588fLBS0pe8n4PKsB5SHQ4r8SkV5WBx7mgZY7Da8djbIlBi0ivkT6t57igUhKeB08M+A5IGFjvvOLOrOsVMgCVsZsM4Rh0VbQoN+7dXruOe+XySwMpkrUYY9PGzyQzWCGO4tllWPhw5SE8VsvNETx40J75RacR+MbsKk4ewANe4/1rUpCULfC96zKmuCdgNyDwm8TJp+s36Fay7YJApMcfxrWuSogGRQV0Pp41mbTwCXx1g3EzquVKbD+d9V0PhpfmYv5AvuXT73zffcq+e+app5cq9YhHcg1W/LPtaCpk4v3swinVwoLIyHmfjJ6NSNlc/hvLanVh+/v2k7RUhLuZbKqJa82hkLQI4MTnVBWONZA2JanfOa8UcO4jna5PHPza//vrnr+D70AhLdc/q4I3WhSlhXt6RlnlDFPZotfvbp9E4G8yuOr5hSGTyBAPblzYMp0IwUKP+x9G49usn1soOXYWhWLCjPrbiHTCDPsX7vGdeD5j1yzeLMx/Rt7ShYsanKYWKnwPa5v1QiDdEi5eS9utG3oHCBMHV4F0RMxSHG4sC5HiEesZy2xn1dKJfSXJg/W3scDaIShZd7fo4Vxp2GsMG+hUz1nhbCGi9af4ECvs5m0NflPqN+vKsY4N1GybeGJoKbO7HHPST8MJ/DO9RQCeUB9D0mRRUu2UDj0xkAxLGpgGK3stLoyXymKIVpRA42QMQyvMknng4Ls+sI9D/8av/S+8Jlsz1hEwFTJVKOYhp/K2pdDeXaLvA7U23rV2b6hws6c8Bssq1J34Qe0Jns9sY+HVKtweu/KXPU7WDe9StHKC6c4Ts/T3Jx7cWNOmuAyR+q68RjbIEGabbR054IbHft7ed2C7eoxVsKkNSg+2CnDOvnqLpbcmDl2RB0MSVWg6mbV370Cr8dZL19yHC0Kl1PB6GlYwQoHHrPvDeMXSP61Qg9dC8VyfF0jPgx1BXm74+MQ/Q9M8M0L5hmY7Abffvsn8rSZgyOOavWZPuC5Gb4xjaqqi1NP9IJmsGDYu6McDYR8oBAeWZp0x7PVdeoky2eCWeAu6QzEim9NNRvHnHkeySgjHGaR4ySwwEFu2DiWXxq8YbRQoY4DSnNrZvOK5MyqjYf1uztRlMo0dViDfYF6lQ5fq8IyegTXOjP5+/4/+/fsD3z3xxFObUnJDynnVus4zhdAaLwkT7kqpxZXHZKmuxLUyac+znn//fawHBD1eFIpp8VR6TgQPdQ0IWmflTLovbuV5FY455XisrY9//OOHzoWQOqU0diA3rKNoeD/EZKSlpcoqYGwB4i1ZCYdxIe7N4s0ibWvGVMj1ZaGweCr1IqqUNu00B9E0dl2To7BOrbejLv+2HxI3pOw//uijxtJXXJi1c0sVa9OBZ+xxDcMocPyAklXq1fA9PI47m5ULg8ayRmlEMaSjMS9igr6PsRbtdYyBUuFDA1wEFZYXzN4kBePzWjoygojrNNPRYUc5ZgAAIABJREFUA9G0xx4whxcKQxrqzX0bwMLYsdKSwXIKbJ0spzAKCQuJQwSu5D1bhs7MOrzWfgad2z3TtD44AjzfBz6yD/l719f+WcNm9SZWA2uFbzhXvbPuWfeiApeHWOmcY0pXq+fR93v+KqV2ieZzK5xZ66M8VXreYCAHj9LSqkrtXh4b5/O+TZzJ1xlYC0+CcS9RUuWNekylqcNeQe+TAYGQFP/6nL3/VfnC3/A5SgjBDiRfmI8NCrw5WWXTqNilCVIs3Dc9MXteTyierga85zlM7kagrE8UBB4bXbuJQel4FNSr8jagB/4BbVKYTSw73f2x2uEFYtB57rvyPuhYctlzoxjPAe9LphhpIXGKNklpy5NWVqxn4nV97pXfA38ubZRQMOO92dAaY737W3ldmjwrJWNEamSpGxFgeExN6bWrLztpzS2XdF/tSXhdaBbXASUINK4Za1qnY1NE3POz/5vnOEjbD/zEnhT0W4LvHlfx7FZ8tYwIzmI16yaEF6YJ2e/ewwS/9QDHTx1m9JXIYu3uUFWIdJPB/sW22KRec/0VyuBzLGAsI6wht76YF3DGBSklsgMhrHMiSGJL8Zz2bsxRLONykq460IML1mwOzvONBxLXfVdaXN/3vHgom+JlQeyC73BnBHMIw9bTUuW9rmGfA0+zzHuvn1wrhJv73Nco+/GqPB1gjMcFU1Kb4S4IVMePy/06aahI3HHHsa68JmRmweCaLbUrzpjhm7WtP8l2MqMT4wE2VAKI029RAvo8TBTL08+nHxU8XqcxOpxST3qq3muPQp8XL4kx4wM7OosP61FeM9dBWaWYMSuGg+Oef3o+rNmzZzL5tplHDnhzToY/juDufnXgmRfOa8okXhJopFx1TrprwMCrp/QtX//nt2yx7kX37l5KqYqggqf7ZY/CMNMO+2yKRe/XQ+/arcqrSom1WPljFW7r+4GRBj4bOBqlZMU+8Up7Wl77GcsB1Az/rfA1az3eEXGmU8zzaWLL4tW1TikGQJqXVpZsdGE63lGCQnpdH9YU46ClBukiEhSCEABzlljDExPYp1MH94930q4QKKXVKHbRu+lO9MOaiDZoRUTBOgrvqjo/IAcunrtg+UEXmFvy4u8ygl0oEHPGgA2PqScZHv4xZfJCH15DG+xKmhCMRhcQYk+XX3xZRuBUazrzEegd3rEAcfYgdZZN3iit1HgpXXVfj+5pawFLI5hQlTMcwzj0Ta7YEE/sDNiUZgF0xIEhgfTdD1PriVF/TYiKDSfxtmvydC7zaAcAUhIhfjL6s8hJzv09H9njr78lpYSn1KLOtEDNq0KP33eXfHezK7xKcCwIlkQWKcfXeqtbvyqhEuh2Qa4zwmh9r9fhvQYzHZiUUKvFyuIB6ZWocd9RSiy2LY7JvzcBeMHjAR1VSlPVsl5++85K4FFWk3XDN0ZD25Pc3KAsoh0TK/N4B5/yWr5vS3R3oz5FQWBlruvNuXaP0qCi1lxBeBEhSvqCFBNFzo4LQJj+hv6buBc3twvTqX8CFBtlYkYR8QWMFPwpyxVPpj3rONYZggioET5ACig/Jz3IkkznjySUoBxIPUabBP4LPOJ6LkEK7iyAtzqwaYme2Jdbo9ja3RuEtqIeBsJD8kjosd5z743JRODGsKqXF7jJys3vESOZhAxGkgBbyNJ97w98eLNYv/Ubv2qrh6nV+kZKKco+sZZcY4+r8B6Wd/lj86amG0jWYU8wKF1H+AW+M4A51/D5B0ru/TRz0YrdtVWHs6WOqfeaYxU1dI4iFLaq93jRyodNiW/sZeUN192NsIqgPRyDLM2yj5Ez+/f7We8JxYS3C99feuQRN3NFoTDp+gXVEmHpN4MvAjQdKVBgNbTZYyx9oEDuB2MI2qP1VgyBNIJFSaLQzvBdnZeC3rsaWR/jVzKE/BfHNWJMELNhS7NPgSJtlM1+f1TdZZjx9oqUHZxJ5jBe0t1JbT8h5eb5RgtddD3q0VfJRAavvfkSzzm8dqGzjZ9J1h640sWyEy+MMUaRcQaKtjM/shFlShYi339YdUpOl5eitaye69mQQn64zCUQdWZYPXTwtz74Y/cHvnvyyae39EfPxtis8SY7dEFCoPWWVtlb74ZMfG7yKCNWKXU2ThfvqIB2UG8WdlvgYRyYzE05cRUpPpOlA6bJCwsFD6FprCil5597Pha9YwDAPymKrFKqR9M2HvWUdkV1OAOsBGNBsGTE7QJBBDpE2u8eIpLdMLQwvteraZnbGqD8LHzy7Qqxw/VJ7EvgLxI4bgtrhyEhrMc0KuCxxy6Zwcywveik+fbPbd0RlAi3SWvfvj7emQOcTk7ZO2QTLN2CsANjYEnBqKk/Yh3BuFUYqSDySaXdo0TcZkeCgP5dxG4cvJ/WPYUAe33PySExRQxBAXI9hwZnjdOj8Edg7J7FXlxrC3RiUquH4v0DUZQAAtHjXCeklG6ruBNL+P0/uHd0QCnZ0h4YcDWsjnpK/nsxWFYvgc94VO+n/mt2ZWNl8AteXj2+VUFxbRdW13AYxWdjxfHOvLYyj6Oe+ygnHraJHoWpV953mn8V3wjEZgN6w91BYTVqxrOe5I8dFUnLH65RvnC/Nu3j6kGuXhLfo46GzDuPUdCxFL7i/ZAKTTeCT3ziE/Zk/F3FPzg/ln7a82TgZvsm8jnHQkdOG5f3QwYu8RU8r5QYJJsVb8jxZqMixJgR9Hg2kFe6iiPMH1T7nc0gNBxcaC+K6rbkzlV1Qn/lamaFUYtIkg5lK7xOO5M2a2N+XpJSSksr5Nv127yhwog6l2lrahErewtZt4vEhlhgKOqh7qjpQNec539FCqhZzDw/oQ6nys+0Z08FsCE+ys8dd/aEJ97//yWmRGeGVRCtsMHqGa0MVkKz1dGK/kVj7ZZ8gtjra7W+/P4GF1YhTIxiPBsgHDJn6sWlPuHAaZzEUBw30Oael0X1ycuXw5xTe8Pv8XB2C5Zjo6QmvoSnos+bUVJC6DP6fs3k2D5YOombVOCRTVZG266HALKiTpX70dcq2EjQ+HSf1zKqEdDv1jt1mx9bNOlZSFEdzWsvqijxhJRBB6ARtN33OTEeB2gJl05LKD63LzlCLQIrngTZiiQU2HKfeTmsgXHpFhfjhc1lKjDZNzOvLdRAmjVYfD1n4xFs2Kew1pLke6T3r96Fm/iiIB1IphqeDu577VaFLMdQud6/vTf4jfNsXlcZVKcUk3JiBiNU3G/z2MHffv+efffvopSqUEoH68+sbWJ2VjiDeTVmU6VUT+uN4LsmUvAcRz0hZ88N31SYbEqANabTupM8pl/hpGFX6BUuqzeWuOACvzvWtyul7flm0/e1TiykPd1aB4fBEtgudLDT9koXkQN7cscDVi7nL6To/YXnn3MCBEZnY6jMTEKZPaFi+jY6xgPCy8/UgMDEJ6Dzub7Hz5B8IdnhglyKaGmfBk05cScKx0WiIA5ai9sysDZPxfe/x6NZixMyks33OuiaGh0/9/wLB5984UXzh2F8fT/w5HjzI0dMG6PAV9rvHvc9aoxijCWzufBdFVmLk7u2NoTYQw/9e9Be0EN6pirqK1q3oDnxMo8rP8DXgt8F+dkzk4Rw2yfIxzHZ3XDnu9/3Y//g/nhKTzy2x5QOMem4t12keknrQ/b7u4A77IqvmnUVvkcZdPWs6qZar43QyGLOxEa57m2nQdIDBHNdOC4t1CFOYD28JnpYmblJQZ44Ve43iiiCKV4GLm0Fe6+5Qhd9Ps6/QnIbM2HvsqFThLsqlk9RvPpwXYv19wd9/O5SHT12d9d32GO/FvAbXiHZg0ALCBwxn5QRnSsuXDwvZa0hhloAMGU/r62zMCOKDOvugen/ZiJmfUTwFCvS2qXBeRriYskSx1mLK+mIUS/OtS8jcOIR0LpE3d2XGFsVuqEPZcgxjt6DJLUEbRMT+CneyRndf5pjxnAgCwlFjBXKezdeAcLZobINFuMc8nywsk1fC6y2KV1h/GoCaa/7IRVdw3DHtBbvft9epf6XvuEvmJ7+bTylKprS+lFewVNK3VtqYvhZ5dNOFmvbn56ng+54zmZ8rcp3oycsgMU45PitiwO0qo4Kh4zLxaPiu+6pNnS9ZhJySqM5i2ETOo3y6SXxUsrLvvYmT7JXJ6dmsSUUVZje74FaK3T5DCsemA2hiedDQg+K17VMjKCZBAJ+J1sPWqsgbokKSskxUOBRnW/wN9Mk8J9Hs8MfZPRRsoC3CN3zdBOeAC1gOu4d4lg6hoJad+inZIF7m9Eo3DM8cuKYan7kKT37iWcPnhV60/6PbcO01lBZYU7CSnm/iovP2ijWSlF0b6VJfBKlhNcyNBT6TCb0igpE2QX2w+OzgemxE9T/0a0Hw/4BddR42byNKHKG48S6gTIzoZZrBr5c9+h7P3y/YkpSSmvXgaMK5tMppc0ltBUdq2kN1B210I4yZhf+U5VSPJIyYpUS1yCzhZ9OaJBHVKUEkeM50R6ERXxJ7fBdb5OTJDaStK1YyPUCxjOyFViOMgPlz2Tf7XUYse4CBXltJs2zAnATcqNb1sSN1fMqo64/JVv3+xoFuip2Z64tDO7A82CBrAnWIMyL8MlIiIybvqj40mOPPqIuFheshMGToU88oXZdIFndGWcoJYKYnHs8O9JMPepC3hEFpnRrd6qsrCmyj5rJ9LKaXZK26hKCdY1nXW2Fk2KOopNw4G8ETaBZwQV0ZHC8RCm6sm7ZY9baAWeeHZ6yMA4zMmTN7fmJJVHxr8nDhi0kdAz5TXFh4LnX3LrG+DoF3/Z0Y6FHUTFHSoFfBdFPHGNGjJSkgtnf+Z59yN+/i1LaPYWJ+y2KkGuyZk5/Hzhn9bAb61phPZOx/qtSai1XrPE8SwVaebG8vP4srzn8ObCcrz3C0GvhWMRSyI29j/BbLPjjA7X2WvWa9i7XKjCdWIMFKrAXgt2wboyvGjC9pwpl1oV+eCQuuVPMpHE77iH+RhlRy/TkU09agdDFhWar7hena+EtsRbEoqhfq5fBM5xV/ZlRFbxn0c6aTXlL53W8FC9GNHZMx5MRy7nc682K5pT+KY4qOvdUXdLDiWeNgIauibOelWGcHp7xYq/Je6PhLLVQFP2TXMFnycTbuzGsHUlsQNogpKRF412mKNhDC2nvNorexsWgBTW6MHVqdBTCgw64ttPUPTyNfp1RXtzjw5pbxf48++wn3FeUc7lQ2cXHkZvcC7JWv8kYSEFxZdAH/859mjz72KXHlyBwrJgqg13A5r0S/RsR+728gqNCOkL1XmeASWIBh0HHHTZEJKKQtYH13BhR2tgzC2Rv1rh3jEjtSjfFCmS0zFGFtFrN2wwje1A7frptLtk+y83X46qiqIXbyaclmnVdCmVsHoUZdVqySKAGPskCrYXJvLcGN9d1rC61gOK+9SHrh4eBBZtxxg8evO0z32KBftqtRLLObsHvGBH3IEHkYxM4p/egmzu6t5YUknBoYLsTOhfnp7MBWoLAN/d99mxGP8BoFUilGyxDkhU6rLCM5mF+Y1VfOP+ILUlGNENrXRf3B3S6dhh58wwmpTb0+pCmmdI5O3VWzNbp/KsIQ+bMJGNzs9qXTvRaCQk6ta+R0k1QOtbgu9/3fRsk8a6v+3PZF7y0GSnfe1m9HPbBc37GoFlhtlL+LRoJT0KHBxI6dX26pjf1foRF6c8g47yXSSNJYPEaLynmFYRrWyd/B89slDBth7wOA515XcfyXo+3ATiCs5BerO+9fi17UtYYY03nMpKwJJ4clQ8c4yQXC/UdXq3xUuMibaxi8GJ0sV5ntL8ogEeUAMGzf+xjH3NXcGhse8aFj1elD4d8huoz72694Kj9GTlC40iMWN0/nrjXyDZyFAi1bPSfu62+m3xmWmeeWJXfJFfZAxy0vt41PAF9o0RRUutz9Z6jwAWfjXfCdZ1MMIkKXegbTEnQfpZuSAbie31OBmPCY7wYHVOlCm9bjhu1z8QFZ+SNAefaTT37tRtXo4xGNjUV3hMKVH9Fdq/7dI6y5j6/98P/2/2B7x5/9Ikt1rMSzaqcwvS75i1j9/0yWn9uTDTeU9+/l9Lqd3vOWmN1O2st3xXme5xhfQpO8jqtim6IwceNIGcRbf2a0e6hlHLDfpYoo1iLa0C3inGLdcz3OdQexCilo8q2nlWDlkfvge+XgPqsa8ZUBFIqqWt9rpZpm1GuhkJ/7z4AY+X3tHqKAqaxLm7f6wcXZH2e0wypR1RojCVK+rThOxFXZkQxHK6D8dJ09ISsojP6R+0G1qNTvknblqVGZh0YPNdDSJ86mR5jqxBuPRIM6PYvIwSpf0IooJB4EY9DEZipFuEbpgxjNl6FwMdISb8ylFeSJ04xYnqJKcGAXXNDHjZsZiYTJqGUEpZyWh2pf+KpzOBh1o6LHWUNfu/3f2hjtG//5q/esrpW2t+U3PCJDZqB5DbaH898Qw8mnmRaMLgZT6iQ2Wo82YOYzMtt/0eprMc3HsRP1nuNSfC9FRG5pTqU9Rn6e3m0xbSm+zHQVnrrOPetiesoFRdfk+2q6/e+e1+rTCnUB72vSRl8tzOMuib3ggFffvlFC81HqcmTggLG63kwLDpqpcquSIbXQHxyRvT8uKYd0FX8ZXnQjMLB+yInh5hUk2hcuDdrULrmXCeU7ekif8u46fwykw34PqUFNYbqAfL8TDW4TLzbTa5jKOAB1QjjPY5zHdbIKGTL0UQIw/MkyaB4CW9g0EIn1BaSDEbaOi3A9LknFQDXgZC4Zmp3Pkh64LmKADmpA+U2SWsulB26hvcxCIi/JdM4cVkbw/r53o/8vfujlJ55PB0dzFjrQPpy03ZDn6qYlq9EABI8XFzKVeGYed7IRZoTuYvEKL/XnFacTDdvnoTNCaVq3hYz3VU19ZmHNfSLSZNg3/asIpCjlPbMwTI579WjsCVkQmriQuA8wzoIVaeVxusoYeT+c6M9z1HFTd3B9pxeh8OxnzJG77XrV6H2kJtg5hhnAE0QNAHp3b3cnmPuaY/z7a1ROtXVFg4ELKgLUI6ml48yw4a2LLL6ECIVBJ6ttcGRTKSd1khT78WauOsFAWHFqkg7P3eeGVpafxEqBZlg2dxf60L8LAOl3RRcwhrAgFdVGX+bXnzGrZnHRexK52IPJ5axKmf24Za8Oph4K4ZEEBKQpohX5z0jpXhHsERHpG9CmZRx2vVPg08r/qGXdvNgvRS5cEwLRew6Gj3/+z60p4T/5Xd9zaaUjhpppYXuBbCRGX08GJ7LsbOJX7IXFb6NefC8KO7eZ+t0oOkqlO0cxN8W+K9QX5uR2kCbZywcuCaJXFeqso2zI4jAyqPZl6bNh78MpetfMzy5burBouTcpsbrt3cCWGMbjnnqvKsQrpdg78T7uxfGc04bOks7G94DouP5aAdFZl4zA4G/gPKA6KpEV2XtGB7ItLwH4kNnFZfG+6H2L4lY8QCp1+nxMbQk4CfLjr/JHsWuieFI7ZKj0NsxGDdcN7FXDDIKw5kAoFogupJL6xkWdN1VvJ4VIi1s2UQIFE1jbTHU41m7XohEDAwwZF/bFpFJbWWFUqJVkPFFxZMlY4AeiT+Pscd6mu50j6wNSSjmK32/sjWz2eJl3aZvKYlDzq7d5z998If/4f1RSm9+6k2jlNiOnZA+nUI5+lkZ0m3MLSh3pVDB++l+bgxtCIDsGNKOkwnHP59TfwMhYYHw+0mlLHqcryyKWmRWrke8JAu5UVT8boG+ekuTcs5nmYwbhbV3Oe5B8ch8r6tW8MdRaimVy2tbo0U5AT92aJmPaZ3IeHqe8DuCJDAYFkhTaWP9Hrr+rLOhAv5bFJdhtS39LRbdLSmCs+eEqXuCLbUXxHLSpqWWL94no6XPCYo7RSIJltXMeGqdFXDdMc2jgqkJCN+6RQPc64bvPGSNlG8pQbyWWxrdkUcic0dCjXoi/c1kUTw7B5T5PmswjX7dHoXY1xJXsuAzDLsngtSabYFy6G+HobYiVI9giaLsXBlDW3pZ4BgaIZ3+mmMreEqed6N2TD/wo39nY7Rv+yaNruDeZk8aV4xBMzAawWU96BqTOQrt2RK1RRtrOo1tQ8fuPDDvb7HUCWBXeBsmnjhS6aUCtLy3Gmr3Ukp3ZESU71beLN0i3Dua5JCHg2IdL6ixR8NIqjPjVU80adR7m6U+E945ShjFy3MnvpQX1+F5rJimz2bXoNBU47kofeJL7JfjHPqbczXuRKwRhcU+IBeAzbzWNGQlqUZrStbuMdHZhYsy0jx5OtNXuRZKqffU9OqkjdMZgfEW6hOpY4zWkI5tQ3hkFRCc1hdFx1BM6qk8SE8eHLQazzzPSdPfziyqAc11aXflZgGTir0bnjEkXp9M5no48BQ0XqMhxmHQLRsvkzzCM7Cvryh2uqIafJ7CcZIkSHKJEeJQBMkNej4rY/2NUnKiipEjZE9eH/7xvaP+b6l49pknnhm3N3n4vpFxCf5NP1diMkHulTCHCG2HBCbrbRHqK2Okt9lYhYcEbE7n9jFoaBESmTRk37VFPEILvDme2nb5aPp/W6VEg1Lc0WGmBm17tg1Cs3W0v+p1bUpg+az3st9HoEWeoR3W7Z6j8FxQOa4x6+mEhLjGHJ/ZMxBl0nPTNn8R0rZmcNFhboRjUvAZ3W04Y1LGuQEY8HUzdAUHqdCsHQElrk33DDo2YzVNMafOTeCXglwGIp6Xgjt5BpghkN+dG9kbjkmzRppKTvq3aOtlDWEEgsWixCRzU1hGq+u+PUkYQclezXMV4mlI8I4hrx1GdvYdwl0jP1ibU05T3+GEPXstsFiTUsiqW+EcrFDiY2c95DE9vfC4qJ96z/cdTgm3YtD9FU4z3U+acL3AwjZ8ZmGywHObAadtax1Nmp5OCq6O4TuFr9djS1aOLXmvdyG4ekHbfaB4B17h2DUT67UZsldhV6+0yq3frTdlj2CMOd5DGDfba5UTjk9qjcjksqcnz8jW9SjbXsclC4w+sYEUaJHXSuv9u95cPU/O1zoklA8vYkmtU+RvlBDvsTeu6yJmZ0MvSS7co2dGuZWW7kXK6uLFc35GinNRNF4bz/hCLoKaTMNahgOIV46rKz/3C63QENWTtAe1cUcFuS/UCFL7RBcKvKLSBDxsRUDdlBVWMvnqEa2Q5gb5YrBPTNFthuZa2cP4a4bLiUFNeQnv11PleygrDMGruh/UDiSEUgeqT6byeMRSXnOz23QDQ3koOXmJD0n+0lx6VZYf+jv3SSk9eemJPdFBi7h6QUeV0gpZ9LNDVtRS51SCKpGv3sUbwV8ZrEeB5F7P1CwRxz/Eifx80Li1rCMRHRaS3X4Rl6dPVgv0ImwkmzaLPZR/T/iuCgDIIjBLrO6N+W3Bt6ZpV97BvONtfLqXvb65vzWrr8eglBq8XIVErd/rqnDPegbDDnSwvPDwUGJ4bSh4MRvfp67I7eYltL1vY3xg28fSYn2wXPEqKQ6E2FhvAuj6XdvB3gDXeR9RkK/jAWWSpX1snefcaX2uzwwrAB2sGXASYRgRsc60fxJGFDkX5rpLrzNZlWSl0U/P/c4kHMhuIr6D8dFGsC5CJDVbV3aahT3N19QiRllBFujJROMVSCReTBux4v311VodnvuUxps4a0uxKZ6b7Lv/8Tv/+mbNF747KsgLL61KYv29FvB63GnaJtFXjfuaUgIUXTMRK3zqZZWP/KzaC5f2jsFixTztc+KB79X/Pv94I6tSAmqvlX0o2WGO73tH6bm0eMKdpHdIr8+AcncyCzRAEoC9/dmjSRwID4oepJSIPxnpmEzPGiKtZ2qSwCaLRsHzLPW4MFTTAiywLAqzdUvtKO8u8pIXeIB0iqApcJq5prOCzye5ck7eFQhMaYiJq86I0yPleaF3XechyidQpgw/FTQnVMDF4s7ypVZSvKAX6eMYqyg6kJRkxb5qDyl0Gwva3qGTOPZBnquMPRwTo9h3Yl3cD3IKJQrvwY389DRwUvfBGPUZchXITor1QaEVrzL6Z/pVYqRx36Y5kiB0fGK8UbL1sixvKHzGOEQnTmlJY0rf/cH7lBKOUqqV8hrAJEu+uhoLVa6MthJr3z82wbueY1VYvHcUaghxNpBmA32YKxa3jzGMokWSVcLv4L+1HCBEICSIgXvGne9rvdd0MT+cgXevRIeM2Z7A4XhL3N7qjXSk8bpOeU+BdFn7qwuexwu0x0/gu/6+Hl+Bw0j5Wrw9NgwbQqkSqmDoObJf9LmLNbjDdqMgJjbnuiSsTK3bRRUgAm94zDxTRAlsqk6HrDwSLshAQxnQ4RgYi2swuoNtodl+Rp+nbZBH2KPY7tKpQJbogr177WYvvUbjvdlLItV1NgxI8CyWLTpvGARGb1NIC1riQmDwap5pq87eZrwyLnOK4PN4ZrE0eRa6hsfqc7IEUMZM+u17fE4Sx9WrV7zWWJkkfRxXjcmaEk6ig+MdA4V03w4ZZuPlrUks9+InlBIWPJ/Vwnf3bz0IAnT1VNb9Ll2sntLqQVSZrAMhq5SqFC1EJvNwVZSrEFyVoYXnWOhc3wbRtMyqAty9mQj4jllv3MWfW2TmhcddWLEGWItzW4dYxVD6r0IuT6B47KFjuABBT1dy6NqyQ/cNJMXxGLB4LShvykrIHsNDQWmeUVE2ENorr7zsZIenn3k6yVNaZHtK0IyUkrueQztAXDT+VasgWmcFoSHpZyBYYpf0kwOCJvYnRQ3cd/q0ingpMNf5rhsqPMzXpSsUV7vfGGHBcBwIzkoMVMXe0fAdfEBvPbgJeJCkGO5d603BvJsm6/ukvBtHEc++dpyJuDGKnNQzCSeIydKHjS0auI7scdzVLcF0HrxEx6Ra4PzawXs+8HfvT0zp6cfSJZwLe2zvYIkb9Sy//JuU0klhtZaPWCz3UGxb0eoi6DdPSofdGXcWJWIBvsAYhTdWBmPzCgGwgFevkaZJ3AcGiKDGOnGdijagY8pTzU/MirQ9X/CrAAAgAElEQVRfFEct5wi3Faro4/M8TYBo8LfeVzuPRyCMAtyE7QSTdSHDb+PlxEraZyM5ahpW8v20LoB36n5/+vXHLJqGsZOGS5DTlhPXGRef7scw5zPPPKUWRI/Gk9BSHX9IlqvqdB6ytywGdOooizNBXllOVxU3stLjAP3DsmRN8MiwSO/eEIR2SpYmjS7FtGxBLb88WQwHF8jqIrcpWpw6JbKgSDX357LEEDj036KuhOcH3rhGGxkJgJsadeFuCFOTlLgb944ggPwCf7FeweRTE1Phx72E7vbMMt4jOI+gALqMUjoppfQ9G6N989f/uU1ZeO7NwFkVHJyjiQhkgPXF9+pNxXOLBXsLI0brYAha93xLLaIQJsb0B9tfM6MMQW6JBqmVs8AYRWgenia0HfhmY2iyow7BdxKm62tTTiPsDGPSgFSCFgQAwY+ScDHleHlRSIfnLHVt8aoDxacn3ebpjJAlOQG6wfDA7zuptaah82uqVSMOSUAeh/YBAodY5bpfanNIdKKbwR3Rw6mzp5XBqXgRk2vlefcaF2Rw0ekBRcS6dzggcZBmJbJOGAPIgcR4mBUHPcQTIqaa4gpIHS+CgtMk0XgUBt0dlOzzoFyGGBcx3EggoR7unI1lUsgz8Rbqf+SRi0IbzlkpXVRNkNPbJ0vPBjtyD+htmp+aZ/QeNU2v0KnCvMF4C2oDZdQY9ovHFUh/j+kDz5b+21+y35UFdqCncN1fjQliYNAHEB1Igb0l4NfJsLMhghdIr0AKd8XfBcbgYRI7vv9H71OX8KcvpfcdQiZKaX+tHsKhD8zAO1H39wZA188CM1nyJx40woC/+d3f7bn0NwKLtO96R3VbG0tqsM3JDlg/ZJENLs2sEycU+5RpqOnkg2mdc5eNIm4iQk/KYwKXuOSZfJtEhwoRP/94OmU2W61LjKAJETxjM54Orw3CPXGirXfYLKYNHXtB7SJOJ2wxB/YJAt8tg9wL0eduNXjTODsqw0KRJ4JouOVZA6s5EkaMNzNbBUtHhKeftGt5+oknDy5dumRCvHP9imo3VFwrbwnB/7J6dgERMcHyNWqAXOMTSKBr0ZYljsHpHHhqdH9gu6n7wPWnQh5LETgOD43npSll4KYYDllv4NIM8tviXIUZJ07kdFSEkDwlM9C0TKkSwivqaISkiu/ZQwhGvKHAh4cb47LW7mc4XAaD4X3zIN/x7vdtSukbv+7Pysq+nlomff+cg9iaC6VzFiZqMWSVyaqwum6Gs7QmDkpP0gQwkGeSYZnqcyzq23gcKCICzCh4hCfKF3h5YCLDvaOIonSTNerpqO7gHu+QjWtTTr7HADfOy1qXbzkmWX6p5HfGGCiFaTFrViQBTyBGptYY73cxpBCSjCmvR9OCaSsI7SFeCd01DJHree8yMqU0L0+bdmWn5K17XDdFnswdAoXRTysG8chLKkQ9Ja8GunM6uEsSqF3MoE0Ulo3Lgd+rdEO9Mji0fjeVoNOY1AnFSek6zr2CeDwkI4y6PPjjvIrSP/n8ZdPwOUN7aRqMEQ2917OlQzjDMlln1pJnZJhlZQZtv84pDpvZXjLgKLQldZ/aJvfUIzaVMARyLfccecR7r6g26ooK1G9LabP+QJC82DOe1Y2q8cIYACjabIIDn2XURxv60jwbeJ2ygSTX2EOnaa3Od+tmPKgYUGF4xz25VwxESjtcsrn3L+Re3/dD9yn7rkoJYXNH2Ohroj1iNqtgrqCupeVtvYcntDLdUehu5LCtkaOvTSdpAValhJWBsPCmDvbavzkHC80Yi6Qyq92QNg3CXSGy1i11Smvv3Z6PF3oq4h2vmuy7IeS1OBZOxRpZnztrFCs4AnBX6okZhaB67bUjw73WkHUvtl5IysSBZU3GVj3QWY8128eZaMBhXt9AlU7jxKnRO7zNFEp7EFpLGOSxS48cPCqmoxD5AdXpPKzYrNq/+Z7Bn1/DG9DFb9JcUoWJWFNhNMFL+py/uSACCI/GmXeOX6B05NUwmlxWVQruks4dczRZhDYeMBCBSPQ7RgbXS6Ee0F2st/TcAyZBkKO8UoMDlJJ4U2bgbH0IJ9ZRGLOFypmgiqcX+t0hsgjz46PkYGbDX/ri//w3dk/pq77qP7NiYP3YE4LN6whxVr4WZS3QFQnY9o/nI54kr/SBaeyJV7t6E9R8GYZhkfD09CN1WdpXBMqQmp/DNWapyq/V0KA+95Ss1B2G7nPnfjAURwCVxoCHdI+u/Lfyhw/3ri2BdZK1GPqOsVl4mWPqMW5GpMGkJJyYBpduBxyPcE5j1fDLeo/mFczNiR1aqcoANaVDB6O82yHc3iEwPx7iwIwW8Pyz0XZwcFZKj8Qf1/C4W8hk+o69gtK/KgVAUs8j8moeEK2xjsBwvH9SiQyn1Gmd5wzsmhgZHhTfc2cZGzZJaGEbUVBb0b+UK/ILpcbmmld1X3iOyEBq+DAqmGYd5SrDUXT5gqbxvqhuNdQKll667n5uIxsyIp12nhiTB2COgcKaEf8lMzb1eMSxG3/N79x7M18rpzh3PC6y7/AWGX0R+dbXfVNKTz2S0RWpWtbGI9wq/CCG0RgoBfd+O/Jab2olzi5UCSfuYN3LnKTn3hSYFt7px5P23ZRw1x2NUmqsiZ/eVFqBsLFYE0Ams0hdK9/+PIMtRj7As7DLm2yceHEwezLDtnTw+W7vM7DK7iGuSonfdyFXKyPK3day/hW26vqWkZvlxx5UKXHpPgPGShTiWCZTNV4haCsWhc5zDI2kriBekj0mhD6tY7j/KVhlnsyjj15SfEkjLk5qLV67JhhFxOdWKdSoZLolWPQtrR0ZRS2ytVKX9eoam4Gyrlx5eWsJYxjS6xsLDr7C08MjuOnxASisCfROUNbFs1WqgDqM3UboeGS6hCQDyAxfJYZIjBELnRgQTGTMW4/X2GVJ1eO7dZ5Col1/zh/vYrxjLV4KsPmJxf7awd/47j377mu+6k97IZ0wgeKf4Lwhl+nCUMFZ76ApuqX3xEVS6+UMPnvQTAytgI/3zPOko4COZF9R9L1flITr7vZ4ZdsM4dkcKl0YXqaDQ3nSXa4n2w9oCUFEuyhn1On+qCejlU4nx3LvVT4QlIUf/2FAsLHc5Cgl74vOT6cO4jMYMTUAfBzWN17eoATx4rKmaaocdKDKsNetR9i9ZUXo4FD412s0yhGeJhjvazELaDxk04MFNx31M9OK5bX3Ni18HlLrLOQKXv4NFdFyHQaIXhDtc08kLPBs8AaGnb2Yme3m+iwxnjNBp8+i920+b7ske4zy+J0IMgawG72SYq1n4FnhD2A8K5EJZ8Djl196ST30nlObI7qKxGBwZ5tJL/e4chnq1HGtMrYy0PLY8g9UIsb8tqb6nWsD83GOesdrTNtyTsfjZTpMYoM8/PP+H75PbYaevDi978j4ZPbNKIsdY45CQGh3iN+qiO6llMrkFcg9Z5niqGDP9yNC7pUS3utXyDQDz32mXGMyyg4ic/r3wHeE9ezBw/CxtGMlo4Q6kTQp1g6uWjDEZa2l600cnL1plr2PKqXdGo7C8pqMwMizB1Pv5lev5WtjYbLZYxkPj3tN+BePK5l5VkyTuIFIKhzldHKee0vIy6hl38/csK0m1pjrSBCd1PpdUiEtgx4vnlfvwAdl/cgKAhZ06jaWM/dv+EyJCTIAPHNFDMV9n1QigGEq+mkRyJ2ZNdn3WJ8oJafrDrSAYr4moUfGEueJokbUD9SGNT3dyBOFCrSJYvL4EeA/PCTtkyfhOj07tRiF61b68u/jwQ5S1u0zLWx7qOveUfsUsqVYx/QXu3vwvh/40Q2++waNQ2dDrIBckJx9bfFrDRPDJtR2IAAnYeYQXxkYha4oamwyyhgwQMujSGIgmqCsrNPWVi/2YzyfKibTKYrOmZPxlEu3vo9pQ1OliRCzV6vvpdQgNUa8n677SY9fDUf/PrVvxHrKI6XrxK54rtcdV6H/G3vve8M7GiMw3lOM0l7Dit0JJ1GeuadY/Ztht3hKrwvic5q5jRvWe4/lQhMIXF8XBUSfRrw60AyeCc/A+4ZHNcMDJ4HlmOJEKJRXHQfCi0+fx7OKs/Ci7Y6FvmJHKDP2l/ABgtvZotpTDJoU9MbD4dVYXGn0VWX1/X/sXQdgldX1P4GEAIFA2FvFVQXFPYpaR3Hbqq17VVvrxN2looCjrXtbV9Vq5e9onbUqdVSte9eNuEAUgQCBQCAJ+f9+59zzve+9vJcEjATpfZYmee9733fvueee31n3HFWIgvKoWXHkd+5t3KsH2s7QJcn9RiXBLbmFAAzGzudWwlqiYkhXLv5RbmpBWY37mYLjslld5nT9hhg2mY/nldQC171l/JjO0nTaJ+Oly1JZUTVkZDCyXbzFsfw5dz70TOskOvSpCKDkWRUsvBdMWReY6cklAwtbOw1KvtvTloBfn0Zkv87vn445JZqmpinbJtQUZZi7xfAtWRwCpjCCol4JwFJjE4NIBbhtHs9Eo6Q2k5U8ogksmo7LzUo3W8gwoY+WIBGAwufmG1PjDKl5O6gkIEy68b+AAiZs+X8WZE9v8DTd/H0eGk2/eB/V9vRcTyYxgq4f07hdk/bUXHffZawkE1rhpRpXyJYJQrwbSg716tVbKhBj6sTGY+heS02KLiLVgtX05+HOTsr01OBpcfHFc07qegH9VTkAzXUtdTNSkQljDuCrAkddKkEDxJrWIHCt9e/oGmH7gOCmUdrRwgk1yVzIa8YSG4ypgHNQsgSFDPxycKS3T9zok1GSQmxThV5Io6eWiDGolk0+oWDE/O6+/5Fkox31i4MSa7gdaO9uWwcerqNXVEgHnZVWmcEYb1IJCgkP+lkAANogvK8W1lWBZik7yrihugkBqkPgWb9vRuEzQUNae6zJQMPiCW79cC2p2Xt1BT7CDmuHrDW6KXUfGN3S/3Q4quEbALmHgMLYhRhjb1b/0FytbpE6ELHnVlI0lyAVElP8ICzjdrzWvRluiXrSz0LWZmPCBfiYVgFdjXpGRxNv6qUCHgAVxCGW2y5YBfoeD7aG2CpBSNPSCfq0PDBeKruMJ+khZXWNIhEjKKqd2JsJe4ZAoa5cKmd0HauFiZqNWC0tLhwsIYKex5s9+UT5DHUmtRYhnkk3tYbAtXwX1go0rejRTQ/QLoRFYspAsGh4nAJ8z9iSy1Teh3HidGyQVqQDi1uqCmK0bLAHOT4tWhLkkoJbODrA9zgXf89dsEn4BvdYAPqzAo3XzONnrWYpOSiR0dhnPnGPBcmaRtysjZUSzmlBndZ+XBC4RpWOSaWZ3DeUm4mJphjSwf3+TAuvw0FJvghKFoijCWkaqZ5C17MRIYGB1gfz8+k3JtIHwOEmd1eantDmzuP2D24ovy6xYoJA88OqNvbszWpjNGHpsSSbh4+eAUnf6LrT7Rthw+rmVv9+eD/ZkAZKlmoeTuFTw3LgC/GjzFOShQm/sLCqgbJWqmA6KEjBYC4DrHR/UqPlifYinmNgeRFobXRD6PzDYTwyszIpBI3XwuP5Jw/WU3RWzam03jbQJDuEzCcKV7pG6Pbr0tlaVDNLkC+OQ1N66UfH+ugp+JQ54xXMWWnEhZolVVhB1MWwbDQ+wXGqtZzt4/aMQ40tZdE7U83B2j8YMbmxDRAsM4m887eHMmcvjkOZIU1owDPpVNC5B0so2fi6Tpap6fXK0kJZeQf3Ju3VtanZa+SD0LwwgBKFAkGIPEdNVjVlj4/gGR2h6Xosid93txgH7pUm/OySasOkdaItm4XiWq4K+hBXYKsTKh5WmJb7KOwNWlvBEnKedlDyg55pUCJIuNDUs0bBWrVziDz0A2EOHmE80lOgOSYqQEyucVB1l5zX2CP9mUSwgNVJWIkbL1pltJh4P7VwWbAVyQlOd1WYYPk7sDEmWIPvM37DxFs9ZItrdL+qdY9zcgAlghE5Q0t2BYuYVgnnpbUgVYFB+wxYLrxWK5xosg2slgBKSeq8as1mAapXoQM622qqucVnmEWo1j5YlXuUsSytJI615lwYoiDPMw3bKtlYnUymt3P+/B5rAHJs9AgthFKgcojWYbBIjcd1QlIFwHPQSls76iYN/1whcLDzuCUTcVi531us85n8rNViSmlQoj/VASENLuq7x4suHX/lA6i0YMz93LVUF7q5FlbaktBNSkKmQEnLkyAzi9kp7krMZAR5UUFLRtCKAgFouKE1x1/9zdzbtmkJSl5529PPMynrijiJxWSgmtmcDkoJmCVAkqr4rXMIlpKJS2VIvhxQsullB1TTAM1nqvbnWhK/q6BhVQS4oZIafhSGwcR2+tnD6CLg1gqxAMbtMK5alIUhEHCTqRuUSQDMWuLmZd224EJrD5qrYMS1pUEo8loKjq4QKEyeoP+dgNsN1hYzpwhqLMHCFyt+s8S91krT8z+MUfGwJwHFBLi5ObCGPOMU3Dfc2EySSBci5dkqXyMKoYUpbVUDzsk5reACU8AnzYIbFM+g8EiXGGLijPOiZ8LxYKO7mP72UObsxbFHH5YR3gHI0nyey/Pu3kv77N3CoGBljKsEWV4KbEF50X2A/yi8HYQ0rZ7+e3WnmmXSka62kODA8TsoqWsafMTsOj+YackDds6GL61hCFDQ+7KWIXlTMxstI9AqIVg2lrv4rAur7QGLe1h9Rr4S4Ahu9DQIk94Kjrr/bGwKYpgvLSUV5MFtaLEtHPNgViMsEgXLANYO+nZeB/NDRQKriGIxHU9Xd5cULQVaUnRRe8V6xre6QMBTaZqL2AxppHtAD2wH2cdKDZAfBAvyWCeUCNI2KwANPbAPHuazeS/yFd1rbEfB5pIKpsFqSpIuQlKO0STTeoTdjV3Ikx+1YjmyCkvxPtuxd+/eVenGmFMnFFFmqSLbExZfrV1sdOXzvXaegkiQU0kmtKblG9AkoEIey5FnvKfGshQkLV3eFT53Bybj5Zpznwf3na3NErn74VZKCe/bwxIdlNlyCrLmA5Z8oOTXuTaba13pggDVufj+cpByBk5q3aUsBQclAhJfXpDVQckFuAWTaTl5xYJsVxlRgM+j4PR6XXY+wDZWGpR8LmYlWTBXtWkGIdVC8ZTxjFaesW6YVm7p0b5Z0wLJD8ul6WouoDA+1V7tOVbVgv1L6Gs2TYSaqFZeVAFmte2spTKtMwgbxsP0QwuMa8kTXkOPAH5y/kwB9vRaxsioXdHdQKDpisQHblpaQwqgAD0Gn3l/tllnXyWWF1JBwjHpoVsWneyo9fR4Dd0a5CcqMHo4lmPgOTGMj+ncIeqGID5jlRZDVE0eH1Rjg9m5F1ZZplsPKbualmwCjYFlPScSKn5YDDBUcMAzCXpulaeVKsM8P1OVaXymGnQq5qPZgXgpKGEdmPBwz/2Z2ndMCef46a4kQHvLCY7fXXm5ylean5R3gjW3CP1quHas+0cBwHNaxqOW4k1rkKDEezNob9nzgTdYe4yxvHCUgN9zAc34GnmFQtkA3wCLCgD5Tw900u1F1ynmyTEwIYEvpjR7kgUPelpleAM/Wq0+N4tRWM053ju9L3QtqfGnBJYnM/hBWz6LvMN96TFh3pNrzmcQTJg2bl6QjNLA7zmd58+rytQIxHrwZfURbc5s9EeLgtaUa/KcN3sGVeDgLGsv8uwPBboaMeq+48lRFpUFH4HeHHeP7t3Ueps/u0r3CTPxyOdWcQQp4MH7wQxSxrjaYR1Z747zsTiWuS+pFLjsUCs1uF91J6sCHhpZ4iBvGSr4syYfFQa1usGL1hcKlhGqUTD7zwu6kh6cF5/H5xOUuB95na6FVs03K8yBidd279HT3lPr2TIY/XM+k3tXkz9SvO2VcSwpzvjR5JztqfsmvtQ6MSUHJd0Q4YRvPiuGD89n5aQBSUdY4Do35X1h/F7pGFL60Jgvlt/T/060QoIFtccAANTmeW4mhKGCBWFE07bIQbB5UzWvX0a3BRdWM1h4TkTN81BokCAUFr0DPtcyRplJ2lxTLiMOxUHM0191IynAIbU61OlKW4UZeiDllwdJ1dLz4p6WSWX3sDF14ElqQgEFFw/wwZIhQNXBHdelQ5mGHTSLTatn43tswseEBK12AI2YiQy4F8GoS5dyzbJyi7O9JoB4fAbfDSn5nlrNQpbsQMtT6nRfkS+5Ceha4BmPhTXwMweXKrlW3TzqWoU1pWc37NwNn8FNvYgHJ7lBNUOqGJuAQXZYVnA9eEYT525xBANsf+XyHZ/lTR01iBvWnRtSg+ih6kfy/eBmc/Di+9R9VBnB9eSZ9jjQefudmdYVRyOm5Fp/13COJF2U1ZUk51W3ClQxCbzkQpXWL18EOOU5Jmtobb+w1oQ/bnoe3OTZGZ7Z8SMH5Mngsub9VKCE9Hlt40GrMQnUM5uKlkRGoXIhmR5vkjSjYVVPtiBN6Y41N5kXSaUVUxOqgmeBbtgL/D6LjxK0TCFViawCkJ91hoW9SBWQ7EQG1cR1rdEFgNdAIdFM3EQZDIeT9QgIrQWzkPg53Y2aLYf7E1Q8tuReHvIOx00rkEK8oxd01TN9FPYsEAzFJiRPMemALlTyOkGiHEDTBZ4AWkruuvrqqy/RTHSunmXq17+fxgGnz5xlZ/Jg8ahs0vNbmYQALqGBUkiwqIWlg3HzTBjBhI04eYaQSiIPLVtPLEuwIL0sk5RJWTi3yFhssOq9mrjLFiqJlG10ATJxhbX5+DJXLo54ALRcIXDZnLamzLNBhcnGSauazKlrxmQg3IP7RD/T2F0rg5LHerzMULLzKe6o0ap0aR6UcsEsfR+zPDJCJfcZvpHT7+f+7j7trJYSYXNrpV6tzGBWh9cF84Vw4eEuDX5ND6vRlUArg+VAcIhP55naXB4jUmES3BOp1IGsIVrWXqgYreqX082sIY0N2EQTmqbpaq2GbfxGd7ucp0IUUDS1VKu9YSyW4kwg54G8rjgs2Kkdi5vyLIbFkFzAWpHGkAmmmUhMlYXbjhlZ7H0T1oUWmQosuE0Xa2kU+r9h+fC8CgCbqbE8NKpprBwXxsfvcuOyPBEBkDEI7drKDQTzqE6FrWmKc+ZWmfYbYkpawYOWj2riHjS3LqVeVdoJzLkwhsSpuWXpdDJr2+hqC5ip/ebKiNdGSytFDkhW74skY4zBYpRMOmE1g7v+/lCi/R2J7Dt3Q6kmm1pHt9B8vP6ZewKSsYULaPXRFUfrNg1K5D6PR9F3ry4fZtXRKgpxRHUla+uEjFKWPCccRlY3D+ZAAWkB+eyK3d4VNU1DDo09spTW1LohkHjgWOeifJfZw6XQ6H2Oacs/bQ2YsLOjIKymQKCidcLrO4K26m4iPwaLi9e7i4iWgQOt7xlXTnhdR1hy3rTQ5Y6DF/eplxdiH6FMVitjaRZP64VECNan43kmWhUU3OqhCEKbbV3U2glKQwfsH2bUdYeVRVBjh2LGw+i6mzFzplpHPVEhha5pniPyra4+9vBS2mhGMGiqCYCMI5tAp7igZdoFdDXXoPEyf2jGrd4wo1jYuoYqDOoFCOsUAHwxAIsvdfkxqSto69r2hVUgqBxyvsGCco+OyyNPEHGFVS12xgapNOC7ehiX1rrymB1mf+DxV1rHUurd09x3xkypqHwgZFMbj5fkA61kFVL34K/uvku3WFBMCYKYyJ4GNscbEzQhA8gBI/j0k2dpKokF9jQYmQcA3T3j3zGz1bRTPsuRX5khaHEOpO6i8UVLV+jObApz46iClBq83kOBMhuUHXjstITFPtSl5eWHNOidcRMyGK7BULp9kCmnoARQ6dW7uwzohw7CCyiIrJwSfXbWgsOEEat1k3n0/IG6nhCwZ1yArSMC2HaD5aTjIJgAhJRhrUWl3q8KoKIWkm4uugVtk/BkOUsEMQbEMTEIy5RcFnVkqLiWNcNw7UK478wlY1laZG4+g7W0VLMP4yUMc6yLCIbB5cS1WYyT5hSaHL8pKAbu2qhQz7LZJtT1c4s3aOl8Xh0stVyXkIIwQYkJIwmQM6jMMjulAKUHskBJ3XcE1XB2yoWwK0Hp/ZDeB1xj9wrwGhf2dOOoCxEX+z40QYDxBgGpIUGeU3OFhWnyoVVE2m3I5xm4WzsMWjbUps1aZAalWS4UTLyOLkI72+VWWibFmFlf3pOIhym5T/h9jz9lADK4s4MikFiCdH8yo1djZ7S2DMT4bHWZqwJkfJ/0Dgufc7w8jK0gE/Yhf2f1BVpEFIDdKoxXjaZwN6WURu5zzt+B2puA8r5qfUGYl3fpog0CKZNUuIN55qMPUxUO4Nv6slo8eJgKCgEe/2hpVaDNRTmqiTMGRdCmNUV3msdi2oHnvZW7ji/EAMn/nIMmC+H+xe7Wc+uDWcCsnEE5FJQNeiVUQaGVzFg6LSzSI2TGcp5eJ5AyzC1N8qSHZAzUMr2ROH/NdsW4CTK0tNwoSSs5ies9QdeQlcm4k/IC+6iZYq8lxrBPH/73660LSiZsM0jswjetBaWDwvw8+Sxo9Z65l9YKXXk1oRtUvbBbTbjZe6pV+XmSHJeYSvnUpk0a7yVWkoOpufD8pLmOLyAOCe7uN8NBPs+KLXpqtZ5tSFk31k/GBCgfxaAox5spLZR2H9r4M/OxSeZq5mHq+sMEajhbpRvQTlurxU7m5NkF0gzTUIbUjQ4FAm9w31BA0/ffs2cFqjN0ByghjTjEGVQL1Thb9hjZaoLaH8878HxRMbIYtc4YU87hTtNzEiaxVIu1lshWr8385xSXmCXXnBYKDx2rMPfD0dSoqQHjOQAnxn3UtsMtv0ZpGM2+Ylo3LTrV7swKUBcUrZNQsYF/OyipdkmtjC4DBTX+bfxqdDRLh/+8X5XFCTOJO6qFs2RNak18DRKrlBUWuAcYRyEoQWO96577k4129JEHm2AhQISK8F7L0DOY8oFS2qJIkh9UGSLtTHPWmrZhfhZYBggHLVZ1DMbPPJEAcM7Ds9bGPrstOsGUAomWhoMSBRFdmgQVd/fVLvZ4k+qgaj4AACAASURBVClKHtvjmlMLZl0+BSG10BmTMNebavdQjlgJweM9aTe6ywRmhblg4/3d9UqPRLdu5XpQ1IuM8nMfF13cjGXQkuSL9+A4eF9+pqAE/unIztP4jC+N5dBqDynNnHc5rCAXsjpmavhUjugipPXA+CpoShlQjvEwzXv69K+lEh1te/fuhXTs+QpCBAkV8CFJhO8RdHrAKqoGiHE3EKTYyffTTz/DwfBaGTRwYOIVIih5nNAUW4tjcv4KyqApY+a00M3SywAIlT0Nl3GtNTELShnbZ2Dfs8QSE1M4H3MPehKK74mgBGlSUWjiSmAHrQikdOvxuw5Yzr9uOfnZK7/GPV0qN0ETpSPlF/ktHFFpNUupb+8BqaywDCipth80+zRw5ApVS1XOdu/5Zg8SI/0VY2R1A2QAygRK5h5p6ykds+HmSnoXhfukTXcyiKV4h3L5epA2uMzC5kqqgwdA01Rsuo8UCUxAOAjqhseCc4G8CVtmccK1AVx846VB3ACJtzNQY6ZM+qVangt3LnA4KMpoK6+32AjPDtnhUbOaCAbMmkKFBSQd9OhZroUe2Q+mfTjN74JTS4uEc0mqnTOzCVk8pcysIbARYBEzoGXEbLwyJDWQ+T0LkFqkB9sdENS/rbBINx82Oa0Zza5i9W2rHs54sVVn8AA069/RNcJUfNSuC0JOq/EF74YKHQgcs1DZwylkPGo6u2njljUX+E0ByUEmo5S40LFNZu4Fd7nZeTQDr1yeJb1rUWqJbFmE5/M+bK/x9/sfToSdt65w68yFqY7ZjxOk+EGvC0qCCZxg7VO4h1iIK0gUqi60PAGDzdSYLq9JKxRazrNsgQCaMObg2re7WVh/kDSmRcJxufvGKuA7AMFtiqMVrmW724z7gIKacRfyg/J0sAhUSQAo1KMoKufagXGmsIc1TkGLV11KpjVTEDKBQqtthErt7m5jvMhiJplsQC1KSw1frWaz0n1uHitU1xNT8ulKgizwJp+e6s6xszKGfk+t7hBTxnisjl+m/JEXEZ0H8GTyA2NCPO80F5Xi1Q2HOA9BrxY8ybF0BsjrevLQOZQVgpiWN6PMobcB8cfq6nkyC1l9nCfjT3p98IKo3EnqbloNP+UJjFG7Z9PqgFKk8S7QX0tqqfIHsug/43dz5fMcIfs+IRbFZoMYG2mhSVFhjZkS7uuq7jXdc1xDJCNBIdUMzCBzvakp/6bXIlHeA7+5UmXuVmrDlsVKJT3jNha5q7UKsg7oP9g0AQ7QLaUAGrmg5JaMg41vbgemtMvKhW+ukLbFYbp1QHYNfNsCJUDlmzfLYqJgo+sqaJYqPTKuLQNCu68vjAsFHQMZRDWVDOj4eCnsNJCnyRJmWXicgu4xT1F14ebCxYQTx26Czw/RJS4kasDBylKNji6qwAi+0GopkXHxPs+J8aVFNdWKDOd5tBwPJb1p8qxozPP9TBsdNLif/qSbYdE8MGKQz5ymHi4OlgXvS5cPrUgyPTU+Nh9TRuTJeDB3sbrjrJdKB+2qCd82QIOZRWqyI4DMcfGQLLU3q9MFZuc5JMY4dPDq4MK/4L5hWaFFzCCjFQbBj//jvfi3jikwita6C+m//K4JehNUbimqezWAjFV9z2Qg6rgCmBgN1eeVcWOoEmMbURWBsA5+La+mfz8NSgx63/tAJvsu3bqCbkp/OSil+c55z0FSBXxw3eia0DJiWmIAKyK57QE7Z6cuGGr0eJ9KgnmnQxyLfKCp7ZlUa3c9MytOW4Lj7ArXi2eOjJ+5ZKF+G4R79XwKNI9n8HOzJKxOGmKTPPyML+m5ISgrHCsTULjO9CjoWbZAAk+0YBxHm9ThHwW9W1Z03bEqtgpfzJF7iqBi87XsMU8/1/2klkx2s0tzSYX6fqAl61zSFU1epoAkD+u9QwyIoO/727R/A3DSg89jLJbjngXrnQkT3VEHUsFYyxNhTMEKm1M5S8G4HECqYwDNmPjBM418Pu/NMZd3LVdazYH1NAf16bjW6tYiDXm2rwvO7jGZCnQknToAxJh8QoajK5DuctLf2vFAOVS5Yi5y7jXyC5Nj/Cwd29ww+8/do6SDn8NSq5PuRtappJVJpSEUeqUrloBHensKuLUlMeXcLSXyq7ti+Xuaj/1QtykOZrxwu7UaKA0ZvFrGp6hyPuNOC78mm899wHzDhWpiKelGzzIyku/5L24lZYRGuE/Qfv2AXCIogqWR3CgFVmn/Z67Wm/4+PzNTM53FZhqsWj10I/AgJgsUhg2cvh/dd0lPnjBBB1QVqkGQkom8gZfWl+Oi8v4B5JTBiBRBICb0cyU/CMU0GDWEnjfUjsw7TTcXBScCxWhI17NnN8STKpCA0Fn7piyGpqdaVVrDYTV0mjcqtNlzhhaXqBbrBw01BkFXGjYngUoLTeIQJUvTsAUFC7BybSw7zDaJa43q9lEBAoGEzasBWpQQZoIDNdsaNknTOCstPHZtCnXc/PwJY18Eb7oz2KlJ00t5Le9jZpS3nbBir4y7WQzI1ikVC2Kn20BnxbJwNkdBgxsfZzuMNBlAsXtzfBTI5hKkq4wCkJbSPfdmEh3YDt199TzH47yfUZQyrlIVVikryd2pSQp0CFInRXyD21TLOdGSJX10n2USHZjurGtLjVvjQiYU0i9tsaCuT2jDwfWsvBhS7TkujSsswAHUkOWY8Av4QGtKYh/oQVhmLfIIQQhoe/IJwZHuHz7aY2W2MGEkGGLSZC8kTLB/kQMPjxTUhXpwZhmHOnoOugGsTBCahc/rTAmx7EimS+v4wprTEmKshEJctfnAo8l3XHaEn51Qy46fzYd1w8OntFi6w43XCbEmfr8Mh1f5zOlfTZe5c9FniYASXIDlqBVJy59KtLYQx4s9nPg3rVt+jyDIGBVjc7SsKlDOy/o5LQLtavRYBbNRCexM9GAtE4KfnpvC8zuhIK/KAsov7i/wC492sP8TLbTFqLzCiuT0bKRlth1oZYy3RBOTbFygXXBderII6e+8oC5TtoUJSgrlga4fATRYWFYqzdbXrD/MNaSxu2V/T2u1Qx+66uoaF+CjPHjsrR6Uz8JIKAYsp4v6p/00bQ+MTMKltM80kdIbxoqK2iEyiwN4coVtZsasVH56nCllKfl90i4QH5+P0c9M2Ca0c0a6aYKf3TUzc+lQU6fVRkvANC1qFh44Vc2b51h0Y5sQoyWkgVeNsZhrTgVa0GoUoMi46jK0RAOrem3XeVDZhayN2yxGC9pbLyidV8hG4+/qg8ZzmZxAZu+ItPAecNl1R7C3VA+7wi0HjagrNDe1B/BA9p6hye5nfDiGTrB8mP3ECt7e+E41KmjGPPjKem4UQpyjumNUa0QKLxIgeH7JXCeuNQVrI7X5KXRUa0VCA7OZ5lez/xEz91i7zao266FNLx3E+YI+bHjHc03U4NQVFLLxeK2tpfGHHf4MglkbUhoweW1BrqOeyFdXGuNLNlZNCQd9WNvOA+cm5CxeYIerrRcT14FrvpigBOF8z/2Z2nfHHXmIPs/Kz9CFmrG4/LyT8z5p5YqH8jZdHwxwK08x6cJcVMaHNk7T9OGGhUChJaEDCokI7LpLU5N0VJdnEAhpULLnmTXFZ9BiIgCRbrR+eJCUL20gB4WH7iq6cjx2qj2cMDcvBMqMMsYvNBEA43SlUdu4U/BynehqUxlAtyfmyDHT1RhAXfM0uRfxcxHTyMEvvC8tLqdLWonyPc33EpowNTm4prSQqlr7djbHQM3mys7MHA/3bQ1q06kADuNO4k2gB4VwKfYCY3a25nYAtww8PmDwQMSU+qjngfw88+sZWgCVWa0EcVpVPSp6qgua1hHXkFYpx8FDr6oIADiYDcuK3lVVc9Qy69Wrl8aiamCpVFWhLBJ4XfkRY1fgAI/SimGsl+vXDYCi3V9BV22XDiCzepXs2NxRvp75tZ2pCufs3DtDAGScmW5fdtHlM93zwzFqjA5j5Di0hBeAUWNMPITLduwBmGjpMoFjLs6Dcay8h2ZJhr3FYsF6+JrKeHj/rtY6PLvGqqtphQRmA1kZfvIbud4zm8zCIKITM4jk6g+nsDDPipnbIX9eBWwAE3VDBYDhBmZWFu/PK1jokNaJtdQ2rYzatQtpfWjOiwzpLjQ/y6OaVCC2VugNZxdoBjMeZKBhFpz7sP22nLdp5ibglmjDOYwgVHxmiwXVCVQ7ZVJBZxVwGpxnyQ8CDxcpBOrZusk3mMVWrDsqA5kEFaWdAqJdp4dYsV1NezGhaL2E7ECo1nhLAp/2XZrprFfXoxcOAeJMg/XzoQRGDxuCJteBPnQtyW8n9l0YzmP2HDc0rvPmdy6w+V4dtWuMgYJSs3K4aZkiTLcXwUIFJ4QenkcrioccmchggoTlXlAvDJo+hdW8eTjkpwBoNOA9vDmcgjHmz+WmdkalxoDQDneqMgDhrPGQcN5G25iw4kNoTWL6Wghgk1bcHHBJ6rvhb+U0rl3Qjhn/0r5JxoTY5Ma7mcSJkBKP95gqz8y1+/75rySmRPedVqzHeP3Mjrs4Mnwegsc8V0aFKCgslt2XeXWAwDG62Ry8ThsJSauSwoS855+pa1pTs7A3KWg96YH8hO9nstTMxUQlMR1f4zEBBzDSmGn+KozVrYM6Z+D1MhwtUMAMbjyvnE3eUHcU44cBCNRSJn3DT80epMIZlDICID9n/FL79uCeNVpeBwe2YY0sRpkazo/8of188Lv1/Alp5EEJMYDNWFKqoGkfIHN1+8stIldavU+S09itApbzUfcx5s2Ds/ps8ANda10wrn7IYu3Tp48CF+faB3/Twpny2edIhJiuiilBhJ+ZosQYHg9uW+sNraaBEkWcbyfQc+4cJPfg2iGDB2scioJes4AXF2kMlQKf+4OKJe+nyiQ+J0Byz9CCYQ08xpVpwTJrTxMLQnKRVZK3KhRMKdfD9/wMcoWlihgn9mKwXuWhjm58egXUq4Hzk+BzprXPmjWLUQFVzu2clykb5BGOVWOJPHitMhPvQbnV83WUfwC3h//zVutk3w1fe20Q1oQya5r5S9sGeKKAbmzd4eZ+SmmI3tVU4zWcqVoQptnaRs24SqjJBv9JEHImWLRGE90r2uk0BINdoISNy3FxoXm9MqZvymC+8tl0s3FR1fWD+5hv2n31ln2n6cpsS8BNwgKKIK4KarioahexdIkF2hWBacWoZsuNAN8shJ2mOlOAMrAfXGk6V6alMpYS0FrrtdEdBRpSk9TEgGD+qkZLFxUppHGc4KbC/agRelkPuog0WAvO4Hr0gAuE5ntHPfhaljQ4tBgFBCn+2bkKE0BaYQHMVIvMIG4iL75JQGJn0M7Q5jgWaoDa/4XPUu0Jlg60Tk2tBUh60UWttxVAyc698LQ/BDRoUcu4EzK6uP6cp/vaSRsKVG4kalTpbB42P9W/AzBwQ/DlLh0FJW7g4KpxhYS86sInEUpqIUF7psuM/xizcoI7LxH8gtVirhH7tt9Ls+oozIN2Tc3x7ocyBVkJSlpkNrjlknuleNzB0l28DoC6hqqQBJ4P/YSUr8P7ru2mx5jQAOOyNHezhLjA+nv4vsar9KCjCUpWZ/AYqmbRgaf9OTZ3c6+mz4MlrjRVSk1DV4GHdeN8vHoBBaBm9OGZfJ9r64dcube0dp428jPrLBlzWFu6/7h/6Cr0c0OUAZ6YQIWMvao8I9D2i4G6avqsuABlyeNPbpFqpWx2c8X8yd/qLVElki6w7IoFLASsa6+WKNuqmJVQBrc2rYQvvvhCVl1tVT2cToCj+5duPO4VppKrdUPXP+MwmujD9eCymPLGcRCEqHxrKwgkIijgE8CwFqXgVQIN48impNn3tQIL6UOFkGPHJqkBH2qzRWZg0uIMrk8CqR9k5drwc2YC0oKje9ViZyE+TX1G3XjWxLAdPA0860VZwufRnTsfFh8teP7N2n1aPikco6AcVW8C3exB4WYc2pUyKhf3P/Va64DShsPXVSTkg5iCqDHsoLmrO0pBw5IDKMDVkiIzBm0zScsl2ms2CkFIjfbw8q4lFEDB3aHaYNigYYOpc1AFsBGR2TO5Zr2X7/HKzs5suqia2WKg5+4eE3hkPKs6oKX90W7ZT86rQMA11NbpFitjuwZiEf34+GFgws3CtsakDfztMNHp7rLW2UzRdE0OM8a9zf1DVxXnQ1vKy+hQcFtat8YgQtCdmk8HACKtCO1pQ0ZTS4E9dthEzoSQMgD1H96WAgjMlj6ro9YB1ydQXgUQa8fpGSHT3l3oWZqtCQs762BdcQ2ACLp04YXsPG7s4H7kuR3TkOmWtBI/DMTXgH9qcQ9206QnmBqWlkZhoFXPy0Cromsg8JUDAd16PjbbMFZDi8ievYYhHhho4XxhVr25U6ltaqZa0Bx1rinjhBtetfdguegYVLYbT1KR4QZ1OnGDs/30PQ9mQOmkY44wd1/YnM7hPh772x6qFSGoIKS6tqrVE2JNxWolm1chbVE5bRxQ3JLSPZGyjrT1hAXB9D7uHnQFwEsG8TNNnQ6A6/enZe1FU/38El15fNFFZNUU6E612Am3mCk24SAsM2FBe/5TXlMrOpOtRwXQi61qs0d6FtQyQ1t78ELX8jL1Mvg6e4KR04iKEXnI42IWjEcyEcbGddI248FKcSuJf7v1UVFRYXtN3bTGV2lPCVPT3V1M7wOvs5RzWHDqkehoadMADa3zCCuKiQ08AFyJw7HkpcRKdouJihf5niW3VAFm518DT88m1Ow6xGxZkJVuNLVaqSAvRhUTTdYwhYuAQJlF5U/dpVBiDBDscDljv+xxZutl9f04HhbU9XieJjopi2QSwpT/cT+2aCHgetp/4qEKsc3KWbPVemLbeWb28XNXNHmPGgCblcoyeUs++fvjL7cOKO21+846STXD6GoJSE+mp8ZB36/mCGByNUiT1ENjOlP6uHVXBT8qqisH7cM3q27w1Mb3gKkmHZmdYNtYBZ1WejJQCRl0WoiUCB/uQaIoETzuEoBNM5ewuAx2miBw0PQNG0r3hCq9XmPLz76wsCc1pQpoNjop/R9TcLkWfvgUY0EaJxMAGL+hoOaLqa20AOjb7Rwae9HC0erAVDjpumOx0yBQ1Opi3ECFvbkYS5CJw3GrZsr3la6eAGACrg6bgeY5p25p7ZaR4xkz2s6CsQLOgNKBQw9al4Ik3YfqQ2dtLNav66S01CQHjJ8bfT42AjcUmZxM763NVXjjvxkw7+nyXKwaHuE2pHmzKyc1qWAh6RkW/Md7cS1YiYGn5kkTFwzKyMzQo0XD6dLaQxdW0zoDeGsMyg5H8tUeB4b12rDJ3LWpmjj+LUAMS7PUfP6JG9m+p8kJzDIKz9TDCYEGpKN2Cg30o8ZPIX3/I48nG+3kY3+ugoPrQeGYprU/060477WjtQbTYBKA2UGJ9/DCqmmh6VYLP3cLUZUQur7pPkmBkgtlEw5mpZIOdA15YgZp7ddpq3OWpwEf0QrWwDlAgIF5/uTLXVQ+L+1phpu7m8pjZqSfu4d5rZcGsqKuZqVoFlpI7ODnLNLbu3dPtVKSGG0AVy8JthjXEBgIbBwjNXjSVOsEglcpUJOKD2pp2Bo7v9iZPgvOuyKStkh79OylrjSLJYPnNfkCWYmo+E0llX3GZs+Zi/TwCukLd968cC1LAHHOMyGw3c2pXY/xLFqLVCJZ+YG9lax9BIHa2ojzxTkx845KKZts0urjutfA5cd/nCMBlFaLhQrMy8D4qvFRiLXhvrw/581CxaSJumupmOI6xoBVVmYKSiQWKxXqXjjbqB4RWH60ask7dBmyRbsqmwDKOUhv1xT4wOtamV+9KMjCBFgzQYTuRduT7eS+J19tHVA64Zhf6A1L2O6YWdFB07M8dAZjLbhNd1RnILxKYzBoLSra2sFTmpUEAiB3CNKF3RpM8wxTEP2NyUNatyYBUIqAgYrQ1ZH+3ZSlY0FS12jtPkoA3MPGxsVSrtNNSGsirbVmtQtXV6RlFpFhyXh0z6j2Baai77UKi2DSyywG7YQJK4bASA28S2eAllbpDmcTeB0W3bNPKqBNeQWGkDulAXwe9OsAZpyNwKe5HMx9ohYZLTcFfwKKtvmy8z8MCistbN5MWqCg8JcKZH4jmOUqkBhcJkiyPEzIVCOjWmsIK0lCBYSbsHdv9FDqXqG30wAnNzzo4pqqCki6BFkRnCAFus0EKC1auFjm4Xqt/M2MO3rJOD5mBoXSOarMYCwOHgpktPRAL19DVVBCPM1IDh7Cfxp3c55SN2QmmYAuTNNOTZglsSG6mkEHZtd5mrK5qExWJRZ30AJdyKtnIGgX5CPVSPHiGnj7hoceeyqh5YlHH56ckyFvJAJbxxh8j2GB9EBk4OXEhcd7h4obVHD4cnehJ1z4PTVeR6AOoOk0Iii5e1LddfjAY0eqBIbCq6yo7+d91CImr5G2QRlkIoUV+bTYhvIAD1ZiDxPMyqGgWWfRzPkmjoGgwEQIP7jqSqJbTL4vObb04U5+V8dJSwCSsiMOcSdZqlzLHIuRVoT27uIxBHxOF7SXPtL6ddhXFmvyDM3MeTQTqgZi7lb0ZCUtYYW91AUuLj/DSH5g5h6FLVffgGIJ9gc6MsOdx8O0dNnNDpXF+/cfIDNmfA0QDwVsgwVO4U7V2iuc0yXO/cu/veKDVXOAlYb5lCHDzs9g0VOlcW3uJewrxvP4OxOFeIi8DnLCk7dIywVYM86TWXyUC+Rfyl96OxgbI/jp3glFXe2+trf4X1+cxWLNvXlIZNCagQpKaGET4ubdsf6+T1RuqBUHly7mWDl7tvLdbPz0Q7itCkp77v5DNRE70SymuRmCWRZbcfM6+CN1QmAqapu0JTgylrqhu4cRcjbjo3ZOrYqKCxMJOHwKA/zNIKd9zzYJwUSTG7Cf6wBK1KTT9fcsDmeWAxeADKpCQw/DWWkaq6JgLiO2UdCYFm/J9/UovB26ZHCTbQIocGiSMttEUR7XU2Ohz3fuLAMNTePQUjh24lvdTu7jDcBIC6BEe82Ecj74tQM73KpLyYQm/bmlCDZ27dZVgcAFkLoxKcxDZWEt+8ESQBR0KrhoHTHpgl1OvU02A6g4fKuxLGqAFuwmU3aFZsaN2hmuRRfi7jKgYKD/XE/3wyL0luL0ububwWMHXTtbNpGd0GadK/N3042oGjWSGxYiSMqsuhpmDwVNlGNW9w5+agIKxu11uQyYLLHAqxG7gFVLKdBTBTez5fA3Ba+mAROUwue8JxUktSBCmaE0KJGvNCEjZSl5WjAHx3l0Dmmuvjk95pQGF2VXxuYwX8YSci0lt2ayXXacv4GS34tuO778usz1wb2Hs1v+ckvJNXp31WVcT6GLbUoAk+dVk8ZPzZhSNyytGRP+GltTi9PWjrRO1xSkF8KPBDB7jFaCV0LxFulOa6/qoSCQlHgyjwUlggrcYKUTsFyzZpV3LQHEg934LsfFn2bxe01Ec1ela7ep4pHysPie12QpAhXdbaxqAGHPfeUgZOWTjK6ezuylxdxTwXGax8XGo5Ye9phaKyro7RmmaBmIMlV8yCqrwHqCdRFi0dwz81CJnGDuyoNVtLcCwMrjKkvNElUrMrhHO6Jh5kJk05XwMDfpV2fV2jkfggqfzXsShOnF0YKtrOgAFtOMYsaa6flQRdZAj/zK59ItRzejFw6mBHbeS3spCPrqjsO83Q3Oe6kbGPSgLKW8pYxw/uLY+J1KyMkFkCnkGz9oy3X+60Ot1A59i02GKeMwhlOqKG5WQomeUrbOkVbQ03zJ1DwJWNTk2IWRsY0SJgaAixYtZDdDjTgk4KC4YEaBpYsqaDBoCo0Fbh2miXI/17dj4M2yp5LNGb7nbhYL5jLbzbJ2nKnIwExwqECQrz0JCfPY0lQJLqwnRRAkGCINFm6kaqRkLoBP1Fo6MAvLDg6y8rMytDIosnNwDeu18fCohqdxDz1cymAu+wwp3lpBV57z6cyUWz6HAAWA6MQiqfinh04pZBO3Y7AeGUNRq4I+53r42i14bK3PLSvNU43JXOoyUcCwsRD8mBpbHkCJrg4HYAUXutWwUS34axtWK0bTEqELB0FMbSRGhQHAXF1VrfO3bEY93aRxRLVcIATaaUYcAZ7BfsvCY5aPJnMw6wgblKnHpE/SzE0Z3Tr6skEZEwWU+TVLKBuUamtMsGvM0C099ZtbkF+Rj/dhBp6CXfChcpykFYV0ACUFB9JJgZP0Ek2z5e8OvF5PjM9U4QTt2yxZdug1Tf/v/3gssZQYUzJasAp3CJSHcbgykM6yS4/R6/QlAFiXGbvHV12gGg1SBVQ9A1F5w1yuaVDSE/uaLk8SWQxSz5BgTcxFx47EdgrfBRPPtWlAninjAVA0YzUoQe4qN8CwJIp0Q8wFEJTeg8njRdoUMAhHPyjr1qIOTnlBTXtV2Oit4LpYnNXG7YBMy8grNejzqfiq5RncWOABq2JtsRRV+IKLjM9JV5nXtaGyGfYN/2ac2CuDUxmk7NG9Hw7Z8jlzATosdkxQZQYcvQuDBg3SeXNMdPWRDj5u4wEDAT/Uyt5LfC5jUnyfc+IZJCYQKL9i3RYiwYrf4zhKw4F2xp6sVh/PUJIWoTxXOELC8VKxXgzQ4vqSt9mmg+5DP0xslo6d2+JeVd5WOQzgg6XONeZ3eayEtGOzQlaLIchpmx/KNMgXk0msvm4KMmnBdvCMITuoUx5fceu9reO+23+f3awhGIUYCl5a8NfP2wR/P5khCEoOVF1bIAr/MQOEAzMhGc4bUdPRiWTe44JrZlmobaY+WBAm0TyZ7sqYA4+R6UEvxqyCEAouGJ6z0YwS3EeZmfxNYcXnB3deB5TeKYUm4ppSWuuch54oLsi44AsBAlqwkoxI7QT3NJcO4jt4byFcVRrUDqfAGVOhud05VERgOoSVc0GwEWOiC7CeZ3nwfilow0weZsfwkBuBgcCk48F/6iZTYOU8CdacPgO40CohcjSjKQgjZrPrTwAAIABJREFUN8EXYZ2UxmETWs25TE8a6uaWnQR/vp5JwebA/ObCbUrw4cbnOSUKcFY77ggg4vy5OTmeTqCbtRsPbrKQnkYANqsKMS/VN8ylooIOgo/uBVZHZmdcbhYqM7wfhY4pGIoUFjcMgiOf+46lV9Q1qlaSxZP0TA2+ly7aqZmhKmQy1gZ/082XkfVZiQzkP4Ktr79+P4zF2rRbDNFjJxREXJ+7UmWGeHiWL2rS1Ihd4Po91X2m5+9y9gIZhLPn52HcDSlQymcpJYko6nK1SiDp7DsFzsD7nk7uVqkKR8wlSTCga8wTiBLFDlmXwWXnCoA1viQgB/AL7k4T4mYl8cVr6OZhNhrT/kl31o+jUNWYEfiJcUkqOtwvdlYuJFzg+zWsaICzdizUy3tzP7ulpDRVV66ltvNZCj5Bs6f1SnqUQEC6ImB7wCww65ZbDD6fZ0lDmtps5XXcpUxe6gxXvNXRszn7mS7dy1CsmDlHYGEWqsa2EG+xtuuL1ZU3aNAqUFoBCrAGSWcHJk904T6ghfPJpx/rzwEDB6hXQ/chFY4liEGDPnS3m6fCYjf0vji9jZ9MtroFzARm/k2FWZMbuLZUlGhU4Pva2ibwuSkqZnXRk6DWExU8/F1aVKouS2rmXFu2N2d1c8aheei2E2QcU+ZZaJlHApK+baAPE+OoaPLwrzYIZZo4aHD2pTe1Dii55uaazHftp8sgujH4SsmkRlPxa75rc1yW8ebSZVnuEb+Tcb+RFt/1vRLXs/Uo4EY6leMV8cX9v7yG5s9Key7+89pnsvqQHo1IU/TljKpG45r8eaWM3GiVFZGOcUyRApECkQKRAisBBSIorQSLGKcQKRApECmwslDgG4FS5RwLbsdXpECkQKRApECkwLJSoEf3suSrEZSWlYrxe5ECkQKRApECrUKBCEqtQsZ4k0iBSIFIgUiB1qBABKXWoGK8R6RApECkQKRAq1AgglKrkDHeJFIgUiBSIFKgNSgQQak1qBjvESkQKRApECnQKhSIoNQqZIw3iRSIFIgUiBRoDQqseKA060UZd5PICb/eXKz2dOu+UmWttCVEqiJ76z5oed+Ndf/CM7WO47dMx+U9vfi8SIFIgf8NCrQNKOUTmP7ez0UuByid+C2AUv2HE2X/q6Ynwlu22FLuOnB19nldMV7LCiQzAeTjJsmboSbQiH12lbPXnfStgvuKQbA4ikiBSIGVjQIrDig5ZXMEMy2bUMHdWhKkrYGlWI3Zz9wrv7iri4y7ZJQMCyj0wYSJUnTgKFmb92ni3ukxZI0nPL/Jz5u5L2+RzC/M/bhTN5deLTbhJssNJ74lQ8fsJdv35N0my40TRI7caWYCSuWBaMlzON1U2570+0qKVqL5UixPvDRSIFIgUkApsOKAUj5LCZbNT6+YL8ecvZfsUARrYPwkeV0LOpfJaL7Xu/EqfvrkX+UV2UJ+ut3qWR8+fsG9IkfgO73yrHywNF7Xhj595bwrAFxz6EaskgEyXf7xmchuJ+4qQ+97WK7U3w+WI3s28/lauBfvmzvmduae3GrQJLnyOT4v3G+tSnn8gofl8k+1Ir9suB+sna2zCxHmnxtA6YSPZWuA7drs7JAD7o2fg6ZaAOgj76xGHXU+H7QcC7pkjQs0uCzQoAU0j3spUiBSIFKgtSiwwoLS8YeLXH1ulex30Sj5XgmtgY9l5B9HyVq0cma/KOfdnD/uVAiUxp0A110Q3NnE472fFznuYPnFmrj1s7Copqwvd8HSOG/cNNmKFsjsifKTy+bLcRDe28/B7/eVy3VwM16Nz7cu9Pmve8l9+cZM9yRcbQOPt+fJpHA/uCt7B2Ae/avNpUeeMuWF5vbBHbfLmS/AwoE7csJ+cEcyVsZ74TkD8j2HWAREUmPp44myzytD5W6db+b6oqKW07y1mDHeJ1IgUiBSYMUEJQjHt+r7yvjLR8lwglAQsG+m1qsBFs25l2Zccc0t5bgLXsyfPJEbx+HfY6tk/7PKZQKAT2Nb6WvyWXSFPuc8cseM+97t9+Vn+b67DPE0LX0PgNsPMbNFAKe/EWTSCSPp5wQLTumJ79UNXlNuIsimY3mtQPPm1iR+HikQKRApkEuBFROUIBz333KajIHFMoGJCCkLIp2Rl2oY2uzK3nDCvRp3aeTy+zZBiaAAqydrzJU52YWtBEpOgIYGxJRgoW0zJgWqafAD+FzhFiBdmXj++D9jnLkJJq1A82YXJV4QKRApECmQQ4E2BSUG9F1gt9cYTrZwnA631P8N3lXGbj07cbEd4aGipUznZhzll//XRc6CC29dT3S4c6K0P3CoPB3cd7z37OfulaMBhv+XtjSWxVKC++6e1H2V7u5WK2TBqHVSJftciDGWtpBX+Z1He8mZcNvpC67Nc5sAGQef4wPtqzDfI54fINfnWkpImHC35rLSvIUziJdFCkQKRAokFGg7UDoHKcxJF+q+cg40+3sYJ6ImnwhtCMaTn5dpe4cU5/R3Bq0p1zEOsxSLWQlgOvruEODn9zwlnILd7w234Dke5PdxFAClZJyFrJ30ffk8jhnzu6YQKOESxofGID40jGndOYkO+adqCRJXT/VPy+Q4WoQhcSE575Ua49fhGUx0GLFFX5Gp5Tl0D/fKN/6lpPlSLE+8NFIgUiBSoI2y70h4xDLS7WwLuuJ4Uaond/IdvNdUy/JCa5vVdjh9j9R4lsYt2CwPpefZwjFzjEs7hvS8WvJdv77Za5dh/M3SJF4QKRApEClQgAJtYynF5YgUiBSIFIgUiBTIQ4EISpEtIgUiBSIFIgVWGApEUFphliIOJFIgUiBSIFIgglLkgUiBSIFIgUiBFYYCEZRWmKWIA4kUiBSIFIgUiKAUeSBSIFIgUiBSYIWhQASlFWYp4kAiBSIFIgUiBSIoRR6IFIgUiBSIFFhhKNBqoLTCzCgOJFIgUiBSIFJgpaDAf177TFYfkt3ChxMr+nJGVbr4gk528ueVMnKjVZKJV86pXimIECcRKRApECkQKdB2FGg1SymCUtstYnxypECkQKTAykKBCEory0rGeUQKRApECqwEFIigtBIsYpxCpECkQKTAykKBFRqU6rVfN9oQoQ9RfEUKRApECkQKrPwUWGFBiXi0/8m3S3lZmVw3di8pDo35vq0lyQXACIjfFqXjfSMFVg4KLIGQavcdVphzx7+izGeFBaXTL3xUrhq3t+x/6u1yzVkApWVYfAWWlnSo/XCi/OSK6dLQTmSX4w+WIyXn77WWwybKbcv+TR+JuQdD8zthbboS0Mgybm26LA1dA/8kX8n9e2nu9W1duwKOiWvZat6NFB83umdb8kblP+XsC0VOPGcX6ZGrMLfG3vu25+bjP3cX6UYxObeJ+XxbvFvgvissKO19wu3y+M1HyQ6HXyd3XXLwUlpKoRvrFAjmwWvKjU12S0V32xPekqHo1rp9LzbXw9+j8TeA0P4OlGvEJHzGv0V+ji6vPVth1VqTCbWtOjr7+rAa0I0W89lhadr0tsKUWnqLmegIfGyqI/AIdt1dd5KMY4dedOq9HD9PxBpWtPSGy3JdLv2VhtNkK3bxVbqxPfzHss0lo2TtZVCQlmVIzX4nrLOkuxS3Jh81OwBckPu8oODt/LM1ZdoTWL9vsm5hfq8pyKEjNGg/LA0Ay3uuaXpAqJ91gchJEOrZoEQ+eV7+mRyiCZ2gW7L3CnWwbsk6LO01Pv5fi1x2CeZxishFmM9pjeaztDf+5tevkKD0wJPvy4eTZ8g5p+0sOxx6nUy40EBpabWvhpkvyvg/pzZGPq0L14wbVyX7XARhU4pn5P6d0DgHhHI2REFNv9AapbUpWnOp+5UXiKW12KUY7jX6V0GQ4+/xmOP+l2KOYVM3Nd60pttI621Cc803vuboMhuA9IvnB8i1GKvt20p5YsIk2ejAzNgVnCDc8tEluX/aIl7KMdoSUTkJoAMacVyXPy8ycM+95EhayrkCsMAz8s63KYurmbE2yfM6pioZIPNlqCtHS8GXefmpKcuEZMqdS/p5uncA5AUUoOael9erkeLlHqlW08qXczj/wryRtfXyWpT1kr1epm2YGyvzWfvUIizBFxRvKh+TcRcXACXw0dYXZ/Za3u7O+egc5nrcqZtLr+bm1kK+ybs/dPwBVM/bRcoxoeKqbJCtxxd93smc8bU0Lb45/OS/Q5uCksretI8pjHH/026XR244SkogHGgpOWFHbrianHr4yJbTInfDnAvrYQm5DtrL2dSATat5sBaLQmE9qK9sP2W6PIYx2d9rynUpK0sFlfxAxm6NE8bQCMdN31jOxu98/yjX9Otxb8TAdmiX2TCq4TfavBgLNxkYQq05WARXY4NtPWiSXP2C0WWXE+FK7Gn32Sr3/aZcio00yMYCN/94KeCmyz8/47N3laH3PSxX6+8YB5+nQieMu76vjLt8lKw3t/D48tIlS2PMWKmNrDifg1pKVTKQ45pKugT64j5Z9/e1Wsoxppnpgzvulak7meX7wR0TRTYRmYA1zl1vpUMjXsoZT5oPqBDQwlKFIFhcFFoUPLn3CXxj653HOkgP2Gm0Z5X88pWhMuHA1aU4tfbSBF/m56dsLX+X440HPt4zrL+OHV6EM1NWtz/vcJErxgOQuK/gYUj4Het3RSH+Ta+V74Ncr0Ye6yGhzZhyufvmfLxhnpImx025/OgY+dmlz0md0nRjOekv58uOxRPVLTdy8EVy2QMmoPa44F9yzPpYvBlwcR1+kbysX6iTug1+K7fDsuiT5b6zvTbyQlvvvEpFPh4ttjFf/qnJnhG7DJGG/5Y2lge+D9N8Q3lTlN6HxjcDnk/JpRxZloASLKWLMd9Tf5WxlLq9d6Xs9btpcvyfz5Edi0CPZM6BRtkTbrk8buGVbQpKjBu98+mMZKi+gBNvAiCV2NsNqVoS2x22lK68hKF7yT1wvYz84yhZiww0+0U57+ZgQaWtCoBEERkG1pVaGfw7TUgA0d7Y/Hdh80++43Z5ehPfrBgnGFXx9eOJsi+v2WmmnBe0uGxQ4liggh93sPxiTdu8as1R+I6dJANHh/cnIa51X7lcR7ACEAxErEuv9/ebckmmNC599uSJsj/udU3qO+nx7oPx3s3xBnfV9rPx7MvmK7huPyeM49e95L7UuGc/e68cOWV9nee5GN+AAuNrRBcKTqdpHvdLEgdMgxLGtXVwr/K5tKyuB12uooV7wShZFxbuBxMmStGBQ+XpPGO8U+dWeIw+nIzSIfL4HbTWsFYXzJSfgm5fJ+ttoJKXl8ivuXyQyysJD4ncnO8+5IPUeufVsvPQbzrG9wz5MSgx7jbLy5d5abGmvBUEufIZXvrsFM8Xp3/PGsM0aYDysjWFoysdWeuXj3+z+SnZB7nuvlxQSo29qDLjYqWrPeEN3KNXc+M26SJL6uqFeqq8e6386Nnt5cH9P5dxB/5B+gOIjl4PnPruVbLbbWvILecOkb/tcYLIHx6RowlQlY8oeOV1350M911QttUVTSU2eRnw+/5P9hH4xL0llD09dG75eJZ0y8N/uXyj36+Sn2btDwCljyPlvlO3HcCJP08+Fe68wz+Sg+49XtYteVeu3eUJ2freY+R73LSVE2U8XX3fsouvTUGJcaO9R62nZLrrn/+VJ289SrWEQhtxW7jyliq+lLMx3kqxRkNDXzkX7qxhQdNPfN9N+qnd4thYpl7yqgz6dVhkAtn4EMMBiNbB8rkpWD5JLCRL80/FSJb1/aZ89bynx5SCBnoDru/j829uvPl827mxHX0GLICzymUCQLXRPDm+fM9Jg2kWrXPigE6/Qs+9FAB0Gjc/tEJopdw0aXdOoghwjNCoJ0AJyTvGtNLB8TzaS84GiOnPAyugvXKdsd76E+udpm34bsJLtHxy+YDzDQLybgiej9wak5y4H0UkeRL0vDs91vT4cn9vbp2aW2ferxD/pYVocGvKXdmKmF6i9ICFtE8Xuer5crkW8+3X1H2b4/fmQCmvopdy9bqbun3GO5B33BjjElg+43Isn79COF+ajq3kCm8XyAVjSop15uKDZXkjLcskLpmit8/T9xFd6ymXXUWuHGpOljXiG8xfwTG1P9Kx0HygBDB+o/6ncv7Do2UDGgW8Bu+9kqiRDeDRveSCf4wW4vW39WpzUNp8faufx8J7T/3FQKnQ6xuBEpnZYyzhAQp+hRa/gNBXF88mA+SZV3rJWAiZZFMGTT7L8kkH6FOulp/TAnLh3NwmzSeU0xsTpkU9TMys2Hva+qMlFmJmtChaNN7mhF0ijJoAJbpt3PIK7pys+F7YtJ5k4hp2Egf0eRcEJWxiZEs2cOOf+rw8tKivnD82R6D7hm8pKHlc6XiRp2WUuixnPzNRXlt3qHx8k1lMLiySeJ3zUo7Wnq35E3AJagDSYHk1eZ/0+vpmaGKdXaGipXcPHLBfQBE/sRD9C/FTEwklH6iVuCVUaMTcrsjEShJQCuNtwPNpPd+ZdiMWeh5cjnn3QauBEl2wTYyb2WcHPSEjbzlfRtEd5ZZPsBiSgP+ygFIiwPIkQ+WTNw6kLQWlfLKM/JfLNwqOqf0Bd3uSKFLAUjp4u3/LbycfKPccu750CNeceM7OqWSOooJGQ2uB1MoJSh4EhNtqHwWAjKvgCOCIvjwwvpSgpO6My6bLLicF112Oq6zquXvl53AvmdutSvYNvuXkfY4lZPttS6sezHQuXYktFRZZ450lj43ZT/691V9l/E59M8CUOyeMed/LRc6Cn3n4fGNeBlNpTXBcRwR3GGNaak3kAyWM292OpOFsfO8YCKD/o/sun/Ya5nN86jlKlxy3IwXpL/H+lbhOPT9wrZ7r7kyOJ+c+6ef++d015Yjvg4gNlfLUJcyEXF8+HgeJDFdieowTCrpSG2f0UemYgNjV1p44wNjhffOlYcsQS9S4irlfsnipEB+E+SpgTOkiXwwOMapm7pOdtYZ1PnNf+ffWd8g4rHNh9yetA8RIET9wS70R/QtZ8L9eU14L7jufVxIPCdZhA1xRGl9Lv/JYu89siesKZU8m14Of8u2DXFAK7vTc4H/aJe68nPAGXWGJ4jRJ8o47CNzR43ZUgTv3X2fKwU9uI7cWspTgvrvzx7fI6jeeKzsAxPz6W3JjSuCXG6DQKA3JyzkJRhZTzPBP1piDErUPZMa6YZ829uBk78NEluWRYzc02h+pTOECoHTauTvLV9fvLH9d/WYZu9NsuXE3uCzPfVh+SZdleNjSJpwtLVitUKDEFHC1lBwwcmbTMksJi34KzFYGI9Op0Fy0c0KiA+/rgb+lBSUy1cnQGAPY8FbUyMYgOYGPHLFFX5Gp5Zotlg40p9+vAOPuc9V0i0Hh/+pWMSFyTQHhzkBxfvfiO3Ltztgof/m97JgOPubOidgHoXj03SJHwaIbNDHPeKlZ+3PyglIAK6chXE3j4XIY3oT7k3GYfHTJTe22sVWHgDNomJMSfkXOuv1JXZHunjAmSXz36XVuwRhzx+IgmcTfwv0GHJuJH6q1mYeXKpuaL78zHpZlKisr731y+UBnh3XeCet8W/PrTKWJihjHn3c86XV2wZ1e99S89MyeJtQ0cfyhEa/ZukzbcYgIAvVUtgryb759kOvexXjewB4pKoIbChbvPR4L9rHn5Q0XHE0f23jvmh3lNw/UK99t/KM9Rb5YQ2MqlyKr7uRxIdUbwnss/j6Bf39wpezxm/ukHl9Irvfr/JE5vJGhYUqY5ePRIPNdlgxDooPSL+3mK7BOKssa8U2B/ZGQJszL55s177fl2t1OlS9P+Iucvclrcs5hF8lLlg2C5J/T5JaxuckdOYL6G/65QoGSu+62gEtvj+3XkS1GZFpjcJ5HnnGn/OG3u2c0xUKTT3y6OfGp1PvMYMhKYlgaQtJhnPNlT8jIjYcVer/OFxmJEQd45tTSjIHXvnul7PrU9vLAscOapwku51h8fIXG1ewQCtG2wBdb+px0QkujmGKhdWvBOjeZKFBozLnLm2e9M3EDu9jZocn5LsV9soaGdd4F6/xgS9c5Nf6W0j95Xj6a0juQdjk3xyT55lngO83ug+b4rak93ey4GSMJAyOjhP2R3if8NHvfhC+krm80tebGrDf1uFPjGHru8/OSriWyrJlx+HNyf+rz8GYD5qgJwunNiXeWZU81xzLpz9sUlHKz7+661M4jvfL2VHnqpU/k+TeQ0hNeq/TvLhecvruULjOSLA1Zvt1rqQ2d8ZxZVsLgNny9w5chcFj56Oly5+Dxcsy6y/Dlb3eK8e6tSAFb53OwzlmRw1Z8QtO3sthMylJspSe31j4oNJxva9ytNP14mwIUaFNQUp3DNRX8WsjK0LF/E8tmBVz+Ji2DFo93KVTSFt8zXrjiUWDlXefW2Qcr3orFES07BdoUlJZ92PGbkQKRApECkQIrIwX+J0BpRal+uzIyUJxTpECkQKRAa1JgpQWlBIiaqObbwKyetnHTt+YaxntFCkQKRAqsNBRYOUGJOfgsAcKy8jmFBpOVY6onSmacgPTGRqXnV5rljROJFIgUiBT4blFgpQWlMSgVcgIPxlWjmq+WmN9RuoXMvaT6LdLf2mniWrpaMKojROvpu8XFcbSRApECKw0FVkJQstPvF71Qh/TyYtnkl0dL3UtdZNshOVV/B1k1YDbpksdPR7XgFy1Fe8PT5Fac0u4dgWmlYfI4kUiBSIHvDgVWQlAC8eGao6V0Ems2zUM133xVf9ncyqvjHviRHHDf8TIcteHeu/YqKTp2tKzz3VnDONJIgUiBSIGVhgIrNSidzIq+uTGlRgUWUdNqjxPl/vofy4X/ADAVf/snllca7okTiRSIFIgUaGUKRFAicLVHSQ15V/60xyly36Ld5eJHRstwuO9iKnkrc1u8XaRApECkQDMUWHlB6YCPZL8HjpV1kkSHTIHFs+ja8xL1+HnnyxvLL3+IdqMNM+XxsReJnPIH2VEeQ2n7j2T/B+HKi1V84kaKFIgUiBRYLhRYOUEJpHvvmlGoALxENkCiQ8OrXRpX/U2q4rIk/SnyIEv/4rXxyXegZDvaQDBl/BAA2/0RlJYLJ8aHRApECkQKgAIrLSixqJ7W1cpTzbdRVVxWxHV2CJVx+WeLqvVGNooUiBSIFIgUaDUKrMSg1Go0ijeKFIgUiBSIFFhOFIigtJwIHR8TKRApECkQKdA8BSIoNU+jeEWkQKRApECkwHKiQASl5UTo+JhIgUiBSIFIgeYpEEGpeRrFKyIFIgUiBSIFlhMFIigtJ0LHx0QKRApECkQKNE+BVgOl5h8Vr4gUiBSIFIgUiBRoOQX+89pnsvqQHo2+UPTljKrkGI9/OvnzShm50SrJxZVzqlv+pHhlpECkQKRApECkQB4KtJqlFEEp8lekQKRApECkwDelQASlb0rB+P1IgUiBSIFIgVajwAoJSvX19TrBQn32luCztD8x9zr7Nr4fW8i2GqPEG0UKRApECiwPCrQZKJV0L5V2+G9JQ5GULimSDqiH2rBwsdx+3ji59uLfy6qY/QadRdbrXCp9O5bJ3Hk1MmnuAvmqg8jXHYplTjt8WNJeimvmS/+OxTKkXQfpjE6zM3HdC/OrZTK+f+5FV8ku+x8hRT06yryOIjV4r0t9rZTU1klVDaEtviIFIgUiBSIFViQKtBkodetWInUNS6SoXUdZUrNYPn/5v/KrQw+ThZ9/LGv1LJM18K/rgrlSXjlX+hcDgGrbydTqeTKtU4nM6NBBZi5YIrW1tbIATcw36NFVOlTNkwYW+kaTvu7rDpMX51fJC59Mkc1HjJTfnv976fPDzaSopIOUs+l5fYNUzlu8Iq1DHMtyogCN8GhALydix8dECiwDBdoMlHqUwuRBn6IvZ30pH7zxX/n1Tw6RngsWyjaDVpW+XTrIFzM+luJF1dJ7foN8r1sPqajtIFMXzIYFBEBpB+uqqDPce0WyoL5S+nXuKkVLFsl8gFsR3Xb9e8mkzu3ki4WLZMm8IlnUuZP87i/XyPAffF+6lQDgYJFV1qL3eTMv9SLCN5h2D64wQg1jczclp9ESQZs79kbz4z1z5tscjb5Ln39wx+1y+n9Edj7xYDlyrcYjD17j5IOW0LQ155/1/FZehyW4ecbl3T7hl3yNLLPfq5fsceG7nDQugm7X+AWi2X4p8L3wjazxJN/JtyYpLs+6rvD9m5qThwb8SYmLv4n5ZBPAvunfyzeP3H3Ga9rlZaam5pBeL31i/j2ejDv9+TegTc5atEWj07YDJbjgZN5sefXNV+Snu+8t6y4plt3WHSGLP/1MSusXy5QFs3QTAbrgyusgA8p7S0NZV1nUv5ssKi2Vcrj0FlZVy/yZX8u0qZ8I7C7sg3oZUFYun1dXyeclIqsMW1vqZy+SFz/7VN5AS4r7nvuHjFhrmEjXcqmsxgVNvT6cKD+5fLrUjdxS/nbg6sRPaU6otaaAavJe9ZPlhlOel38GoVBf31fOvXSUrEdiFXjljn32M/fKL/6vWuf3d8yv/awXZdy4SfLaFpn5Lrf5LKcHkQa/e1Zkl5Mag1I91ntfrHdDSgMZsc+ucvbWjc9IfBvD5djGADAXhZu3X2VNue7Xm0vv1ngYeoOdfdAf5eVkcnvK+egTtkE13r9Q5MRzQgNMPovXJu/Vy4xHz5SfX/oSd5e+Njz5NvQbK5Unxx4ol73Ad00AupDeBP3Izt6pl1Q+OkaOuPTFRHGy7w3APsVrBp5x+EXycrjphvjOOPQwy+6lifv+9xrZ63f3SZ0//EeXyAPHjsB1HNcYjOvFnHHh/hj/WRj/Sfnm9CuRi0GH1xM6bCwn3Xy+7Nh/rjxWaD7ox1Z/7dXyehaobCYn/eUc2bFoYs48Jsi4wXfK3retITfi+X04IaX9kzLyVjxH3/BX03PIXi9+Z0/540OjZb0sIs0K414k9Rv+Rm7TZzZz30LrHWgjJ92ZWYssXmgNRmzZPdoOlLq2k7cnPiHYbqvDAAAgAElEQVSjf7KvVMBy2Wn4CJn7ySdSNb9SBrfrKkuW1EqPPv2l84D+0n/492TAhutKvzVWlXYDB2JmiAe1g/TgbqiukTlvvyevPf2sTHnpVek7b5HMmDVFZgDSSjqUSJclpVJZWizPFC+Qjxpq5b5/PCJrbL4FQKlQGkUgHITU3pcBlLYyoe2glCvU0lpkrjJU6LOCGnGLrB8A0onPy4O1feX8y0fJsOLJciP+fgjAZH/nX3iC0M8nVMv6B+wqYyFoXUDXrbqm/BnCr33O57zLsoyzOWusyXsG6yCvNdoEbRKLz6/JY91yPh/cebucmQ+UqIBgrWux1n87wNaaL7biSkRItsKe/T6f18yz+YXmLK+GMA7yHBUhCvCWzk0HVMi6oqBGt+UTz9lZenBy714lu9++htwMQXQZ3j/t3GxQ0s7MeE8eP10OfnJruRnfM3n6jvxp95Nk6gl/lXE79jGLqPKRAGLh3iDa7EdPl0P4vXN3lt56Uep7O82UG3a5RVa/5XwZpTfFZ9cWyTHHQllMvSof/Z0ccukA+f2DxyeC+L1rr5KiY0dL33D/P+cb16avyTiM/+R8cwrdpk91OnDsB38kB7C7dPvQUy13PrNxTZp2CW+8K9cWmMe71+wg/972UTlm3WI0G91Bblv9DhmfA7qVzcxhfKNnFmXxY0Iq9oILY/Y1I+0L0Yb35XXKB7p+xhvWifsjGSyfy+q//r3syAv8s/T1Wav07fzRdqBUv0B22XhjaffZFNlx7WGyANZMGXZg0ZIGKWpfKsVdusoWO+0q6++yo7TbeH2RAd1FymAKFDFBoR3+h391kAQz58DyQStzJEHIq2/LJxPukmf/cb9Uz5+BTdMgq/UdIu/OniXTB/WW57+eJsV9B8rDL74kVe07NU3RFCjdvV8ApRyhNhOC/ChYG6p4YSgj9s9o1u8GzdeVskTrDhaYf6ceGvGN1IhpqZwzSd4M+RcURhul7ueDzQUXvs/3jgDgjAiAk3diwRJ6FZbQ3w8UufmE5+WLQWXy2qdd5A9XjpL2mNvvni2T48buJTv0wR2WepyQYRc8LFd8JrK7u8fc2vQ5NnVPWmmDQIs9q+Toy0XGpwG2KdokzyiTjaZWy5sEB38e5W96HaBxU+neI8dSStN0zPfNMkoDSMF1Xppn457NWl65ilAz98+17upJv3zWVSPh8o5cu/MTsu1f1pDbLoEAH7djSkg9JuMupuBCR+bdAR63/UF2NGSx16xgibigyntvfO8vEGxpyyD5Hu/7hGx9/7GyTqm7+nI5FhbAGX8QOQX36JmrZXHsTdw/AE9eoG30WaADLJB1coV0zvxGp2mkrjT7bt55pAU9ulcf0qh7dcvmkLUuhdx3aWDxNStE+zD/vOvttDn0IznsqR/IvceuL8X/a6B0x1HHy8T7/ybDhvRD6/EZYPY50g/WT3HnzlLTs7vsc8YYGbD1VvDBDU0kxIKFc6WWCRIAm65SpuC0BP+KFtVK6eISeeP2v8rXn34gI3r3kievvkZqZ82UmtJ28lXNQvkUGXk91l5fngEI7n/U0XLo2NNbBkq4Ckl99koLNcnWridPQLwiaOE/nQ7XGEBiPYDEmVv2UAGnWncAhga4hfi+fAyXETR0t17oryTOQkWRf1/ysFz+aZmc6CARhpDXBQXhtRfuU5+y6hpPDhYWgOhBCK6bfi5y9bhpsvXxA+SZy/Bz7A9EbuHz+srvr4C1NddceUs9zjnZ1uXktLusZ+N77oMxK5CuO0mf9ypAcqMpABYxd2SW1VeINv5MWHw3/WpzmZVahyObWKOsmBLot8+V02URaO/WERWCM2FRts+xotLrzPurNZ3n2QV5oCmuywNKfv8/Y24z880Nz74Rn/UGzzwxYZJsdODmUpH7jCBcXLBW/utMOeLpbeSmU2EpHfgHeSPLcVYndRv8Vm6HkFIr6jxo1VlOhRxBniu4CgqyzPfk+h3lNw/USx3ccfceNVyKc2NKuMeYAz6SA/+RAgufU3P3D0DbFCglQvmDa2TPv64hN40LrrYsAR+sCT4PNHolTaNNTpNbxu4is5qYh1pIn28kgw/5vRyT675oyRwOzV2XfO67QJQsayfH8tVLUkpIo/vmrDfA+KvrfwhL7xE5pt9Es6L+VyylA3p3l82GrC3tF1XJl19MUd85Uw96DB0kPzt7rJT95MciSGCoXlgk7Yo7SCcIdYSdZB4spXpAUUl9kbz/0WSZNmeuTJ38uRy60+7ysz33hGVULn846wwpfullufvyy+XtSe9Ku5JOUtqlp3w+t0aqy3vIW9M/k0dnwGpK0CaPpEgJCHfpfJASCtu8khOfSF1/0+C35FiAEuMDFHIu4KqCi0yTBAl0ELQaFtpyS7kb7po5KcuLmYT1AN7WAyWLif3u2b5yzkkiYy4TOeeKofIcYlNy/JaQQACsAGrzlnmcAfjqCG4by1cKrAZ0A54392HeucOlcx5Bid+DhQSvRyNXRdpayaJNE0CYu0ZNxZQaGuAGBS0eDvELWqpFoMf58ryMSbv80sCxyceqVLiLNw3CBKVf5uGBJp3GhUAJ47gX/PFRCuQb8V9TYJcrWDc+TW6GUO07L8etp0LZ3HHmzvl2QGmdYricyPjvXSU//vV9smjXS+QfGivKCNkxuS641gKlBIQRs9rgN/IXxGH6psPLBUA2cX3qONyVljuPSzEPWBj5wC29Pi0BJViwiZsx65l5FnppQCn3vrnrTQCqSrv08oFcU8z2zT9rM/fdL2HNbDJ0belcOUtq586W6bXV0n+VPnLouLHSc+89YAR1liWdukM40RrCn2RiCPhpX38tb731hjz66EQpKSmV2ZXz5dmXXpI7Hvi7/HH82dLuvQ9k9H57y/cP2EtqHrpf7vj9xfLZh59KTVEp/nWU0rLeMn1elVw448MWg1K+mFJToKSJAwycQ/uuw7jrMQEKuBsBVkeFuM7ZW6UC6JgXAcljPvzMADDlTgtr3RL3XaEMQfsuAv0wQB+cOkBu+vWa8hZcbs8M6ivy7HSR4P5LPyPfON0KzDdO/+4uB6wpX0Bzb8k9i9y1SCsuj/tJkzKC5enPpKvxeFqRrQRKSl5XEjCe8QTJwWvKmEGT5ByAUuLyayEo0RJjjCiXBxgrKsqT1anPbyVQarT+uTElF6r5hGPyXgH3HZIUzlL3XsqSyNKmC7imUt/rDqkN57uRvOFt+dMuT8q2aRcaNfudGHeC+65/C913fv8WuO9U2Fc9IuPgqvrp30fL8HQibostP41sZ89jZ8zDrbsmXV/N0CjfHJpTOnQNwprluu+WgjZuYTKmd6dsI1Oe/B8CpRu22VoaZs2WumlTpSOWtrRfN9nyoJ/KJkceKrIGdjSSHRqKSvTs0dyqJfLY44/J559OlpefexpA9JW0x3mk1YasIpVfVsJi+kQuu+0mef2Zp6TDp1/IwT/cTroWL5SaL6fJ5CeekaceekS+XrAYTFQkXYp7Sydk6B320Sspv1yeFW8u0QGuG7qfFgFsGHOanBNvomBQbXD2i2oFvPF9XAfN+gB1E2W7p+jeoxb/Wwg/urPGfF/kqYvzu+8ESfE3nAyrZpHfY7L8GX8/3GB/0yJhVt36eeJR7j58ldZAsIqo3fO5WVZZ4s7KP04me9DlmHecDjBqcaQsvSbumYyrACi5hZP3mU2AEq0VB3rGigomOmCkWQkYk21tG7i2XLNC6+zuuxQt04kwhXhgv5ysTuc+xoj4XFpetJxLUzyYaynRdaj8B/fd9aea++6pOyfJ0MHT5LTc9S8kIJsEJSY6nCmHPjlSbkA8xRMdrv/xaTJt9G3IsAvZcnnuUYmMvcP4vfE7JokOyfeQiDD+/wbKmKOGmUCv9BhWKvjOtx89Qw67qJ+c89CxmUSH666R9proYPe/Pu+4kEixKwDtpnMRGzVAU3fl5IPl3v0/l3Sgv+GdKwXTkfH3HSsbIL5lFwcrocmYEiIKcx+TszGPM1PzGAuwThIsmonHOI3yzoE0aonbDAym3v53r5E94Ia8BWMuxpoVpE2++xa0sgCcu50g9653mtyO+2YlDjYFkK3wWZtZSrePGC7zZyAZYWENCNtOhnx/Izl47FkiW2+KSg1QXRo6ybwF9VKzoFZu+vMt8udbbpCBg/pJp47tpB5VHGrmzpDupSWy4bCNZP3V15HdtxslHRbUyJR3/ivP3vt3mfbyS7LpumvLFltvJk9OfEymvTMZTymRBe3bSY/+/WXUy681C0qMM9QF15pn350Jb9eOoy2luJLutruqBZ5E1bJH7GuJDtTsj7rbXFWqDULYMr2X+QMNM6GFM6EhdcbDAuCz5YaTAC4a1yiTEYOq5Y0psAbOgjWQmxcMV5OmhIeMsIYASHRd89m/xJiGh7Fk84gBGl1Uu4Y5UDv/KeZZnxPHaXKc4R6FxkkQIZ3StFM6FJo7Y0qgyRsDIGDzpkFnxt3ombMtHuTPIshm1qhSky+umhLcgcESSuYeiKPp2C9YEoQtmK3lWVhLLm2hdSbtCj2bgJjLA5xbcbBWk4SS9BhAs9rwdxGstOuQ9HFsmNs9wX2X5j+3xJT/Ap9dsOU0OT13/SF4mLwwGrGTJOsqCOBG72dd2yCzAACHX/pCQps9/viIHD2iROmir7z35vfGyM8ufT5JCc98D0kMZyOd/EWn9qZIrz43J13aFoH3OBz3SNYlSQlv/FnWuJBUMe6wiyR5BN2VmHtfuKVy52vzq5fjmeJNyZs7H/59yIXyohNZJ82UcKDZ5ZiHanh8YR63nZdJCilEc6dbnvklc2j2u7wJQGP3U+RBzZdP07AJ2uS7r7+H+OKlBNU0jwC097gjJ+aWjP/b+6XNQOnV4evK54glzcHi1HXsJNsedYRsPnYMlOtSdXe1LynHrKFLLa6X/fbdV55/6T+y/rrfk1UH9pOyJXWy/hpDZL2hq0nPjl3ky/c/kU9eelMWz62SmsU1MvX996V/bYMMH7amfH/sKfLxvffIMzf/XUogbKpw14qKjjLqw6+aBqVvj+bxzv+zFDCQvHxQ5pjB/ywp4sQjBQpQoM1AqX7w6vLx/K8FOV5SM2SQ7Dr2DBnwk71kCXxZ7XBIVuoBSJoeXScXwIJqj3NLfZGZ1wPWzi4/2E4mPfWEfP3hJPnknfel6ssZshDZe2uu8z2pWH0Vefvtt6VT3RKp6NtL9vzLZdLw7NNy66lnSdmcGs0k79IFusVkpJI3legQWSZSoLUpoKnt02SrM2H99mrtm8f7RQqsHBRoM1DqgOy72uJSeZvFVddZXfa4HGkhG2wIPwtcd/MW4lBsrUx68nFpQKXWIpxSLoMF1bdTF3nqlrtl3tRp0q52sbyJ80b9u3aTTddfX958/S2pWGWw9By+ttz18MOyaP4i6bHKQBl3361SvLBaJh5xopRPmYZYEwqyAuh6vofAfgSllYOLv0uzCAk736Uhx7FGCixPCrQZKPUYXCELinG2CGeTGjbfVEZefhmMo47SfkGxPH7D7dKrskreRFJD54FdpMeqvWTKzGmyWg9kzv37NZk3c56UwzX3VeVM6YV08ZFbbi4P/GuiLOxcIhXD1kXh1hrZfKttpWO3brLt4fuLTP9anj3gKKn44CPpvaRGOi1ZLLVfRPfd8mS0+KxIgUiBSIGWUKDNQEkG95QvFiySWf36SY/ttpPyUdvLn269Q7YZsJZM+ddzsmHHbjLls0lw730tHSq6y6jddpIlOAD7yv2PSL8hq8o8xJaee+8dGYFMvUMP/5mMOe8c6Yfq4Lsecph8Nn+ejDroIMvXZFYNqoW/fvhJUvHuB9KxuhKtMmqk4asISi1hkHhNpECkQKTA8qRAm4HSJ8M3kIFD15BH3npXtj50f/m6dye5/Pfnyz4DkQr78VRYNO2kDq0mPkK174aKCll9wGBZXFsjb7z3qswG2PTZZFP5qnaJbDpyK9kD9fOeeeEVqZxbDfyZJq99NlmOHP9b2WzTjaWsAa7A9z6R9487Q+pef13KURFi7vxZMvAD1MNpxn3XoDnd4YVTsJpkh7fSNdH4aaP3WI8qOWBn38+6F/4uSt0k+7MCNa7SXKH3Tw8tVaQtH/fkHU/jeRRivHx0CLOytPccGiXzDTTLXMDDhi2Y3/LcAfFZkQKRAisUBdoMlKYfeKCss/c+2nnvnVdfkGH77iLjRh8jvSdPkW0HrSbFAJyOgwbLQ6gAXoPEh6G9B8qHsJz6rDdESgf1QVHVH8ichmKpXLRIXnrzbfnvO5NkFg7SVlT0lJoORfKTEw6Tn++7n5SjErlM+VKePuQ42QYgJZuuJVP/PkE63/pQ06CUr5Ix8/wLVSBOqhIj5XXMfnJx3amhai/WG2mX2VV/vTqxpaDmreBcoLPGkvp35Lofeyqo8dIeyOj65fqlBTr1FhhPbrXgvGzZfKXmvJWgw5xe2OPyrJP6713zQzltyqko8Ll8zz2sUDsuDiZSIFKgSQq0GSjNPv1wWf0QFGH7Yp7854o/yciTj5Vbxo2Tus++RM+jDvLVjNmy+R67yZs18+Txt16XoauuJhttuYn0XLOvdOnfR4ZvMBKZTH+Uj6dNl6IOHeWLmZXy9geTZMhaa6KkUEc56thfyM/2wGGyKlhKr7whfzvxFPnJ8b8U2XYjmXLVJVJ2zi1NgBLOAOSrAIzDd41qQeU9bPeR9M9TbTcpVZKuThxKejSq4JxPcFPYH/pvGXnTONm+pxesmSNPjD9I/j3yNpSc75NT/t8A8SxU/803nuZqWmkl40v7N1mpOW8laD2kl++ZTyDFZPvsqtRxg0YKRApECqQo0Gag9PwPhsh2m2wl8z+tlI+/mCFb/Owgue/Jp1Cx4VWpXYL2fci02+Wwg6RozUHyBfoj1VYvlMqqmfLYf56Q7v37yumnj5Ubb5kgz774opSWd5fyvn1ktVVWlZFoSzFi/eGyysC+Us6K4qjk8PVV18l/rr4OeDRCOq/SQ5557XnZ6KGmDs8WqAAcACirYnDOifTKR38rF8mv5JDJ+2ZK1jc63Z0qaul1ppKih3kqF+uCweI58w4ZfPbx0veJM3Aw0XrJ1NfvKRc9fIB8OXaCDB7XuIAly4VcJKc1M558e4LPQ6Xmk5e9UvMh2z0ht8lvUba/p0xCgcqnVj+tTcqWxB0fKRAp8N2hQJuB0lerdJcOi+ukZHGRzKvoJu33HiXzcV7pH/96SXbedV/p02ewDN17d3n6zafl8uuvlVnvT5ZZU7+UVdZdS8p79ZJTfvM7ufXue2QWqjtsse02Mmz4cFkfMareADRZCOuojBVcURL1q+nyz+NOkwFPvyflc6pkXidUJy4tklVRD6+pmNJ71+SpZJxb2FLXOVTZ1VIcoeT+qRDkX10ru6JiMUt/9AnAk4BZujpxzmdJBed05WI+Bs++9uXN5JhNX0LV4o9kf/SZWQfPmzgGYDQWpVce/63cOfhc7eGSeQVgYQuAPONp0lLSuaLXTFZNsnDngiVUslsinKa1uFDe/+Y15A60ozhtaWt6fXf2URxppECkQCtRoM1AacnwgdIO55E6V9fLFJyS/XTE6rLh0UdKz023k6K1NrAWnF1K5M7HH5TjTz5OuqNP9+yvZsnIbUdJeY8ecuGFCIp0LJaH//24PPb043LQQQfIVsOGSwXLgdQtRiUI1G7oVCJTb79T/nPx9TJyZoOUIRGiqtMSqUFHtt4ffthMokOeSsb7T9OaVFkVg1MNtlhdl9WNT9DeK+/I9bvdZn1lilECPil/n1OdOBfovIJzbmPcd6+Us6YcKGcDlNjEzAAlWE8ApXU+vFKuldEApRRnZFl2OeNprrZWU7W7WgxKu8j063eQ0+6tk90vflyOGdQ2pfBbaa/E20QKRAosBwq0GSg9gMOzG1WUyGrVRVIPP9Tkjh2kJ2JAq/4R0rIrGvp17qIZZs889xRAabRstMVmsuuPfiLDhm0qC+cskIfvulv+++arMqd6rnwP1tP+++4pW2y2obRHkgMK5uGbcN29P0meHXuBzJr4kqyJquOdStrJNKmWSbNnyI9mNF3RIV0BOKsfCc74Fu7U+Ts56JIXU8tWLxuecpeMTxdCBHCNReOvpDpxM4Ubk5vlWEr7skkaQOnxs++UAWcdK32fvEZe33Q0OkZmHk/X3cEYTyZBLs94coowL0E9PTb1tTmjsOXN37BSc5jvfmx01shVuRw4PD4iUiBS4DtFgTYDpXEApe36dpXv13WSIiQjTC8plrdxpmjQL46Qrc44A5gCydipVCZ/9JbUtl8i/VdfQxralQmOKsnUj6bILw7YV7785COp6N5Vtt9upHTs1F6OQf28dTZaD+67+QCmWnlm3Dny6k1/k/Zw8a1Z2kM69SiX92tmyPuzq2VMU6DEhIKcCsDajbOpsvjnbiavjN1XJh/wqBy9bkhCQNvp3W6DC88bpoW4UVZ14urHWthIi1V74QpDqf32NwXXIliN6dqaXg4L65Yslx+tKI4HBTTdpZcznkwHSnbSNBfh2QfRNWixKa1kfBH6LzVRqblgJeiUJZakzLcUgL9TWygONlIgUqA1KdBmoLRHv54yEpbLgb2GSEnVfHlh9hfyBlT6TqutJnsdc5xsuS96dvdGUdbOi2Sh9pcFeOFf/eJ28sknM2WfA34k5WUlslbf/rIOyhRtvM0mssNmG+G6jiKohfceEhvu/etfpRqANGdhrQwA1Tr36yWvLpgpswF+N787q4l+SgUqGcMNx/L0J6Qr6ULQ6nteZXd8ulMngQQuvEt/IM/cml2BN6lOfMU2jT4ruMCo2vuj34ic97djZJ2kW1wAlJxzUQSYRmOl9ePjOflCeTWpfBy6WqatGrWgmq/UnLcSdN5nG+g1HlNrsnO8V6RApMB3nQJtBkr/uv5KuRotz3+Evknr9kZG3BeTtYL3ok4dpaS8Qg499GeyxW47okr8GlaVgTEmWDtSXyrTv5orl/35chm1/Vay3XobQRzD/9ce/4pw3bMvyQu33SlvPPe8vPLpR5qh1q2sg/Tu0k3mtG+Q+6bNlCtvPV82/9EJTa9dgQOqTR2ezfeZn6xt/JnFrGjl5P1egdE1NLwjf9rtJLlfS9bztbdc+PDopOdM+mtNjyfr1GtyILjQOJP7Zh2IDXG38GH2geD8h3OXZq7f9c0Vxx8pECmw9BRoM1Cq6F4mP9lyK2n/8psyst8AmfvVFzK/vhqJz8hv6NZVuhd1kA3WGy4/2OEH0nP3XUWGDsEnKOVQ2hMJCqjy0AGdZ2oXSFEdXFcLEQH6cLJM/dfj8vQjj8g76Kk0a1G1zKtZpJ1fh3TrKQMGDJL733tTRh15gJyBc0qVC1CJ/Lv6ygLMWCHhu7qMcdyRApECjSnQZqBUBlCa9vaHcta+B8j0916TPdfbQqpmfSXTZn8pDagAvgRo0gc2UB9UaFgFDQF7jRgmFQOHSL8eQ9B/qb0sQpLEbLRSb0BsaO7kz+XD51+Wj955Vxaj2Gq7Lp3kzdmV0rtbmZSjhl7fvgPlH2+9LJttvLlc/Oh9UtS9k8ydl9tmObJHpECkQKRApEBbU6DNQKlHWZkmI8x64205DkVU3//sv3LA5ltL9VefSwfUuKtEpQY2VqVLrwwGUq8OnaVP+1IZVt5POuO7nxYvlnmLFkinyoUyf/5CmSoLZD7SqGtq62Qm0vnWHrCKzAeo1eIM1CPvvClbbLSZXD9hgkj/XtK+axeZPwdnmeIrUiBSIFIgUmCFokDbgRLP4XRg2/NieffZ5+TCc5Ep9+QjslW/vjK4Y6kUoQfSnHlVMre2Vgb17C3dF9ZL+7mVsi6tp7Le8lj11wpYa+Dv7mX95IMlC+S9hXMRW2qP5n79ENDoKLMalsjj0z6RrUbtLDfeepuUoLDrYlhZbDm9aA7S+OIrUiBSIFIgUmCFokCbgVLH9rOltGuFTFtcK+UduktJzUL5/Ykny79uulG+V9JeVuveTXqhEOs8HHitrqxED6Q6Gdq1owxDz6R5iBc9j0O3c4AuiDBJOYCpvmNXqUcsqgqp5V8sXiTvzp4lXy75//auLTSOKgx/aYKFll3MQpqGGGooCm0aBVHqlRLtQq0ItYgJoZbaB32IIYjWPtUktb5IQeMFsWKVIqFCKUIJBCKKKLZ5XE0TMFiV0otdTbSpkF6S+P9nLntm9szshd1Jwv77tJyZOfOfb5b/2+8/35kzj+f378e+N/pQNU8sSBx4hdbV1pBBjxY4LakHIcEIAoKAICAIAItGSonbZ5Geu4Hr1fVkPF6B6huzaCD33KXhIXzU14vx1Fk00xNaG1+DRCyGqpszqJlJ486aBczdBozTItnrK1ai4dZKrLpFRDVLZTt6bdG5m9cwRtc9sLWN3rxwEA333Y8Zev9dbNVqsCfiPyoFEi+hWkhJfv+CgCAgCCw5BBaNlEKRsN1lOXYJCuzC3XHav/FRueBPj+DzU8BTe5OoK9c9pN/oEPh7FP2f0tqz1zejNrq7yp0EAUGAEFiapLTYj4ZJZjCFGU8cTdja044NptiWGin54o+17saex9dYkY9/ifdHzquvnvZcmOc5xokTh/H11XvRYSLooLg87XFs6nwRbeVmdxPxOG20o8oAkVKPkFKuX4UcFwRKjoCQUilIJs+EXfKnF9QhEc9JtGOnejnrGE4O/IhaTvRpJiQEk2tYgHmMkQlpFE1kmUyYVaMxrh3Aqa9op0KbiJg0zyTMpFZKAMPUkO/YHNlA1WuY+EPf2RXKH7etlHFJX4JAhSMgpFQoKZn+1YPLd1NkuDjPexbSx/63r9qBdfEUxi6Q0upMYFQv82mJHt8cwfGf2U8Ycn1PGy4fPYbpB1/LJpxAZXEF3x61kv7a747g8pZwFZI2xVHHfRzDmC0dTQqLrxvCDuxpTWVKmQqr37DOqHycuHyk5GDyNDDkwRRoTNK467xYNyZ3o/aMFZs6rszirs4AAANzSURBVL8l3UZTqTdsQ/ezmzJPO1+l9MsInvvgGl468AyeqKKy3puTSHF9eH41unqprdyKrsITlAy/8hAQUgoiJWP5rgUTA2exwSnj6QlUS74qsf/ejA5OrNRP3EmWfrURpD5YLYy3oHvLJVVGdK/nWJ1jnGD170G/XfceDfh+YBgXtPOCkrh7it5/iFJyCYlLhPp5YaTk6Y/VnBObRug6oamyI6k8JnanXSm/f61yH38PUFjFktLLLwAfHrqK9sNJcoT+ik96zuGRt5O4m1XT9Cje+kzmnSovZcqIy42AkFIhSilorsmkgAansDlEGak/2FkJXJvHitG8jFILfgMFJ3CLGEEKYGKjWR1Yw9JKd3WZ69S8mBoLxeifJ/OPkePg+aFAUvKqKBdO5zrjL1iPC2DSsMZh9xUnVcOE7Bm7fc2TzfjjBxsTP36FmE1yKaX+Sfw0V4/+d5No5TV1fD61pbTxLCzU49A7SbTIy0HKnaek/wpCQEipUFIyJT6TAiqElJSi0spcnhJWtqvPSuLbgBFNtWWNw5v4LYLSz8+U9VxTgV/ZFJP0c849+eLKOt+O61GNfHSCjYqUyOjQ8dBF2ljxHgx2rkeNTWLd+7yOvKgMnhWUk2SoFY6AkFIhpKQS+zDgn7vwJVZVvpt6OPvfvk+deMp8GtkFtbuh2moGuqtOH0dA2UwZERK2E8+klEzj4DKko5RMysqPX1j5zhiXD1MnLr/KdAwQunoshjSdeG2S6Xo1QzLV/9hWcM199+fgFzjetB19j01T+e400LULe9fbnVAZz91BpMITiQxfECgVAkJKBZGSU/YylNn0OaiQkpduJIg1Zpxqf/FkvD3h47Yby3ccsEHlaOPwmhWsA5Y5AZphwWy9VvMv/jhse7dzLNRKHkJKgXGxOcLFT59T0m35tiU/iIhyKjTfg2ZSYtMCbzGsPrSZ4YE4TvA8EZHSe+46JZpLeuU0Lu7cjt6Nk+g/aBsd+JI77sLHZBsXr0Op0pH0IwjIOqXl+RuIyja9mOgUSjLFxEouOs+uUkGrtd3V2HQT/Ro6v9gF3sWEK9cIApWAgCilZfiUM8aAZRh8viFHQUr5xiLnCQKCQGQICClFBrXcSBAQBAQBQSAXAkJKuRCS44KAICAICAKRISCkFBnUciNBQBAQBASBXAjkQ0r/A6qZSy89a4/n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969621" y="1205753"/>
            <a:ext cx="2624527" cy="270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0" descr="data:image/png;base64,iVBORw0KGgoAAAANSUhEUgAAAbEAAAHbCAYAAABFv6SNAAAgAElEQVR4XuydB2Bb1fXGPy3Le+/sODshCQkEAmEHmrIhEPYupVAIs9CWlUCYBQrtvwVKgRAou5RSSqEECHsGAiUhe0/vbcu2pP93rvQcWfGKsRyPI2JsSe/d8btP79M599xzbQee8Ygf+lACSkAJKAEl0AMJ2FTEeuCoaZOVgBJQAkrAEFAR0wtBCSgBJaAEeiwBFbEeO3TacCWgBJSAElAR02tACSgBJaAEeiwBFbEeO3TacCWgBJSAElAR02tACSgBJaAEeiwBFbEeO3TacCWgBJSAElAR02tACSgBJaAEeiwBW8bU23SxczcZPqfTgZz0BMRER3WTFmkzlECAQG1dA7bml6GhwdvpSPS673SkfapA2/LlK1TEusuQ2xyYdf2/kRDr7i4t0nYoAUOgpNyDF+8/A6OGpcBnAxx+B1eZyjsN8MPOHwd/GvgXX+Z7clPx27zmOYLPYfPBzjfkeCkDfj7ha6vWF+P0a57X616vtQ4RsPn56NCZelJECIw/4UEkxsVEpGwtVAl0lEBxWQ2+/ceVsLt8IlOwU4X8VCSbn8/9FDGbqJIvoGt8Dj73wwsf/7TL+0bW5G+bETCb6Je8ZP4AJpz4B73uOzo4ffw8FbFudgGoiHWzAdHmGAIiYotfvQoupw9OClFAtESaRIRsNKj4w+/DImy0t4xt5uOPHNUoYnwSkLLAsfKbRfF0Pyac8JCKmF5rHSKgItYBbGvXrsXQoUM7cGbbp6iItc1Ij+h6AiJi37xyBWwOOgMpWnYRJOpQPWUpym6ciGjwiVVGa4zPHTymngcYsTLWlx9ukTy+7jW+Rp7hsIuMGetswklqiXX9qPaOGlXEOjCOKmIdgKan9GgCImLfvTobTpeZ5UKDtx5Oh8v87fMFgj3sds6TyXNvQ8BL6HQ26bOfr4um2YOvi+hxdoyi51BLrEdfHXu28SpiHeDfloh9//33kGOKi4uRmppqrLZx48a1qya1xNqFSQ/qYgIiYi/NPwP/WfoVDho9Hvtl9scHm1ZiSf42nD1hKlIcUXhuzXfI91TiolFT4LbZ8eqa/2F9bTn8FLyhCRmYMXQcYmmlvfD9FyisKMf5kw9GgstFYfNjYi+xxBzUcT81XWYOI/3oaF0dPS/S/elo+SpiHSDXmoi98cYb2Lx5syk1OTkZpaWl/Kbqw8CBA3H00Ue3WZuKWJuI9IA9QEBE7Pa7D8UZf5mLEUOG49+Xz8Fjn72Nuxf+Aytu+RN8NfU44Nm7UFRXgZdOugo/6Tcc0567FytLd2CYKwk/FG7Gbw86AadPOgQH338digq34IXL5uDUEZNp1Xkxaeb/tTgnJjddefAw85Dn1t+toaC30gSNhB7b3nM7gvj4I0bj+MNHY0t+OeY+tLBZIQvvS0fqkXPaU1dzZYefx+8auzAKPc9qb+NrHIPOX2TRUQqB81TEOsCvJRETC+yTTz5Bbm4upk+fjujoaNTV1WHhwoXYuHEjpk2b1qZFpiLWgQHRUyJOQETsrnsPx7l/fxDlVWU498BjkJKdhb9++G8svfb3ePaLj/HA0kVwJcRgako/PHLEuTji77/D4KRczJ9+Fo6iwHk5GTZ90Dg89cXbcFFcxifn4u8X/QbRVJmJJ/+xWRH7+Wn7Ysr4ATzXhzsfWYQJo3OMUCxdnY/fP/lRi/1OiHfjjl/9xFiEct6GraWQsiaPG4Dla1s/t6MwRSBO4M+WHQERC7/ZWwIi5b//xVo8/c8lHa3KiFhrdbVUcOh5v3v8w10YhZ4X2l7pi3yXKK+sxR0PL0JRaXWH297ZJ6qIdYBoSyL28ssvGxfi2WefjdjY2MaSRcieeeYZJCYm4pRTTmm1RhWxDgyInhJxAiJid957GM6hdbXP2ElYsnol7FkJiKsH/nbub3Dliw8jddAADMzKwstfvItXZ16H2z58ET+UFGAKxeqDFd/gWLoPF6/8AUPSsjEgPRNP//tFvP+r+zAlcyDGn9h8dKIIz34TBpj+Lfp8LcoqPebm/f2qgBBZ1pYFwLK6RMTuFBGj+1Juupu3l4I6CJmO8zXsdPeFWhrhFptRoaAVKH9botRSnW0Jy29+cQiGDUwzTS2vqMW8MDFori0tWUKhdd3+f0GrbzfbKCLWHCOLpVWHtFUYHjB5UBPhDCwK3HnpNVrK8lKYtWz6Edo+i6scG/56KHd5m88bOYRZgvK6ilgHPv4tidj8+fMRFRWFM888c5dSReDKy8tx4YUXqoh1gLmesmcJiIjdcd8RmPXwHDx95RwsXrMS933wPIYPHoNT9j8U97z9IrITExDtiMb68gKcs/fh+CZ/PXbQnT6r/zhMGJCHcjrYrqfYpcUkwM2Q/I3bNuDaw0/FXSeeg8ktrI+0REwsKSfV46vvtzSK2Mdfb8B5J0+GU6Ij+U/ui5aFFioYQs5T78Nn32zAwfsOaXT3/azRygvcJK1zLQuksqYOrign3KzXskDyBqW1WGdrIjaFQnzRKZNRU1vPrCc+JCVG44V//w8LP1ltBlbamzcgzQitRG4uX5cP6d+FM9k/1h9uCR0YFJTK6jo4O9jGGk99o6hajO55NGC1yiNUxERwpe/Sh2rW+a9FKzBzxl67sP/z3z7FrVdOR2ZyXKO1afG0GErbxZqWvsoXglC20l/JDhPNPpl+86D3v1yHQ/bNM2MUagla5aqIdeDe0BFLbMGCBWaOTC2xDgDXU/Y4ARGx3/3ucJz/59vxyOU34iejJuLkx+ZhaXUh0hOTGLDhxLzjL0CqKx7/Wr1UUnogv7IU0bxp33XYSZA4xpPn34s1FUV46IzZSLe5cOs/nsDSNavw1m/uxnHn/K1Fd6JYYh9+uR777tUfH1OIjpia12iJyXI1ubm5+b+bZ09HWnKsEYfPv9vUxMrYuK0Ux/HGabngLDE0rr8/LMT1lwSspFBrz7JALj5938b3xAXYUp2xMa4WXXyWGIsFWVXtMdalZU2GvvfHpz8ylodEcVrCJ6IhltDJPxnbeN6ajUWmrh/TxnBLTBiFpr4IFbG7WP+JIfWLFdxeDtcHLVBhu2J9kRHC5WsLIX09+pDAmAgLEW15T4w76e9PDhpu+tvcGIWWoyLWgdtDW3Ni2dnZmDFjhrHKxJX47rvvYv369dh///0xceJEtcQ6wFxP2bMERMTeffYCrCnajIFpuciKjsO2mkpsKivkzcyOJHcsxmXm4s31y/Hgl+9iZX0xkpIS8LMxB+HcfmPhqavludsQH5eEUamZxtrYVFmGzYxuHJc7CAef9ddWRUxugP1zkrjY2oFBuclNBMDMmYmrkGLm4124ORET6yLUUrKsEClXhCn0vSYCx7mt0JuwHNs4TxdWZ0si5o5yYA6tk/SgwJZXeRotGrFwZgbFQUZYREQswocoEvsErTcRMTnOsr7kpt4ZbQwXMcsCs640i4k8pwcWzCKGbYU7g1Za4hD6BeKexz4wvFISY5oIkymThZo183xIuf+mdWdZeqFcLLG3rGsZs5hoV6ObWUWsA/eG9kYnSnh9YWEh189wNQwjFOX5scce22S+LLx6nRPrwIDoKREnICL22C374fabb0WNxyMLxegKsnOOycUUVFK9HRfcci1eq9+GIq4Hy81Iha3BBgctsYN88Xj8trtorbngoXrV8n0aamZdWRTXms25fS5+cdeXSEzaNd2aZaWEWkhSW7hF8+D8j/BrWlNDB6RGVMSsm6fUH15nSyIWKgahEZbSj1ARPfbQ0Y1zP5spVOE39faKWHvb2F4Rs6y9ojIGc5jclzDCZFmT4RzERWq9/7+VOzA6L8NYXmK9hZ/XeOGy0H3DRNsS99ZETN5TEevAx3931omJC1HWiS1btszMicnz1oRMRawDA6KnRJyAiNjjcw7CffPmwc65iigKl4fq5WfqjgaG1/cfMBh7XXQilnsrccjAsagpLUF+WQUmjRyHwTYnbrv+Nyjcvg02N0WPrXVI6ip+savjPNktN92MC+Z+iMT41kXs1Xd+MC7CWJfTiFi022HcfPL3o5yLuYXWTkvuRAnsOOaw5t2JEhhx3cW7uhOtKMNQS0yswZbqbEnELAvCEj4ZrItnBUTAqkMm9MQqmTQ2MHe2o7ASr4dYJuLOuyjErWkFuPyYNu5OYEd4EEpon8LZi4hZrlCZ17KsY3ndEnSZ6zIBNzsC828i7qHu07YsMav/Uo6KWAc+/m2JWHNFVldX4/XXXzfrxjIzM3HiiSc2W7OKWAcGRE+JOAERsQVzDsHd8243wiXpokxuRFpjnloPJ/3zEH38frj327cxZdBY3DjtZGTwqIc/+Q9OypuIhY8+w4CBTXSxu6ycvyYllc/nx29vbV3E9mFY/IdfBdx+cvMc0i8NPzBM/q8vfYnbr6OoOZxMZeVHVY0H8TFuvPxmIGBCvvXLufJo4M3usyUbMG3yEGyl6+o2ugklsEPeN8n0KSBSplgLcqMVq8g67oZgndIGEdKW6hQRCz1PDFSJkpTjo2l1Wu2S9sgN+/yTAvM/K9cXYNTQLNNOaUd5dS1EtKxAChECy51ntenYTmqjxcBidM9fmgZ2SH+s9oSG1Vv9aom9lGeNldVmawG41XfplzUHZwWyCJNqT53pv1hiMj7WuFjlWddCI0PNYr/7n/+OiJjUIkIm82MyV3bUUUepiO0+ej1jDxEQEfvLjfvhtptvRj0nM2yS9Dc4oeFjvsQo3qRPu/FqzFv+AdaVbEUGw+r/e+avkBsXj/9+uBBP3vFAk6ABc66IGH9uv2MeLrvrq2bdiXuou92i2nDLpDutzeoWgIKNUEusA6PRURFrT1VqibWHkh7T1QRMAuC/X8F5LLpvghnsrTZIYEdDPXMpcn7s9c0r8OBHr2HV1m342d4HY85RM1FfV2/mhB2MIJSs92LH7XwErLm9W1js3NX97E71GUuDSwiqawOWiYpY86OjItaBq1ZFrAPQ9JQeTUBEbMk/ZtOLEEgALPkORczMdoRGkwJZ7F0UpEq67kprq+F2RSGZrj6XiB5dkCJkcqyImGXFmc1c6FLsLbkTO3uQre8Luuljy2RVxDpw1amIdQCantKjCZhNMV+9ktZUwJIKtajMDdbsuMJtMPk7ymwiRrHj3zJXJdGLss9YYAexwKNRxIJiOKGFjB09Gpo2vksIqIh1Ceb2V6LuxPaz0iO7joAlYmG7qzQGRZj9noMBEmKdWZaaj6aEQ57LHForzVUR67qx7G01qYh1sxFVEetmA6LNMQSaE7Gd7kRxK5ocdsHVq7IZZmCBrJcGmUvWhAVdj+EWmHFH8qEiphdaRwnYGhpCE410tBg9rzMIeJgz7IAz/oT42OjOKE7LUAKdRiBUxBrFy5QecBJKuD09hiZsQx4iYlwKZt4PuBNlMiz4YjMmmYpYpw1VnyvINuaY3+ucYTcZdvm2GhsdBVdw99xu0ixthhIwltgL95+FUXlpjQEdTcRMRIoBGgFLi65Do1eyEDUwfxZ+kwm1yFZvKMIZ1z2rX970OusQAduBZzyiItYhdHqSEug7BOqZBV5CvWVdV2c/9MtbZxPtW+WpiPWt8dbeKgEloAR6FQEVsV41nNoZJaAElEDfIqAi1rfGW3urBJSAEuhVBGyZB9ze+U7uXoVIO6MElIASUAJdRsDaxrqdFdq+++5/KmLthKWHKQEloASUQGQJfLN8KwZkJbW7EltFRYWKWLtx6YFKQAkoASUQSQKfLdmIIdzctL0PzdjRXlJ6nBJQAkpACUScwMdfb0DeQBWxiIPWCpSAElACSqDzCaiIdT5TLVEJKAEloAS6iICKWBeB1mqUgBJQAkqg8wmoiHU+Uy1RCSgBJaAEuoiAilgXgdZqlIASUAJKoPMJqIh1PlMtUQkoASWgBLqIgIpYF4HWapSAElACSqDzCaiIdT5TLVEJKAEloAS6iICKWBeB1mqUgBJQAhaBzZs3Y8WKFcjPz++VUDIzM7HXXntBfkf6oSIWacJavhJQAkoghMCmTZuwdOlSTJs2DbGxsb2STXV1NT766COMGzcO/fv3j2gfVcQiilcLVwJKQAk0JfDCCy/gmGOO6bUCZvVWhOy9997DcccdF9FLQEUsoni1cCWgBJRAUwKPPPIIfv7zn/cJLI899hguueSSiPZVRSyieLVwJaAElEBTAg8//HDEb+zdhfmjjz6KSy+9NKLNURGLKF4tXAkoASWwq4hdfHFfscT+oiKmHwAloASUQG8iIJbYjxUxr1e2MwYcDkeH0UgZ1vmdUV5zDXnsMRWxDg+QnqgElIAS6I4EfqyI+f1+iuDPkJOTgzlz5lCInC12syVxeuKJxyHzVTNnnoKjj/6pcW9OnjwZd911N2JiYjoNm4pYp6HUgpSAElAC3YOAiNhFP7u4w42ZO3cu5tx6K6655mrcc+/v4HQ2L2Lbt2/HZZf+Ajt27DDHSUi/9XjyiScgQnbSSSdhxk+Pxi8u+bkRsTs7WcQe/+tj6k7s8EjriUpACSiBbkjgx4rYhRecj/nz5+P888/HXx77a6sidukvLjEidu/v7msiYoLF5/MZOsuXL99FxKz37Ha7OcZ6buG0Xm8Lr4pYW4T0fSWgBJRADyPwY0TsH6+8gvUb1uOG66/H2WefjYcfeRRut7tZAmKJtSRiy5YtM++J6/C22+fhumuvabTEPvroQ9xGa2/KlCmYd8edEMG66KILsXHDBlOPuCjFYjvkkEPaJK8i1iYiPUAJKAEl0LMIiIhdcOFFrTea817eoKUUeqC4Bx9//HFjfZ133nlGUCZOnIjLr5i9S3k7xJ142aVBd+K9OPDAne5EETEpS0Rs7m234/pfXYdJkybj2uuuxewrroDH48Gzzz6H2Lg4iOVXUFCA5194EfHx8Zg373YsfPtt3H3PPU3KbK5DT9JlqSH2Pev61NYqASWgBFol0B4Rk3mv9evWNpZjRRE++eSTcLlc5nUJ8JDHOeecg0ce/csubsWOiNjIUSPx0osvGgtv+PDhRqykLSeffDJmX3mlqe+9d98JvjYTV19zTat9VRHTD4MSUAJKoJcRaI+I/Yzuu8MOO8z0/G0KydNPP21Eymaz7UJD3IqdIWINDQ2m7OjoaFPesGHDMJ+i+VcGZ8jDCiCxxPPEE09SEetl16Z2RwkoASXQJgERsfPOv6DV437OEPpx4/YyxyxZ8g2eeeaZFgM4RMT+/PAju1piDOj45S8vQz5/3333PTjgwAMb6/zhh2X45WWXGXfiHFpaMse296RJOHL6kbjzzjtoec3EVVdfjYULF5r5MbHErrzqqiZtbk5Qwzv11Pwn1Z3Y5hWhBygBJaAEehCBjojYU0891WIAR3tE7A4GaISK2MqVK5oVsTlz5uJyCt+6deuM8OXRGps9+wqUFBfjj//3J2OdyUNEcOXKlUbsWnuoiPWgC1ObqgSUgBJoDwERsXPOPb/VQ39xycUYy21M5PHtkiXGypLn06YdjAOm7tfk3Bt+/WvccsutjCJsmr1DQuuvunI29yzb0cQNue++U3DmWWczIvFqY4nJub/5za+x996TcCtFbP369TzvCvPegqf/hjgGd9xF62zRovea1PvLy6/gOrOTW+3H0wvmqyXWnotCj1ECSkAJ9BQCARE7r9Xmigtvy5bNjcfcPu8OrF69Gou/+tLsRWY9spm148orr0JKSkqz5VnzV+FviivQei/8bzk29D3r3PCy2uNOfHrBUypiPeXC1HYqASWgBNpDoD0iFiok8neoYHRETNrTrkgcoyIWCapaphJQAkpgDxIQETvr7HP2YAu6ruq/PfO0WmJdh1trUgJKQAlEnoCKWOcy1v3EOpenlqYElIASaJWAiljnXiAqYp3LU0tTAkpACbRKQMLljzvueEYcBjJv9NZHTU013n9/EWbNmhXRLqqIRRSvFq4ElIASaEpAogsl0nD//fdnGHtsr8QjAvbZZ5+Z1FVjxoyJaB9VxCKKVwtXAkpACTQlUFlZiRUrVmDNmjUoKirqlXjS0tIwevRoDBkyxCQNjuRDRSySdLVsJaAElEAzBMrLy02meCtfYW+DJIuzZbF0pAVMuKmI9barR/ujBJSAEuhDBFTE+tBga1eVgBJQAr2NgIpYbxtR7Y8SUAJKoA8RUBHrQ4OtXVUCSkAJ9DYCKmK9bUS1P0pACSiBPkRARawPDbZ2VQkoASXQ2wioiPW2EdX+KAEloAT6EAEVsT402NpVJaAElEBvI6Ai1ttGVPujBJSAEuhDBFTE+tBga1eVgBJQAr2JQF29F19+twl5g9La3S3bR4vX+9t9dCcc6GUZjmA5oX+3VHR7jumEZmkRfZBAl11bEapIig19WJ+r8KH08QV7Dxrf3cG1O8f+KAReL7y8czlagvyjCteTLQIOuw1evx95A1LbDcW2raC83SK2ZmMxDpw0qLHw4tKqdldkHThz9jOYMj5Qxidfb8B7Cy7hFgYtF3PYuY/ihQfObvWYJmcXfY65jwOzLwIe4u8rrd/X74cU673wv60CQt8PLTS8TDlf3t/d18O6ueLZZ/DBPlOBB9fi4D8ciZEWB/nA8NPS+udlDR6bzfNuTsRzT7KfbbWppT6G97k1fq1xKiT3J4Lc527FQTefhCMymmEUOh7NMbb60RbfueU4/YEQZqHHNze+4f06sRw/ezURj/BYaeaPG8tivHPvG1h74tm4eETYIBf/B7ec9S6mPXUXjsrkAMvze4Grrgfu4+/r5v0UqTLubb1uHRcsvuTDf+Bnz1XBH/KNcPwZR2POmFWB69/iuPJtzPrjDoyZxfcO4o1BOHB8poWPTyj3XT6OIdeajO2tLYxt+DXY1mfOtCV0HFnP1Z/idU8W7uTnYaz1eQhnE2R3zmHv44Y1Z+Lly8YjyjomjNMuXQk9rjw4Fm2NAZbi4WOvwaueY3Hff67AXmyXj+ppV0Hb7ft/SyekJsc1vrXb7sSuFrGTKWL7BUVMGruoDRE7lCL2YntEjBeV+Wa65m2cypvTo7xZ/mlPi9j16Xj5yk+BX56NC/OCY8QLv/HaNx/iVfCfGrzBmEOK8N+bT8P70/6GuT/JQqO+y7FvpeOm04IFlXyOeZZoSD93uYG0UHdLotWSCDYnOsEyfnltUMyxBk9cE+jnxWmBLxHWe+Wf/AMXfZq7czxaZLJTCCxWjtLgF5Kwc0pY5qWbxuO5M/N28hF0QSGVutMbz23pCwf5zP4OQ3kzP1S+9BWTJ78MmC8/vLHO+l1AIBvbzza82sJYiqBcJO3h2Mh4Nfm2HrxpXjH3KCNWZQtvwtnvHYz5vBE/2JyIzRuIF06Yj7y/zsMRFL3G43mjFQ0MPHay+tnw4Eur3sbM0OtextMrorAWB90/FB9eG+jrEfYWxscSc0vQW7nWLg+O+65jG8baEjHyPJU8x7jZnhCGjeP4k0I8uWw4LjyAA+EvxqIH3gcuYlstj1ILInbdvBnY/pcZ+Fvek5jzkxL89ZjZwLw38PPxFqhmLCcp68zVmPXPyzC66r+YK18oWhIxjtELX07Gz6ezIf5CvDPnPuAafhnB27j1rNU4/V9XYHQrX8A77Q7fBwrq0SL2zpNBSyz05h4yaO0TMX44eBP9TwNP9Mfhl7fs/LDKTekP1jfTTrDEGssK+/be7OvWh/i2VfjWsnf7D8ejjTcMuRmFfWDlW98M3sQWBL+5N7II3Lj+tNl6gf0MuSk1fvMO7+PtrFv8SfKQusnjz6Hf1FuxxEyfQvlZVcs5oeUi2BZj0gBiYd78GSDDMWH/LGBzYtNyws+3mIS9/tNzh2Pru0GrIvQ9fxZu+/2RGBd6Awm+v4TfZGy2LNxOC/VlEaVmxLlxrGilnPp/OwJffvi/hkHD8TiPd1KULnmpqmn7rbEM5yniRuvhDXbWZpOCWDctxEYrgq/88OejcMNrXlPe5ONPBLYMw9XXAr+/H7h67k5LbA6fz5bnK/6I4254FV6e0Hi8dVzoddfEehLBolD9MhcfvSL9pkjLF4tfBK1D01dgDtvmfLGZ8WlSVgvXGse3zbFtpn3WOWP5Ze1WsRQtho3jGLDA/hP0j06Q48RqtB4UHsPGYtaE3fd4+JhrsW32Aty6z9e4/bz78IWAlsc+12H+nFDxD7xsjcfEn/8C/sXxu45BY/nyheIa/EsGQsbu6mdxq3yxlPacsxqn/VNFbOcg/bi/erSIWa7E/WmdHXf4aOw/Yae7UrBcfOMLuPvXxzb9xt0cL4qEpROBm0k3eoS0DWxbY/N4YzlZvj2Hfgte9kccvehwvHbZ2Gb7THdx46Nd/Wyp7h+LJ7RclhXeFqudLbaxpXa1No5tjXFb7zfT5wbrhrf2bZzx1dBG667F9jfX7jZYyJXZOG4ChMebX8HfVrNCn/tDGxB2XItDJ9dG6LUf9rxp+YFSWruGWrrW2hzbZhrYpK/NjVMbY2edH/7bVMUX/eyIdL2RW6B3LfQvOB4hYxE+Bo3tlbKtN4N1BKtsld2P/Xj1tfN7lIjd9Lu3sHRjQeMYPX9/YL7rq+83Y9EX6/D5dxsa3xuUlYy7f3ss3N1NlDrpCgvMiTWdRyl+6ya8MGAOLh2jfopOwtxiMaFWBZqz7iLdAC1fCSgBQ6BHiZj5VtOKNRH67a+J1dJnBjv863Sf6fge6ehuW7Z7pJVaqRLo3QR6lIj17qHQ3ikBJaAElMDuElAR211ierwSUAJKQAl0GwIqYt1mKLQhSkAJKAElsLsEVMR2l5gerwSUgBJQAt2GwB4TsW5DQBuiBJSAElACvYJAt8/Y0SsoayeUgBJQAkqg0wjsMUusI7kTO63XWpASUAJKQAn0CgIqYr1iGLUTSkAJKIG+SUBFrG+Ou/ZaCSgBJdArCPQYEUuJc8HH/WL8TPNt7XHkr6uDq4F5paJcqHTUMx+ZC24Oi53bkdir6wG3Cw1RDtSZobKbfZFcfp7t86OBT+qZz6yGqT38/LGzVDk3lgnxHA3MfOR6p4YAACAASURBVOEMZBWW4quZfrWhNHwHpqbjv2R5Y3bdXnFhaCeUgBJQAnuCwMRR/Xer2h4jYqnJMSbjlMfHrKt2OwXHDpu8INpCQaqyy8Zz1C0KlNsnCROpQPzVwF81fi+iKHCyjYmzMdNvIFN6DX9EFD2+KsTzmFg/8w5KQTa+ygq8Dhsoh6gu9bQKVkTs8P1H7hZ8PVgJKAEloAR2Enj3sxXotSIWl+DmXktihdFy4vYGNm5F7bJRyGgxeR121Bo9a0BsnR9OO4VIskxT3DwUIh//c3ntcIpayY9JMcg/xLLjMX7JCk5xNFtJypNGU88Ln4vns55yFTH9rCkBJaAEIkqgD4hYIDu7WFQ2MaNEfPiklqok4iYuwRgxm4yL0Es3Il+VXY65jarZTFIsLBEwWmvmD1p0TR7iapT9NUQAnXyP/7w2Wnh8WllqCm7xoZZYRK9tLVwJKIE+QKBXi1gKt6BuoMh4Od8lFpUTLiNidfxV4atFnD2ar/M98fpRhLy0oETEoqhEYsHVU7NEjKyHQzSMYuYwlpm4Du3GGjPHRDl5psigSKO8YKM7URyPKmJ94HOkXVQCSmAPEejVIpaUEB0I7KDYOCkw9gqGa1C0ypOi+MyJaEJ3i4FFd6JYULUuChmfxvFpQ209/DEuM7dlGWNimZkfuiXtDT44GBwiL0gQiNnk2fz2mPk1F92TZSpie+iy1mqVgBLoKwR6tYilJsahlqJVzzkwyg2iRZHo+tsRI9pDEeM8WbwtEJRR663DdreXG2K6kSOKRmHzRtnMvJnYU5Q0nmMzwhfLH2sLyZr6BlTTfejgTptRMkPGgBC3qJrNgeLqqh9niYl6Gp9m8BH+vK9cpdpPJaAElEALBHq1iEW7nVixbSM2easwuF9/jIpNN/EXX5duxvaiQkxK7Y9BKenG0lpTXoj/1RYiOToWk2OykOJyY115KQq9tSj0VKG6oY47QjuRGp+IgfEpSKRkSVkbi7Zga1kBEuKSMDQzBxm2aLjFLGOhxTW7IWL5i3D/08A51x6KTBksef77xZh89bU41LywFAtu5vNbz8XY0E2YQ88LL6MvXPZ9sc99YVy1j0qgnQR6tYg1xDpx+c034H+VO3DwYYfillMuMeu+rnv4Tnz3/fe447JfYerYCXQH2vHQv5/BS5+/hxEDBuOOWZdgeFImPt6+Bn98bj42lxWaiMW4uDhaWsCR0w7GrKknGPG74y934vMvvsCIwYNw3023IYu2Wi6D+R0eP0WsejcsMYrUTRSpOQGRyl90P55eDGTMuBbnjg2KWqjIsXavl5ZfqKVm3dCvOgiZ1hucDwysVgs7NtTA4zGBR8vHsLJgOTyqzbKlbdZxoX9blbbxfottDpxnWmq1obk+t/Pi18OUgBLo+QR6tYiVJTtx9dxb8M6O5bzr2XHdKefh1ENOxP1vL8Dzzz6Ley//NY6ZfCg+LFyOu574M7b4q5EZk4hLp/4Ux+07Hf+r2oxHX3wGm0oKMGbvCSitLMc3i79GUlQMLrnoIqSnp2PevHkoKylFvN2F6865CLP2PgLxXFDtZlRIBV2NrT3CoxOXLrgfBRQtsbyWLlgATAbeLJiBawMv4H75e8wyY7FNzliIhStH4IzZA/GmEbcxWHb/AzyeNdJizJg+O3DsQwtRInEm3hRMb7TqdrZKxPIPC0sCL7RwTMAKfA4rg+vlRpwxB+dmfERLkWVTRL3eETj7dopvsViTG5GBlVhZ6MWIs6/GwDf/gIXm79sD57T2fkC9d20zAlZqoM/SzmB5Y4uxKLzPAbNVH0pACfQRAr1axNYlAzfcMxeL6wpRWlqCvdIG4Jwzz8KnG5bjnbcX4tbzLsPBw6fioc9exOtffIAxUyZhxeJvsU9CLm479was9WzFff/3EGKSEvDrn91IB6IN973yEH74filmnXoqNm7ciDf+9Tom7zUey774GntnDcbjt92H/nY3OE2G4qrdcCfygjPWF86haAGLFizDmHMz8Ob9BZjBFwoW3ITFk4Pi8cCbyDjndpwzxgVbQYgb0rJKrjkEmbZlWHCjuB/PxEgxP4s/wkNNLLmdV7if84TGwFnxLOYsnow5NP12eizzjVBsnCH1BV61Sdk3sbAz7uBrdhS8/wAe2DgD82YU4KEHWOc11+CQgqdx89MFmG79/eZAzD4HeLq1969lf8UavSWszeY8q89swzKWLeWJ67VJn0NCSfvIB1i7qQT6OoFeLWIrk+34xdxfYWldEYYMy0P1ik3IzMxEWaITmzdvxp1X/hrZnBO7+S/3oybWhQvPvhDvvPUGti5ZjgtmnYFJQ/bB3N/PZYyGDVOnTkVyUhLmP/UUUtLTMPXA/fHhhx8iIT4eF515Dl57+jms+2wJ7vzVTTh89ES46nyooUW2O5aYsULezMC1FAPzmyK26H7evK+dgQLzm9ZOc3NnljiFz4/xxl9Aq8xIj9/P0JSROHNuM3NqQYtKgl4aMmbgGmteTs5rbs6puTY8sBEzrrGswhBxCRUaEaOW2iqvB8VqlzZfGVJueJt0Tqyv38O0/32cQK8WsQ1cJ3bV3b/FKorYRXT/rXrnU3z0+aeoHZRqUkPdcN4lqK2txR9feho2lxNHTDkAW9dvREFJMUaMGIFpnPt6fsEzqCurRF1lNWx1jGakaE0/boZZG/bHR/6MPM6FHbLfAVi86CNsXLIMpx51DG6++MqAcJTuniVm3HZiiZwBLMa5Zi4sf9ECLBszGRtp1YhF1mh5hAaAtCYMtMoyGi9yrmALNVZEACzLSA4qeB8PhFtrXS1iUn94m0OtzfaIWFtRnRrl2cdve9r93kSgV4vYpmQ3fvGbK7GyYCueeeQp2EvL8NBfHsaHJetRH+PEL046A6tXr8aXa35AWlIyMj12VFRUY0dUHWIyUnDkYUfi47ffhbO8FidOn4HMhGSMyhuFrZX5ePql5/H9qhWIiopieireFau4Yrqy1hxz629uxOD0gUjebRGTqa/7zbzW5HOCUYkyFxZ4ITA31pYlJhbRbWdhbNRyuhOpCGfehrNGBaM/JBNJ6NUbEhSRxteLPnwQD9Cd2MQSg+VO3FmOw8GyjTvxdpZtD5xnuRPbsrRae9+4E6XcsDa3u8/snYnqJAOZo5NvEm09702fZu2LEuiDBHq1iG1PcOCa66/D0pXL8difH8GBA4bhv19+jrn/fhqbqopxyMQpWPbd90gdkIPzTp6FaTnDUeOrxz9WLcb6mhIMzBmAVZ9/A2wvxW8uvhy5di4w4+PF99/E/z3xGPLGjsIZZ5+FiTmjUFCxDQv++gTefPNNnHbG6bj6giuQ2gERk3mxhygkV4ZaWg+9jYwz59IyCwY+hIfihzxfuuBWPLvSi9TwwA5peMr0wDxSyIVuHS8GWgqtTxQM3Bnmbx0XGmzB1xoDO4JBI37/iICb0gR2BJcJNBf635Y70bI0rWAUq82h5zXj4ty1zxQxy21q2t7K8z74odcuK4HeRKBXi1htvAuLl3xDr14lDpo8BYPiE5hPA1iw5EPURju4hYoDNZVV6Dd0MMZlDkUq3yvh6q+/fP1fbKwphZOZPvLSczDQHoeDho1HWjDcYe3mTViy4nsMGjkMo/oPN9aNh7k6tmzZaII9qupqccwhMxDbARGTi8vkGg69yjif1dQP2NolyLkvc3iwBDMXFnzwtV1DHwLHy6PxnOaKDyln17LD3JQ/9hPSZpvDKwjvcxjAcKC7AP6xDdbzlYAS2FMEerWIxXA/sZWrVsIR40Ydgyy8FUwJFRuDyoZ62BnwYOceYHEJ8dhWVoro1CRkDRyEeY/9Ad+UbEZBXQWS4mIR57NjVEoOrjrrQsRVe7Hq628xcnAeihjtGJMQRy9iNZzuKHg8HsS5mYuRwtdQU4uRo0ejoUoTAO+pC1vrVQJKoG8Q6NUilsqIw5NmnYKPP/kEaRnpqKqqQXxsHBLccfDW1sHPCMJqilsts89fessNyJ40FotWfIv4vH6ISoplqipmWKypQ922YgyKTcGOb1fg5ceego/Wm1l6xf9J/sSqump4KIzJCYkoKSjEtH33xwsvvYzyGt1PrG98jLSXSkAJ7CkCvVrEfBUluOKaq/DZl18gPimRa2TpdvIyq31tA2JcXPXFjcGq6uuQmJuDa+bNwUZfObxZiUyTkYxqrwc2RiQOz8zF4MR0ZDliseKjL3HL7GtRtn0HBg0ciEquA6vw1MDupkORi6ntdFOVFRVjyvi98YffP4j4rJxWx1W3YtlTl73WqwSUQG8h0KtFLDUhBq+89CLyCwuQmJoCapjs7Yw6RhK6GVVo42xWKa2oxJws5IwdifufewJJIwYhc+wI7DNmX+4HtgWfv/UOEuptOGPG8RjGVFRvPPcyEqOjsXXLFiQlJ6OGORVdsW7abEwQTFdiWUkJctIycMqs01Bcvrsh9r3lstJ+KAEloAS6hkCvFrGo2irMYqTgV98sQVpWJqqYy9DtdsPliEJNTQ0DGRyoYBBGv1HDcdplF+GTNcuxZMtaIDMRBxxwAH55+BkmmOOVfz4LP4M0xuVwzuzGOSjYuAFx0TGopQvRHR+LOkY01nhqmQQ4HkUFBZg4bjxefP552KPj1RLrmutYa1ECSqCPEujVIhZDl+A1116LDz/5FK6YaAZzOLgxsx0eznM5OZflcrpRVleD0gYP15NdC3duOua/9gpKndwok/uQTd+Loe5n/4xbs8ShvKQQLz2+AH/63QMY2q+f2WhT9irzcFNMV0wU6ihoXuZKrGeAx4H7TcVdd92FqFi6Jlt5iDtRH0pACSgBJfDjCEwc1X+3CkhlIgzr8fHXG5A3UGLT2/ewbSsob4z4buuUNRuLceCkQY2HFbcRsh5eXhzD5bds34bq2hrUMoAjJS3ViFhxIV1+/XJRVFSEKFpSRbTQUgf1w6bqEjz379ewYvsmFObnI9nnwC9OOwdHTz2cMsb5rh2FKOdPAgWxsrIS0Yxe3FaQj/TsdNRT1CrLy02m+7iYWGRnZ7NeKzt8Wz3V95WAElACSqCrCPQYEUtNYgg8xSaOqaIknLCBuQFlT7CGOlpaLgZj8LVSRhrGxMdBNk2RgHhuuoJ/ffBf5FPExIV42D5TuSh6XwaBMByfJ0jwRh2zeoj4mRBF/vj5U8cAkSgGi8ijvKwMScyzuLui21UDqPUoASWgBPoygR4jYikhJqMMWONCX8sWDC56NSLE9+XHbP4cHF1ZxCw7QstvyWAUxV0wua3YzkdQxIyQNXNFlOym5diXLyrtuxJQAkqgqwj0GBFLChMx2ZHECFmoiFnU+GZwQ2azLYl1iAiYnCO/Ha2IWGixVpEqYl11SWo9SkAJKIH2E+gxIpYYImIiRM2KWGgKIstUC1pW1oyWuBDlIVZYk7RNIceHihi1zjzK1BJr/1WlRyoBJaAEuohAjxGxeIqYCJcRoOZELNx8CncV8v1mo1CC4tUoaCHKJseriHXRlajVKAEloAQ6QKDHiJhliTURsOY63OhepPw0/k35C7PMZO4s9MEI+8AjxJpTEevAFaWnKAEloAS6kECPETFrTqzRjRgCKVRs5OXAMUERE1OKKakaH8EIRBExX4iQWfNljcIXEuAhRag7sQuvSq1KCSgBJdBOAj1GxCQ6cZeIxJD5LqNVptO+ncEblmUlImYdwD9FwLzyOwSSRCw2CRRREWvnJaSHKQEloAT2HIEeI2KNDQ2b65KADSsCMWCR+YwlJj8mCtHoWssiJtpmHW8sOKt8FbE9d1VqzUpACSiBdhLoMSLWzv7oYUpACSgBJdCHCKiI9aHB1q4qASWgBHobARWx3jai2h8loASUQB8ioCLWhwZbu6oElIAS6G0E9piI9TaQ2h8loASUgBLYswQiuhXLus1lmDQmm7swSzC7PpSAElACSkAJdB4BT10Dvl62HUP6J7W70N3aT6ywRHZf9mMYNyxzcxNLfSgBJaAElIAS6AwCnrp6rOaelX4uAk5PiWl3kbslYmUVHtQ3+FBe6WFF7a5DD1QCSkAJKAEl0CoBG9f1Jsa74XLakZTgbjet3RIxyYdRVlHb7sL1QCWgBJSAElACu0MgKSGah7ffStpNEdudpuixSkAJKAEloAQiS0BFLLJ8tXQloASUgBKIIAEVsQjC1aKVgBJQAkogsgRUxCLLV0tXAkpACSiBCBJQEYsgXC1aCSgBJaAEIktARSyyfLV0JaAElIASiCABFbEIwtWilYASUAJKILIEVMQiy1dLVwJKQAkogQgSUBGLIFwtWgkoASWgBCJLQEUssny1dCWgBJSAEoggARWxCMLVopWAElACSiCyBFTEIstXS1cCSkAJKIEIElARiyBcLVoJKAEloAQiS0BFLLJ8tXQloASUgBKIIAEVsQjC1aKVgBJQAkogsgR2S8RkI8yi0mpUVNXB5/NFtmVauhJQAkpACfQZAna7HQlxUUhLjoVskNnex26JWGFJtSl82MA0uKOc7a1Dj1MCSkAJKAEl0CoBT10DVm8sghhL6Smx7aa1WyK2bnMpJo3JUQFrN149UAkoASWgBNpLQITs62XbMKR/cntPwW6J2JqNxThw0qB2F64HKgEloASUgBLYHQIff70BeQNT232Kili7UemBSkAJKAElEGkCKmKRJqzlKwEloASUQMQIqIhFDK0WrASUgBJQApEmoCIWacJavhJQAkpACUSMgIpYxNBqwUpACSgBJRBpAipikSas5SsBJaAElEDECKiIRQytFqwElIASUAKRJqAiFmnCWr4SUAJKQAlEjICKWMTQasFKQAkoASUQaQIqYpEmrOUrASWgBJRAxAioiEUMrRasBJSAElACkSbQK0XM6/XC4XBEmp2WrwSUgBJQAnuYQLcWsTKKkZtiVMtMxdHcysVOWLV1XsRF7RSoBi9QV1eL6upqVNVU4rXXXsOHn3yIk0+ehVNPnonCklrYoqKxYctWlPKYuIRE5BeUQPaicbtiUV9fz/3OKuHlfmfuWDe8rMTj9cDmcCHK7mbZDfDWN8DOPWXsTPnvY4UOv92IpJwbHx8Pn9+Gep8X9Q1++HmcOyYaIqTnHjhgDw+vVq8ElIAS6N0EurWIlVNYnBSb+novol0OyL5ndR4vvA31KC8vx9KlS7F48ZdYsewH/LDyB9TU1KDGI3uY2XDkkT/BvvscgLKKGqRnZWPY2DGIS0zBtoJClJRVIiUlDfk7CuF2x6CBAuSpq0Od34sG+OGIdiIpKQVlRaUUIz63UfCiouDk77paD+pr69mGBiQkJFDk6ihePjiiXBQzEVkKHtvsYzlXHTfhR1891EKAmt2WXdne4350g7QAJaAElEA3ItC9RSxw/4aPQlJWVoavvvgS33y1GAX5O7CdlpXDYcP27dsREx2NyuoKYxmlpCShgQIjQlZd6aE48W+XCwdPn479Dz6MBbooWna4omJQxfejo2PhpeDUUzD9Djuq6j2oomUnj4S4RHjr6o315aTlFeXgxp5UKj8VQ3aqjo2Og8dDq83O13luPev1sV6pW96/4pj2i1j4xtfUQWDZazh03jY0HHEoFl00EuHbippzeJy9jeOaXG88x5wm5VuPZl5rLDvsYt1lg25+s7Dvxq6qnXXtN2mHMOisgrUcJaAEehSBbi1iH377HbZu3Yri/AJsXL/BCFhxUSGS4hMobPW0otyora5CTEwMiksKjUsxNzcXdqcNleUV8FTRfRhPIaIFlZCWhpyBQ+FwxyItIxtjxk5AbEwCnC43qjx1qBHho7Xld9pR66M9xu1CEyhwfgqY+ZHtQ/kjLkWxzESoPB5aZBS0xMRkI2AVbIu0ye50GCG98PDRbV8M3kK8Me/vuGslyw0xt0769SW4Ei2LWNHCv+G0BZWYfO5M3JH7Caa3InY7G7ECD523CC835OD/njoeE4wq7vpak7Knp+8UT4rlYXdQVOXLhbSVVqJ32Gi8fOvByOpCFVn6+KO48l26fYMdcwwfjRekDXtATNseYD1CCSiBSBLo1iJ2318ex9dff43N6zagpJgiVVGJ1JRkZCSnooEWkwiK02WnZeSjpVYCp9OJ+IRYYx3V19Yi1h1l/o7lPFgdb3C2qDhUULB8fgcOOWw6Ro4Yi9x+AxGXlIwaipGHIlVLwaqhQMrDTaGKdrrgoiUnlpWnpha1LLfew3kyHi9CtW3bNmRkZND9mIQ6ujnFlSivy5zZ+UdObGPsAgLyEqs79aZLMDtE81h1E0vsnfODlhjFggaoebAaAuC/Ziwx4160Ho3uSNZ3LuujiP3hyYCIORzNvRZSdmgPQup578KRWPHEo7j8HeAktv3KMRQ0qTPYPvnbEuXm2xIouLX3WoPnF0ENCre0xUUmVv3G1JRHCKtd6gp7L5IfMi1bCSiByBHo1iJ24E+PxYa164wLz8k7dyytpjSKGA0tNFCMqF5GNKrKy4zIZGal0z0YbebGHFSBWApcMcUvmpZbeW0dElNTEROfhA2btiE7pz+ys/pjwKDBSM/ONsckpKYhKiEelDkjRAmcL4uhgEkd4qr0sE5xLzZwDkxETFyZn3zyCfr164e9957AsuPMHFllZaUJ+DjryP1aHTmxeGY+QWvqwpm4J9Tisc6yRGNYPPZfX4mvQi2f5UGr6PBD8d7UFU0ssWKWO+vJyoAvlufsc8FM3M3yV9CC+SVFx2ifscJycO0h23APX5OH9doffg1cKRaXlB3qxgwRsXfOT8M7t/8dd66Mx2/vPwtHOz/Ar6/7AR8PpmV2WilOvwN4kNZeziJajGwLvzc0aYtU/13QojLv8bGfWJXNcWiOYrhw8/khbLOPrPZbF8aKguXl+9P5vlWXd0jXW5CR+xhryUqg7xLo1iK297TDKULFcHG+qbamCmCARwytK0ZVGJei3eaHm647MUxiY2MDkYIUMxEgH62i+CjevWw+zolFYcuOfFRTgGIpNDW0pJyOKCTToouJiaMrkO5C1jFo2FAMGzMGyelpcDij4OBcnASWSMShuA8lCERcl05aZ1LPt999h08//RQjRozApMl7Iy6G82sUN5m/k+NmHnVwq1eWuMVEVJpYMsEzjBXTKGKj8Xe6ywrmh1g+oa7GUBHj30fSQqnnPNqu1tJOq8tyJ9pszbz2QwtuTKs9QcHzUw29rOcdCp274APccK2IWFBEKJB/+A1wVQttOXvr33AKBXwSBfyOQ+myFGtRrOX2fhabEbGDWZeP7s3mWInVVt/o+izEf55Yhv0uOhhp7a1Pj1MCSqBbEujWIpY1dBSDM6oYQBEDG62u+NiAZVRaUoQ4vuZm2L0ImrjuohhGL+KVkpJiRCUxIQ4JMW5s3rwR+ZxHS0xNNhZVRVUVw/UphLTuqIHGDVhT40FBUb6JTHTHU4h4N/UyXD6DEYwx7mjExiUglVZcBqMcU1PS4bcz7J9uShGrtRvWY8KECcjKzoCnuoZC5zKvi5iddtLM9otYxge48QaKACd6xCt3yo27zolZlpQRvRZE7E9YhCtDhLFpcAjwp6A78U8LQubEwl9rKVAkzJ3opNiJOIiQvXf8DtwoIkZX5Z9ogY3n0CyjuzFUpEPb8vdBX+FMipjMa4nrdD9ai3fSCuPItO/RkogFg2BCWU3/NKwd7atBj1ICSqAHEOjWIjZw5ETOQVUbwYliwEU0w9hl3ZhfAi9oPVVzXZgIXGC9ViIqKiowevRoTJ60r3EtDsjNQhWjFiX6cNOmjSZysahgB1ISE0w5I4YOQX1NNVauXE7LKRrfLvuOa8QaGOlYhaKiIlQxPN/ms2HQkDwMGDjYRB46otxw0SIrqyjHyNFjjfUnQhgXT1GlOSHiJe0Ql+LMWee1egmEuxMdFNWlofNMYYEd3UnETLRko/VF6+cK4F6K2Od0J/59TiDQI9zSDI+2dIiL765AoIjMZ9lEDFmuLWRZQYtLBzpJxHRpQg+4S2kTlUArBLq1iGUNHGUEyu73IYrrxKLpFpRADvryTHSiBG1E0aqSYzIyspBAIZuy/1SMHTvWvE57iuLkRmJyAooK8zl3lY2KkmLUVZVhx6b1OP4nRzFww4bNGzegrLwYOwq2M/iDC5ldThQWFuLTRZ+ioqyCi6DjkESrrF4WOzMy0UVXoVhj4yfsjYSkRGOlifuQHklag4x0ZFSkzMudcPqlbVx8dOVdwEALmiMS2HH5SN746TKcbVlSHRCxRXQn/oTWkUfcfAwGWRFa3ph2BnasaMOdGCy77D3OvVlzehOWBSyxEBET0TqixbYEhEuCPkExFCv0s0MOxYu00E7nHNpkmcdj1OWRzc3NiegFy5blB+8wsMNNq9C4E5uxxMRqNe2gO/HFWySKsRBvzV+GEYM24WKrrvbOxentRAkogW5FoFuLWO7AMRSFerqbAoEdLgoH//EhauI381KSHcNNl1/e8JFITctA//4DEZ8oLsIaWWDGm6RZBcYsHdvQj9YZ028gnq6u+spS7D2G59B9WM8F0lV87rd7UVtfi6hot4lE3LF2I62xCjOnlpKehTi6Ku10Wzpp/cVwTk5+S3h9HC07WbPmY2YPj6cGHkYwSoDHfkec0fZg+xlif9vfcc/qgFtNuuZHPG64l8ESJbz5iqVyaGDeSSyx2YuA438TcCc2vifCFXJcqQR2PFVJwQ2UN+W8gKtOginE+pP3vGbyKQcPPXE8+jP4IvQ1Cey4OqS8xvVpIhxBy6mxrXkUBglvL/wAv72eIjYo+Dw4uVUoSwGs+kLaUhZcIiBWmBnRoYHznO8E2jKZbb4BbzHwBbheAkdydqI0IfbkEIghJTdpw6xSnMa2+ZpjxchJiWYUqy/Q70B9j07bhF8G67L4tD1geoQSUALdiUC3FrH+A8fy23ogA4bD6TciJpaYQ0we/pQUl5pAjQRm1xiSN4LHcD6KLsAGBmSIdVZdVYGaWooQb1z1niokxsWgvGQHMhiGn5OahOykWGQmVNhwqwAAIABJREFU83zOtaWlMAzfW4t1G9ahuKIE6YmJGJvbjwucaQHGxSF34BAMHTMOSVm8m7qiQdOQLk0GjTCYg2ZfwKSgcIGWmAiYj7+jM9sKsd95KRiLJORhREJutvJ6SMCDPG/uveaOaywuLGAitK4mZVmiwOPDy7PKCm+nEZHQtoY8b/acsL603GcGX8xl9GP/5hd6N8erNVaNLMMYt9TP7vQh1bYoASXQMoFuLWKDBo6jIIklxrkoThhJaqcoBnOIq1AWFBeXliMlLZ3WkZtZM1yMEWeuQ1pDbi5iFhHL376ZUY2Shorn0sqKdTtQXpyPtDg3BudmIjOR4pSRgkSKWC6fr9u4DmvWrcHKdaswvH8Ojho/Bomsz2tzIpZCOWbSFAzfezLAOsHADxOTzgwgrNyE+wfu5lykJMIjKSUc/fTa6ygBuhh/e/0mTLuzqRXW0eL0PCWgBHongW4tYiNH7ENR8hi3oREHuhJNuiTmOfLJSlaKyNARIyXyHpu35iOB81bpmbmcA0sxa7hKC3egitaYzHfViSUWG40YGk0ZFK9sBnmkxkejf2YG4qNdjECMxudff4nismKs37IJo/tl4qTJY+GmRVXMebEyZucYOmYvTD/mOKSP35uCxcaIv04EjG5LaaNYjCZWXEwnmfBx5vbOq6aLehVqdXZRlVqNElACPYxAtxax0SP3pWvOY1I+iWaIiEliXQ+tLJMdgxbYmPETYad7b+2GzUhKy2b2jRQTEr918xZUlBahvk6CLCroagTD8+2wM7Ixhn9n0n04IDOdqaWiuehZVgv58PHnn2Fr/jYUU/gmDMzC8aMHwlVdxuz3NSiqqEVidi6OPPZ4TGEORhutPS9zJtrowpRZN5OvkfN0Eu7PpFScsmuAK25ID7sctLlKQAkogZ5FoFuLWP/ckSZk3cnw+hhaSm66/UTMJFN8LcUtJi4WQ4aPohcxluJThKjYeJQxoCOBwRaStNdTWYYqpqOSYIukhBjU8b3Soh1I4tzYeAZ1ZKamoKK8FGNGjaZX0IHPv/wCn3zxOfMo1mFSXi6m5zEDSE2ZsbYqmb3eS4Hae+o07L3/QbDHxKOkpg5O1in5F0XIZM2aZBNx0fUpSXGHjJvRs64Gba0SUAJKoIcR6NYilpXJvIYMqvDREqtmBKGTc2KynstBs0qCO2IZ1p6ekWlyH8oWK9UUn3iGu1dStCQBcF1ZOSM66miBOcG4EIpaBUPqHRg0oD9yuIZM8iBGs4wkiplsq1JcWoIffvgBZaUVyE52Y/LAOPRP4uJqri3bvm2TycU4fPQYpPUbjC3FFdhYWMVAj1xk5g7AdmbWrywtQEp8FA6YvBfe+Nc/MefP79FSC88938OuEG2uElACSqAbE+jWIpadPZhWltNYXWb6iYETImLcwRKxdCXKWrFkhtMPyRtKa8iFoqpyVDKQo5qvS1oqP0XKRYvMLdGMsrklw+bjKFqy6NnFMHpxR4rw+WlhyXYqEpZfxWOcDBJJjQGyY2oRb69BXWkhM+IXw8m5r6ycbKQw7+K20hq4UrKxqaACTrovZfGzi1kX4xw+TJk4Cgvf+BceenW1SUrcIx7bX8eDzwOnX3UssntEg7u2kbImsaSkBJ9//rlZyJ7GXRFGjRqFwYMHd21DtDYloASaEOjWItY/TxYtO808WC6jBSUzRm5ODndkdjFEnhGCDGVPiotHDtNBVVaWY+v2bSirrqSgVJgQ9waKGtPdw8+IxdqKKtQxE4dENkpQSCnnvfz8u4rzaw6WIWu+6imOduZMtMnml2X5SPQwM35tEeIZgJiTnkhLzI5MppfKHZSHoup6bCmvw9K1m7h+LM3c2FITohHPCMhp++6F//7ndTzyzxWti5gIx6OLQYeleSRNvgRXHdsBCekMAeqMMpr9cC3B/Ac3Y0ajOPL53H9igzl2EE649Xy0uRChRU5tldVa3VL9Cbj1/DZrN5uvyhY/ktJs/fr1XBuYiLfeestEwMrC+smTGbGqDyWgBPYIgW4tYlffOJeR7IE1X4OHDjIuvywGY8TQnTg4px/iaOWUbd+BhupabNuyGYX5202AheRKLGSARn11OS0o+eFi5nJaaMybKK7JWs6zFTDzfQ7TTtUxRD43Lw8Z/fsz5ZRZQ232CSvauBY165fDW7IFqXFODOmfQRFjdD3rzx44wLgT1+4oQanHh7zR40w0ZBT3holjxo+DpkzCB+++jbuf+bwVEZMb8CKkX3IVArrF5/OB89txU93lSukMAeqMMsIatv31B/HoYkp00mRcYkRsO15/8FEUHnorTDeXzMfcRenB91q5/nncfJwfOEc4Bbn1f3MulkwMlGXqKjy0UZR2rTtQ385ypC3G9Azyb75+Ea3Vq1djOjdVlYfM0X700UcmLZk8xHo/6KCDMHDgwD3yAdZKlUBfJ9CtRezBJ55DDXdZFisnmYuTJWu9yaHIRc9Ds3NQumUbPnv3PVQwQ320XzJmcLGx2fermsu2OBcWYzPJguvoIpRlXHLDqeP7EqDB1WNIyGLSXkYXDmK+xf7DRqCeUSNeyQTC3BYNTAi8ffFHQMlWxDrpRkyPZ27EBuZkTEVaThZWcWfptduK4HfHYcyEydjEtlQxPL+Wojl++DAs/f47PPn+1jZEbAkmNmeJNLE8kjBZhA7i7itEMm2YDUHTbdAJcgMPCINohTyMNbfPVyEWXvPnDzrhEqQvCpxnyskOLz94nghsi+0BhiUvxuINrVhUTcRRBCi0z+HP2/NxtMTnUBQ+GlJWcyLcqjC3r+433njDfDE65phjjJjJtSi/Zcsfa4se8RAcccQR7Wm8HqMElEAnE+jWInbWpdeY3ZIbOBflYnCGZIi3MQIwm26d4QzOKFm/Ccu++AK2yhrOXTGbBwUqIzmRiYLd3F6lBtt3bEJpaTFdi4waNJnnGZovYfCcV/PRfehiZnsPBS194CBk8cfH7VlkDTOPgJPuybWL3kSsh9uquBqQnhKFhDgbEwFnI50LozcVFqDSy73M6nzcMToP1bUsm8mKi/LzkZWczHRV5fjtgs+tTbqaHbYl8+fin+JXa+LWCru5Wjfi04HnH12NYZblJlbMPxFwx7UmFM2dv13OLQ2Io/wt1lBY+caSWT2MVlJ/vBkqPE3KW4xkI6StXJW7tC3U+myfNdSk9MbywtplLLSwLwXNipgl+u1zZT7//PNmLna//fbD8uXLUV5eblzSspRCXhfLTNYInnTSSZ380dTilIASaA+Bbi1ihx97Oi0xbm/Cb72V3E/M7J5MoRg9dDBGMav8tuUrULRuHWI4l+XjguQ6CsegnEyKjhs78reijIl+q2przA7Q4icUN6FPYt8Z5ejh76jkJHjdbgZmxCGG68uimZHeb3OZLPR1XCgdk78RabS+op0SQGJnxnowGjIJWf2ZHZ+WXjXLFBFzxiRzAbaLCYqjTc5FO0U3muXOuvv1VkWscYCMIFHNRMxmbG4yTxY4hjfcS9KxqEngRYg70lhpwaCMsPmjZs8PvbmHilJo+aacQhwq9YbM27XcnhYut3Ah2aV97ROTQOmhLth2WHVtWmKhgtp8+1955RXzhoiVBHFIRKuIl1wj8pqsYRQRO+GEE9rzedNjlIAS6GQC3VrEDjr0BHgYmJGYmmjmudIy0lDLMPlJ48Zh9KBB2LZqFVYtXoxoRiDGMdN9JY+J5g1GLLLSCvrJoqPMhpYufmv2MrhDdmWWqEQRstLqakYZZjYGd0gi2ozMbM67JaG4qJSuyg1I9pQjO55r1KK8nNR30xJjat4EBpVwIXQU8y9uZVh/FKMgq+ptzNHIdFdRcYx+jOMi6wq6PV04/fdvtU/EGm/QtCR2EavgiO9yQ25FxJqLMmxOuGSeqj0i1lZ5rV2UrQnJbs3DNTOH2JyFGBpd2Ub5Yglbc2otdeG99+iulkAhcUNTtIYNG2b2j5O/V/H627Rpk3EtyryYPpSAEuh6AhEVsdXrizBtn8Ed7tVRh89kyqhyZPbLQgG3UInmYudargEbz9DmvUePpCvxS2xeuQINJaWIky3oJXCD68nsnNWqZeRiPS0jV1QMfAzRj+fOz24GhMgO0X7u9mynsMXR9Shpooq44Fl2hh49aix3F7Zhy6atcNOaGjskl2vENmHH1nXIzIxnWDUXNfuqkd0/He64KNTx2O1cZO1OTKF7KZYLp2s5fyIBkV7zbX32/E9aFjG5wb7ZH1dZvrgmbjLjJ2zqpgu/IYcGRVhWk5lfC0TstXp+OyyxnYESaLu8DolYwK23epgVkRn+PKRQ078QV2rwrVARCg/sMIeEMdv++nx8tc/5OwNpmgTWNN+JLVu2YDG/KFmuw5EjR5o966yHvNefQUFZWVkdvs71RCWgBDpOIGIiVlnlwfaCyh8lYicfdSYKuEYrlQEY+cVFiEmI51xXHbNtjDZCtvTLL/HD4q9QVSBJfWONgNUxxD6ac2dRzC5fZ+PcGAM+nPyxc+2Y7CUWS0ssnmGG0UyiWENxS+W8WDWtMpnrcFH+Erl3WFVFJRLpO4xmTsX6Boqe34Ohg3O4ZxktrQSG/NsYbMINOcWi83ASzWeLwkbmbszPL6Mll8x0VFEmAOCpTze1EtjRNCCDIRmBOapdAik4uBLdZ+asdobjh4enW/NruwZ2hJwf6nIM/zu8/MaIwqAYhNZttaeNdWWNEYLB69MEkDA+0LhOTbNClxSEW1o7L+rwcnaeu73FcP226pYyAoExbX94ZAG8BHOINSY7FIjVlZ2djbVr15rnsl5MH0pACewZAhERsc4QMMFx8pGnUcSKkJyehkIGaMRyfY6E24/mt+GRXOBcvHUz1q9YjhpGILoYuVjDNFNOToBl002YkpaJGi/zGvodyEhJRllBAb5lEEhqUgI3rSxDJefP7FyYnMs1ZpJO2EUrrVosOgZ8+Gu5xoyLn6uZ0NfHtcquKBtystOMK3FYXj9s3LIeW7Zu5FyYm25EDwpLqrB+cxHy8obhrPN+hvFMECwRbSMOOrrzRnW3XG+dV22XlSSW5ZKJ7Vq31WVtCqmogNePuA/zGbgzadIkI15myYdaYHtiOLROJdBIoNNFrLMETFp43OEnooRRgukMpy9kSqhYWkcysT506FDkcU7Mw3mvWK4VS2YuxEpmql+9ajlKywoZzViP8spa5lPk+7GJZg7NU1WJNfxGvd/kvRkGX0aX4UaKmI2ilmhEbAL3Ctu0Zh02r18H7h8ND4M2CvlOrexFxkz6Lgqez1+LaQdNxbr1q/iz2giql27D6lo/U1YBo8bmYeZpZ6Hf4GG08upwwYUXdd6l1stFTCynN/tf1S7LqPOgaklKQAn0dAKdKmKdKWAC9ifTj0MFxSeTm1PmF5fQBRjLCENx7XGDSobEb167jvNcYDCFm/kOi7By9Q8oLi/ifBizzpeUMdAikUEZMRgzYjiqaXl5PbU4beZJiOOWLNu3b6W7kHJFEaxjBOOUffbFBwvfxd+eWoBkZqh3co6smqHU9Zw7M1n0mZXexwz4Pz36SGzbthUrli8zaYjiuatzbDyDQSqqwdgOOKITmOeRYdd0YW5YsaTnpJ3q6Veytl8JKIE+SaDTRKyzBUxG44gZx6KM0YjpGVnIL+ScGHMUNjBMfsigoRiU2x/fMOv8Wrp4Ksq46JhuRA/XhrlinZxDS2Ny4HhuuRJNm8qBNFpbJYxcTGdI/f77TTGh+lWc08rOzTEBILGMLhsyZAg+//hTPP7IX1HDcH0vox0ruHjaIfNnfF8CP2KYd/Hwww9DOV2bX3LbFplLczEFViwDO7xcKF3TYENhWRV2FJdT2BJRuv5/KmJ98mOlnVYCSqCrCHSKiEVCwATAzAsuMNZOano6RawYiQmpdAXWIIvzXancbuXLTz/DulUraZ3VIiGJgR3cAsXPdPWxKcyuIYujmTU4PioaqUz4K2vFRo0cYeaqJMoxjsL29XffwsY1Y/vtvz8XRZdTDCuxdsUqrF25hhnpORfHXIgNDbWop2sxgdaWJH2VRa8Ssv/+e++ijHNo8nDH0nKLjkVUYipzN9Zh7aYtXDYWhU3ffaYi1lVXstajBJRAnyTwo0UsUgImo3HN3LlmV+W09EyKWRktKAZolJQj2uE2kYSfffQhqpkDUea2HBSw8hoGa3Dn5th4htVzMXIihSReohG5mFkspuHDRuK99xcxYhHoP3gQFn7wPnIGDMRFF/8c/379P1wD7ULe4DxsXLueFhz3BOOGmgXMwbh9e745X5LA7rPPPujHtFMiYmvWrKKVFsuFzg6z31hUXBL8DOsvp9DGMrv+1+/9V0WsT36stNNKQAl0FYEfLWLS0EgJ2QXX3GQWlUZz00uJBHMxE4e48ErpWqwsK0UZw+4lxz13a0He0AEo2LEFy374Hy2vBDiYLDE1MY7zYk5qDNPQM9pwONf3vPvBB1izfjNOPOVUPPvSiwzUOAQjR41hwEgdUiiS6bS2PNzJ2cMNL+urPfj4w0/w9ddfIYaVxFEcDzhgCsbvNQ6v/esV7j221GQ0r+G5Hs6XxSekMKiE4se0V7n9B+Cd195QEeuqK1nrUQJKoE8S6BQRi5SQnXf5TShiVKK4AnMZ3CHhzFUM9FjOKMN1q1cxn2EyZ7zqaW05se+k8VwjVo5vv/7SCE4Ms8k30M0oEYRiyYnF1Y/zXv95+218v2I1ph50ML77/nvsM2V/LlYdiHS6LFO5oWYcLTcXgz2yM7KxeeMmPLPgaSz87xvczIxZQWKjcOhhB2GvvUbjH6++TBFbgyTmVPR6/WZn5zjOg8laIge3c8nifNvC179SEeuTHyvttBJQAl1FoNNELBJCNungY1Eq7kKGuqdTiMTqkYz0sg1GBUPqk7jA2dvg4QaZdkybui8SYlxY+r/FFDbmOKRFlb9lO9fzNGAsQ+xHjduLW6348M83Xsf6rVswZvxecHGn5n79+nE+rNSkEupPdyGzBZt5s/79Mum63IJnnn6crsMPuFaMi3MTo3DIIQdi0uQJ+PCj97By5XJuETMYyckp8FAsq5g9v4quxDimrho+fDhu+tVzbEkP2RSzq644rUcJKAEl0IkEOlXEOlvIhk+YagTFSctGMod7mWy3XkSLC5KTuGg5hvNUnpoK1FaXIW/IAK75isXG9WvgoOnWn7sveypqUcUM9+MnTcakfSabtWaLv1vCTPZepo7KZuRjGbNwpGHpsu+5seHeGNAvh2mnuC6MmTwy0uO4cLqKW6osxsoVP3DnZx8tPAetthwMYvaOgsLtzPJRigGcW5OAj3pm1y9m+SWcw4vjHNyAAQOw/963duJQaVFKQAkoASUQTqDTRawzhWzyfoeadWE2hq9LYIU8RNQkj12Ui/YWhUMssdLSHRQ2Fy2zaAoQgyqY1zAnMxfDBgzFtq07kMkMHhP2mUQBbOCOztzt2WWj6NRyLqsaw0YMwQ/LvmOWjwzuV+ZFlGyxwXm2xPgozq1FIykhCuVlJWZrF0lXVUPR9KMBSclxXD/GHIlOprRiZg8noxztjIiU7V5kQTaXieGAyfepJaafOSWgBJRABAlERMQ6S8hy+w0yc1o+BkuIcImQiUVmZ85CmXvqT8spioLUQOGqrCw1EYmM46CIRZvch5IHsbqyyixIHj1utMmI73dwbosZ6Ot9dRiaN5CZ65OxZu0Kk67Kw7Vjbs6v+ZifUcQwKy0ZQ2nheblezOsV6yzFZAQpLslHTk42GkQIma/Ry8XQ4pp08kcCUaq5eFqEbMZhz6iIRfDi1aKVgBJQAhETMUH7Y7PYJybEGSvHR5GQXHWy6DgzM9MsVnYwa312dhazdXAfL/4UFOzAVm6fIgmCndz92UWxinEzoW9SnJlLGz9xL9TRapNF0bl0CeYyM34WF0WXlRdy92duqcJjXQzTj2Vi4IZ6ihCjE13cIyyFG3D6OU/mYfb8OL5X66mkkBVxb7FouhgZ0EFr0MZM+DQWmakjEEhiYyQkzTrMOERFTD9iSkAJKIFIEoioiK3ZWIwDJw3qcPuHcSsUGxP7mug/ZqFPS8vAoEEDTPaMmpoaM0+VQKHrPyCXzyuxZfNGc3w8La0ot5/WVTUjBqOM1TaegRs+bsEiW7mk0qLKyxtiBG7d2pU8jhtb0qKrYXRjHS0oETNZ/+X1S0iJg2LoQh2FrYFzZSJ2EqlIx6axDiWbfQNTUsnfIpJe1uXnujFxe576U26JooEdHR5/PVEJKAEl0BaBbi1i9955i0m6K0LiinJw6y+GCFKI5EEDjdZQPAqLdlAwmDqK+RArON+1ddtmuhxdDMBIR25OHIVOtrsEhUUWRDvg5o7LMZzbkt/V1RUUL7tZc7aNWek9dANKwEgCEwp7+V9sPC1BWnVi2cmPnQLp89MlKXNxPo8J5vAxSMRLEZP8imLliQUmdYmonXLEP1TE2roC9X0loASUwI8g0K1F7IVn/2TmmOQhAiQaIe66Bs59iWjU1NWiuLjQWGmyEFmy15cyQlCOTUtP4Gu0iig64pIUy0pETxZNSw5EOUasNrGYirgf2eZNG7hFC/cRS4rn+rMU7kcWhWpvNUM8JJkv20CxooHFwA8KGoNKHAxjFCH10PqS4BNPfS3qRNx4bAN3mpbfl5/5XxWxH3Fx6qlKQAkogbYIdGsRe+Xlx81cWD3FylhfFDEjaIwIlOzztK/M5pMiJDHMZG+jwMjclSw8juYeYLFxDMGvq6LweTmHxrkzzqlFMZsGVcm8JuImPzSr6C6kxcfyY5lXMYU7PkfHulDjozDJD+sXV6K4JZ20ssR6ExEUIatjsIisEfPzZAejE+18T6IpJeP90QfMkda2NQb6vhJQAkpACXSQQLcWsRef/yvFps6Ih2xaKcLlonCY37SGxALy0vry03Un7sEobq1iAkHE5cifutrKgOVWzywaxpUYY9ac+bgbs7xezjVdxkpjxKO4IM25tOosxYxmeH0D5798YlnJ62yHtIV/mEPEoqujuFWzHQ0ULXElinkmxzTQcjv3pJs7OCx6mhJQAkpACbSHQLcWsfcXvU2bilaUCJBTUv7S8qHF5K2jcNFdJ+H2xiKjBebn1il0Hpq5KLHExLUYxXPE7SgPsY7s/JH3bcxu7+dCLhE+CYVv4KaXAfciX6dlJS5GHy2rclp5IkrG6uKcWBSFVITOIaGIfEgeRw/PrWIWkTrOy8n2LQ3yw/PFDXrphde0Zwz0GCWgBJSAEugggW4tYm+99ZaxmMT9Jy5EFyelJLjCaZNAC+6+TAsomrkOZX2WWD8iImKVmeAKCbSgdWSEiX+LNWZck/W0mOg+5EGBiEJxFVJ0jEgxVN74LHm8hPX7/XxOsTOLmVmfZLkX4XQ5WaeIJ8sxosX2ifXH1L8m1F7KFmvt4GmHdHBY9DQloASUgBJoD4FuLWLvvvcRKioqzL5dldyZuYYLl2trqmgtMVMGBUgS9spcWGwC9w8z7kT5iebC42gzX0WnIX8HLCnaYkYMRdBEBAOvyfyaiBlFTsLkad2JBeaj0Imw2SWSw1htAWvOaeMWm2KVcX7NQaus3lNnBNNH0RLLL5AIWAJRKGIUwwOmHtyeMdBjlIASUAJKoIMEurWIXXDBL40VJJtaSn7CDGatNzssc17LCuwwwRkMqLCsL7GMqFUmNZRZy8U1YCJG5jgKmbGqKGIigrIwOprzaLJYuZ7rwCQKUebaomT7FjneGxQ6Y1lRBrluzAian7uNGWFj2D7rlrZQ68waMXMcyxOxGz9hcgeHRU9TAkpACSiB9hDo1iJmWUBGGMRNqA8loASUgBJQAiEEurWI6UgpASWgBJSAEmiNgIqYXh9KQAkoASXQYwmoiPXYodOGKwEloASUgIqYXgNKQAkoASXQYwl0axHbunVrjwWrDVcCSkAJKIH2EcjNzW3fgc0c1a1FrMO90hOVgBJQAkqgTxBQEesTw6ydVAJKQAn0TgIqYr1zXLVXSkAJKIE+QUBFrE8Ms3ZSCSgBJdA7CaiI9c5x1V4pASWgBPoEARWxPjHM2kkloASUQO8koCLWO8dVe6UElIAS6BMEVMT6xDBrJ5WAElACvZOAiljvHFftlRJQAkqgTxBQEesTw6ydVAJKQAn0TgIqYr1zXLVXSkAJKIE+QUBFrE8Ms3ZSCSgBJdA7CaiI9c5x1V4pASWgBPoEARWxPjHM2kkloASUQO8koCLWO8dVe6UElIAS6BMEVMT6xDBrJ5WAElACvZOAiljvHFftlRJQAkqgTxBQEesTw6ydVAJKQAn0TgI9X8S8XsDhaHt02ntc2yXpEZ1BIHQ8Whub3jRuXd2Xrq6vM64LLUMJ7CaBHiJiXsjncefDEdSt/+H+qY9hxD8ewHHZzl273vgh5nH787hXWzgu9MzwD35bz8PODW2moz3iupsDtruHe0PA7fH2hI5H47j90MoYtjG+uwujpeN3Z4w7XGdYXyIhME3K7ER2LLfJx88wsD6DHQYSuRPD28vPYePX3N3hvjvHhvemuXPbW157j+sMgu39MtkZdUWojB4gYl7s+NevMPOOT9BgQZhyI1594P/bexcovarrznPLKszMpPPotLyELBirnYm6Jz3YgI1QocIYudHMyCqeLuzO8hqZh3jHESoprbgwRETVkIgqlTx6WQ5u08tusGT0iGRpdWmwDZIQprNmpS0PniiTdBFYydjIxnGn1xhTpZq9z+N+55x7zrnn3u/7qu5XtWvBWqr67j2P/9ln7/P6zq8XLuqi4LQHg9NWTxDDz3q+DIu/sQU/Q0d5FT53yPecqazb8dXvlP586gZmmm7QpGfvhmcnJ1WHmYC+7aeh/8Oe4Nqmxswle2YIeu7bB2+/LWern9p1Evovn67yOO2RtRu2TawNg5+1SkR3gNNC528V0bRVrDPZ5nNPKrtqRV08ttsS7Vy7VmXtxj64hfpgK8rewjQm/hyGrn0Q9o1n3gJwJKdaAAAgAElEQVQm+nbB6f7LoYv6b2zQ67ZX8rNu+X35pOYd8zEt1Ekk5fTJyvVtdbnKpVf7IHbu8EOwavPFsOtUP2j/e2ZoPYytfgJ65zUc4Mr3zJE19466sLGcIOadoVAHWPaUcC4rL7oQg5H6ff8QrJz/bjn7C46SnICKAWTpGoDdWO7LjPdkvo1RbGymZH5m1atUGzvlUuXP0jb1onTNUaz7mS9fet56jkbtxsgXf8t+t2bGevCRFsS87euUNzrTdEbn2bPU5ldjm+932lzbgB7CG+9b+STreQZGyLb0gMszAg61iWUHwsQ9y+eu7c5ttHtz2sUGio3+4Nq1aUdueb12XaBj2orCOTj80Co4ewcO1i7V0RXLv34MVj/RC/PmOP1b9Uvv6klOT2X8ITsIDliMcpiDilh9tW14fI31pySb9PuazJ9kebm+z+3XEddXyh+1/uF6B7Fzh+GhVaOw/ADOhBaYQ75JVIKClupgA4tgcHAf9ShYMnAYhnsvckZdzkzsh4dh3a2D8JIYrC2BgedwmXHhT+Hwhptg07d/DtDVhe+vgtXdR+CpE/iQ+L0Pdp1cAd+6JrR86XR2UfazcAcGsUvJodAoZ+f1cPx3BuGVcUoLg/KPfeWQ9Zz48yFY9gDWSfWwxmiyrBE4MwAqx+fe59FLZIozBBzFTspRbHGe6DTW9cLx6w4ozbFFhpbClxYfzH4/d3gd9J69HU70A2wzlxDLzMS87euWNzbzpRHnfcboXD+b0ubYTuT8Ml3MfNQsbiBNz/HxK+HRI7QaoJZQxQz/VWkboTZBO1rXi7ZKJi9ixhJ45LC7LI7tYNmustUeHCi0QrvYTNln10G9pF33PLgPlIkpG+uSthHSwNtfPVNA1edWv4ADxwuNfiLcRUCjj6bYheqvkXrZvdIX+FP7oZ6xrYGzNzu+RtjCWbgdO9OlMZv0tMkHvh/R/cAjAH+Evu+E4fuWHIIfXK99KbnaIej+0mI4IFbAyvqg9j5f7yBGs5k9i+Hg1pBwZBhr4BlaLlh3GXSdGQZc0ZMBwlpqNIMYORCcIu04Aetoakfv3IPvoGFcPvd72XLDqosuwDCpfkdns2p+F8yZExuVqs/ECJ7SHYFlTy2GQyO9MF+MirGcVw7AkeFVML9rjkwrVI6fkrGOwnUYvFepZczh4TnQ339pBWtwOo+p17kjolPcgXpd2iUD0qaFO+DldZfjXOoclvVl6O7HEWwkVzFTPnsHnMSyieUanPGO3bYCHlXvUVAbXUEjY3PGFfq3Z4k2175jMCBmMxiAsLyj1+2H4VU4aKG63IB1oQ7u62S4zDupR67njsGGm9Wz1OZqv9Rqc9xnFb+T8wvmQ/W9C565bbe0P4+eWflQm2FyLqLsqv6HRmQQi7UJzixGl+MggepopeFUctKxXWGrob6BdVr7cRj9GA42CrVz7Frbgph9++w6ope26/2kLZUfNRF2DRENIv0k186Y9/ob4bFfbMSlzpWZs81mgjmNsAgxu1CDrmI7cDtIQhALtnnj3UVf64E1sAv7Fi2FAjT62gI4FrNJ19fQYJn8iVd3tSKiB1PK7n98BPv16PLM91I/3oOD061iglCvnw4LYo0DHtIwXWNxHbaxZKWXE9/cJpb5ZKCjxpAdEf+A+0Xu0pZKTzgbX35mY6oOjX+SjTyOe2KncE+MhoQeo1bLjd5yXHIM1t+4CRZ84SVYK9YiA0tISbYU0kQ6kWw/quuYnPV69xcjGZkDjR8MwVWjK+DQ4lH4j939uNwbaY8yM7GsTEZboUY00139wloVtM7BUXRg9lKSUW5rljkJ4+NLGrMia6nZP6P25+Putbp66gGCtjNnCTULYua+rpGG11Yje8DWjCnSN7Ctf3cljehTtHPtWmmKA8eT/TiDcmdp2WzIk/YCZdfbTsFatTdQ2I+j/dXjTiffFLPSwZN6CQNXWuhA10LH3vV0ImYXZt1i9cqNmlKCWKDN9QCHbN6qu7FUijqGbd+zPI9lF/4kqnvA95mDrrK+Ick/Nf9QRwWxM0PL4L59E/B2tqSSKrzhbMgwrNmduY7ebBBDwxQjGewwYmZwXAYFMdp2nE9ulmmv509+D5cT8VDGedEXmzkkkhjEcs4i1bgo/VFYgYMC9Gg468LADSPw0Nhq2NJ9GjZsAhjAmfQ8d2ZcKYgZGgENRp7JhgxU2kkcVd+2G/PPHV6h0fzdMPY5NWtzZ0WxICYGG6F8IkEsGoDcmVgkiFm2mrASYAX8cLpL7nwG3vWuRhCIakdtpe1am8UcXE0IDs7C7UJ23XP/PpgQK9bariP9ONpfA3MCml2pcp47gsvZj+Ge+ml3dUYFtZhdmH02age+FQR3sJHYD80gRqsNeo+PApfuSzhYjNqkZ/m3WPd88MtmX4u+Bj3RFbFUX9Ge5+odxPSeWNYx0TgnPcsy3o7rLFlNyUzMdRriZAf0XxYIYsEZYZfYCnsXdkbxYy55zvEcpJiIHXdO7DxiJoYzGwxGl7l9Mnd4wzZGuWS4C2DNt2CF3gOkwIZ/2vPGalyCmCeXGr2BK+1gh/wKhTET65Iz6p0n1mUHfqhUc9C55n68s17PLD3Lw2hH9a4/H7l82jj12iEzMQwMS+4k00zQzheoMoHDKwyhdvHbNe410/6drx+XnInJY1PmT8T+i+wiF8QS7c1a3VGdyfJlqYPvrmwJ8eDiPTAIj8q+VGSTniBWrLunH6qB9sCiTTC6+EgtlxKppesdxMht4ezr3rGNsPdJvcZtnvJKNQZnT2zZGhjb+Bw8uRLXd2nv6gFcTcTNYLmPhp5x+wu43IGnE9VeFux4EZf16HRiwkjY3BN74HUYwJON3pkYGXqoHDjSWjf2aXhi5TzZIc8dhfWbaUbTDad/rxceW7hTHRmmdXIaaS6EnWKkmfffE7hcIk7F0XHuhWedGaFZHxz10X7Cgm1waq3cEzs68gruiWGeuP5u5unmQmv1m0bH4fSiu+G7uDcmFl5pDX3sSlh091Z1UqyJIGZpqttK7n+MXrtXtqOQaQReEcuYTgm1A9HpvIptvkbvrZFt3IV7pNjGZptnNhDLJxLEaESN7QvbyJawdG6e5GiKlhOjafj3D23bDS1Z6f3EbxRrVzaIod0E2+XvpF0/jnYtSp/Z9SJ4OhTElAb+/ppv53VPXwKPr6X9WfWD/fsjX1kMzz2pv5Jj9O+31MGxkF1YvqCEvSm/tWexaZvr4ZbnlxvlSFhOFCs6sox4JghWPIqrOvOEpUds3z+wKNadfKnp+8ToWe5V4kG0L73s9y95jzP1f6l9EMNFIngTvyd28+DJ7Htik0sH4JA2Su2g9Sg6+52ciHLe1BHUMWoxon8T14hvGgS5bL4UBg6gg1enH88dXg83Yl640CH2zS45th5uwN/P69OJ1+o0PU5k2b2wF2ctci4wCX07cZ/tigukMVjlVA0dLAc9j6em5JqLLONBLCMtL6Dj3rxgO5wSm71yeW10eWDDVX1P7J13cEaHM5TbduHU6MGnZUDL6YX1oY3vnvuzfCdx3+NU/yVwzMrTY6RizX0zLKA9wMb3IADlQJ9q7D2G2sanjciGdDA1tdvKLS+gXRwUdpEvY6Nd8bO+Pujb+zoGEanDucP92OanrDY3bUAc+DF0aeSD5TPtym1nWhLWS2dWnso29QAnaMNYETeNZ8ZgsTjhmK+kbbs4u7Fs1bFBp63D2gVsN2sfT38Iph2ya7Ovqhm3qUmkv9otTc6d9sMa3xHDxsbZej+Ibkju39O/ZVv77ML2BWE78Dlu3Jtbf3OjLJNYDvQnshyupubvrhZqIP/6RhUAVV5Rjd02SdPd1Uace8PBqHm4ZOpDVHGOHRDEZEDQK2uySnS6TzemdNDZDz2ofw/9m1I0ErSXoHReOg/ndzNNV19jLV6UMlQu471gOUJp0d/FfoTokYWHMXLpu+X3/K73E0hHkY+ZZ8CmKB93KS8nVWLbWFnENNVly14w7CJXTsOGqF5W4QraPJZPgZ6Z/m6eEdsUxm7YTiON78Nw9AvMBbYaa2uzT3ns2upj5ueh/mC1m91fM/sy+0iqjm6/KuiDlq8Qz4baWiRcYBeqLyTZW8GzsfrmOw6ahMe2Ixrn2iviTwxnqvyszsv3vbuAA5jGP3dIEJtGheqcNc60luFpwBfE8Xb+mYkKnBkagom1eNKPKmctjc3E2nKdaqWA/q6r+ApOrUpmFYaDWH3bJqlk+mvfSQ/zQx2ngD6RKxfI7KWxjqsMF7ijFBDnEWA7DpLl99Tq+sNBrK4tw+ViBVgBVoAVKFSAg1ihRPwAK8AKsAKsQF0V4CBW15bhcrECrAArwAoUKsBBrFAifoAVYAVYAVagrgpwEKtry8ykck0l5K+sbnUuW9m6tPP5VujUgjSCCKF21r1s2i2oZ9ksyzzfERqWqFDHBLEkplKJirflUYdZJfNIIOBOq9E71OwUhhhVK7nMdG9hhL7dbEOEOGFJ6aqyZdDTpJcaDxXk3bDZgA34NGyqPqJhAhR02WYh8nic19WKNmxBGoQiwUsKCKHUPXAQttTwRnXxReYk2nxJW3P7XHL/c/JxNVz5HuiqQqCvmn+Fahe90hFBbAJ5Qhsy/pesUt+0Uop9spLxmmRn9UwhARffywjUU32QNU/NXjKA13H1LoR3Ry2njEOKXdVVZJ5FnxP2A29okGA4dNJ4Y3mOtRVLQ5UtoxQU5Wd+ThrgrSoZGMvJ23AWdDSebi4RQANZUIwndH0a0p3phvXs9o1m61NAQQ+RxwsJ4K1ow2bTUF+8vR0RSvSlJf1F/DJNNiXPFlxNV3lAZ/oJxaPDS5l9N7eEq+lqiF+er+R7yvT/9ote/yBGMLa798IndpyU/C/xg5cAb3hN0VrDo0s9WyhDnQ0SaS0Sq29krYzXve1b34QQG2ETSh3Bm9K/4VgZR0a5Mju2EBw5F5GGjXTEvYubF8KOk/oiWNS15x54bSNBLec3vhtilp1magHqrb9MjU5dmjBcpAVdd/X0++DxdfLL3uLGcoOBVNz+6h7OKkFM5f0E5k13Rdp5O84CL3C++k8aQMEzQz1IYxiHn2eQzMYlsdH6FPiDfHvS3dEb4DWTgq7t07xUmm4cw2uMBO+MHOMCdUdTll/eMacSyRtUZycNYVMF1GGzvqVsztOPaOBQgkAemrEm25QPW1K2Dm57az+RkI6XBO97L8H35EjcIep1++OVN4eaBzF9N+ABvEF5gf2FO/EtXxqd+Mis6v61ktRZm2zsEHx9aVkTp4IRWFE5xahKjbBcArQ7QQuSbtUIKUTItUyAykvXwNP9jkYGeFffVeLyfXXnYY72/AQ88sbDBgW2iFKtdClNGFZ1KdDC+rK3dcNA4H2LiIvUNwok39S8uHK90MrbvBEd4Y8Wmy1384GiMRCM85B9D2K4PoURLI2Crp1rrkwF9mtedxUjLcdsM0vjxziDvhUGJ/81wit74T1e6rD5BVsflTlGRnfbHintDqn4zFA3EsgbRHKLQF7UV12b9NlU7n7LsnVw21vPflwKs+x/fnJzkYYmqd7ve/LpBvr/VC8iGfLUO4gl3A0YJLOqG+ltmnKM0ltA8M2RmT1GRp1U34itP9ajvxBBNsfZcgnQPmMOkKl1nfHi3peRNDzXIg076QSvlMHOkuFF5G3nRHs+jbRnunBY0J7XvQ+etqi31MGKy9Sgb6fQmWWQtdsv5MjlPtCZkWXwVEaf9b3vtLHmilWZieXkNEi4IogZQEyvHZs6ux7AV5+CIJZEQTfsU5HHG9T01CAWIaOT/UXtgG5ufxIWfe1j2E77YMuqBXBBkDrsUMx95OoimzNI6oJUbBLIsa+O9fkI5GJa6qeAp/iUsvTtYB0C/kXzCc3+14yGFh7J6W+hdNdNZvt+knpdbvDX6qc7IIiZdFxP9VPJrPRqAXW2FC01VxTlNPHvlkvq240EXETXJ5UzxtZSGcaI0CEytW9pI+j0yLneJTlogp7soz07Dq90mRRJO0pnTtBCSXIOKQc3Dp6AickrEX2DM5sQxTc0+2g2iOHs4yG8xf/iXeoW/yinqrEkbrPIGgZF9bkJ6zNu1adsEPNR0NFJZfZpkscp7cQgFuN7KcZbjJoOfXNgbPHncbn6PSAWLYPU4YgTpz3EUjZH1UOQpAY7ElQS7xw96CWQY9pJfbWxBGwNWFJ1LKyDh5IRAslW1TDI+DOWtwuJ0NM4BVMm0gFBzOdEtYHLwDGGJ5W2ipNKZkcMQN6Q0js5aWPzBA1YdMDAZ7ng4HMoRU4gpZwJjjtKhI7x1RxjS5mJBWnPniCWTMvO05m97ZGkudMOlmPztEcouDQTxMT+wAPwujgQI7lmerB0h744tfRMLDRgiQQyxy7EvXd7xwUF/VGxtOXYRq5MRfar+Fcx0jLRtqN2gEEUZzndD+/H/rrQYH7hRdb37sWlXarfBNy242Xo/3DMiasglmxzOkibBHJcRsfy+gnkKX1VlS9pwGL6Kwe4GqxDiSAmqldBwyJ/GUw3wU+1eroVSa/eQSzjZT1nG720dQQNEqYbIYnoLOSZj5QgFqCzVqCl2rpGnEAyQTbBOEqNQIscE0HwsDObDuPPcU/sHrUnppbF8rTnFs3EonTmWNkDFh2l53qCi7aXYBCj2UzkKxJZAPsGHvfGpTFdLDdAeAcMseVElZCbToywXYmCrmbEovMU2YoRxEJE8oSZ2OIDuKfzb26As3d+B4nn8rhmkGIe23Mu1Q+knhaBXAwwqM4OgTy5r9ZoJlZVwyJ/GUzXJXFPYcTyZFXzIKZHGM/CLdtOSkKuNEcY2fA6rP4cwCZc7loRJLOa9FR6L0ZELUlLzYkZcQJFZOHQMoHXNjCfKJk6RIzNT/sFBO+xBbDt5NpsEDDSg7OKz+3HWQWdTpSaEO35JNKe6XdJe0YSr0vAVmUaQsry3Bwt29mLyUjaTWqODmdoYi0gyFf8nDsao+dKu/HSlgNBLE7Npv2fu2HscxjAsM5ZABN7oLJeZz/9LSwbzRpMurB02+KIvQJqrryIKOLS1sP1kft5McJ2EgXdJY8rQKpNAM++C5D1tyHTRmP2l2KbXbhM3Xscln9jC/T+ZHuA9twLAmKc/bj9q0w/UPZhEMhfVviiHIE8ua8ay8JBgrdvNuWQ44N6uZ3fHaAb6eBg3k9uTtAw5nvQHsNEaJcCPX2BrP5BDLWZRLLrhpuRxGwAW/X3xMLE3jwhVcgcI9qWoqV6jCxIKDaJsviej/IrnEmgzG5WUSK0SXWljh4iUQsxctTspQMHMIAZJ0G9tOfL4acOIfdyRL37adlUhip05qKyU9RSeWq7iNJzlYg+2vKfDkHvfHuJWQx4CqjZcgnMhhVmX8Il3a5BSrZYI7MRKvqI/TsKfjhHf5cQZ75CQ299ZGBsUL19TqOIgh4gj+cI4Dg7zwaMOvgbdhQjLSfapuy3E7Dx4B1w9lYfxdwTAFxbTswrUyqJQJ7aV+0TvX6Cd2DgaJDjw/0m7l/yFO8qGpp9zOd76HN/uj4K9HSFsY4IYsLd2mhngyIcIfaWpc7KjNC1658IQdrrQxzKtPVMYjlj5GgjvRgROki69lqZQ832fYnU1CT73CXkRmjZVenMCVrYduHQbwPvB2nLpj4JJ2NdmxSvm/pl9XapvGFSeVF9Mqp30GPEKeheqrLTv1xCtxz8BWjTosr28bQ025TlFO8W2Yeuq6c90/JqiJVEIDdJ8jEit68/5ujQbkOV6De5V802yFO8Q21ruyHHR8UI4zl/aLZ1vh4cxKZLAc6XFfApwNRstgtWoCMU6JiZWEeoyYWcUQowNXtGNSdXZoYqwEFshjYsV4sVYAVYgdmgAAex2dDKXEdWgBVgBWaoAhzEZmjDcrVYAVaAFZgNCnAQmw2tzHVkBVgBVmCGKsBBbIY2LFerAxUwQYMx6GCNgISVVO708leqdMFLnahJTcrMQayMQaY0WqojonxT0guVrypFukx9W/msW16T7VRGhxLPEgepwbNyK6N4VtaffddMFVw91axGWX3oBhBNwI5BD9VzVWnUZnlTtUx9LkkLs54VL49taXmSCt3mh1qgSStKWKSr9XlNyoz15iCW3PjYaIUUVPMZ5YiCzqYZI5BXHj2LX1S07pkopEgnV7a1D9Idg9c+qG6vkElPIC7mdD9dZVVGhxLPElkZrza6LkC/JZ7U3bATTogyyB/xt9c+BweGe0HDlsXVU8evs/7WOnEce0m6fkxdP9TMpcWytgn2rJ6rTCP2KVXhTkwrmdRyt66V2p9Ss5q0ooRFfcv9vA5llvXujCBmjOKzkbVn1GD9yfeO8J4F5ORYuiYFVSRl8F/1zMKlr+4fgpXz3y3vxjN/Euis4VmEMqAIRdpLhw5pEqqLpRU+ZJFx7fqHyyrv/Dv7mRclVl450AaZm26Bl1caZXcIOrO2Rpt7nlVtqlsie7boxo0cDUBqOnYlwIpH8dZ3dXGfuFsvY5RJ+8nl5fqQ3EW97qzP+D2zKfduPPfeT51JI4itnKf+5rRLUhnp1SDV12hrn50G+lCM9twok6JpazyQ2988v2e9zO1juf4ct1F6PGynEXuOlTFBC6vfeO3HaPv34A0mjrNI8muhPuyzTeNvhX1LP5uzg0aZSxPb3TI1+Xv9g5jF9tG0Zc9yixh5n4XbT+Dt1BZptQyh2TMayW4gXwGj1+jlni5EDg1Bz4P7YFLdcydnFl2wTYxa/fTVxnV0iZRXYmO9141+1OKxUZCqw67r4fiDg/DKuCIvBzUhfJJbl91Yl7myLiFKdIzuaxplxnDrB3VpufxUfJPYpwPekP1RH60bAZ0bboJN3/45Atu6cPZUUK+iIOa7af7pRXAHrIHRFXh3oAi4js5eW3SXxGTQPn5dgxocogjjReowYi4hlpmJlSZlu57Cs3yZa+suOOZovvvUCni+B+3CpRsTQPHWQXhJ9IclMPAcksoF1428Kw4+enAmrjqLoGlrPIw1y3P6X44qbvYxg4QeslHhE7BM6j6mCcTSPHKY3vMsYxbR0rMZvUc3R4sgZTloP9rO7oazNzd8jNAuya/5+rBe6TDbnWaxJfpWJlOgn/bgQKtpO2wyguHrNQ9iYdoybFuK7mYXAiflctA5vKFaklsXwDF0IqPX7YfhVch3IrrxDQqsOZeMJU4LppG3m+7HMd1T6HC2aSeDt3Cv6x2F6/YPwyrRIc7A8PAc6Mdnstu+578q9zhwxLlqfleefppAql16NyJRMsyMY4xBirSvjhFqNV46G64LakXBGSnRQkccJEhGFnXkEMnZNUp1E/4vNiKKfmW2TJeNAHM6UIALkHXn4qW6FlG6Ua+t2NaCZE1tTQMZgZGJsegMrhkGLLKfTTAAWxc9DT0ITDxJt5xbCJWAhqSHM85o2CKmoQKhnyJsondC//bfhP4MwlZPr/sgdJ0Zhu67U0jZniDmUn19bZ3T3GdfMXsI0LTFTCzGvwtQxQVBQc9S6f2QjeoLnHEwQX4gRlwWS9oxMnmIDKHyNwjSc4KU5QVicJPzS2SrBt190dd6yvk1Zev+PuzQscXgMbVvOfbi81em9sIONRYr4m8qboPGQl29g1iMxEwAvoxrZDikBUQjPgurX1iLxiGGMnCUsBh3IPjyUgwsWQcIqGnxhHS6zrsYxNYXEk9VBw3uXTijfB/HSBOWrRvFqU7KkeC/rFqgEzpJs0Gqo5lvAdG6uC7OrCRG982VlTrOm2IWNXhSLQzhiHjgoB6pe2aVqWTdWL0uLWaz6WBzCgPWq0MPwdhqRIMA2s8mgIGtvQDHDKR9MC+yDSeKJVOEqwYxs32lLSBUT5G4fbavZ5aegVBhMEkArcbYXorenQFCowwrwxYI11JIFY+UzWujgSXaUmyygmXfEGU51Vatcqf4NWxb9Hn+Puxx/al9K/eq208jv4u2S7XDmT4TE8bVAKrLgcQkCBLz5ThSQ1TG2TtkI2rHM4/Q4753vvgSQvgSgphCcFjpjiCXR8ziGp1gEpEePffvgwlFo+3bfhrhkh6nVCaIuZTXtR9HeCA5yQDl1d0TEzeoN/ZMMrxIVMcupNM4dSGy7odcrYz6x+i+ubIqIzVuKj93BA9LPHYx7DpNMFNPZxCcLjWTtkbQjtOK1ovQEsiae4FGuoGOooLNoZFF8FV6VswyyXGIKAaLnu5p7IeF8hJ25S75Up1SKcLmrML370DbZ3aVJ2WbQ5tGfwmk06ogFiIUW4NNPQAL1dOxMQu+qdswFkRiNhpZgq9MS/cPlLy+4UJJjve3jZlOSb8mfKGnDwt/5Gnz1L7VTBATgThU19ZPxeo9E4vSlhtLiAcX74FBeBTpz/NweUXSnneeWKdAj7I1JC4itpfUaDU9QtfpjmC6c513/TRak3ja7plY8ca/HcRCmuTJunIZ06W3xhyMMRvwzMRIK9vNRxxRGbJugX1MjOMR+y7fnqLjEHfjfufzi2CrAUocXbELYM2XxXKw2EMpyCu3WIfL0jKNb6ngqAIb/mnPG6ulrQZnJbFZpDtIMbSPkrKLlhNjS2YFoNW2zcRwNI8Di8uCcMwazsRQZq9v2Alw331pfsn1P8V+LZGOXaZvNR3Ewv6m+bmXnUK9g1iUxEwrhXLfA/eJjRNlTdKCSR9vurYTDxNP7fV62PEirL3MczpRLQnC9heQWE1kX0zfobxefT8GkxdpthJzQEUjdVEhAVQcvXYvPIkUYrGHeHQEXunuh96/y9Nb+zcDPLwV9x5o41Y7cdfhphJpaWP66UvgccQvZyW1SMfKCWsdEK4plpGCtG6TKNuolyBKm/WC+BH7LIzR6UN5JFEFFhrr4EBozxhcCSvgUVxWlAcVY3aV75Zij210HE4vuhuCFOFmgpg49Yo1tijaZcqYOKMR+1YOjTi3JJ+33WUZvVt+BtvIzlHIV0dg2RpjD49WU1bjZzhdfgvJ3Ks2jcOAOPSBM2jmJOwAACAASURBVJIgVTxhJicAs6F8PX0maM9qpusto2ewEaQhd8PpjYE+OM8ZXJf1a54+vB77MC2JW3TsQmp1jNbs9FNnZcqeIMi28/obfaK2hZGs5kEMaxojMQt/swzufX0jPPdk47s9vncODfXCfBEoYqTjhrL5dM13qYP4iKc2HZXopzcgxfW8Pknn9J0cHdWlIx9E4vBFgdOJwXqocqKTs2jFUWq1U5dD9C4uJ1p5ONrF6L6WgZJjpf0wA8vtkI5dHS45RtTfk/Iou0XBpgMY+jN1OpEOHvQgQVmu6wIsHYCDZAtESb7xebhWELPDSxiijTaPw+8fMp5TBOATt+zGAz2N75GF7crTI5Mowq5NaduMEb7pnSqkbM9AKGtfNz+7rU3NxenEj3j6UMwefDRtrTdx2+6Ty/JLBwbgks3P436uagsvVRz3fBPLDW6+z4zBYhEgPfYQK3+wjOVoyGFflvdLqX5N2DotyQcIzG6rN9oyoW9F/RWu1FwbocgX+O0WxrC6n05sZVU5LVaAFZi9CqRtJcxefTq35vWfiXWutlxyVoAVmEYFzgwNwcRaPKVMZbCWsKexUJx1yxXgINZySTlBVoAVqIMCtCR3374JkAvNfXjYqx+uuKAOJeMytFIBDmKtVJPTYgVYgRopgF/sVbd14Pnk/IUDNSopF6W6AhzEqmvHb7ICrAArwApMswIcxKa5ATh7VoAVYAVYgeoKcBCrrh2/yQqwAqwAKzDNCnAQm+YG4OwbCmQoDxct4hOpCODHwrICrMCsUKD+QcxHME5xcrHmmw4HOB15ljHhIq5TmbSqPEu3Cdw4CKfxG87dAwdhS6+8WST7aTNV1mLDYaYx7lSV6rXkHV9fwHtKcqw6N7O6215LxOFEZqsCNQ9i+AVFD8HY6+SSWxDTLCQ0JyeW+OB05JlYNPEY6WxyjKa6vOpqn9tPIjgTbygRFxmbP57yFdEISlR/AllSGzIWlnyxj26F993IXyLd1j7q7wsY8RFxY9xWk8t0qtuytbXm1FiBIgXqH8TIWXlva8eqlSAPkxDZ6DqFaKuVi5F8y9CjS+SZPCsoUX9rZuHSaMFDTI5QrMNpCZGdy35tE/TSfzU1NpmC3bh9oWmqrLgUdS/07cQAmgUt5MNteA1WP4F3z81pkJwtG6JfQpTwVtmMG8h9fUEfHQ/RsCmNoO0lzOKKPAh/zgpMswKdEcSyS2g9o3Okum7evBc/OA9XPXwYhvUylCCiboZT5+U7589fpaiuJhVa/TuUxvn/hHeS3Q97z9PXJc/DbTsRb/AhtcgV/EzNGoj2+uBm+O74bUD3zX0ro0IX5Bkstw+rIMnL3vr/COt/M9ZffNPzKniYyLTvVVwwmnVl5euFz3QfhqeI9SUC0G3wxZcUvVfTbIvSsspwBNtgvr0UqJvNm468LHTTd97O8t+NBFKLgp37XN2wj1TZRt2NfGPtZnU4DU48iJf/OsuXgjyt7imkICCtyLAB1c5E0H5AtzOW+10lbGYXIm+uoLsxfTbjXvwcuzYpoZyiLZXtuWVuPR1jmt0aZz+bFOiMIKZvNFctI2cC8lZlP3nYQ3Vdio77kEuTLSDDKhJrjhpMzKkopdWlR7s3hpcot6JD5y8tdepvEX6pXnchC0HNLuize5CbiDcWSH6XUz5wiclOeaPUW7suBMO7E4NQnuFFjjpAz9X04DIUbIcqSxety+BXgiqrb/UOMt/QzEIkXJ+Oc2J55z97CEnZd2pSdgFxPLsl3OkL2cw3Wk6HhGySiO1129nk+7iuM0SBDghi6CRRbHOwKPcrSrKEriIari+IBXAjMTppkB5NBF0fC8oNYoE8y9Boc2w0GZwE4Re5UhIKrUfzxmc53ciS3VG+8XuU4uxpg0xnZ3ifQs9NBYj6yqvzLUOVVbTdOyjohrBjRSTcEgTtHO22/wYFPS2mUMdp3njTflE5TfhlLGjPEMfG1Zg9CnRAEMvvifkBl47jtUiz+FnZIBajkwr4YAqlVTvyEkHMLXfwAIMbeGzC71WYziHkCUnqhPFZYZBVS4463yjFuWQQC9F/dZlaEcTKUGULZ2LyMEWUMm2WOUaaLm0zrhNS7R2ieReVk4PY7PHqs6ymnRHEQntiloMvmD1UCmIBOmlpenSJIGYh2Qv2QXL155lYr5o5+snebu/Wy877cU/svc6Rfnz2VUkJ34VLfnKPztOOuSDWKpsJBDFfX0gm9gZo43QopNmvrcwyx8nVrY8CnRHEvPsAkSUwD9X16rvG4OEyy4mKLEt00hw1eF5ZenRiECtLo6UgprWxCL+Y39V3wdjv75ckZ/czH5k3SO+VhNyxjc8lpGXOeMvQc5U+0ZlYjC5s5luSKosB4Op7noVbv3BSkofFzxkY2fA6rP4cwCakTK8IUqZpiXrEgI/G7KKszZQIYoXEXoeE7JYZ93cfW7gTTpsA0Pr4KC4JKxBVoP5BzKLYyrrI74m9aRBe1RKYSSIOUl1NGmucaBulSkdJyS75lk6Phai95mdYj2QarTqggXpI17sUBg4gEXeBcsRBUq2TnzKPKL03OS0KnljP/QGaclE6Lo3aMF2b6Oyhypr5lqTKTmK5Ntw8CCZ8Wn9PLEzCVbaTTNDGypSyGU8Qi1DJC8spCNe+MsvgunnBdptizY6TFegQBWoexKjjI07BFVN/GZY4C/jv7Mf5fVJzGOZ8H4bNAwfmcwVp2Pk7OAerbMZnbppUwBJ5WuUu2hMz9kjkXqEpR0M56zNf+VBlKZeqR0hLeiKiuVVPTyfI6laUTu7dePly+YbaJtAxzXIJFbI6GjgPsrtYO+q0Y3mXsRm3rN52yzJtYEdi5QzY5mTuC+Yd4sG4mLNegfoHsYpN5FJdr/nKYtj/ZOxmg4oZtfi1dBptbL+sxYXi5FgBVoAVqKkCMziI2VTXxuZ8TVtCFSudRutfFqx37bh0rAArwAq0VoEZG8Rw/a5Dqa4lyh1dXmqtoXBqrAArwArUUYEZHMTqKDeXiRVgBVgBVqCVCnAQa6WanBYrwAqwAqzAlCrAQWxK5ebMWAFWgBVgBVqpAAexVqpZJa3pBBa2Iu9WpFFFtyl6pxRtuh1lqoO+dShDGW0j5Z329ixTj7o+20J7aEV7dEgQw2txkBTS+DE4SBGOkpddlWoYU0I6prv5TBhlauFa8ZyTd6X6Tmf5W6FBQRqExblpEF5CEkshiLVVHbvNBOvyqrWpjRP1SmbrZRWL2HWZ9iwrVGJ9cslWfa9s+Vr2fAvtoUXt0QFBbAJ+eHgD3Dr4EmiqEyxBmu0wfedLXtD6LJ7Sk5eQT0DfdmR+fRhvrcDrhHru2wdvvy05WZ/afQr6LwtdVe62sNtQLWw4K6vp/K6XcxVWJbLzdJa/Zb0ykJCmTZ9A2jTaU/TLwKhDS2jhHrtrIcG6mmLtaOO0/lSNuO3YddYueB3ZQ6vg7O0p7VlWqartX/W9suVr5fOtsocy/Ste/toHsXOH10Hv5oWw4+S6DJR4ZngDvLb6Ceidpy401bdWWNwsuiTjezCsnfOCC/JKhGZxmjQs7sy7EAOkh3wsYmaD+luKdpy9h3f00VVCxqWu1sgzdClrgOjsnZoHZ1iGMb7n+9m1WKK+FOuTSNQeg45Rjd0WMPXXdY0RiqeSpOzaAGnSJD25sG1zeTb09RKsA3oEVyAKZtv+WU9BGYQsjWUSXz/Iml3n79M2N44cgu6798IndpQlbjs2qe04kGdR2eXnauUn0O9E0Z3+Yi4cWZq49UzqZ34nHrSniF8Kliuhb0l2XbE95Lu5xz5SbCAx9tY7iOmLTQ8gB0zfCSgqJrC7+L9jsJoPJUCD9Fxs1ECjoPtgX0bt1bM4HLFtuAk2ffvneClhF95LuApWdx+Bp07gPFD83idvNZ+Dga3nQdg3SfNDYwaoKb1IOx4c3Cc+WzJgEKct7hPZ/pXw6BHinHXBxJ/j7PHBfSCSpDf7duOlrJc5lGQ1irXSx7skFz0LH8OZ5/i4zI9IxcLg3BlW9rvGqDwK8EdY3xO6vn2CRP18j17mbJCo8/Vx9BWG+QDswzrbmnis0dFhom8XvNzfBSPeNnGI1L8zCK+MF7UDFaGgjYhubaaV3VmMo0TLBigvvK/xoz57Mcpm0pOdtD/wfbdtqb6XqxUE0ieQZw9e3osEa6/2mtBt1uHHuAR6q1wCBVgCA88h0XmhW0bP74Ioju+pm8omJpY0SOg0G/SWAbP4YYn8CEx78JGcveUvImhAbbf2LrDtXxO3Y3aSzV41xT2QZ5FWVhsqOru3X5v9DPMMli0XqY3+Getn+f6T9xW75AXOMZtvqm+RP6I8umBbzB7conrtw/Wxqi9XJIzXO4gRYsJiUHmMwL3J/anFcDDjaBVMfUM0XE0aFjO8CzBcuuTjBLIzNfg6DEDnjqBzOAt3iMDqvIdBRswUaSaGMMd1vaNw3X7KUzqZ4eE50N9/qVNpqpNLhn4MTvbtgZfM/ATo0a2/s9SiO/v8V7POJOo7x33OyC9HkNY3pKNhCtr1ARheNV/W+wasN9Kk85RnqcOmhTtQI+x46MCPDL8M3f29MK8iSbl5+rYjM13WqwK+1ITGTvhFdD3KPXcMLw1W7WrprGjhJj2ZnGVK2+bydNpaaK/RMOozi9JMzjRAzxYk6gCMlYgNuNQ2upzaDqkHpl3SpcEORdsqQ5n89P2lOXtztNeDVy+CST2bTLJWdfbZeBGx3NU2SJJ3tA2WLeC/MtZbiPie18dvTwsixPmA/Yr+6bOlUB9dBE8H7cEXpAto7trHNkEY77Ag1jjgIafoSnz8lwzi47gnhntfH75QqVkQxJJouA4kkgKMmvGtfmGtctDn4CjeBH72Dh/Z2SiDog7LgEZFtD9bf+MmWLDtVIYE8S9DxJyRUVaB28DgFHRcJtAyQskWTsx1fopbZlKiNVH5RdREbD2amjhDrJiTSm4TyuIw5GjJuh1K07djDkaV31e2b7o6eyjNWM6Wtq0JuDQdfQo9O3vesKMoUbwkQV3TxX3kdS/TzzP8zq2o5Gci9ix7ElcglqgVjZBdO/UopZXTV9Ugs9EvnLSDNuzBE5mzxmBfzfcfrz1F/RKmUbpvjcLy3ECiyP8YbVVaY087J/ypo4KYvlfwbXepQ++JidH/cVgulnU8wccShEatBdReX4endGMEX1/nNSnJEejlJGJYeu7HxTixFIRLlDtehv4PuYdRioxIfd62IBagRJchKueMWzdMmTahMQBBKwOE7VaRlE0b8NlLTmdPEKNBsNu2+gCSa5NRRxaYSUt8t9SjiJ4dCmJBonhBECuTX6kg5nOgZe0kMlArpVWZIEbLgiG/0qIgFrKnCwuI88n+TvctEwhraJ8abEtrnBCxPI/UO4jlRux0r6CxBBedJRQEsWQariedUmTnxJkY7YlhA71L42Nw6WgpLh3tzqjCqUbU7iAmZ7+4SQT9ZsDORvPrwDwE6uJhRC30iBHrdpnZr0u1SaOjeSnOpdrI13mcwUKobIlBzG3b7ntk29oHZhMHKDN9Jkb7g2J58znc211Yjbid02iKZmLRWW3rgpjPnnbtBLjvvjhZPEopN2ddoT6aO2cQWe3imZgeXC6De8c2wt4nV+KRejkiapzoU4Zp0Y1fx81sCWWcwOmzeJZ+X6iXGJXDKqThuiRh8/cylF5n9IyUZNj2glwyfHUElq0ZgwEyHjT+dWOfhsdXzpOd9txR6N8M8DDu782zbD/R0Qnn+pY8Vrwa88P1y7eOrodVm8ZhQBwkcUepIXKyT2OMYS/g4RZrn0UTlfchARr3xEQVRuCV7n48ReoGCanfYwu2wcm1ck/s6Mgr0L06gaRsLW802qF5+rZbRkfnkL2kBDHszG7brse2HRjBtrUm2mqAsJ3sg06JJu5p6pkYOZgghVvNoEO2ELJL70DRIEWXyO/jaHsPZ7Zn2ptnEIGaLbv3WbhlW0XidlEQi2rlc8yJbSGW1XEW6aWBtyiIhexpazec3ngjEI1eEN3NPgi09B4ql2/1INBH+2lPLLS36qlfMhW+2iyM3qr3TEzUaxLexO+J3Tx4Mvue2OTSATgk2GDUae+FvbjZLvcFJ6FvJ84QrsDj9Op7Yu+8I8GZt3m+Jxam4aJbPbwebsQ8cVEPT+v1w8UYAPTvYjRDhz967od9cu0Pwcr43bWsTCbZmcpo/O6Sm/e+joh7Td3F0286PSI1HxrCQORZTrQIv076onMSXVm9S84ATy1SsksHBuCSzc8b+TXKFSY7q419rKI0UZMg7eRNBxOWYR3OqyO1mSYeA3Uox5N4EOYlPF31VqY7vtPXB32WPi4xm5o81A6xz1zNfB0o/4zXXv6UdMa9xyC5Ww68hC5m2x70068LCdbRfDCrID2bihGyBWzZJBK6WpUw7a9ifnY9aUCUb4OmiNsmyTr3b5VZEWlcDYZlyQL9zJN2zK/YtTTTLKDMWy9G7CnSH9Lo30ZDeProKTqdGPU/TjuW0tjXD4v/1gFBTAYnvcomq2RTlE3ys7l8FaQIZ7pEqL0u6Tj3OxXLpE5HyM5B4nSeFByqi9WUCTRqk3jdIEXHyMQhcrIagYYI0p6yGDxpC7ydM0dTv+zLxHUmKSeWLURPNgTwLrOKz0sQrAMonpjdB21BmLNqOSKhm6PtAnurlp9Tz4Cvapq4XUDiLkUaj+lgfRbzK05FSxDfXR8Q9BVBsnii/ZoZ+fpokf/JVbEMYb44aLlPdEgQK18xfqNVCkTWvFuVBacz7QqkE8WnvahcAFbAUoCDGBtEgQIpS28sYqcrkE4U7/SacvlnmgIcxGZai7ajPkyQboeqNUuzBFG8ZiXn4sxuBTiIze7259qzAqwAK9DRCnAQ6+jm48KzAqwAKzC7FeAgNrvbn2vPCrACrEBHK9ARQSyZ/lkVMFf1vY5uei48K1AzBbgfTk+DdLju9Q9iFv3zEGzplbdB5H/o3r0qlOSq71W0t1SDSX2uYjGSXmu2DKnvpz6XVOgWPuTwwyRPqXN/SpHOp7xNCvrhlJenc9u5XMmn2P+VK1zS0zUPYmXon1W/z1T1vSR9nYcwryQCsDIsujond2NHlXyrvNOscZeoa5ImVerQxDt04/e1yIvLeHOap0TXZHXgj0s6F3dfhmrSbNtX0SfWD+lrHl/G6+O2qIu9q6TP7/gVmEr/1542qHcQK0XXbTRGjIKbyZiN7PKNWER7zach/1JI7qWHUkiuut54ddTK+e+WpGWZgbgkmH7CJOkECm1KWcuScB37FFrg0fy5CBLVP0FdUzQJ2H+ltgpRbLM8JEvp7GdehHUZDA0vnt7wGqx+Qt1lGaMkBwjAMfK2+1lwCb2MDTiaZaRzff9kiFQcou6WyTtGQfbaX0H/rWojsXIE7CA2Y/XTr2XfpI7qkqDTSMqiQ4tZfpmtk5AviFKlzdWFiqTm9oSi6qnWOIjlSbeCOHxthK4bJI5SByH4pIFoyRGOJV25FKnWWL4MklattjFHuCGSaxccy1GFE0jSLoWWyMwDfrp0cVl9lGEsQ5CE6xhgNurXdOBUXcvRbau1lcrD0IvuxrRuk8+4TPh3895oDRQvImaTXRSQt4eRvE3wSbEEnvQsebiqpGrdPipQ6EuLc3kTgbxF9neNWy9NG6dq5CnXcWKw2X/L2IhPX01ZV5+5dO+Yjcfo1znKdgIJPLXdXf9eid7s2k9FUnP1WNO2N2scxLDOqXRdk06qicougThjGbloFec2dw/tVSIz3Bmb8XspKrNxA3iIFKvJ0jhiXjW/C+8fTCBJuxTaq+6CZ27bnadL/7QJynCQhJu3T3vUT44nhTjsUIQtKrabBzmhlDR97Y0EXUsvN211g/cvNsLBLZqeYM5+I7bgkpBFHTzkbQFGpXQSKN0+KrhFzlbpROtEdXSCWJH9ZdTdhv3lCdq+vH31Qgo20cbfCtkfxAnSFossRBr33RJPz1I/+CB05ajkrh3EbErjYSL0a1f/Ikq5RX8P2YjHNgVBfb+kcLsE9WCerSA1ty0ONZVwvYNYjl3jjiZCRFftuAzuVUoQ87KAMA1xA36EkoxBrDy5N4GmLEbMuMhQiiStnFWovpXKinpG2UC+vRXD0Yd0dZlkUeyHk0cpVpEZdPzQylwvmnwTDuOMePCkWpxBEOsAzeQXevhylp3G2jU2gCpIV5Ozk2jiIZ/gBrEQUsOpQxX78+E6yJ7nHg30lYKBQRCoKQOm5NsFUCe6HykSfI6FZ0JFc9BalbaArJqQyASbSiYpx+ru1KkqvVkjYpohNTcVatr3cocFMRoppdKYHQJxahDzkmoxiF0aCWLYCcqTe0sEsVIk6YIgVqmsKogFKb4JQSyJAFwUAIyOUIoam+BwfH3MuMH73JF10PvYxbDrtMtRayIwFQZtdyAQoFjnaOItDmJV7C8UxHBQ5u8rBf0hGMTMfl4UxAJU8hQyNmAQS6Zfqz6Y7KtKBLGitgjlmRtIOkvMIYp9+2JPy1LurCBWivxrjtCwg6QGMd9IrGgmRoGBmsSgMhO5dxcuc9qDw5gz9XymR5ClKcWYVrC+Vco6+2Zi2fZX1tVKtl3QKaSm4wRH5YS8FGvfioXXRVSciVWxv1gQ8/YV3EPqicwMO20mVtpXJYImY20Ry1PN5G/HpekPWLG+RABtWdhpbUKdFcQKacxoCBblWROIcQS29uPitFkh4dhDIt39Iu2JRci4HiqzIPdGqcxFMzHa78HyXkanE8uQpAtmYqXK6tCeg5RWn1E6zjqJ8FpiJtYMxdhysJ6y0wb+05fA42svbRynPzMCH/nKYnhOgE8LKMlR8m3FIHaRJmd7qL3zXEfkdxIZ6ZyAqe/9C1yGiy0n+knmeYK2L++AY6RB2Y9G/JTrrUgMLhPEvP3cs29KdRSnfHFZHttw2QM+Krn26ljumJ0m06+xHCm+Kmmg484uI74gSm+W9pOjqZciNbc2+LQqtfoHMYsiSrahCcsoQY78a1KeTQIxPptIOK5GxiUqawq5lzqJphPHSa5UzxuQLH0eydLlSNIqiF1NdGdND3bzTSmrqbUqA27Kr79pEOQ2kaNvziIdR5ZEeC1Dt8UMK1GF3Tx8XYkcBe2HKWq3eKQPduLMmqDh4ifVnkoQgeP0YHRmQWqv2b6B7365pPNduwAefFoM+sSpXKecOfJyMslc2Z+P/ito40TB9tlfrO3xs8yeY6RxXxDDwxv4Z6lKhEquX43ZVDL9WiaWTlJ226+gPSvRm/P2QzT10qTmVkWeFqZT8yCGNc1hQOJ00hgZOY1wbBBuMXuXwBtLozSVOUpI9ZBvU0nSZCAFFNqksnpo1sW0bG2d+RF6EkW3VdRYIYEmFceI1oHeZGlNzxjkbvVKcvrJROCCdlPt6iVnJ+BycvrXzf6SdFJ2FSKNW83ZsMFV6tIAqz83RcYuoF+LcpQgKZe0+yBVPpanaz+apl427xYGoFYkVf8g1opachpTqoD4wqa1dDOl2XNmM1qBtKVTKYG5B9j8hWFMv66nYXEQq2e7dG6p1LLV+Pgk9O3EU51XdOQlTZ2r/4wvecLSaaaBelYsY7YiiC2D+/ZNgFxkdpaXZ7zu9a0gB7H6tk3HlkwvW7lLsR1bIS54vRRIWDrNClzm2cJaMv26UKJpeICD2DSIzlmyAqwAK8AKtEYBDmKt0ZFTYQVYAVaAFZgGBTiITYPonCUrwAqwAqxAaxTgINYaHdNTYbhfulbteJL1L6dqJ+rViWUu1yr8tKEAB7EEcyhFxHXTszoU3f1YhT6dUMhmH5kVHb/G+jfbfvr9lrZjJ+rViWU2Gj/GqWuVjYTSaanttLuwjfQ5iBVpTTcz3LsPfvELCb37VJSI6yZG31NxOGZFVx4Vlactn3d4x0/WpMx3jJITrdGDWL+WUrI7Ua9OLLM2Ibcftro9Y6bauT6g3kGMKKSKeOodaEZIs2lEVUVBLnBDGRsLbwnoXYD3DhVQa7PkCMWgrstZedGFGAMbHcxLn6YXQ3UKzPBCtOAY3TVHoA6RfA3Rp7wdcm1PVGtJv5U/zu9JuhXob1JvMYeMnu0ZoVp/Sspbtm2O/lvU5jkSr65+gPKtCcjNlDnL8wyM0PVROXxHwxiDNHOfJlXLVIqaXBzEvGUumAEFic6iWc3elqeuewnM7nvk53z90CRaO++E6e7CeI2+kkCdb5LkPp0juRoHMQlxO34dQugEBRd/cFbU/aXFcGAYL2GdE6Hc9kTozzkCq3vTvK85zI6RSpb10ZHVTd0Di2BwcJ9wxEsGNGmWfnXqtONl6P+Q70uaatRkkWENYm2w/j6q7hPwyBsPw6YTP8cL5rpQ5z7Ep5mk45LtkJWZRpFV2yGf55mhbvjS4oYtnDuMaJSzt8OJfrykV3TAB2Af6kma9m0/Df0fjuBhHP23on3NpdsdvOVV7U0DGI3sEITfs3A7wViDdujakWozlygNITt27UGTeC+P1FePptfA2ZudZevUMls2CDA+fiU8ekRRz50qBQnhXvIw3XlorkpgYkllUnXadT0cf3AQXhmnezwLqMmR1Y4gVdpa5ndmJUGiM9pY7LMggTmtH4p6EiFb294P0e5uHYSXxLetkW/3nMG381K6pd9sO8l9OiMY5l3jIEb28RCsGl0OB/E2ePIfZ4augj2LD8FWQqiXpZsSHVfMhIqovglBLETEdf0mXdSpOu6qiy7AexhV/hZ9WoP28vTmh9BR3imovh6HaJbBItbSRZ/4pUw9Ej53DDbcjFRdcrghqvO6yWyvTpbTzi/fDkuxHQ5628EqcxHZNkIiFnmevQNOUpBS1weN9a2AR/t7YZ4YzyyF0RUIQrwUb+cWtkDE3fl50q1VFb/+WdAOlBe2LYU1sAvLggFE+F5dtgVw7KFVMLpc0X5dyq4vb6vOMWJ3iMTbjZTiUH0bg61FX+upUGanPKj7MDlH30xMOO9RuG7/MKxSFwgPD8+B/v4FiC8mJAAAIABJREFUqj3y5GHYdhWWabdfx2B/DvTZqG2Zt/MbjRAsM1GlQzf6o32ZbWxpUvBZqE7J/dAdPMdI5i4hHPs8+Y4pIrlPZxyrdRDL7j4TnchggkUpt+hmfETVbxIl2QVbpkrvGFMUtWGmie9FuF5W/Xx16r8Bzt5JQM4A7M9CORh0W2tmYtCvg1TnoiWYQP2LypxMtvW0gwm9/MEQLB1dAQcXj8J/7O6HXhM9osvw4locpFA65+AoIifO3kEBLkU3dF6a2xYqrwUUNMCKC47B2o+fhc9Q3iKrMnnLmchDq87Cah+tGdN+aNUoLHcDiH7HW18DZVOlzCJP5fzk0ofj3O2A4KWZx+pEYMmM12frGNThUlWnjM6sylDFtrBsfgK7W0/jdy+VXAW82GcxH4U6t6YcBrk+5JOmjOSe6ktb/1zNg5gccYtR/6KvwTIkqx6iWRk5tTURyq2Pbio6QY2DmOgQoToVOWOHWCvqr2Ymzmg6jaqbNzSzHXo04bZKO+gBSeEBF3Iko7ACR5M0ExKzLnSCD42thi3dp2HDJsVri5ahSDflrLRtBEm8csQtAiM5eiPvq+56BmeujXzoyq3bCKJq01D9ASFG6e0yHb7RHkVk30zXCmXO5Rkf3Hht6cKYHYfLFO3PVCcriNFyXyrh3bblNPt3gliI6Ex9NvZZpD83X44Ypdput/LUeQXBLUVyb31wSk2x9kGM9sHIUAYWbYLRxd/EJSxcMqpCN40FMc8BElvAKZiJRcm9vuVEd/lDjcqUI2rsa9kGTbtG78oRqF2qbnhmJNvhCLYDrrdXaYfkIKaXDJF7teZbIphd2qUCG/5pzxursQzzsjLsOrkOwaWNcvvvbQyMuBWssTFLyM9C9BLiwcV7YBAezfK+6i5aDl5nEbzT8hZromJm4qU16xkN1vsyMxZn9F5ffe36lS6zylMsQxXNxLD4XlvaCXDffYE6GUuxro5BHXw30ZeiJtu2nGb/LZiJFfTn1pQjYSaGS73+vGLUeRXEfJT7UqezU8NQc8/VP4gJI8b1XtzQ/ZPv6gMHFeimwSAm9wEeW7gTTqs9D1fSjIhLAMGFZyPr556RP3k5IjRfbp9OzECE5sgZl8FGr/WRewNBzEe3xTVwsQylabavIs12zRgMUPAIUp2JqmuSfH1G1WiHL72sO0CFdigRxMgJbxodh9OL7oaXxd6YmpmPXQmL7t6qlgt1GfbBkytxgEOO8ugIvCKWHVOCvxrlzz0qddOamrrRno8i9eI5B1jxKGo5T+QEh3HJd/SjlLfcRE/Pm8oWI3bLz/IkXtwTE3biq68TpEuXGd8P0osd28ZAsm7s0/D4ShxIiKocBUkzx/JtjNhxqExB2zdny2qUUoqabM9ig2XegDPt1S/4ye8xonPwswiJ++9C2rn90Bk8J9HRRS9p+KgpI7k3F4iaebsDgph0XLSxfgqDTDbYLks3/VNNldVkZd0ppbPYvGC7SD9/hkJ+T4zQInTi4bYCIq7bGOcO98ONg6fozJw8VXWtmT85DeP3SJ3yM8MQsVYSZSUVGn9y9Gs/1dkk+dqnExs563bQBxzEJ2Xb4RCRhFPoymLYjnsHm2HBdmN5TnxvD2D7C8ZIkspAtODz6jDz0gE4+KQ8DJTTLUgcnhsh8cqEzgwtg3tf3wjPmWmXaTOHUl6kn6utJPGijQbr69hTlTK79OK9r+NSnqY/m2pSXgFCeIEm5XRUdXJwKunU5MQyB0nd2PZBonPBZ1ESd3E/zPmLJDq6CmIWQX4qSO7NhKHm3u2AIGau/TpeKUQ6LkNUFY4YT/NpyqlHz3JEXDcBh9BcRFEN1snpjDSDC9Jtq9CvPSRpqypT0A4B7fN0bTGesH+SdJNtbb1s/R7RTUYcfD1PeA5TdvNlzBdc2V/2qJO+WS/TRpMp3+XLHCRW50wb0zb+5lKTvQTqKjp6cSolqMlmuR1it1nmWL0bnzlEZ9F8miCe/yxoG8FyxP1FEh1d+bTM1iJ1djqR6B4mxTyd5N5cIGrm7foHsdw6fTPVnSnvFp0mbEM9uR3aICon2QkKxIjOTHue/hasfRATSw+wHV4I7FdNv4TTUYL8slG7S8Ht0G6FOf26KkC2HyI6xz6ra31mWrlqH8TEEg7gEstMU77Z+rSUWJtSGG6HFJX4mZmoQIzozLTn6W7xDghi0y0R588KsAKsACtQVwU4iNW1ZbhcrAArwAqwAoUKcBArlIgfYAVYAVaAFairAhzEUlqmQ2FxKVWbNc/Mxjasa51bUa4SaXhxRXUz/BL1qVvRp7s8nR3EpoSCSsfZHYSE2WoOg0p+lMYpm5bGd8trcofKdKQyz7oVbebdmGjBdOmuvZoStdtmBM3U2WW3USHxbxOuXfv+VlShZsql0y6RBn015MZBOI3fg+8eOAhbNNapqJhT+nlBfdrVX6rUsU5lUeXv4CDmNnwJwy7VeJiudRO9+bK8iPRZPCloUb+68caILb4bI0pl3PqH6ebvax+EfQTaUz8ThIURX18oo1+ZZ91qNPNuTBJMN0g1nobv1bW+9UqmWL3OxG67G3Yiq61xg43422ufE1ik+dntT8h0O36d5PvlbkcJFbd6uRoppqahvqB/+0lYR4iDyIUGJcVt8eOx+rSrv1SpQqyPVUmvNe/UP4gFabsEQpRXNglqMsEFzd91VAlRdy1aLE2ebBJqg7CMdFuiMx/ygQGV8Rk3Z8hmUbcuVCD5xqizoWUR8x2L9mrZiLwj8uxnXsQOrT0O8qI2vAarn0BGF8EdXf1StS/S2ixHswTZUJkoD4eCa7VhCUKxj5jbiPqSzix+Qu3r9M1S9GOVbmkyeY4A3XCMQYp4MM7IS7c1x0/fxYdXVuK9kUiDmCfrn5EN9Owm1NesfPIOO2a//s+cNES+ntUPbWviHtF3G83WUDdMRyZ/4JLlI3TxmF0W+oEIQbvZ/iLM1LAmZ+UlRJ0OEubNPlbgQ6PE69bEL5FKzYMYRX4fHRgv19xwE2z6tqYRr4LV3UfgqRM4w1B04l14E/flMfpzhIRq88hidNuEEZRFpI2VyUdg3Y2zpLmwLVbWIO3VsZKM84SXKF9ofEbXzMwJUKg/mqI93QkZr1cjN18++O6PQ8Ra19JD9qDuizOXDEsQiqGImJtRnc1RsSI+u+3rzEii9GMvjTqhjkSHJsrxhE97TYDuQoINXk0WoojHnIi+YFezzOj3pxfBHXiD6egK4ttREHMDSYRQHQtiMfuNtUt2cfaPcXB2KwxO/mtn9aOsram2zcjb6FOWHIIfXH8EyfLyYukwXRxpQWUp5pZvCvmYsnXIN2o5+rYy3iCR2mP/Xro8liNGvG5hAOuAIKZqm1GK8absGzW0zw0g7u9yKWF0ORGI8YZx69okelaSUF+mJRPrM+c96qyx5UTqTPrmc904YrSj8iCSryJTi1vLQ2XSt8+boMshQFIuUWdDZZV5YBSR/KocosK0FnnR8aa3N8KhJ1dmyz+NkWggICdp36jXCGo9N3pFla/dUuuQag+auKvaPgZ3FO2LpAHNALM0jNkYwRoVJTxrX9/AwQRbYnqiTZF+LOyAKOVEo5ZwzAYCRc7yxCiZboe3bF7m+c0Rvawntd90sbJlsrGh09Ddjzeim3YTtQ3Xq9j3ZAqaAAwg0+9pWIZw0lNEFIj1meT2lxr67Tdm27pdnoRFX1sOTy1+Dp707nWp5zIWWVGadntSvT+OdHFR3yhdXDt/p81OOTT5kB8oss8c8DKxv7iDEcrHsj+fbyzymxoBpew/1YcW8gOrR7aaz8SoM5sjPINSTDehxwjLMcKspsVaZGTVOIrIajGVokHMvE1eNQQ27Ml+NRI2YX4FJN/W0l49mxSTb4oZ7OBJtYgwsQQRLcOIl3HwDXqDI1X7qNYePI3Zbl42lNFJXdtOKZOvDUOdCPOXMUzfim86upiNBYjD1rghQBKO0plRr5Q66jbKOSpdgKJBXtxpaBbZSXTgPxh6CMZWb4FeQJI1AkEfRmcMxx6CVejg6XMd0LyE6hhd20tGtrl4YpYvTCjfLtA3B8YWfx5nSu+BC7zVcYJY1NbcthZTL7jKBPGG6OLUFmVo8qW4bU47lukvIZJ1IVE8QBu3/Gakb8SI1+mbp8lRreZBjKavqQRXX2NH6M+hAOhrgKKZmLsnJjaQ3VGg7BQxenOOwLrjZej/kEujNuqZI8tGbprXJmHcaH3uCG7MP3Yx7DpNjsLj9FK1L6iXbY2edkomyCbaQ5lOZDoqCcZqUJxjgx09iLKIw/l+V55+TMuUqTavbYomMwWQw+ho3+MvFIz24NZF8LUeSdi+tAu1kVEMFj3dI4nrGRy1ApU8Zr9I8bb35dx2wcEj2nL3w/uxDAvzCCVRJU8QC9qaJ4iJWTrWHQc4Ubo49Z0yNPko1DNh0JfcX4iUNAQ99++DCXGWC4FQ209Df4y+LaC6KX6zIIiFiNezLoiVIrj6Ryxeam6uQxvvlp6JmYRl0xmEgliYeusSWJfejTMEYpD1uBRn9XtsJCuHr9YPpW+dorR0cIyyjPYxQnGuFE2MLFPLVJeZmHAbHpK2oh97adSpdbRmYjhydgnQMRsXMwf30ILbUKqddq2A0W8tgq0ZlPQq3BfbjbTtL8NivZJRtf2bnIktPvAIwL+5Ac7e+R3otzZ6ndmoHmiUnYmJMYKubwpd3Jw1KtjqfHcQSuMkd/k4sJRvBmJHa/8M1d/ncyT3GH072pZmOXkmljZVLCS4mjRitdywHemsgqIco+YW7HU4tNar7xqDh2OnE7NlyYIgFiP5emiv/UjKfRhHwk+HgpiAS66BsY24J0Bk4TNIcX4AR+UmMFIXiTZan74EHl8rCcmyf4zAR76yWEEeHf3eUoRoL+lY7WV4tB7CclCgjBOOnXZTdRDvFtQhTF82O5XUBbaRLWBtXUqzZX1Y76vvgrHf3+/RUI3+Q8Rfms3HZmKF9GMPnRmKdHcHTSECNO2JBQY/F+GeYQHNXJgHwmj3yCOJONtRBGcxQxuDK2EFPIrLigJwHSVUB4KjJnzHaMUpJGMasPQeh+XfwOXOheaJJVEDueVg7omlpGnMFs4dXot08Yk4XTzkp4I0eSxXGfukfcOsr8l3k/p8of35KPKpfrNgqT25fmmhIPZUzZcTJaX4RqQUi10ci1LcZXwmT2ldckw/q05tzUXib8/9sE/OpQEy4i8ZQoSwXIpu65KijVEg5eEQacMkZCqTQ2A95KNRO2UP0l7dZifjpP2wxnfEUFDYeaIfrlAbCibd2dazWPvLg1rnzc/N53IMmOtvGgS5VbcUBg4gSXiB/4tHyUTf5DbELGMaBom/ik7ttq8bIGP04wCNOrmOOi+HICwJ0LgnG7RxDGIxmrlKV5Rj8zhsNMnOirZ94pbdNgm9KuE6pn0iyVjqNQEbD2Igs5arVF8x2ygxzawZE+ni3jYL0uQx9RL2Wb2/eHzKQUXpjrVXlEit/Z1LZ3f8UoyG3XzcslKofRCTNF1VZtpr8pJ4NQ3XQydOJeA6aJMydFsvrZeKHMKlRMrkJeUW0KCT6asO4dUkuEqFXf3KaC/rG6b5mnaXb6fkOpSgdie3oSi6UXIHGx1MJwWHE6PqtopMrmwtq4H+Um/Mbgpo5qY95Mnako6dwyOltn+or2Gm3ryy7m/k6PED7rvSpB2Sd6ytA+1J7V9MFy9Pmk63zyb6SyX7i/RlU6NUvzTHQ7xuYSDrgCDWwtpyUqwAK8AKsAJtV2AqidccxNrenJwBK8AKsAKzS4GpJF5zEJtdtsW1ZQVYAVZgChSYOuI1B7EpaE7OghVgBVgBVqA9CnAQa4+unCorwAqwAqzAFCjAQWwKROYsWAFWgBVgBdqjQEcEsbaQWacC7lYmjzLPttoWpiLvqcij1brULb2ZrGEr6taKNOrW5lNZnph+Nda2/kGMbprAL8K+hN/R7R44BFtW4s0BmudUpoGtRqC7ztpN+lV50M0EmiJolnfKyxMSq01alKlfjTtIGRNr77MV2qljdK1Qt5zYTaSRpBNRrM1MDX5ZhCWWxvprr+WkpR7Tr0DbJP3SSlHlqZoHMU1mPSFBjvSluSC9N1Z9un4Ggxbd2C6+0R+7q6yKjL53PHcnZo+5RjEV5YkEsZZjEsrUD5+t1KataqdOSaesjXSSrmXrFulv3ivgCnxD4YB2ApFzG+DWwZcgu+9mCdLbBdGabN2ku6tLdj8s0Ug99+2Dt9+WINVPaWRSLU0u1gYFnxXq194K1zuI+aimQbJoY2SUI5lSOkRn3q8o0HMbjeKl3iZTWrFxYkRouvbHd7derl4F5SEbSKHmekZE2Z+CdXIM1E3D83uQBqtttWz9HCJzkETr9IUgOdYizvrtohq92dPebv80dda20Yw9mQMfNdgI2SzZotRE1XkqKLzN1C17N0Y2TqUrV+zTAXKy2aznDiPtYfNC2HFyncLCYHwa3gCvrX4CKdfqDkFNsjgzDN334P2leJ0bXds5iVc4DWsnv8APjDH7duZPmtHVWfEJUsItv+Jpg6T28RDhhbsK0LPbEM9qHMTyVNPdp1bA8z16GVCRdTMSq7wv8QPfx9HPg/tgUg2ZJvqegEfeeBg2ndAUaHpO3Qzvpd7SCNYhGgskiqLZliVCfxNx7tZyYoCiTJf8OuUhzIW4dT5IWjUtwjPlF3TVs3D7CbyJ3EtpdmelStNsCdRJM6kc6fUbFiBDO48gidY1/iA51m8XYXq0Z5aejSxVWiF6bS6Amew7g7BcRP1NSl856ZDNUpmtvoA2fo3TV1pO4fX0FUJ90CxEt6uVZ4OSnEZPR1vCi4qPX3dAIF9EDxzqhi8tPoAMMbIdulsVA8zZ2wFjRoRkHSqnS4hXd66a13bqy30P4LaAdZ+nQKLLeporGaVuqHf7tmEzy+7FO191IDBmd15dD2d62CYZa5983uPjV8KjR7CeOT5a+8jTrYhpNQ5iWD26iFI5lFUXXYD3l5kGY5B1h1fB/C68y40w972jcN3+YVillg2Hh+dA/7rJbDmxkY6kJZ9edxne/o6jJ8SeZHgDum9Mj0LOHcPLac/CnYKnRPkb7507IoKEBGjKDjd63X4YXiWdsxiB+WZi3nrly0OgxsvoNn4zXcrzBswTe63LG6Rbx9cAATmRVi06uAEudOq04Wadhqupc+t31kHlzedZ/SLl8LdbSG8jf7yR3Nt+iAGxfzR9Fp2Z1pqWiwVpwGMXZDfdeBP4DlyWFgRsc7SMn1m8OI+NWXYyhiBR1dGtQsl22rRwB9oU6X8Ojgy/jIRlvOk9qn3Intzu7diesFldlkCds7ZrUHiFvbt2KyjThpZkt6nLciXqRvTqO4l2HOornjy1DRNdWdLS98BYH96gT7qKoLYU0TBINhfst/Q+ndk/XVxt+RhH94yrRkuHPper7EXTHojC8NRiOJhRnGNLce22GfKhti9r9PuAvxJt4PR17ct8NuHzZcG+1oqQlU+j3kEsykTyQOxCJFMBtyPnrJ2Pa1jukloFmnSIYeVFdRTkbyIk5h4V6Pokaq7FS3IAmUm0YJdWbAeY5HIUsaxCHDPU0E+39jgWAQA2+E1Z+/oJvUSzCFKCo0HMxZkEqNNBwrI74i1BJ7eq7bMZXZYA0NEKYmWYdCFGnscJJdmVmplpnUvy3giOeWikF+a/ihiYIF25gPSeXM6iINY44CGXpNXgAv8lY9w4gidP4WxUY2EiQaztNhOxvVgblGkft6+XIU+3KKbNrCAmJm9DcPW9X1ck00n45G5c3rgCDTw5iHnIutYov6QzaDaI/WhEkFbPn39X1uR0+/Wn9mC9cuBLI3AtQM4SQngHBPOJZiIptOBIEBMAw9RyJAZpzZQylmP87ecMgXOjY3OQEghiMaJvchCLkLNznVc3V6r2RQeOXE1jBGrK2zPDzkbSxmc5unJs5uCZHSbZlRPEypC3RT0UXXlEzbqQ+vzQ2GrY0n0aNpg2HuSnlaRlm9V0bO3M0NVwz9fH4Z3JpfDIYToo5uyJiRUK5JvhHlnhIbKYzeCoa2zANzsuCNbuwCfUPrE2KN0+hk/M9c0E2nyTwWzGBTEvSRf3hL61LHEm5mvA4Cg/P1ORS4uGE2lJEAvToN3218svhxbvgc2gYIbJtOCiIJZajupBzN9+esalauurTy1mYh7CcrL2ZYOYnAHg9BIHM+2cidHMwzhO7jr43AxXOzSPs60yE8uWDIkm/TysyJb1MbDtAtjzxmoF7IzYXNQp+7QzKpmbLdGdgGqrwDMI0zMz2S4Fbar2z3JUbrSZq+5CqjsuvcpxauKAxF3vjNkez8TSQudf/c1PYNkV70t72PtUzBn6R9wPjX0anqDvklF6547CeqQjDxAdeRlaxY4XFfU5kq5o3FFYbhCNG2TnCjTTYBBzqdSeGZ549y0BMBy91kdh9YimOh3u0SKQF5dPCb1bSMjWeeNaOO6PnF2NOl06F946uh5WbRqHAbHZK0GKaeVQDtak0cZGyfozdDb+9tMEYWN2E6RvBxx6kIaLI8W1H4ezn6E6dzl1VmmZ+x0hcraiG29asA1OrZV7YkdHXoHu1QCb0J5WBAnZIfqyuwHj2XvJyuKbPaU6PoIbhinYYlC06WLY9bIzkBD9qwyF2pktlyD/Uhk2jY7H6cqxJWxPn162xt5PbJCT832KbmS/d2wj7H1ypdoXM0/y+WzkdRjA9qaZ2AQuY45oOGmOPC0pyl6b+TjajDhN7ZLJS8zEiton2AZxm7AV8vT1VPJ0E5HBfLX+M7EgnZaEdqnKKGiApHvucD/SX08hIVqdTrw2THZOJ+tSfkY6PlqroLuKM4bWj01rxZmirzyaSJtMzZVZUKe75/WNsP/JxmZ0cp1w9Hb1vfvgPE6Jlg4MwCWbn8e9xAQabJX6iY5utiP926FbaxKtK2CQHOuzC3y5Kr2ZDgvg6zKkxKnTLrVbEpYvh58G6eRuWR17supMn90Le/HAkURDmmXxvWf+rSCfoJZyUDO6/KA4Heg715BsVxRk1NdcxDJbCbIxBcv+GzbDe3fgXpNeQifi9r2AsceYrURo7WUI8blVegSxvonfE7sZCfP6e2KTSIk/JPqX2y6T0LcTZ2GES1ffE3vnHQnmvM33PTEvlZtsRvsrbGqLaF/GZmicoWn3bjoFbVCifaqTp1sTxWoexLCSBXTaHFU5SDJ16KhRKmkJSmtVIrRLUS6gpKZTk8kwqPyadq0NJb1OUeJsKr23TP0cWqyXbu2x90Y58Uvw5r5WhNCrkwkShC16uJrN6O8A4cteerBZNlOfjH6crn2QBi6a1SRnO2Xx1blZCq+ewURPKlavWzrZWJK3C+nKVft0jmjuc64mWoQ+N/pXpF2SiOXttJkYCV2YlOptlt3L+qe3TxPk6RbEsfoHsRZUkpOYeQq45NhrvrLYmnm2psZlDjm0JsfpSCVI4f0BznbwNOALeLzde7p8OgrLebICjgIcxNgkOlIBlxzbOD7fyurElvdamc/0phWj8Oqv9E5vCTl3ViCsAAcxto4OVWCKyLGBpckOFS1Q7CnScmaJxrWpiQIcxGrSEFwMVoAVYAVYgfIKcBArrxm/wQqwAqwAK1ATBTiI1aQhuBisACvACrAC5RXovCA2zQC28hLzG6wAK8AKsALtUqD+QawMITimUsXgF2RWtbpFKpavsBhFfLDCBPgBVoAVYAXqq0DNg1jRHXypwtIlrH8Ciw/g7Rl+noI3ofM/wpsCbvpDOJXhXAE++cWXPBfvppYj9Fy7vo/k0e9q1IFuAimhQ7O14/dZAVaAFWiXAvUOYmUJwaRSiICcQIS2RMYrY7rv3guf2HFSMqjED178ueE1WP2EvMsvSC+1yML4mkN/9pKn1ZU5Ky+6kB4X9ciReotmVS5VuIiMLbIJEFgL6mBpFXu2LGXZKRPlk1GYA5oEybWBcmV1dqnc7eplnC4rwAq0TYEaB7EA2Zluo/fSbcn7mRwwh4ZKOJWDCp2Qo+C6l5s2oItbexfYtxXob3/+EAGctw7CS2KWtgQv/MS0F4aItg3yap5cHCBPE5V31/Vw/MFBeGVc3feYkXqNfDTywao7EWL/CInWA3mitZlGxTrY1kizXCyrlxqsPnPo22HKMqZcitiMd07GiNW5ch2ELYuehY/dtw/GxydgyUCIiNu2/sYJswKsQIsVqHEQw5omEpDlbQ0xArJzgzZd6nrlAJJ3FRFa3qja+InB6tSMLEoKDtGffxohT+cI1m4ZY0urksSaowqvex88HSNjx2jHQYK1a4HyFmubkl1AHA7m6yE2Z5RhRe51260EWXhd72Nwsm8PvJSjG7e4V3FyrAArMGUK1DuIlSEEKz7O7SfWKZ4X4uHRsZ+9Q6HLY7wpV27F+WmwwZwHovTSCCoBy7iudxMs3HE6W6KUl5oGApSFcUnAx+Quai3LWArxqWJ7dr48IpyrmHZdBN50CcwhPpVqExroXH0vfH2CpsSTCA9dCo8KdEwRsqJd+5BT1nc5I1aAFUAFZk4QU+RhDc2g1qVbmG/bTfgGk+xcAMGjF4tmYlF6adx5Erm45/59ijytlzwD76QGsRz0T9t2QRCL0Y6D/K8A5yoLoAXE4Zh2SOwlFP1BpFHLcycxJpb6XJFrt666CObSnqU1c4uxujiIsQdkBWaCAjMsiIXIw+5youncfM2ol7WeQ47SQntPjE4RvDrkmTGkzWKC5OmeEBRTs8iKZmIeqnBsJuul3abVwVZsGmdiTVGTnXLToRg+6DETfBrXYZYp0AFBLIGALGYBMfJw2SBGkwCC7j0Lt2w7iTToxunEkQ2vw+o/RlL0tWtgbONz8ORKhAWeGYFlQcqu4SwxcKxD8vTjPvJ0j6ee1kxMzXBWv+AhEMu6P4ZU4ZMmVbgfy0nrc17CsqS3lq5D7mi+qp+Xfuyb7dDN8JF8Y7RZa3ZozJgrUZPNssk9xccp/sj/AAALS0lEQVQW7oTTCLFk7Mgs84Jc3Y5WoOZBzCST9sHuUyvg+Y+EicwuWRfRxHBQ01czqmyA/OtpxkmkAW+4eRBOGt8T69N01iAp2MV3mL+HycVe0rMmO2ergxhY8WQdbf8UUZcn+3YjVfgygyrsIVpXqoNvOTFEPw6gTGKU5ZLE5lJk4SD5Vw4CNi/YLkjMHMQ62qdx4WeZArUPYpJSTK2iSKpVCcgxym2k0U0yqyiFOIghf4LU1gIatZ9cXFBPN08PidUi/+aown79KtXB0kvNaEL046Yoy0hsNmdf3rSqk4UtijKdcsw0m2VegKvLCnSwAh0QxDpY3VlR9NYekAhShnl6NCusiSvJCpRVgINYWcX4eUcBDGItvMrqzNDVcO/eCZAruLcBfQfwigtYdFaAFWAF/ApwEGPLaF6BltKPmTLcfINwCqzA7FGAg9jsaWuuKSvACrACM04BDmIzrkm5QqwAK8AKzB4FOIjNnrbmmrICrAArMOMU4CA245qUK8QKsAKswOxRgIPY7GlrrikrwAqwAjNOAQ5iM65JuUKsACvACsweBTiIzZ625pqyAqwAKzDjFOAgNuOalCvECrACrMDsUYCD2Oxpa64pK8AKsAIzTgEOYjOuSblCrAArwArMHgU4iM2etuaasgKsACsw4xTgIDbjmpQrxAqwAqzA7FGAg9jsaWuuKSvACrACM04BDmIzrkm5QqwAK8AKzB4FOIjNnrbmmrICrAArMOMU4CA245qUK8QKsAKswOxRgIPY7GlrrikrwAqwAjNOAQ5iM65JuUKsACvACsweBaY0iP3kp/919ijLNWUFWAFWgBVoiwK//mu/lKXLQawtEnOirAArwAqwAu1SgINYu5TldFkBVoAVYAXargAHsbZLzBmwAqwAK8AKtEsBDmLtUpbTZQVYAVZgFiswMSErP3due0XgINZefTl1VoAVYAVmnQIUv/7Vuq/CL/93vwRf/IOboaurfRJwEGuftpwyK8AKsAKzUoHPbfkP8L//wS3wr9Z/FXY+gkGsjbOxzg9iP/4ubHoK4LO/dxX84zaYi54Sy3mx+G9m/OBQSc325XS/zTrODNG4FqwAK5CiwC2f/Sr8H1++B/7lHV+EvcOfDs/EXD+UkrjzTGcEMZ+D1X+7E2AbBrHfbUMQmzh7HD61/YeZs4el3bDvt3+jPoGsauA5h4H/sb+E/6SM4YN9K+HR3/rLtg4GKtgmv8IKsAIdqMCffvv/hrN/9SY8tv5/gX/5v30Rntkig1h+b+yv4Eu/exqOTWIlJ+bDpm3Xw6UVlh07N4jpxnUc+SQKMmeO+hD/TfrQT/a3RKN468QBuOvZfwSbRq6Hf6GE/YtnjsOc374e/hmlEUnbLINVHl0so4y5zwvSteqi6v47G66CX9d1LqwfGc734P0P3wzL59HDfwV/8gzAmv/5XBbEfk2JZmpG5dQ/rpat0ryw6PwAK8AK1EYB4RIMv6AL9om1X4XRp+6BC9BvXrf6i6BXs6750D+F/tuXqcd+As//8VH465s+DXf9Jv7pL4/DJw7+CuzGych7Stawc4OYbyaGM6fbtv8D3PP5m+Fjc3C2sRlnG+dRkfO/BA88in/zqDP27a/Bn8FS+MR1v2FJ9/wfHwC4A98Rjt75oZnMJkybAoceQfw9LWv+DN4LP4RjrwH8r7+7Et5/8CjsEP/+NKz5JwWfL8a0KF23zO+Sy6U9F/8l7HiZ8lPpLZZGsG0MxChHzKau+XWroP66YRD77F/Dsi0YjC80lkeVnvl8ACig37Pvv8I4pT6BWuJG7cescs2HPxzGYP9Tp/z0nE+/kkbKj7MCrED9FKB9r/9r7M2sYHqmdZwC2AXyz+bglwJaY2lR+qGPoN/4Z2KS4P6eXt8ZE8QevB1gx+afwSefvB7++QU020BH/UfXw2IS6K3vwuC/9e+bhYLYps/iUmImsCmonALDA3IE8dbJA7Dm9Q/A13EmM7jpb6EHA+jyt47DrSP/IJz98p/iv3GE8UVc9tzxB38L1+Amp/fz35sHB31lpuVSDJgLH2yMWER6NGIpmImF6vYX//6r8HkMiOO4PPrMJ39DbLrOpbQwn/c6+ezBfCgOTWIEE3tof40DhT97P+wV9W08P2dOuubp5slPsgKsQF0VoH2vW66/VBRv77Ez8O2n7xED6tCq10dxadEKYmpF6KNi7P0T+M7QCwB34sD3n5Sr8cwIYuhMv0czIlz6u5RGAMoh6z0fOSKYD5u3NpYGi2Ta9Mff9R8WcfehRF4/g099/lfgGQyUYm/OfMY3Ywx9TvUwCibK/MivwD6dLn3me7fCfqAYIeEU/pO45/c2BrPnKCiZB2TMfMw9NHxv/JLfhKcoKJt7kS3QvKhN+HNWgBWojwIUxK76wPtEgejOwu/8OxnEQj92EFO+7A/Vahn5FfThj38h3UfrfGZGEENn+qnuv4VHcEb07/HgRZcxQzFPLJbZF/vSZw/A+2lZ0l2CbGcQoyCC+1tWmX/inL5sURDTBjA5iXtiOAP8iBmEzWCJweoLeoZJUzLM/7EvYzndAzUt0Lw+3ZNLwgqwAkUKNB3ExOxCbatpv1JhQN5RQeyB/oaDn0v7L+T0DWf6Q1wme/aSlfAH17yVLfndobe6Sh6Pp32gu/FgxyO4pPhb+mDH14/D3N9+P7yolhMp7bdeOgD3YfB8xpzJVJmJ4XLiN4x0hQHpZb7QDEnNAvtwf+u3cH8r6Yfe+Q/z4GFcRhQ/uNS6ORKUtL4PKu1/hvW98/R75fKodSq0scxaVfOk8vNDrAArUAsF3CD2/L9VM7GAr83NxLAW8tAHLSUehZPd+X39lIp2ThDT005RK7XMppzvFzInj470odPwt7eoI+PmOxf/ptxHSlFFPfMTDGT36gMN9Dd9xJ4CQTYNng+P4TLl/yQOdqh9t0AQy8oZmk2Z6VJ+VGYMFjtDQQwf0ftb/8JzsMNfVXkgZMcb+lM8qEEzTnVQI/u+nVHGH+k9NHzlg0vnA7zxK2Lw0NBdpeUrf0nNSzQPP8oKsALTqIAbxPRS4lJcYuxd/j/C0g/KpUb9s2bg6/DExlWQrTiKg3g/FAfGfAfTUqvWGUGMamMcPadfg0uDtNfjOWJPf0s+hW6oZ56usdJo4vh+tHHMeiaW2XeMv8gAYkfmfe/q5wuXZCuUv6is/DkrwArUT4GH6XTi3zROJz47JL8P9mfffwO+88p/hu9+D49mq5/3zf81eOJzq+BCxwkn+5VI9TsniNWvDblErAArwArMWgXc74n5vj+aiZM4IK8iJgexKqrxO6wAK8AKsAK1UICDWC2agQvBCrACrAArUEUBDmJVVON3WAFWgBVgBWqhAAexWjQDF4IVYAVYAVagigIcxKqoxu+wAqwAK8AK1EIBDmK1aAYuBCvACrACrEAVBTiIVVGN32EFWAFWgBWohQLTFsRqUXsuBCvACrACrMCMUYAuIv6N/95GUsUqN+fv3vyZB4nmf+U/v/H3cMVvXQQXvrsCunPGSMwVYQVYAVaAFWiHAm//Yhz+z1f/X/inF/9qcvKlgti5t/4/vCpqEv4HjJIXvlsR05Kz4gdZAVaAFWAFWAG/Am//4h34f/7mJ4jcmgPz/vF/myxTqSD29//lbXhn/Dz87B/etmifybnxg6wAK8AKsAKsgEcBuvLqV/7RhXBB17vgV385FemB9+mWWU6k63f//r/8nBuAFWAFWAFWgBVoiwK/+sv/DaabvMtVNoi1pcycKCvACrACrAArUEmBkjOxSnnwS6wAK8AKsAKsQFsU4CDWFlk5UVaAFWAFWIGpUICD2FSozHmwAqwAK8AKtEUBDmJtkZUTZQVYAVaAFZgKBf5/76vPUxmZGes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9" name="Picture 11"/>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55575" y="1295400"/>
            <a:ext cx="2614465" cy="1945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76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381000"/>
            <a:ext cx="5181600" cy="5155692"/>
          </a:xfrm>
          <a:prstGeom prst="rect">
            <a:avLst/>
          </a:prstGeom>
          <a:ln w="38100">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1845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762000"/>
          </a:xfrm>
        </p:spPr>
        <p:txBody>
          <a:bodyPr>
            <a:normAutofit/>
          </a:bodyPr>
          <a:lstStyle/>
          <a:p>
            <a:r>
              <a:rPr lang="en-US" dirty="0" smtClean="0">
                <a:latin typeface="Arial Black" pitchFamily="34" charset="0"/>
              </a:rPr>
              <a:t>Make the Case</a:t>
            </a:r>
            <a:endParaRPr lang="en-US" dirty="0">
              <a:latin typeface="Arial Black" pitchFamily="34" charset="0"/>
            </a:endParaRPr>
          </a:p>
        </p:txBody>
      </p:sp>
      <p:pic>
        <p:nvPicPr>
          <p:cNvPr id="1026" name="Picture 2" descr="\\SBS2011\RedirectedFolders\CRoss\Desktop\NAPA_Logo_Gradi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43928"/>
            <a:ext cx="1771402" cy="1158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71600" y="1676400"/>
            <a:ext cx="4348306" cy="2031325"/>
          </a:xfrm>
          <a:prstGeom prst="rect">
            <a:avLst/>
          </a:prstGeom>
          <a:noFill/>
        </p:spPr>
        <p:txBody>
          <a:bodyPr wrap="none" rtlCol="0">
            <a:spAutoFit/>
          </a:bodyPr>
          <a:lstStyle/>
          <a:p>
            <a:r>
              <a:rPr lang="en-US" dirty="0" smtClean="0">
                <a:latin typeface="Arial" pitchFamily="34" charset="0"/>
                <a:cs typeface="Arial" pitchFamily="34" charset="0"/>
              </a:rPr>
              <a:t>What’s does this mean for my company?</a:t>
            </a:r>
          </a:p>
          <a:p>
            <a:endParaRPr lang="en-US" dirty="0">
              <a:latin typeface="Arial" pitchFamily="34" charset="0"/>
              <a:cs typeface="Arial" pitchFamily="34" charset="0"/>
            </a:endParaRPr>
          </a:p>
          <a:p>
            <a:r>
              <a:rPr lang="en-US" dirty="0" smtClean="0">
                <a:latin typeface="Arial" pitchFamily="34" charset="0"/>
                <a:cs typeface="Arial" pitchFamily="34" charset="0"/>
              </a:rPr>
              <a:t>How will I use it interact with the public?</a:t>
            </a:r>
          </a:p>
          <a:p>
            <a:endParaRPr lang="en-US" dirty="0">
              <a:latin typeface="Arial" pitchFamily="34" charset="0"/>
              <a:cs typeface="Arial" pitchFamily="34" charset="0"/>
            </a:endParaRPr>
          </a:p>
          <a:p>
            <a:r>
              <a:rPr lang="en-US" dirty="0" smtClean="0">
                <a:latin typeface="Arial" pitchFamily="34" charset="0"/>
                <a:cs typeface="Arial" pitchFamily="34" charset="0"/>
              </a:rPr>
              <a:t>Who is going to manage it?</a:t>
            </a:r>
          </a:p>
          <a:p>
            <a:endParaRPr lang="en-US" dirty="0">
              <a:latin typeface="Arial" pitchFamily="34" charset="0"/>
              <a:cs typeface="Arial" pitchFamily="34" charset="0"/>
            </a:endParaRPr>
          </a:p>
          <a:p>
            <a:r>
              <a:rPr lang="en-US" dirty="0" smtClean="0">
                <a:latin typeface="Arial" pitchFamily="34" charset="0"/>
                <a:cs typeface="Arial" pitchFamily="34" charset="0"/>
              </a:rPr>
              <a:t>How will I gauge success?</a:t>
            </a:r>
          </a:p>
        </p:txBody>
      </p:sp>
    </p:spTree>
    <p:extLst>
      <p:ext uri="{BB962C8B-B14F-4D97-AF65-F5344CB8AC3E}">
        <p14:creationId xmlns:p14="http://schemas.microsoft.com/office/powerpoint/2010/main" val="24921673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TotalTime>
  <Words>2045</Words>
  <Application>Microsoft Office PowerPoint</Application>
  <PresentationFormat>On-screen Show (4:3)</PresentationFormat>
  <Paragraphs>231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Wingdings 2</vt:lpstr>
      <vt:lpstr>Arial Black</vt:lpstr>
      <vt:lpstr>Corbel</vt:lpstr>
      <vt:lpstr>Calibri</vt:lpstr>
      <vt:lpstr>Wingdings 3</vt:lpstr>
      <vt:lpstr>Wingdings</vt:lpstr>
      <vt:lpstr>Module</vt:lpstr>
      <vt:lpstr>Social Media Marketing for Asphalt Companies</vt:lpstr>
      <vt:lpstr>What is Social Media?</vt:lpstr>
      <vt:lpstr>What is Social Media?</vt:lpstr>
      <vt:lpstr>PowerPoint Presentation</vt:lpstr>
      <vt:lpstr>It’s About Connections</vt:lpstr>
      <vt:lpstr>It’s About Communicating</vt:lpstr>
      <vt:lpstr>It’s About Networking</vt:lpstr>
      <vt:lpstr>PowerPoint Presentation</vt:lpstr>
      <vt:lpstr>Make the Case</vt:lpstr>
      <vt:lpstr>You May Already  Be on Facebook</vt:lpstr>
      <vt:lpstr>You May Already  Be on Facebook</vt:lpstr>
      <vt:lpstr>Your Customers Are Social</vt:lpstr>
      <vt:lpstr>Kids These Days</vt:lpstr>
      <vt:lpstr>Sketch Out a Plan</vt:lpstr>
      <vt:lpstr>Putting It Into Action</vt:lpstr>
      <vt:lpstr>Social Media Guidelines</vt:lpstr>
      <vt:lpstr>Find Your Voice</vt:lpstr>
      <vt:lpstr>Is It Working?</vt:lpstr>
      <vt:lpstr>What About Me?</vt:lpstr>
      <vt:lpstr>Dos and Don’ts</vt:lpstr>
      <vt:lpstr>Additional Resources</vt:lpstr>
      <vt:lpstr>Questions &amp;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Marketing for Asphalt Companies</dc:title>
  <dc:creator>T. Carter Ross</dc:creator>
  <cp:lastModifiedBy>T. Carter Ross</cp:lastModifiedBy>
  <cp:revision>26</cp:revision>
  <cp:lastPrinted>2014-03-11T01:10:28Z</cp:lastPrinted>
  <dcterms:created xsi:type="dcterms:W3CDTF">2012-09-12T13:08:58Z</dcterms:created>
  <dcterms:modified xsi:type="dcterms:W3CDTF">2014-03-11T22:31:50Z</dcterms:modified>
</cp:coreProperties>
</file>